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Trebuchet M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8F44A2F1-9E1F-4B54-A3A2-5F16C0AD49E2}" styleName="">
    <a:tblBg/>
    <a:wholeTbl>
      <a:tcTxStyle b="on" i="on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DE0ED"/>
          </a:solidFill>
        </a:fill>
      </a:tcStyle>
    </a:wholeTbl>
    <a:band2H>
      <a:tcTxStyle/>
      <a:tcStyle>
        <a:tcBdr/>
        <a:fill>
          <a:solidFill>
            <a:srgbClr val="E7F0F6"/>
          </a:solidFill>
        </a:fill>
      </a:tcStyle>
    </a:band2H>
    <a:firstCol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381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3AA3CD"/>
          </a:solidFill>
        </a:fill>
      </a:tcStyle>
    </a:firstCol>
    <a:la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3AA3CD"/>
          </a:solidFill>
        </a:fill>
      </a:tcStyle>
    </a:lastRow>
    <a:fir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3AA3CD"/>
          </a:solidFill>
        </a:fill>
      </a:tcStyle>
    </a:firstRow>
  </a:tblStyle>
  <a:tblStyle styleId="{C7B018BB-80A7-4F77-B60F-C8B233D01FF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4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4C3C2611-4C71-4FC5-86AE-919BDF0F9419}" styleName="">
    <a:tblBg/>
    <a:wholeTbl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>
        <a:font>
          <a:latin typeface="Helvetica Light"/>
          <a:ea typeface="Helvetica Light"/>
          <a:cs typeface="Helvetica Light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5" d="100"/>
          <a:sy n="35" d="100"/>
        </p:scale>
        <p:origin x="672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Shape 10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7" name="Shape 10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7532313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2200">
        <a:latin typeface="Lucida Grande"/>
        <a:ea typeface="Lucida Grande"/>
        <a:cs typeface="Lucida Grande"/>
        <a:sym typeface="Lucida Grande"/>
      </a:defRPr>
    </a:lvl1pPr>
    <a:lvl2pPr indent="228600" defTabSz="457200" latinLnBrk="0">
      <a:defRPr sz="2200">
        <a:latin typeface="Lucida Grande"/>
        <a:ea typeface="Lucida Grande"/>
        <a:cs typeface="Lucida Grande"/>
        <a:sym typeface="Lucida Grande"/>
      </a:defRPr>
    </a:lvl2pPr>
    <a:lvl3pPr indent="457200" defTabSz="457200" latinLnBrk="0">
      <a:defRPr sz="2200">
        <a:latin typeface="Lucida Grande"/>
        <a:ea typeface="Lucida Grande"/>
        <a:cs typeface="Lucida Grande"/>
        <a:sym typeface="Lucida Grande"/>
      </a:defRPr>
    </a:lvl3pPr>
    <a:lvl4pPr indent="685800" defTabSz="457200" latinLnBrk="0">
      <a:defRPr sz="2200">
        <a:latin typeface="Lucida Grande"/>
        <a:ea typeface="Lucida Grande"/>
        <a:cs typeface="Lucida Grande"/>
        <a:sym typeface="Lucida Grande"/>
      </a:defRPr>
    </a:lvl4pPr>
    <a:lvl5pPr indent="914400" defTabSz="457200" latinLnBrk="0">
      <a:defRPr sz="2200">
        <a:latin typeface="Lucida Grande"/>
        <a:ea typeface="Lucida Grande"/>
        <a:cs typeface="Lucida Grande"/>
        <a:sym typeface="Lucida Grande"/>
      </a:defRPr>
    </a:lvl5pPr>
    <a:lvl6pPr indent="1143000" defTabSz="457200" latinLnBrk="0">
      <a:defRPr sz="2200">
        <a:latin typeface="Lucida Grande"/>
        <a:ea typeface="Lucida Grande"/>
        <a:cs typeface="Lucida Grande"/>
        <a:sym typeface="Lucida Grande"/>
      </a:defRPr>
    </a:lvl6pPr>
    <a:lvl7pPr indent="1371600" defTabSz="457200" latinLnBrk="0">
      <a:defRPr sz="2200">
        <a:latin typeface="Lucida Grande"/>
        <a:ea typeface="Lucida Grande"/>
        <a:cs typeface="Lucida Grande"/>
        <a:sym typeface="Lucida Grande"/>
      </a:defRPr>
    </a:lvl7pPr>
    <a:lvl8pPr indent="1600200" defTabSz="457200" latinLnBrk="0">
      <a:defRPr sz="2200">
        <a:latin typeface="Lucida Grande"/>
        <a:ea typeface="Lucida Grande"/>
        <a:cs typeface="Lucida Grande"/>
        <a:sym typeface="Lucida Grande"/>
      </a:defRPr>
    </a:lvl8pPr>
    <a:lvl9pPr indent="1828800" defTabSz="457200" latinLnBrk="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21" name="Shape 2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2" name="Shape 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垂直排列标题与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>
            <a:spLocks noGrp="1"/>
          </p:cNvSpPr>
          <p:nvPr>
            <p:ph type="title"/>
          </p:nvPr>
        </p:nvSpPr>
        <p:spPr>
          <a:xfrm>
            <a:off x="17449800" y="0"/>
            <a:ext cx="5257800" cy="13084175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99" name="Shape 99"/>
          <p:cNvSpPr>
            <a:spLocks noGrp="1"/>
          </p:cNvSpPr>
          <p:nvPr>
            <p:ph type="body" idx="1"/>
          </p:nvPr>
        </p:nvSpPr>
        <p:spPr>
          <a:xfrm>
            <a:off x="1676400" y="730250"/>
            <a:ext cx="15468600" cy="12985750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00" name="Shape 10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xfrm>
            <a:off x="1663700" y="0"/>
            <a:ext cx="21031200" cy="9124950"/>
          </a:xfrm>
          <a:prstGeom prst="rect">
            <a:avLst/>
          </a:prstGeom>
        </p:spPr>
        <p:txBody>
          <a:bodyPr anchor="b"/>
          <a:lstStyle>
            <a:lvl1pPr>
              <a:defRPr sz="12000"/>
            </a:lvl1pPr>
          </a:lstStyle>
          <a:p>
            <a:r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sz="half" idx="1"/>
          </p:nvPr>
        </p:nvSpPr>
        <p:spPr>
          <a:xfrm>
            <a:off x="1663700" y="9178925"/>
            <a:ext cx="21031200" cy="4537075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48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48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48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48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4800">
                <a:solidFill>
                  <a:srgbClr val="888888"/>
                </a:solidFill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39" name="Shape 39"/>
          <p:cNvSpPr>
            <a:spLocks noGrp="1"/>
          </p:cNvSpPr>
          <p:nvPr>
            <p:ph type="body" sz="half" idx="1"/>
          </p:nvPr>
        </p:nvSpPr>
        <p:spPr>
          <a:xfrm>
            <a:off x="1676400" y="3651250"/>
            <a:ext cx="10363200" cy="10064750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0" name="Shape 4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>
            <a:spLocks noGrp="1"/>
          </p:cNvSpPr>
          <p:nvPr>
            <p:ph type="title"/>
          </p:nvPr>
        </p:nvSpPr>
        <p:spPr>
          <a:xfrm>
            <a:off x="1679575" y="730250"/>
            <a:ext cx="21031201" cy="2651126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48" name="Shape 48"/>
          <p:cNvSpPr>
            <a:spLocks noGrp="1"/>
          </p:cNvSpPr>
          <p:nvPr>
            <p:ph type="body" sz="quarter" idx="1"/>
          </p:nvPr>
        </p:nvSpPr>
        <p:spPr>
          <a:xfrm>
            <a:off x="1679575" y="3362326"/>
            <a:ext cx="10315576" cy="1647825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4800" b="1"/>
            </a:lvl1pPr>
            <a:lvl2pPr marL="0" indent="457200">
              <a:buSzTx/>
              <a:buFontTx/>
              <a:buNone/>
              <a:defRPr sz="4800" b="1"/>
            </a:lvl2pPr>
            <a:lvl3pPr marL="0" indent="914400">
              <a:buSzTx/>
              <a:buFontTx/>
              <a:buNone/>
              <a:defRPr sz="4800" b="1"/>
            </a:lvl3pPr>
            <a:lvl4pPr marL="0" indent="1371600">
              <a:buSzTx/>
              <a:buFontTx/>
              <a:buNone/>
              <a:defRPr sz="4800" b="1"/>
            </a:lvl4pPr>
            <a:lvl5pPr marL="0" indent="1828800">
              <a:buSzTx/>
              <a:buFontTx/>
              <a:buNone/>
              <a:defRPr sz="4800" b="1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xfrm>
            <a:off x="1676400" y="730250"/>
            <a:ext cx="21031200" cy="2651126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57" name="Shape 5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>
            <a:spLocks noGrp="1"/>
          </p:cNvSpPr>
          <p:nvPr>
            <p:ph type="title"/>
          </p:nvPr>
        </p:nvSpPr>
        <p:spPr>
          <a:xfrm>
            <a:off x="1679575" y="0"/>
            <a:ext cx="7864476" cy="4114800"/>
          </a:xfrm>
          <a:prstGeom prst="rect">
            <a:avLst/>
          </a:prstGeom>
        </p:spPr>
        <p:txBody>
          <a:bodyPr anchor="b"/>
          <a:lstStyle>
            <a:lvl1pPr>
              <a:defRPr sz="6400"/>
            </a:lvl1pPr>
          </a:lstStyle>
          <a:p>
            <a:r>
              <a:t>标题文本</a:t>
            </a:r>
          </a:p>
        </p:txBody>
      </p:sp>
      <p:sp>
        <p:nvSpPr>
          <p:cNvPr id="72" name="Shape 72"/>
          <p:cNvSpPr>
            <a:spLocks noGrp="1"/>
          </p:cNvSpPr>
          <p:nvPr>
            <p:ph type="body" idx="1"/>
          </p:nvPr>
        </p:nvSpPr>
        <p:spPr>
          <a:xfrm>
            <a:off x="10366375" y="1974850"/>
            <a:ext cx="12344401" cy="11741150"/>
          </a:xfrm>
          <a:prstGeom prst="rect">
            <a:avLst/>
          </a:prstGeom>
        </p:spPr>
        <p:txBody>
          <a:bodyPr/>
          <a:lstStyle>
            <a:lvl1pPr>
              <a:defRPr sz="6400"/>
            </a:lvl1pPr>
            <a:lvl2pPr marL="979714" indent="-522514">
              <a:defRPr sz="6400"/>
            </a:lvl2pPr>
            <a:lvl3pPr marL="1524000" indent="-609600">
              <a:defRPr sz="6400"/>
            </a:lvl3pPr>
            <a:lvl4pPr marL="2103120" indent="-731520">
              <a:defRPr sz="6400"/>
            </a:lvl4pPr>
            <a:lvl5pPr marL="2560320" indent="-731520">
              <a:defRPr sz="64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73" name="Shape 7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>
            <a:spLocks noGrp="1"/>
          </p:cNvSpPr>
          <p:nvPr>
            <p:ph type="title"/>
          </p:nvPr>
        </p:nvSpPr>
        <p:spPr>
          <a:xfrm>
            <a:off x="1679575" y="0"/>
            <a:ext cx="7864476" cy="4114800"/>
          </a:xfrm>
          <a:prstGeom prst="rect">
            <a:avLst/>
          </a:prstGeom>
        </p:spPr>
        <p:txBody>
          <a:bodyPr anchor="b"/>
          <a:lstStyle>
            <a:lvl1pPr>
              <a:defRPr sz="6400"/>
            </a:lvl1pPr>
          </a:lstStyle>
          <a:p>
            <a:r>
              <a:t>标题文本</a:t>
            </a:r>
          </a:p>
        </p:txBody>
      </p:sp>
      <p:sp>
        <p:nvSpPr>
          <p:cNvPr id="81" name="Shape 81"/>
          <p:cNvSpPr>
            <a:spLocks noGrp="1"/>
          </p:cNvSpPr>
          <p:nvPr>
            <p:ph type="body" sz="half" idx="1"/>
          </p:nvPr>
        </p:nvSpPr>
        <p:spPr>
          <a:xfrm>
            <a:off x="1679575" y="4114800"/>
            <a:ext cx="7864476" cy="9601200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3200"/>
            </a:lvl1pPr>
            <a:lvl2pPr marL="0" indent="457200">
              <a:buSzTx/>
              <a:buFontTx/>
              <a:buNone/>
              <a:defRPr sz="3200"/>
            </a:lvl2pPr>
            <a:lvl3pPr marL="0" indent="914400">
              <a:buSzTx/>
              <a:buFontTx/>
              <a:buNone/>
              <a:defRPr sz="3200"/>
            </a:lvl3pPr>
            <a:lvl4pPr marL="0" indent="1371600">
              <a:buSzTx/>
              <a:buFontTx/>
              <a:buNone/>
              <a:defRPr sz="3200"/>
            </a:lvl4pPr>
            <a:lvl5pPr marL="0" indent="1828800">
              <a:buSzTx/>
              <a:buFontTx/>
              <a:buNone/>
              <a:defRPr sz="32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82" name="Shape 8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90" name="Shape 9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91" name="Shape 9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1676400" y="460375"/>
            <a:ext cx="21031200" cy="31908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 anchor="ctr">
            <a:normAutofit/>
          </a:bodyPr>
          <a:lstStyle/>
          <a:p>
            <a:r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1676400" y="3651250"/>
            <a:ext cx="21031200" cy="100647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17221200" y="12539344"/>
            <a:ext cx="5486400" cy="538481"/>
          </a:xfrm>
          <a:prstGeom prst="rect">
            <a:avLst/>
          </a:prstGeom>
          <a:ln w="12700">
            <a:miter lim="400000"/>
          </a:ln>
        </p:spPr>
        <p:txBody>
          <a:bodyPr tIns="91439" bIns="91439" anchor="ctr">
            <a:spAutoFit/>
          </a:bodyPr>
          <a:lstStyle>
            <a:lvl1pPr algn="r">
              <a:defRPr sz="24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ransition spd="med"/>
  <p:txStyles>
    <p:titleStyle>
      <a:lvl1pPr marL="0" marR="0" indent="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1pPr>
      <a:lvl2pPr marL="0" marR="0" indent="22860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2pPr>
      <a:lvl3pPr marL="0" marR="0" indent="45720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3pPr>
      <a:lvl4pPr marL="0" marR="0" indent="68580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4pPr>
      <a:lvl5pPr marL="0" marR="0" indent="91440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5pPr>
      <a:lvl6pPr marL="0" marR="0" indent="114300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6pPr>
      <a:lvl7pPr marL="0" marR="0" indent="137160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7pPr>
      <a:lvl8pPr marL="0" marR="0" indent="160020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8pPr>
      <a:lvl9pPr marL="0" marR="0" indent="182880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800" b="0" i="0" u="none" strike="noStrike" cap="none" spc="0" baseline="0">
          <a:ln>
            <a:noFill/>
          </a:ln>
          <a:solidFill>
            <a:srgbClr val="000000"/>
          </a:solidFill>
          <a:uFillTx/>
          <a:latin typeface="+mj-lt"/>
          <a:ea typeface="+mj-ea"/>
          <a:cs typeface="+mj-cs"/>
          <a:sym typeface="Helvetica"/>
        </a:defRPr>
      </a:lvl9pPr>
    </p:titleStyle>
    <p:bodyStyle>
      <a:lvl1pPr marL="457200" marR="0" indent="-4572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1pPr>
      <a:lvl2pPr marL="990600" marR="0" indent="-5334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2pPr>
      <a:lvl3pPr marL="1554480" marR="0" indent="-64008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3pPr>
      <a:lvl4pPr marL="2082800" marR="0" indent="-7112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4pPr>
      <a:lvl5pPr marL="2540000" marR="0" indent="-7112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5pPr>
      <a:lvl6pPr marL="2997200" marR="0" indent="-7112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6pPr>
      <a:lvl7pPr marL="3454400" marR="0" indent="-7112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7pPr>
      <a:lvl8pPr marL="3911600" marR="0" indent="-7112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8pPr>
      <a:lvl9pPr marL="4368800" marR="0" indent="-7112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/>
        <a:buChar char="•"/>
        <a:tabLst/>
        <a:defRPr sz="5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Trebuchet MS"/>
        </a:defRPr>
      </a:lvl9pPr>
    </p:bodyStyle>
    <p:otherStyle>
      <a:lvl1pPr marL="0" marR="0" indent="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1pPr>
      <a:lvl2pPr marL="0" marR="0" indent="2286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2pPr>
      <a:lvl3pPr marL="0" marR="0" indent="4572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3pPr>
      <a:lvl4pPr marL="0" marR="0" indent="6858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4pPr>
      <a:lvl5pPr marL="0" marR="0" indent="9144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5pPr>
      <a:lvl6pPr marL="0" marR="0" indent="11430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6pPr>
      <a:lvl7pPr marL="0" marR="0" indent="13716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7pPr>
      <a:lvl8pPr marL="0" marR="0" indent="16002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8pPr>
      <a:lvl9pPr marL="0" marR="0" indent="18288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Trebuchet M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28.png"/><Relationship Id="rId2" Type="http://schemas.openxmlformats.org/officeDocument/2006/relationships/image" Target="../media/image5.png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27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26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/>
          <p:nvPr/>
        </p:nvSpPr>
        <p:spPr>
          <a:xfrm>
            <a:off x="1562100" y="960116"/>
            <a:ext cx="6210300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128" name="Group 128"/>
          <p:cNvGrpSpPr/>
          <p:nvPr/>
        </p:nvGrpSpPr>
        <p:grpSpPr>
          <a:xfrm>
            <a:off x="1562100" y="952499"/>
            <a:ext cx="1524000" cy="1524001"/>
            <a:chOff x="0" y="0"/>
            <a:chExt cx="1524000" cy="1524000"/>
          </a:xfrm>
        </p:grpSpPr>
        <p:sp>
          <p:nvSpPr>
            <p:cNvPr id="126" name="Shape 126"/>
            <p:cNvSpPr/>
            <p:nvPr/>
          </p:nvSpPr>
          <p:spPr>
            <a:xfrm>
              <a:off x="0" y="-1"/>
              <a:ext cx="1524000" cy="1524001"/>
            </a:xfrm>
            <a:prstGeom prst="ellipse">
              <a:avLst/>
            </a:pr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7" name="Shape 127"/>
            <p:cNvSpPr/>
            <p:nvPr/>
          </p:nvSpPr>
          <p:spPr>
            <a:xfrm>
              <a:off x="223184" y="403860"/>
              <a:ext cx="1077632" cy="716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01</a:t>
              </a:r>
            </a:p>
          </p:txBody>
        </p:sp>
      </p:grpSp>
      <p:sp>
        <p:nvSpPr>
          <p:cNvPr id="129" name="Shape 129"/>
          <p:cNvSpPr/>
          <p:nvPr/>
        </p:nvSpPr>
        <p:spPr>
          <a:xfrm>
            <a:off x="1562100" y="2385061"/>
            <a:ext cx="6210300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0" name="Shape 130"/>
          <p:cNvSpPr/>
          <p:nvPr/>
        </p:nvSpPr>
        <p:spPr>
          <a:xfrm>
            <a:off x="3086100" y="1388204"/>
            <a:ext cx="5072368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/>
            </a:lvl1pPr>
          </a:lstStyle>
          <a:p>
            <a:pPr>
              <a:defRPr b="0"/>
            </a:pPr>
            <a:r>
              <a:rPr b="1"/>
              <a:t>YOUR TEXT  HERE</a:t>
            </a:r>
          </a:p>
        </p:txBody>
      </p:sp>
      <p:sp>
        <p:nvSpPr>
          <p:cNvPr id="131" name="Shape 131"/>
          <p:cNvSpPr/>
          <p:nvPr/>
        </p:nvSpPr>
        <p:spPr>
          <a:xfrm flipH="1" flipV="1">
            <a:off x="1562099" y="4651316"/>
            <a:ext cx="8229601" cy="1"/>
          </a:xfrm>
          <a:prstGeom prst="line">
            <a:avLst/>
          </a:prstGeom>
          <a:ln w="12700">
            <a:solidFill>
              <a:srgbClr val="727272"/>
            </a:solidFill>
            <a:miter lim="400000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132" name="Shape 132"/>
          <p:cNvSpPr/>
          <p:nvPr/>
        </p:nvSpPr>
        <p:spPr>
          <a:xfrm>
            <a:off x="1586685" y="3932952"/>
            <a:ext cx="4558203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>
                <a:solidFill>
                  <a:srgbClr val="363031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b="1">
                <a:solidFill>
                  <a:srgbClr val="363031"/>
                </a:solidFill>
              </a:rPr>
              <a:t>YOUR  TEXT  HERE</a:t>
            </a:r>
          </a:p>
        </p:txBody>
      </p:sp>
      <p:sp>
        <p:nvSpPr>
          <p:cNvPr id="133" name="Shape 133"/>
          <p:cNvSpPr/>
          <p:nvPr/>
        </p:nvSpPr>
        <p:spPr>
          <a:xfrm>
            <a:off x="1586685" y="4835242"/>
            <a:ext cx="7082906" cy="15925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  <p:sp>
        <p:nvSpPr>
          <p:cNvPr id="134" name="Shape 134"/>
          <p:cNvSpPr/>
          <p:nvPr/>
        </p:nvSpPr>
        <p:spPr>
          <a:xfrm flipH="1" flipV="1">
            <a:off x="1562099" y="9786814"/>
            <a:ext cx="8229601" cy="1"/>
          </a:xfrm>
          <a:prstGeom prst="line">
            <a:avLst/>
          </a:prstGeom>
          <a:ln w="12700">
            <a:solidFill>
              <a:srgbClr val="727272"/>
            </a:solidFill>
            <a:miter lim="400000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135" name="Shape 135"/>
          <p:cNvSpPr/>
          <p:nvPr/>
        </p:nvSpPr>
        <p:spPr>
          <a:xfrm>
            <a:off x="1586685" y="9068450"/>
            <a:ext cx="4387368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>
                <a:solidFill>
                  <a:srgbClr val="363031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b="1">
                <a:solidFill>
                  <a:srgbClr val="363031"/>
                </a:solidFill>
              </a:rPr>
              <a:t>YOUR  TEXT  HERE</a:t>
            </a:r>
          </a:p>
        </p:txBody>
      </p:sp>
      <p:sp>
        <p:nvSpPr>
          <p:cNvPr id="136" name="Shape 136"/>
          <p:cNvSpPr/>
          <p:nvPr/>
        </p:nvSpPr>
        <p:spPr>
          <a:xfrm>
            <a:off x="1586685" y="9970740"/>
            <a:ext cx="7082906" cy="15925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  <p:sp>
        <p:nvSpPr>
          <p:cNvPr id="137" name="Shape 137"/>
          <p:cNvSpPr/>
          <p:nvPr/>
        </p:nvSpPr>
        <p:spPr>
          <a:xfrm flipH="1" flipV="1">
            <a:off x="14363700" y="4651316"/>
            <a:ext cx="8229600" cy="1"/>
          </a:xfrm>
          <a:prstGeom prst="line">
            <a:avLst/>
          </a:prstGeom>
          <a:ln w="12700">
            <a:solidFill>
              <a:srgbClr val="727272"/>
            </a:solidFill>
            <a:miter lim="400000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138" name="Shape 138"/>
          <p:cNvSpPr/>
          <p:nvPr/>
        </p:nvSpPr>
        <p:spPr>
          <a:xfrm>
            <a:off x="18223072" y="3932952"/>
            <a:ext cx="4640742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>
                <a:solidFill>
                  <a:srgbClr val="363031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b="1">
                <a:solidFill>
                  <a:srgbClr val="363031"/>
                </a:solidFill>
              </a:rPr>
              <a:t>YOUR  TEXT  HERE</a:t>
            </a:r>
          </a:p>
        </p:txBody>
      </p:sp>
      <p:sp>
        <p:nvSpPr>
          <p:cNvPr id="139" name="Shape 139"/>
          <p:cNvSpPr/>
          <p:nvPr/>
        </p:nvSpPr>
        <p:spPr>
          <a:xfrm>
            <a:off x="15780908" y="4835242"/>
            <a:ext cx="7082905" cy="15925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  <p:sp>
        <p:nvSpPr>
          <p:cNvPr id="140" name="Shape 140"/>
          <p:cNvSpPr/>
          <p:nvPr/>
        </p:nvSpPr>
        <p:spPr>
          <a:xfrm flipH="1" flipV="1">
            <a:off x="14060223" y="9827625"/>
            <a:ext cx="8229601" cy="1"/>
          </a:xfrm>
          <a:prstGeom prst="line">
            <a:avLst/>
          </a:prstGeom>
          <a:ln w="12700">
            <a:solidFill>
              <a:srgbClr val="727272"/>
            </a:solidFill>
            <a:miter lim="400000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141" name="Shape 141"/>
          <p:cNvSpPr/>
          <p:nvPr/>
        </p:nvSpPr>
        <p:spPr>
          <a:xfrm>
            <a:off x="18172971" y="9109261"/>
            <a:ext cx="4387368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>
                <a:solidFill>
                  <a:srgbClr val="363031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b="1">
                <a:solidFill>
                  <a:srgbClr val="363031"/>
                </a:solidFill>
              </a:rPr>
              <a:t>YOUR  TEXT  HERE</a:t>
            </a:r>
          </a:p>
        </p:txBody>
      </p:sp>
      <p:sp>
        <p:nvSpPr>
          <p:cNvPr id="142" name="Shape 142"/>
          <p:cNvSpPr/>
          <p:nvPr/>
        </p:nvSpPr>
        <p:spPr>
          <a:xfrm>
            <a:off x="15477432" y="10011551"/>
            <a:ext cx="7082905" cy="15925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  <p:grpSp>
        <p:nvGrpSpPr>
          <p:cNvPr id="151" name="Group 151"/>
          <p:cNvGrpSpPr/>
          <p:nvPr/>
        </p:nvGrpSpPr>
        <p:grpSpPr>
          <a:xfrm>
            <a:off x="8703136" y="4132064"/>
            <a:ext cx="6961689" cy="7099558"/>
            <a:chOff x="0" y="0"/>
            <a:chExt cx="6961687" cy="7099556"/>
          </a:xfrm>
        </p:grpSpPr>
        <p:sp>
          <p:nvSpPr>
            <p:cNvPr id="143" name="Shape 143"/>
            <p:cNvSpPr/>
            <p:nvPr/>
          </p:nvSpPr>
          <p:spPr>
            <a:xfrm>
              <a:off x="2092586" y="3428963"/>
              <a:ext cx="4726159" cy="36705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26" h="20443" extrusionOk="0">
                  <a:moveTo>
                    <a:pt x="19632" y="1312"/>
                  </a:moveTo>
                  <a:cubicBezTo>
                    <a:pt x="19248" y="2044"/>
                    <a:pt x="18816" y="2746"/>
                    <a:pt x="18312" y="3386"/>
                  </a:cubicBezTo>
                  <a:cubicBezTo>
                    <a:pt x="16416" y="5766"/>
                    <a:pt x="14016" y="7047"/>
                    <a:pt x="11544" y="7200"/>
                  </a:cubicBezTo>
                  <a:cubicBezTo>
                    <a:pt x="9672" y="7353"/>
                    <a:pt x="7776" y="6834"/>
                    <a:pt x="6096" y="5675"/>
                  </a:cubicBezTo>
                  <a:cubicBezTo>
                    <a:pt x="5208" y="5095"/>
                    <a:pt x="4392" y="4332"/>
                    <a:pt x="3648" y="3386"/>
                  </a:cubicBezTo>
                  <a:cubicBezTo>
                    <a:pt x="2832" y="2349"/>
                    <a:pt x="2184" y="1220"/>
                    <a:pt x="1704" y="0"/>
                  </a:cubicBezTo>
                  <a:cubicBezTo>
                    <a:pt x="576" y="2166"/>
                    <a:pt x="0" y="4637"/>
                    <a:pt x="0" y="7139"/>
                  </a:cubicBezTo>
                  <a:cubicBezTo>
                    <a:pt x="-24" y="10556"/>
                    <a:pt x="984" y="13973"/>
                    <a:pt x="3024" y="16566"/>
                  </a:cubicBezTo>
                  <a:cubicBezTo>
                    <a:pt x="3672" y="17420"/>
                    <a:pt x="4392" y="18092"/>
                    <a:pt x="5160" y="18671"/>
                  </a:cubicBezTo>
                  <a:cubicBezTo>
                    <a:pt x="9120" y="21600"/>
                    <a:pt x="14304" y="20898"/>
                    <a:pt x="17688" y="16566"/>
                  </a:cubicBezTo>
                  <a:cubicBezTo>
                    <a:pt x="20928" y="12447"/>
                    <a:pt x="21576" y="6254"/>
                    <a:pt x="19632" y="1312"/>
                  </a:cubicBezTo>
                  <a:close/>
                </a:path>
              </a:pathLst>
            </a:custGeom>
            <a:solidFill>
              <a:srgbClr val="72727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4" name="Shape 144"/>
            <p:cNvSpPr/>
            <p:nvPr/>
          </p:nvSpPr>
          <p:spPr>
            <a:xfrm>
              <a:off x="3481913" y="0"/>
              <a:ext cx="3479775" cy="47268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8" h="20632" extrusionOk="0">
                  <a:moveTo>
                    <a:pt x="18048" y="16000"/>
                  </a:moveTo>
                  <a:cubicBezTo>
                    <a:pt x="21600" y="12010"/>
                    <a:pt x="20992" y="6562"/>
                    <a:pt x="16288" y="3026"/>
                  </a:cubicBezTo>
                  <a:cubicBezTo>
                    <a:pt x="11872" y="-272"/>
                    <a:pt x="5216" y="-869"/>
                    <a:pt x="0" y="1210"/>
                  </a:cubicBezTo>
                  <a:cubicBezTo>
                    <a:pt x="1152" y="1688"/>
                    <a:pt x="2240" y="2285"/>
                    <a:pt x="3232" y="3026"/>
                  </a:cubicBezTo>
                  <a:cubicBezTo>
                    <a:pt x="5984" y="5057"/>
                    <a:pt x="7328" y="7733"/>
                    <a:pt x="7296" y="10409"/>
                  </a:cubicBezTo>
                  <a:cubicBezTo>
                    <a:pt x="7264" y="12058"/>
                    <a:pt x="6720" y="13682"/>
                    <a:pt x="5664" y="15188"/>
                  </a:cubicBezTo>
                  <a:cubicBezTo>
                    <a:pt x="5024" y="16048"/>
                    <a:pt x="4224" y="16884"/>
                    <a:pt x="3232" y="17625"/>
                  </a:cubicBezTo>
                  <a:cubicBezTo>
                    <a:pt x="2240" y="18366"/>
                    <a:pt x="1152" y="18963"/>
                    <a:pt x="0" y="19417"/>
                  </a:cubicBezTo>
                  <a:cubicBezTo>
                    <a:pt x="2240" y="20325"/>
                    <a:pt x="4768" y="20731"/>
                    <a:pt x="7264" y="20612"/>
                  </a:cubicBezTo>
                  <a:cubicBezTo>
                    <a:pt x="10560" y="20492"/>
                    <a:pt x="13760" y="19489"/>
                    <a:pt x="16288" y="17625"/>
                  </a:cubicBezTo>
                  <a:cubicBezTo>
                    <a:pt x="16960" y="17123"/>
                    <a:pt x="17536" y="16573"/>
                    <a:pt x="18048" y="16000"/>
                  </a:cubicBezTo>
                  <a:close/>
                </a:path>
              </a:pathLst>
            </a:custGeom>
            <a:solidFill>
              <a:srgbClr val="6EAA0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5" name="Shape 145"/>
            <p:cNvSpPr/>
            <p:nvPr/>
          </p:nvSpPr>
          <p:spPr>
            <a:xfrm>
              <a:off x="0" y="2229380"/>
              <a:ext cx="3551416" cy="47282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9" h="20755" extrusionOk="0">
                  <a:moveTo>
                    <a:pt x="15999" y="18320"/>
                  </a:moveTo>
                  <a:cubicBezTo>
                    <a:pt x="13323" y="16278"/>
                    <a:pt x="12001" y="13587"/>
                    <a:pt x="12032" y="10896"/>
                  </a:cubicBezTo>
                  <a:cubicBezTo>
                    <a:pt x="12032" y="8926"/>
                    <a:pt x="12788" y="6980"/>
                    <a:pt x="14268" y="5274"/>
                  </a:cubicBezTo>
                  <a:cubicBezTo>
                    <a:pt x="14771" y="4697"/>
                    <a:pt x="15338" y="4145"/>
                    <a:pt x="15999" y="3640"/>
                  </a:cubicBezTo>
                  <a:cubicBezTo>
                    <a:pt x="17322" y="2655"/>
                    <a:pt x="18833" y="1910"/>
                    <a:pt x="20439" y="1406"/>
                  </a:cubicBezTo>
                  <a:cubicBezTo>
                    <a:pt x="18109" y="373"/>
                    <a:pt x="15464" y="-84"/>
                    <a:pt x="12851" y="12"/>
                  </a:cubicBezTo>
                  <a:cubicBezTo>
                    <a:pt x="9608" y="156"/>
                    <a:pt x="6459" y="1165"/>
                    <a:pt x="3971" y="3039"/>
                  </a:cubicBezTo>
                  <a:cubicBezTo>
                    <a:pt x="3027" y="3784"/>
                    <a:pt x="2208" y="4601"/>
                    <a:pt x="1610" y="5490"/>
                  </a:cubicBezTo>
                  <a:cubicBezTo>
                    <a:pt x="-1161" y="9407"/>
                    <a:pt x="-342" y="14404"/>
                    <a:pt x="3971" y="17720"/>
                  </a:cubicBezTo>
                  <a:cubicBezTo>
                    <a:pt x="8002" y="20771"/>
                    <a:pt x="13858" y="21516"/>
                    <a:pt x="18802" y="19978"/>
                  </a:cubicBezTo>
                  <a:cubicBezTo>
                    <a:pt x="17794" y="19522"/>
                    <a:pt x="16849" y="18993"/>
                    <a:pt x="15999" y="18320"/>
                  </a:cubicBezTo>
                  <a:close/>
                </a:path>
              </a:pathLst>
            </a:custGeom>
            <a:solidFill>
              <a:srgbClr val="ACADB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6" name="Shape 146"/>
            <p:cNvSpPr/>
            <p:nvPr/>
          </p:nvSpPr>
          <p:spPr>
            <a:xfrm>
              <a:off x="0" y="2229380"/>
              <a:ext cx="3551416" cy="47282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39" h="20755" extrusionOk="0">
                  <a:moveTo>
                    <a:pt x="15999" y="18320"/>
                  </a:moveTo>
                  <a:cubicBezTo>
                    <a:pt x="13323" y="16278"/>
                    <a:pt x="12001" y="13587"/>
                    <a:pt x="12032" y="10896"/>
                  </a:cubicBezTo>
                  <a:cubicBezTo>
                    <a:pt x="12032" y="8926"/>
                    <a:pt x="12788" y="6980"/>
                    <a:pt x="14268" y="5274"/>
                  </a:cubicBezTo>
                  <a:cubicBezTo>
                    <a:pt x="14771" y="4697"/>
                    <a:pt x="15338" y="4145"/>
                    <a:pt x="15999" y="3640"/>
                  </a:cubicBezTo>
                  <a:cubicBezTo>
                    <a:pt x="17322" y="2655"/>
                    <a:pt x="18833" y="1910"/>
                    <a:pt x="20439" y="1406"/>
                  </a:cubicBezTo>
                  <a:cubicBezTo>
                    <a:pt x="18109" y="373"/>
                    <a:pt x="15464" y="-84"/>
                    <a:pt x="12851" y="12"/>
                  </a:cubicBezTo>
                  <a:cubicBezTo>
                    <a:pt x="9608" y="156"/>
                    <a:pt x="6459" y="1165"/>
                    <a:pt x="3971" y="3039"/>
                  </a:cubicBezTo>
                  <a:cubicBezTo>
                    <a:pt x="3027" y="3784"/>
                    <a:pt x="2208" y="4601"/>
                    <a:pt x="1610" y="5490"/>
                  </a:cubicBezTo>
                  <a:cubicBezTo>
                    <a:pt x="-1161" y="9407"/>
                    <a:pt x="-342" y="14404"/>
                    <a:pt x="3971" y="17720"/>
                  </a:cubicBezTo>
                  <a:cubicBezTo>
                    <a:pt x="8002" y="20771"/>
                    <a:pt x="13858" y="21516"/>
                    <a:pt x="18802" y="19978"/>
                  </a:cubicBezTo>
                  <a:cubicBezTo>
                    <a:pt x="17794" y="19522"/>
                    <a:pt x="16849" y="18993"/>
                    <a:pt x="15999" y="18320"/>
                  </a:cubicBezTo>
                  <a:close/>
                </a:path>
              </a:pathLst>
            </a:custGeom>
            <a:solidFill>
              <a:srgbClr val="ACADB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7" name="Shape 147"/>
            <p:cNvSpPr/>
            <p:nvPr/>
          </p:nvSpPr>
          <p:spPr>
            <a:xfrm>
              <a:off x="2481063" y="2548587"/>
              <a:ext cx="1969265" cy="18997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582"/>
                  </a:moveTo>
                  <a:cubicBezTo>
                    <a:pt x="20400" y="8279"/>
                    <a:pt x="18900" y="6163"/>
                    <a:pt x="17040" y="4233"/>
                  </a:cubicBezTo>
                  <a:cubicBezTo>
                    <a:pt x="15420" y="2552"/>
                    <a:pt x="13620" y="1120"/>
                    <a:pt x="11760" y="0"/>
                  </a:cubicBezTo>
                  <a:cubicBezTo>
                    <a:pt x="8700" y="1307"/>
                    <a:pt x="5820" y="3237"/>
                    <a:pt x="3300" y="5789"/>
                  </a:cubicBezTo>
                  <a:cubicBezTo>
                    <a:pt x="2040" y="7096"/>
                    <a:pt x="960" y="8528"/>
                    <a:pt x="0" y="10022"/>
                  </a:cubicBezTo>
                  <a:cubicBezTo>
                    <a:pt x="1200" y="12512"/>
                    <a:pt x="2820" y="14815"/>
                    <a:pt x="4860" y="16931"/>
                  </a:cubicBezTo>
                  <a:cubicBezTo>
                    <a:pt x="6720" y="18861"/>
                    <a:pt x="8760" y="20417"/>
                    <a:pt x="10980" y="21600"/>
                  </a:cubicBezTo>
                  <a:cubicBezTo>
                    <a:pt x="13140" y="20417"/>
                    <a:pt x="15180" y="18861"/>
                    <a:pt x="17040" y="16931"/>
                  </a:cubicBezTo>
                  <a:cubicBezTo>
                    <a:pt x="18900" y="15002"/>
                    <a:pt x="20400" y="12823"/>
                    <a:pt x="21600" y="10582"/>
                  </a:cubicBezTo>
                  <a:close/>
                </a:path>
              </a:pathLst>
            </a:custGeom>
            <a:solidFill>
              <a:srgbClr val="ACADB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8" name="Shape 148"/>
            <p:cNvSpPr/>
            <p:nvPr/>
          </p:nvSpPr>
          <p:spPr>
            <a:xfrm>
              <a:off x="181" y="22"/>
              <a:ext cx="4732045" cy="34799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93" h="20431" extrusionOk="0">
                  <a:moveTo>
                    <a:pt x="20693" y="14002"/>
                  </a:moveTo>
                  <a:cubicBezTo>
                    <a:pt x="20717" y="10402"/>
                    <a:pt x="19711" y="6802"/>
                    <a:pt x="17652" y="4070"/>
                  </a:cubicBezTo>
                  <a:cubicBezTo>
                    <a:pt x="16909" y="3074"/>
                    <a:pt x="16095" y="2270"/>
                    <a:pt x="15233" y="1627"/>
                  </a:cubicBezTo>
                  <a:cubicBezTo>
                    <a:pt x="11306" y="-1169"/>
                    <a:pt x="6325" y="-365"/>
                    <a:pt x="3020" y="4070"/>
                  </a:cubicBezTo>
                  <a:cubicBezTo>
                    <a:pt x="-260" y="8506"/>
                    <a:pt x="-883" y="15160"/>
                    <a:pt x="1224" y="20431"/>
                  </a:cubicBezTo>
                  <a:cubicBezTo>
                    <a:pt x="1679" y="19242"/>
                    <a:pt x="2302" y="18149"/>
                    <a:pt x="3020" y="17152"/>
                  </a:cubicBezTo>
                  <a:cubicBezTo>
                    <a:pt x="4912" y="14645"/>
                    <a:pt x="7307" y="13295"/>
                    <a:pt x="9773" y="13102"/>
                  </a:cubicBezTo>
                  <a:cubicBezTo>
                    <a:pt x="11761" y="12974"/>
                    <a:pt x="13772" y="13585"/>
                    <a:pt x="15544" y="14967"/>
                  </a:cubicBezTo>
                  <a:cubicBezTo>
                    <a:pt x="16287" y="15545"/>
                    <a:pt x="17005" y="16285"/>
                    <a:pt x="17652" y="17152"/>
                  </a:cubicBezTo>
                  <a:cubicBezTo>
                    <a:pt x="18394" y="18149"/>
                    <a:pt x="18993" y="19242"/>
                    <a:pt x="19472" y="20431"/>
                  </a:cubicBezTo>
                  <a:cubicBezTo>
                    <a:pt x="20262" y="18406"/>
                    <a:pt x="20669" y="16220"/>
                    <a:pt x="20693" y="14002"/>
                  </a:cubicBezTo>
                  <a:close/>
                </a:path>
              </a:pathLst>
            </a:custGeom>
            <a:solidFill>
              <a:srgbClr val="3AA3C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9" name="Shape 149"/>
            <p:cNvSpPr/>
            <p:nvPr/>
          </p:nvSpPr>
          <p:spPr>
            <a:xfrm>
              <a:off x="181" y="22"/>
              <a:ext cx="4732045" cy="34799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93" h="20431" extrusionOk="0">
                  <a:moveTo>
                    <a:pt x="20693" y="14002"/>
                  </a:moveTo>
                  <a:cubicBezTo>
                    <a:pt x="20717" y="10402"/>
                    <a:pt x="19711" y="6802"/>
                    <a:pt x="17652" y="4070"/>
                  </a:cubicBezTo>
                  <a:cubicBezTo>
                    <a:pt x="16909" y="3074"/>
                    <a:pt x="16095" y="2270"/>
                    <a:pt x="15233" y="1627"/>
                  </a:cubicBezTo>
                  <a:cubicBezTo>
                    <a:pt x="11306" y="-1169"/>
                    <a:pt x="6325" y="-365"/>
                    <a:pt x="3020" y="4070"/>
                  </a:cubicBezTo>
                  <a:cubicBezTo>
                    <a:pt x="-260" y="8506"/>
                    <a:pt x="-883" y="15160"/>
                    <a:pt x="1224" y="20431"/>
                  </a:cubicBezTo>
                  <a:cubicBezTo>
                    <a:pt x="1679" y="19242"/>
                    <a:pt x="2302" y="18149"/>
                    <a:pt x="3020" y="17152"/>
                  </a:cubicBezTo>
                  <a:cubicBezTo>
                    <a:pt x="4912" y="14645"/>
                    <a:pt x="7307" y="13295"/>
                    <a:pt x="9773" y="13102"/>
                  </a:cubicBezTo>
                  <a:cubicBezTo>
                    <a:pt x="11761" y="12974"/>
                    <a:pt x="13772" y="13585"/>
                    <a:pt x="15544" y="14967"/>
                  </a:cubicBezTo>
                  <a:cubicBezTo>
                    <a:pt x="16287" y="15545"/>
                    <a:pt x="17005" y="16285"/>
                    <a:pt x="17652" y="17152"/>
                  </a:cubicBezTo>
                  <a:cubicBezTo>
                    <a:pt x="18394" y="18149"/>
                    <a:pt x="18993" y="19242"/>
                    <a:pt x="19472" y="20431"/>
                  </a:cubicBezTo>
                  <a:cubicBezTo>
                    <a:pt x="20262" y="18406"/>
                    <a:pt x="20669" y="16220"/>
                    <a:pt x="20693" y="14002"/>
                  </a:cubicBezTo>
                  <a:close/>
                </a:path>
              </a:pathLst>
            </a:custGeom>
            <a:solidFill>
              <a:srgbClr val="3AA3C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0" name="Shape 150"/>
            <p:cNvSpPr/>
            <p:nvPr/>
          </p:nvSpPr>
          <p:spPr>
            <a:xfrm>
              <a:off x="1924031" y="1922052"/>
              <a:ext cx="3106494" cy="31064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6" h="19676" extrusionOk="0">
                  <a:moveTo>
                    <a:pt x="16790" y="16790"/>
                  </a:moveTo>
                  <a:cubicBezTo>
                    <a:pt x="12941" y="20638"/>
                    <a:pt x="6735" y="20638"/>
                    <a:pt x="2886" y="16790"/>
                  </a:cubicBezTo>
                  <a:cubicBezTo>
                    <a:pt x="-962" y="12976"/>
                    <a:pt x="-962" y="6735"/>
                    <a:pt x="2886" y="2886"/>
                  </a:cubicBezTo>
                  <a:cubicBezTo>
                    <a:pt x="6735" y="-962"/>
                    <a:pt x="12941" y="-962"/>
                    <a:pt x="16790" y="2886"/>
                  </a:cubicBezTo>
                  <a:cubicBezTo>
                    <a:pt x="20638" y="6735"/>
                    <a:pt x="20638" y="12976"/>
                    <a:pt x="16790" y="16790"/>
                  </a:cubicBezTo>
                  <a:close/>
                </a:path>
              </a:pathLst>
            </a:custGeom>
            <a:solidFill>
              <a:srgbClr val="F2F2F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52" name="Shape 152"/>
          <p:cNvSpPr/>
          <p:nvPr/>
        </p:nvSpPr>
        <p:spPr>
          <a:xfrm>
            <a:off x="11789695" y="6579988"/>
            <a:ext cx="1096521" cy="11200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314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9488"/>
                  <a:pt x="21600" y="9488"/>
                  <a:pt x="21600" y="9488"/>
                </a:cubicBezTo>
                <a:cubicBezTo>
                  <a:pt x="15223" y="9488"/>
                  <a:pt x="15223" y="9488"/>
                  <a:pt x="15223" y="9488"/>
                </a:cubicBezTo>
                <a:cubicBezTo>
                  <a:pt x="13989" y="10699"/>
                  <a:pt x="13989" y="10699"/>
                  <a:pt x="13989" y="10699"/>
                </a:cubicBezTo>
                <a:cubicBezTo>
                  <a:pt x="14606" y="11708"/>
                  <a:pt x="14606" y="11708"/>
                  <a:pt x="14606" y="11708"/>
                </a:cubicBezTo>
                <a:cubicBezTo>
                  <a:pt x="10491" y="12920"/>
                  <a:pt x="10491" y="12920"/>
                  <a:pt x="10491" y="12920"/>
                </a:cubicBezTo>
                <a:cubicBezTo>
                  <a:pt x="13166" y="11305"/>
                  <a:pt x="13166" y="11305"/>
                  <a:pt x="13166" y="11305"/>
                </a:cubicBezTo>
                <a:cubicBezTo>
                  <a:pt x="11931" y="10901"/>
                  <a:pt x="11931" y="10901"/>
                  <a:pt x="11931" y="10901"/>
                </a:cubicBezTo>
                <a:cubicBezTo>
                  <a:pt x="13166" y="9488"/>
                  <a:pt x="13166" y="9488"/>
                  <a:pt x="13166" y="9488"/>
                </a:cubicBezTo>
                <a:cubicBezTo>
                  <a:pt x="11314" y="9488"/>
                  <a:pt x="11314" y="9488"/>
                  <a:pt x="11314" y="9488"/>
                </a:cubicBezTo>
                <a:cubicBezTo>
                  <a:pt x="11314" y="0"/>
                  <a:pt x="11314" y="0"/>
                  <a:pt x="11314" y="0"/>
                </a:cubicBezTo>
                <a:close/>
                <a:moveTo>
                  <a:pt x="9874" y="10699"/>
                </a:moveTo>
                <a:cubicBezTo>
                  <a:pt x="10286" y="8277"/>
                  <a:pt x="10286" y="8277"/>
                  <a:pt x="10286" y="8277"/>
                </a:cubicBezTo>
                <a:cubicBezTo>
                  <a:pt x="10080" y="8277"/>
                  <a:pt x="9874" y="8277"/>
                  <a:pt x="9463" y="8277"/>
                </a:cubicBezTo>
                <a:cubicBezTo>
                  <a:pt x="8846" y="9286"/>
                  <a:pt x="8846" y="9286"/>
                  <a:pt x="8846" y="9286"/>
                </a:cubicBezTo>
                <a:cubicBezTo>
                  <a:pt x="8846" y="8277"/>
                  <a:pt x="8846" y="8277"/>
                  <a:pt x="8846" y="8277"/>
                </a:cubicBezTo>
                <a:cubicBezTo>
                  <a:pt x="6583" y="7671"/>
                  <a:pt x="4526" y="5652"/>
                  <a:pt x="2263" y="8277"/>
                </a:cubicBezTo>
                <a:cubicBezTo>
                  <a:pt x="2674" y="10699"/>
                  <a:pt x="2674" y="10699"/>
                  <a:pt x="2674" y="10699"/>
                </a:cubicBezTo>
                <a:cubicBezTo>
                  <a:pt x="2880" y="11507"/>
                  <a:pt x="2880" y="12314"/>
                  <a:pt x="3086" y="12920"/>
                </a:cubicBezTo>
                <a:cubicBezTo>
                  <a:pt x="3291" y="13929"/>
                  <a:pt x="3909" y="14736"/>
                  <a:pt x="4526" y="15342"/>
                </a:cubicBezTo>
                <a:cubicBezTo>
                  <a:pt x="4526" y="15342"/>
                  <a:pt x="4526" y="15342"/>
                  <a:pt x="4526" y="15342"/>
                </a:cubicBezTo>
                <a:cubicBezTo>
                  <a:pt x="4731" y="15544"/>
                  <a:pt x="4731" y="15544"/>
                  <a:pt x="4731" y="15544"/>
                </a:cubicBezTo>
                <a:cubicBezTo>
                  <a:pt x="5143" y="15544"/>
                  <a:pt x="5760" y="15544"/>
                  <a:pt x="6171" y="15544"/>
                </a:cubicBezTo>
                <a:cubicBezTo>
                  <a:pt x="6789" y="15544"/>
                  <a:pt x="7200" y="15544"/>
                  <a:pt x="7611" y="15544"/>
                </a:cubicBezTo>
                <a:cubicBezTo>
                  <a:pt x="7817" y="15342"/>
                  <a:pt x="7817" y="15342"/>
                  <a:pt x="7817" y="15342"/>
                </a:cubicBezTo>
                <a:cubicBezTo>
                  <a:pt x="8023" y="15342"/>
                  <a:pt x="8023" y="15342"/>
                  <a:pt x="8023" y="15342"/>
                </a:cubicBezTo>
                <a:cubicBezTo>
                  <a:pt x="8640" y="14736"/>
                  <a:pt x="9051" y="13929"/>
                  <a:pt x="9257" y="12920"/>
                </a:cubicBezTo>
                <a:cubicBezTo>
                  <a:pt x="9463" y="12314"/>
                  <a:pt x="9669" y="11507"/>
                  <a:pt x="9874" y="10699"/>
                </a:cubicBezTo>
                <a:close/>
                <a:moveTo>
                  <a:pt x="0" y="17966"/>
                </a:moveTo>
                <a:cubicBezTo>
                  <a:pt x="3497" y="16351"/>
                  <a:pt x="3497" y="16351"/>
                  <a:pt x="3497" y="16351"/>
                </a:cubicBezTo>
                <a:cubicBezTo>
                  <a:pt x="5349" y="18572"/>
                  <a:pt x="5349" y="18572"/>
                  <a:pt x="5349" y="18572"/>
                </a:cubicBezTo>
                <a:cubicBezTo>
                  <a:pt x="5760" y="17159"/>
                  <a:pt x="5760" y="17159"/>
                  <a:pt x="5760" y="17159"/>
                </a:cubicBezTo>
                <a:cubicBezTo>
                  <a:pt x="5349" y="16755"/>
                  <a:pt x="5349" y="16755"/>
                  <a:pt x="5349" y="16755"/>
                </a:cubicBezTo>
                <a:cubicBezTo>
                  <a:pt x="5760" y="16351"/>
                  <a:pt x="5760" y="16351"/>
                  <a:pt x="5760" y="16351"/>
                </a:cubicBezTo>
                <a:cubicBezTo>
                  <a:pt x="6789" y="16351"/>
                  <a:pt x="6789" y="16351"/>
                  <a:pt x="6789" y="16351"/>
                </a:cubicBezTo>
                <a:cubicBezTo>
                  <a:pt x="6994" y="16755"/>
                  <a:pt x="6994" y="16755"/>
                  <a:pt x="6994" y="16755"/>
                </a:cubicBezTo>
                <a:cubicBezTo>
                  <a:pt x="6789" y="17159"/>
                  <a:pt x="6789" y="17159"/>
                  <a:pt x="6789" y="17159"/>
                </a:cubicBezTo>
                <a:cubicBezTo>
                  <a:pt x="7200" y="18572"/>
                  <a:pt x="7200" y="18572"/>
                  <a:pt x="7200" y="18572"/>
                </a:cubicBezTo>
                <a:cubicBezTo>
                  <a:pt x="8846" y="16351"/>
                  <a:pt x="8846" y="16351"/>
                  <a:pt x="8846" y="16351"/>
                </a:cubicBezTo>
                <a:cubicBezTo>
                  <a:pt x="12137" y="17966"/>
                  <a:pt x="12137" y="17966"/>
                  <a:pt x="12137" y="17966"/>
                </a:cubicBezTo>
                <a:cubicBezTo>
                  <a:pt x="12137" y="21600"/>
                  <a:pt x="12137" y="21600"/>
                  <a:pt x="12137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17966"/>
                  <a:pt x="0" y="17966"/>
                  <a:pt x="0" y="17966"/>
                </a:cubicBezTo>
                <a:close/>
                <a:moveTo>
                  <a:pt x="17074" y="8075"/>
                </a:moveTo>
                <a:cubicBezTo>
                  <a:pt x="17691" y="7873"/>
                  <a:pt x="18103" y="7469"/>
                  <a:pt x="18103" y="6662"/>
                </a:cubicBezTo>
                <a:cubicBezTo>
                  <a:pt x="18103" y="5854"/>
                  <a:pt x="18103" y="5854"/>
                  <a:pt x="18103" y="5854"/>
                </a:cubicBezTo>
                <a:cubicBezTo>
                  <a:pt x="18103" y="5652"/>
                  <a:pt x="18103" y="5249"/>
                  <a:pt x="17897" y="5047"/>
                </a:cubicBezTo>
                <a:cubicBezTo>
                  <a:pt x="17691" y="4845"/>
                  <a:pt x="17280" y="4441"/>
                  <a:pt x="16663" y="3836"/>
                </a:cubicBezTo>
                <a:cubicBezTo>
                  <a:pt x="16251" y="3432"/>
                  <a:pt x="16251" y="3230"/>
                  <a:pt x="16251" y="3028"/>
                </a:cubicBezTo>
                <a:cubicBezTo>
                  <a:pt x="16046" y="2422"/>
                  <a:pt x="16046" y="2422"/>
                  <a:pt x="16046" y="2422"/>
                </a:cubicBezTo>
                <a:cubicBezTo>
                  <a:pt x="16046" y="2221"/>
                  <a:pt x="16251" y="2019"/>
                  <a:pt x="16457" y="2019"/>
                </a:cubicBezTo>
                <a:cubicBezTo>
                  <a:pt x="16457" y="2019"/>
                  <a:pt x="16663" y="2221"/>
                  <a:pt x="16663" y="2221"/>
                </a:cubicBezTo>
                <a:cubicBezTo>
                  <a:pt x="16663" y="3634"/>
                  <a:pt x="16663" y="3634"/>
                  <a:pt x="16663" y="3634"/>
                </a:cubicBezTo>
                <a:cubicBezTo>
                  <a:pt x="17897" y="3634"/>
                  <a:pt x="17897" y="3634"/>
                  <a:pt x="17897" y="3634"/>
                </a:cubicBezTo>
                <a:cubicBezTo>
                  <a:pt x="17897" y="2422"/>
                  <a:pt x="17897" y="2422"/>
                  <a:pt x="17897" y="2422"/>
                </a:cubicBezTo>
                <a:cubicBezTo>
                  <a:pt x="17897" y="1817"/>
                  <a:pt x="17691" y="1413"/>
                  <a:pt x="17074" y="1211"/>
                </a:cubicBezTo>
                <a:cubicBezTo>
                  <a:pt x="17074" y="807"/>
                  <a:pt x="17074" y="807"/>
                  <a:pt x="17074" y="807"/>
                </a:cubicBezTo>
                <a:cubicBezTo>
                  <a:pt x="15634" y="807"/>
                  <a:pt x="15634" y="807"/>
                  <a:pt x="15634" y="807"/>
                </a:cubicBezTo>
                <a:cubicBezTo>
                  <a:pt x="15634" y="1211"/>
                  <a:pt x="15634" y="1211"/>
                  <a:pt x="15634" y="1211"/>
                </a:cubicBezTo>
                <a:cubicBezTo>
                  <a:pt x="15017" y="1413"/>
                  <a:pt x="14606" y="1817"/>
                  <a:pt x="14606" y="2422"/>
                </a:cubicBezTo>
                <a:cubicBezTo>
                  <a:pt x="14606" y="3230"/>
                  <a:pt x="14606" y="3230"/>
                  <a:pt x="14606" y="3230"/>
                </a:cubicBezTo>
                <a:cubicBezTo>
                  <a:pt x="14606" y="3634"/>
                  <a:pt x="14811" y="3836"/>
                  <a:pt x="15223" y="4239"/>
                </a:cubicBezTo>
                <a:cubicBezTo>
                  <a:pt x="15840" y="4845"/>
                  <a:pt x="16251" y="5450"/>
                  <a:pt x="16457" y="5450"/>
                </a:cubicBezTo>
                <a:cubicBezTo>
                  <a:pt x="16457" y="5652"/>
                  <a:pt x="16663" y="5854"/>
                  <a:pt x="16663" y="6056"/>
                </a:cubicBezTo>
                <a:cubicBezTo>
                  <a:pt x="16663" y="6864"/>
                  <a:pt x="16663" y="6864"/>
                  <a:pt x="16663" y="6864"/>
                </a:cubicBezTo>
                <a:cubicBezTo>
                  <a:pt x="16663" y="7065"/>
                  <a:pt x="16457" y="7065"/>
                  <a:pt x="16251" y="7065"/>
                </a:cubicBezTo>
                <a:cubicBezTo>
                  <a:pt x="16251" y="7065"/>
                  <a:pt x="16046" y="7065"/>
                  <a:pt x="16046" y="6864"/>
                </a:cubicBezTo>
                <a:cubicBezTo>
                  <a:pt x="16046" y="5249"/>
                  <a:pt x="16046" y="5249"/>
                  <a:pt x="16046" y="5249"/>
                </a:cubicBezTo>
                <a:cubicBezTo>
                  <a:pt x="14606" y="5249"/>
                  <a:pt x="14606" y="5249"/>
                  <a:pt x="14606" y="5249"/>
                </a:cubicBezTo>
                <a:cubicBezTo>
                  <a:pt x="14606" y="6864"/>
                  <a:pt x="14606" y="6864"/>
                  <a:pt x="14606" y="6864"/>
                </a:cubicBezTo>
                <a:cubicBezTo>
                  <a:pt x="14606" y="7469"/>
                  <a:pt x="15017" y="7873"/>
                  <a:pt x="15634" y="8075"/>
                </a:cubicBezTo>
                <a:cubicBezTo>
                  <a:pt x="15634" y="8479"/>
                  <a:pt x="15634" y="8479"/>
                  <a:pt x="15634" y="8479"/>
                </a:cubicBezTo>
                <a:cubicBezTo>
                  <a:pt x="17074" y="8479"/>
                  <a:pt x="17074" y="8479"/>
                  <a:pt x="17074" y="8479"/>
                </a:cubicBezTo>
                <a:lnTo>
                  <a:pt x="17074" y="8075"/>
                </a:lnTo>
                <a:close/>
              </a:path>
            </a:pathLst>
          </a:custGeom>
          <a:solidFill>
            <a:srgbClr val="000000"/>
          </a:solidFill>
          <a:ln w="12700">
            <a:miter lim="400000"/>
          </a:ln>
        </p:spPr>
        <p:txBody>
          <a:bodyPr tIns="91439" bIns="91439"/>
          <a:lstStyle/>
          <a:p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10965647" y="7668954"/>
            <a:ext cx="2739649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tIns="91439" bIns="91439">
            <a:spAutoFit/>
          </a:bodyPr>
          <a:lstStyle>
            <a:lvl1pPr>
              <a:defRPr b="1"/>
            </a:lvl1pPr>
          </a:lstStyle>
          <a:p>
            <a:pPr>
              <a:defRPr b="0"/>
            </a:pPr>
            <a:r>
              <a:rPr b="1"/>
              <a:t>YOUR TEXT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1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4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" presetClass="entr" presetSubtype="1" fill="hold" grpId="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2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9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" presetClass="entr" presetSubtype="4" fill="hold" grpId="1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3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" presetClass="entr" presetSubtype="1" fill="hold" grpId="1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8" fill="hold" grpId="1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2" presetClass="entr" presetSubtype="4" fill="hold" grpId="1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7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2" presetClass="entr" presetSubtype="1" fill="hold" grpId="1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2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4" animBg="1" advAuto="0"/>
      <p:bldP spid="132" grpId="5" animBg="1" advAuto="0"/>
      <p:bldP spid="133" grpId="6" animBg="1" advAuto="0"/>
      <p:bldP spid="134" grpId="10" animBg="1" advAuto="0"/>
      <p:bldP spid="135" grpId="11" animBg="1" advAuto="0"/>
      <p:bldP spid="136" grpId="12" animBg="1" advAuto="0"/>
      <p:bldP spid="137" grpId="7" animBg="1" advAuto="0"/>
      <p:bldP spid="138" grpId="8" animBg="1" advAuto="0"/>
      <p:bldP spid="139" grpId="9" animBg="1" advAuto="0"/>
      <p:bldP spid="140" grpId="13" animBg="1" advAuto="0"/>
      <p:bldP spid="141" grpId="14" animBg="1" advAuto="0"/>
      <p:bldP spid="142" grpId="15" animBg="1" advAuto="0"/>
      <p:bldP spid="151" grpId="1" animBg="1" advAuto="0"/>
      <p:bldP spid="152" grpId="2" animBg="1" advAuto="0"/>
      <p:bldP spid="153" grpId="3" animBg="1" advAuto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7" name="Shape 497"/>
          <p:cNvSpPr/>
          <p:nvPr/>
        </p:nvSpPr>
        <p:spPr>
          <a:xfrm>
            <a:off x="1562100" y="960116"/>
            <a:ext cx="6210300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98" name="Shape 498"/>
          <p:cNvSpPr/>
          <p:nvPr/>
        </p:nvSpPr>
        <p:spPr>
          <a:xfrm>
            <a:off x="3086100" y="1388204"/>
            <a:ext cx="5072368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/>
            </a:lvl1pPr>
          </a:lstStyle>
          <a:p>
            <a:pPr>
              <a:defRPr b="0"/>
            </a:pPr>
            <a:r>
              <a:rPr b="1"/>
              <a:t>YOUR TEXT  HERE</a:t>
            </a:r>
          </a:p>
        </p:txBody>
      </p:sp>
      <p:sp>
        <p:nvSpPr>
          <p:cNvPr id="499" name="Shape 499"/>
          <p:cNvSpPr/>
          <p:nvPr/>
        </p:nvSpPr>
        <p:spPr>
          <a:xfrm>
            <a:off x="1562100" y="2385061"/>
            <a:ext cx="6210300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502" name="Group 502"/>
          <p:cNvGrpSpPr/>
          <p:nvPr/>
        </p:nvGrpSpPr>
        <p:grpSpPr>
          <a:xfrm>
            <a:off x="1562100" y="952499"/>
            <a:ext cx="1524000" cy="1524001"/>
            <a:chOff x="0" y="0"/>
            <a:chExt cx="1524000" cy="1524000"/>
          </a:xfrm>
        </p:grpSpPr>
        <p:sp>
          <p:nvSpPr>
            <p:cNvPr id="500" name="Shape 500"/>
            <p:cNvSpPr/>
            <p:nvPr/>
          </p:nvSpPr>
          <p:spPr>
            <a:xfrm>
              <a:off x="0" y="-1"/>
              <a:ext cx="1524000" cy="1524001"/>
            </a:xfrm>
            <a:prstGeom prst="ellipse">
              <a:avLst/>
            </a:pr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01" name="Shape 501"/>
            <p:cNvSpPr/>
            <p:nvPr/>
          </p:nvSpPr>
          <p:spPr>
            <a:xfrm>
              <a:off x="223184" y="403860"/>
              <a:ext cx="1077632" cy="716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10</a:t>
              </a:r>
            </a:p>
          </p:txBody>
        </p:sp>
      </p:grpSp>
      <p:grpSp>
        <p:nvGrpSpPr>
          <p:cNvPr id="513" name="Group 513"/>
          <p:cNvGrpSpPr/>
          <p:nvPr/>
        </p:nvGrpSpPr>
        <p:grpSpPr>
          <a:xfrm>
            <a:off x="3243337" y="3218185"/>
            <a:ext cx="6588737" cy="2124493"/>
            <a:chOff x="0" y="0"/>
            <a:chExt cx="6588736" cy="2124492"/>
          </a:xfrm>
        </p:grpSpPr>
        <p:grpSp>
          <p:nvGrpSpPr>
            <p:cNvPr id="509" name="Group 509"/>
            <p:cNvGrpSpPr/>
            <p:nvPr/>
          </p:nvGrpSpPr>
          <p:grpSpPr>
            <a:xfrm>
              <a:off x="-1" y="-1"/>
              <a:ext cx="6588738" cy="2080518"/>
              <a:chOff x="0" y="0"/>
              <a:chExt cx="6588736" cy="2080516"/>
            </a:xfrm>
          </p:grpSpPr>
          <p:sp>
            <p:nvSpPr>
              <p:cNvPr id="503" name="Shape 503"/>
              <p:cNvSpPr/>
              <p:nvPr/>
            </p:nvSpPr>
            <p:spPr>
              <a:xfrm>
                <a:off x="803886" y="242190"/>
                <a:ext cx="5784851" cy="18383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8503"/>
                    </a:moveTo>
                    <a:cubicBezTo>
                      <a:pt x="21600" y="20171"/>
                      <a:pt x="21272" y="21600"/>
                      <a:pt x="20842" y="21600"/>
                    </a:cubicBezTo>
                    <a:cubicBezTo>
                      <a:pt x="783" y="21600"/>
                      <a:pt x="783" y="21600"/>
                      <a:pt x="783" y="21600"/>
                    </a:cubicBezTo>
                    <a:cubicBezTo>
                      <a:pt x="354" y="21600"/>
                      <a:pt x="0" y="20171"/>
                      <a:pt x="0" y="18503"/>
                    </a:cubicBezTo>
                    <a:cubicBezTo>
                      <a:pt x="0" y="3097"/>
                      <a:pt x="0" y="3097"/>
                      <a:pt x="0" y="3097"/>
                    </a:cubicBezTo>
                    <a:cubicBezTo>
                      <a:pt x="0" y="1350"/>
                      <a:pt x="354" y="0"/>
                      <a:pt x="783" y="0"/>
                    </a:cubicBezTo>
                    <a:cubicBezTo>
                      <a:pt x="20842" y="0"/>
                      <a:pt x="20842" y="0"/>
                      <a:pt x="20842" y="0"/>
                    </a:cubicBezTo>
                    <a:cubicBezTo>
                      <a:pt x="21272" y="0"/>
                      <a:pt x="21600" y="1350"/>
                      <a:pt x="21600" y="3097"/>
                    </a:cubicBezTo>
                    <a:lnTo>
                      <a:pt x="21600" y="18503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>
                <a:outerShdw blurRad="1270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04" name="Shape 504"/>
              <p:cNvSpPr/>
              <p:nvPr/>
            </p:nvSpPr>
            <p:spPr>
              <a:xfrm>
                <a:off x="-1" y="-1"/>
                <a:ext cx="2842240" cy="20805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27" h="20162" extrusionOk="0">
                    <a:moveTo>
                      <a:pt x="11291" y="1377"/>
                    </a:moveTo>
                    <a:cubicBezTo>
                      <a:pt x="7723" y="-1438"/>
                      <a:pt x="3130" y="198"/>
                      <a:pt x="1028" y="5042"/>
                    </a:cubicBezTo>
                    <a:cubicBezTo>
                      <a:pt x="-1073" y="9820"/>
                      <a:pt x="149" y="15973"/>
                      <a:pt x="3765" y="18787"/>
                    </a:cubicBezTo>
                    <a:cubicBezTo>
                      <a:pt x="4938" y="19704"/>
                      <a:pt x="6208" y="20162"/>
                      <a:pt x="7479" y="20162"/>
                    </a:cubicBezTo>
                    <a:cubicBezTo>
                      <a:pt x="7479" y="20162"/>
                      <a:pt x="7479" y="20162"/>
                      <a:pt x="7479" y="20162"/>
                    </a:cubicBezTo>
                    <a:cubicBezTo>
                      <a:pt x="20527" y="20097"/>
                      <a:pt x="20527" y="20162"/>
                      <a:pt x="20527" y="20162"/>
                    </a:cubicBezTo>
                    <a:cubicBezTo>
                      <a:pt x="14076" y="5042"/>
                      <a:pt x="14076" y="5042"/>
                      <a:pt x="14076" y="5042"/>
                    </a:cubicBezTo>
                    <a:cubicBezTo>
                      <a:pt x="14076" y="5042"/>
                      <a:pt x="14076" y="5042"/>
                      <a:pt x="14076" y="5042"/>
                    </a:cubicBezTo>
                    <a:cubicBezTo>
                      <a:pt x="13441" y="3537"/>
                      <a:pt x="12464" y="2293"/>
                      <a:pt x="11291" y="1377"/>
                    </a:cubicBezTo>
                    <a:close/>
                  </a:path>
                </a:pathLst>
              </a:custGeom>
              <a:solidFill>
                <a:srgbClr val="727272"/>
              </a:solidFill>
              <a:ln w="12700" cap="flat">
                <a:noFill/>
                <a:miter lim="400000"/>
              </a:ln>
              <a:effectLst>
                <a:outerShdw blurRad="101600" dist="1016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05" name="Shape 505"/>
              <p:cNvSpPr/>
              <p:nvPr/>
            </p:nvSpPr>
            <p:spPr>
              <a:xfrm>
                <a:off x="195518" y="195624"/>
                <a:ext cx="1692987" cy="16873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881" h="18911" extrusionOk="0">
                    <a:moveTo>
                      <a:pt x="14199" y="1289"/>
                    </a:moveTo>
                    <a:cubicBezTo>
                      <a:pt x="18655" y="3865"/>
                      <a:pt x="20241" y="9701"/>
                      <a:pt x="17598" y="14173"/>
                    </a:cubicBezTo>
                    <a:cubicBezTo>
                      <a:pt x="14954" y="18720"/>
                      <a:pt x="9214" y="20236"/>
                      <a:pt x="4683" y="17659"/>
                    </a:cubicBezTo>
                    <a:cubicBezTo>
                      <a:pt x="227" y="15007"/>
                      <a:pt x="-1359" y="9247"/>
                      <a:pt x="1284" y="4699"/>
                    </a:cubicBezTo>
                    <a:cubicBezTo>
                      <a:pt x="3928" y="228"/>
                      <a:pt x="9668" y="-1364"/>
                      <a:pt x="14199" y="128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06" name="Shape 506"/>
              <p:cNvSpPr/>
              <p:nvPr/>
            </p:nvSpPr>
            <p:spPr>
              <a:xfrm>
                <a:off x="292712" y="283466"/>
                <a:ext cx="1508125" cy="1501777"/>
              </a:xfrm>
              <a:prstGeom prst="ellipse">
                <a:avLst/>
              </a:prstGeom>
              <a:solidFill>
                <a:srgbClr val="72727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07" name="Shape 507"/>
              <p:cNvSpPr/>
              <p:nvPr/>
            </p:nvSpPr>
            <p:spPr>
              <a:xfrm>
                <a:off x="398068" y="386756"/>
                <a:ext cx="1299479" cy="12994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10" h="21510" extrusionOk="0">
                    <a:moveTo>
                      <a:pt x="833" y="11388"/>
                    </a:moveTo>
                    <a:cubicBezTo>
                      <a:pt x="1169" y="11276"/>
                      <a:pt x="1617" y="11052"/>
                      <a:pt x="1617" y="11052"/>
                    </a:cubicBezTo>
                    <a:cubicBezTo>
                      <a:pt x="1617" y="11052"/>
                      <a:pt x="1617" y="10716"/>
                      <a:pt x="1617" y="10716"/>
                    </a:cubicBezTo>
                    <a:cubicBezTo>
                      <a:pt x="1617" y="10716"/>
                      <a:pt x="1617" y="10716"/>
                      <a:pt x="1617" y="10716"/>
                    </a:cubicBezTo>
                    <a:cubicBezTo>
                      <a:pt x="1617" y="10716"/>
                      <a:pt x="1617" y="10492"/>
                      <a:pt x="1617" y="10380"/>
                    </a:cubicBezTo>
                    <a:cubicBezTo>
                      <a:pt x="1617" y="10380"/>
                      <a:pt x="1169" y="10268"/>
                      <a:pt x="833" y="10156"/>
                    </a:cubicBezTo>
                    <a:cubicBezTo>
                      <a:pt x="498" y="10045"/>
                      <a:pt x="50" y="9821"/>
                      <a:pt x="50" y="9821"/>
                    </a:cubicBezTo>
                    <a:cubicBezTo>
                      <a:pt x="-62" y="9709"/>
                      <a:pt x="50" y="9373"/>
                      <a:pt x="50" y="9261"/>
                    </a:cubicBezTo>
                    <a:cubicBezTo>
                      <a:pt x="162" y="9149"/>
                      <a:pt x="498" y="9149"/>
                      <a:pt x="945" y="9037"/>
                    </a:cubicBezTo>
                    <a:cubicBezTo>
                      <a:pt x="1281" y="9037"/>
                      <a:pt x="1729" y="9037"/>
                      <a:pt x="1729" y="8925"/>
                    </a:cubicBezTo>
                    <a:cubicBezTo>
                      <a:pt x="1841" y="8925"/>
                      <a:pt x="1841" y="8702"/>
                      <a:pt x="1841" y="8702"/>
                    </a:cubicBezTo>
                    <a:cubicBezTo>
                      <a:pt x="1841" y="8702"/>
                      <a:pt x="1841" y="8702"/>
                      <a:pt x="1841" y="8702"/>
                    </a:cubicBezTo>
                    <a:cubicBezTo>
                      <a:pt x="1841" y="8702"/>
                      <a:pt x="1953" y="8366"/>
                      <a:pt x="1953" y="8366"/>
                    </a:cubicBezTo>
                    <a:cubicBezTo>
                      <a:pt x="1953" y="8254"/>
                      <a:pt x="1505" y="8142"/>
                      <a:pt x="1169" y="7918"/>
                    </a:cubicBezTo>
                    <a:cubicBezTo>
                      <a:pt x="833" y="7694"/>
                      <a:pt x="610" y="7470"/>
                      <a:pt x="498" y="7359"/>
                    </a:cubicBezTo>
                    <a:cubicBezTo>
                      <a:pt x="498" y="7247"/>
                      <a:pt x="610" y="6911"/>
                      <a:pt x="721" y="6799"/>
                    </a:cubicBezTo>
                    <a:cubicBezTo>
                      <a:pt x="833" y="6799"/>
                      <a:pt x="1169" y="6799"/>
                      <a:pt x="1617" y="6911"/>
                    </a:cubicBezTo>
                    <a:cubicBezTo>
                      <a:pt x="1953" y="6911"/>
                      <a:pt x="2400" y="6911"/>
                      <a:pt x="2400" y="6911"/>
                    </a:cubicBezTo>
                    <a:cubicBezTo>
                      <a:pt x="2512" y="6911"/>
                      <a:pt x="2624" y="6687"/>
                      <a:pt x="2624" y="6687"/>
                    </a:cubicBezTo>
                    <a:cubicBezTo>
                      <a:pt x="2624" y="6687"/>
                      <a:pt x="2624" y="6687"/>
                      <a:pt x="2624" y="6687"/>
                    </a:cubicBezTo>
                    <a:cubicBezTo>
                      <a:pt x="2624" y="6687"/>
                      <a:pt x="2736" y="6463"/>
                      <a:pt x="2736" y="6351"/>
                    </a:cubicBezTo>
                    <a:cubicBezTo>
                      <a:pt x="2736" y="6351"/>
                      <a:pt x="2400" y="6016"/>
                      <a:pt x="2176" y="5792"/>
                    </a:cubicBezTo>
                    <a:cubicBezTo>
                      <a:pt x="1841" y="5456"/>
                      <a:pt x="1617" y="5232"/>
                      <a:pt x="1617" y="5120"/>
                    </a:cubicBezTo>
                    <a:cubicBezTo>
                      <a:pt x="1617" y="5008"/>
                      <a:pt x="1841" y="4673"/>
                      <a:pt x="1953" y="4673"/>
                    </a:cubicBezTo>
                    <a:cubicBezTo>
                      <a:pt x="1953" y="4673"/>
                      <a:pt x="2400" y="4784"/>
                      <a:pt x="2736" y="4896"/>
                    </a:cubicBezTo>
                    <a:cubicBezTo>
                      <a:pt x="3072" y="5008"/>
                      <a:pt x="3519" y="5120"/>
                      <a:pt x="3519" y="5120"/>
                    </a:cubicBezTo>
                    <a:cubicBezTo>
                      <a:pt x="3631" y="5120"/>
                      <a:pt x="3743" y="4896"/>
                      <a:pt x="3743" y="4896"/>
                    </a:cubicBezTo>
                    <a:cubicBezTo>
                      <a:pt x="3743" y="4896"/>
                      <a:pt x="3743" y="4896"/>
                      <a:pt x="3743" y="4896"/>
                    </a:cubicBezTo>
                    <a:cubicBezTo>
                      <a:pt x="3743" y="4896"/>
                      <a:pt x="3967" y="4673"/>
                      <a:pt x="3967" y="4673"/>
                    </a:cubicBezTo>
                    <a:cubicBezTo>
                      <a:pt x="3967" y="4561"/>
                      <a:pt x="3743" y="4225"/>
                      <a:pt x="3519" y="3889"/>
                    </a:cubicBezTo>
                    <a:cubicBezTo>
                      <a:pt x="3296" y="3553"/>
                      <a:pt x="3072" y="3218"/>
                      <a:pt x="3184" y="3218"/>
                    </a:cubicBezTo>
                    <a:cubicBezTo>
                      <a:pt x="3184" y="2994"/>
                      <a:pt x="3407" y="2770"/>
                      <a:pt x="3519" y="2770"/>
                    </a:cubicBezTo>
                    <a:cubicBezTo>
                      <a:pt x="3631" y="2770"/>
                      <a:pt x="3967" y="2994"/>
                      <a:pt x="4303" y="3218"/>
                    </a:cubicBezTo>
                    <a:cubicBezTo>
                      <a:pt x="4639" y="3441"/>
                      <a:pt x="4974" y="3665"/>
                      <a:pt x="4974" y="3665"/>
                    </a:cubicBezTo>
                    <a:cubicBezTo>
                      <a:pt x="5086" y="3665"/>
                      <a:pt x="5310" y="3441"/>
                      <a:pt x="5310" y="3441"/>
                    </a:cubicBezTo>
                    <a:cubicBezTo>
                      <a:pt x="5310" y="3441"/>
                      <a:pt x="5310" y="3441"/>
                      <a:pt x="5310" y="3441"/>
                    </a:cubicBezTo>
                    <a:cubicBezTo>
                      <a:pt x="5310" y="3441"/>
                      <a:pt x="5534" y="3330"/>
                      <a:pt x="5534" y="3218"/>
                    </a:cubicBezTo>
                    <a:cubicBezTo>
                      <a:pt x="5534" y="3218"/>
                      <a:pt x="5422" y="2882"/>
                      <a:pt x="5310" y="2434"/>
                    </a:cubicBezTo>
                    <a:cubicBezTo>
                      <a:pt x="5198" y="2098"/>
                      <a:pt x="5086" y="1651"/>
                      <a:pt x="5086" y="1651"/>
                    </a:cubicBezTo>
                    <a:cubicBezTo>
                      <a:pt x="5086" y="1539"/>
                      <a:pt x="5422" y="1315"/>
                      <a:pt x="5534" y="1315"/>
                    </a:cubicBezTo>
                    <a:cubicBezTo>
                      <a:pt x="5646" y="1315"/>
                      <a:pt x="5982" y="1651"/>
                      <a:pt x="6205" y="1875"/>
                    </a:cubicBezTo>
                    <a:cubicBezTo>
                      <a:pt x="6541" y="2210"/>
                      <a:pt x="6765" y="2434"/>
                      <a:pt x="6765" y="2546"/>
                    </a:cubicBezTo>
                    <a:cubicBezTo>
                      <a:pt x="6877" y="2546"/>
                      <a:pt x="7101" y="2434"/>
                      <a:pt x="7101" y="2434"/>
                    </a:cubicBezTo>
                    <a:cubicBezTo>
                      <a:pt x="7101" y="2434"/>
                      <a:pt x="7101" y="2434"/>
                      <a:pt x="7101" y="2434"/>
                    </a:cubicBezTo>
                    <a:cubicBezTo>
                      <a:pt x="7101" y="2434"/>
                      <a:pt x="7325" y="2322"/>
                      <a:pt x="7436" y="2210"/>
                    </a:cubicBezTo>
                    <a:cubicBezTo>
                      <a:pt x="7436" y="2210"/>
                      <a:pt x="7325" y="1875"/>
                      <a:pt x="7325" y="1427"/>
                    </a:cubicBezTo>
                    <a:cubicBezTo>
                      <a:pt x="7325" y="979"/>
                      <a:pt x="7325" y="644"/>
                      <a:pt x="7325" y="532"/>
                    </a:cubicBezTo>
                    <a:cubicBezTo>
                      <a:pt x="7436" y="420"/>
                      <a:pt x="7772" y="420"/>
                      <a:pt x="7884" y="420"/>
                    </a:cubicBezTo>
                    <a:cubicBezTo>
                      <a:pt x="7996" y="420"/>
                      <a:pt x="8220" y="755"/>
                      <a:pt x="8332" y="1091"/>
                    </a:cubicBezTo>
                    <a:cubicBezTo>
                      <a:pt x="8556" y="1427"/>
                      <a:pt x="8779" y="1763"/>
                      <a:pt x="8779" y="1875"/>
                    </a:cubicBezTo>
                    <a:cubicBezTo>
                      <a:pt x="8891" y="1875"/>
                      <a:pt x="9115" y="1763"/>
                      <a:pt x="9115" y="1763"/>
                    </a:cubicBezTo>
                    <a:cubicBezTo>
                      <a:pt x="9115" y="1763"/>
                      <a:pt x="9115" y="1763"/>
                      <a:pt x="9115" y="1763"/>
                    </a:cubicBezTo>
                    <a:cubicBezTo>
                      <a:pt x="9115" y="1763"/>
                      <a:pt x="9339" y="1763"/>
                      <a:pt x="9451" y="1763"/>
                    </a:cubicBezTo>
                    <a:cubicBezTo>
                      <a:pt x="9451" y="1651"/>
                      <a:pt x="9563" y="1315"/>
                      <a:pt x="9563" y="867"/>
                    </a:cubicBezTo>
                    <a:cubicBezTo>
                      <a:pt x="9675" y="532"/>
                      <a:pt x="9787" y="84"/>
                      <a:pt x="9787" y="84"/>
                    </a:cubicBezTo>
                    <a:cubicBezTo>
                      <a:pt x="9899" y="-28"/>
                      <a:pt x="10234" y="-28"/>
                      <a:pt x="10346" y="84"/>
                    </a:cubicBezTo>
                    <a:cubicBezTo>
                      <a:pt x="10458" y="84"/>
                      <a:pt x="10570" y="420"/>
                      <a:pt x="10682" y="867"/>
                    </a:cubicBezTo>
                    <a:cubicBezTo>
                      <a:pt x="10794" y="1203"/>
                      <a:pt x="10906" y="1651"/>
                      <a:pt x="10906" y="1651"/>
                    </a:cubicBezTo>
                    <a:cubicBezTo>
                      <a:pt x="11018" y="1651"/>
                      <a:pt x="11242" y="1651"/>
                      <a:pt x="11242" y="1651"/>
                    </a:cubicBezTo>
                    <a:cubicBezTo>
                      <a:pt x="11242" y="1651"/>
                      <a:pt x="11242" y="1651"/>
                      <a:pt x="11242" y="1651"/>
                    </a:cubicBezTo>
                    <a:cubicBezTo>
                      <a:pt x="11242" y="1651"/>
                      <a:pt x="11465" y="1763"/>
                      <a:pt x="11577" y="1651"/>
                    </a:cubicBezTo>
                    <a:cubicBezTo>
                      <a:pt x="11577" y="1651"/>
                      <a:pt x="11689" y="1315"/>
                      <a:pt x="11913" y="867"/>
                    </a:cubicBezTo>
                    <a:cubicBezTo>
                      <a:pt x="12025" y="532"/>
                      <a:pt x="12249" y="196"/>
                      <a:pt x="12249" y="196"/>
                    </a:cubicBezTo>
                    <a:cubicBezTo>
                      <a:pt x="12361" y="84"/>
                      <a:pt x="12697" y="196"/>
                      <a:pt x="12808" y="196"/>
                    </a:cubicBezTo>
                    <a:cubicBezTo>
                      <a:pt x="12920" y="308"/>
                      <a:pt x="12920" y="644"/>
                      <a:pt x="12920" y="1091"/>
                    </a:cubicBezTo>
                    <a:cubicBezTo>
                      <a:pt x="13032" y="1539"/>
                      <a:pt x="13032" y="1875"/>
                      <a:pt x="13032" y="1875"/>
                    </a:cubicBezTo>
                    <a:cubicBezTo>
                      <a:pt x="13032" y="1987"/>
                      <a:pt x="13368" y="1987"/>
                      <a:pt x="13368" y="1987"/>
                    </a:cubicBezTo>
                    <a:cubicBezTo>
                      <a:pt x="13368" y="1987"/>
                      <a:pt x="13368" y="1987"/>
                      <a:pt x="13368" y="1987"/>
                    </a:cubicBezTo>
                    <a:cubicBezTo>
                      <a:pt x="13368" y="1987"/>
                      <a:pt x="13592" y="2098"/>
                      <a:pt x="13592" y="2098"/>
                    </a:cubicBezTo>
                    <a:cubicBezTo>
                      <a:pt x="13704" y="2098"/>
                      <a:pt x="13928" y="1763"/>
                      <a:pt x="14151" y="1427"/>
                    </a:cubicBezTo>
                    <a:cubicBezTo>
                      <a:pt x="14375" y="1091"/>
                      <a:pt x="14599" y="755"/>
                      <a:pt x="14711" y="755"/>
                    </a:cubicBezTo>
                    <a:cubicBezTo>
                      <a:pt x="14823" y="755"/>
                      <a:pt x="15159" y="867"/>
                      <a:pt x="15159" y="979"/>
                    </a:cubicBezTo>
                    <a:cubicBezTo>
                      <a:pt x="15271" y="1091"/>
                      <a:pt x="15159" y="1427"/>
                      <a:pt x="15159" y="1875"/>
                    </a:cubicBezTo>
                    <a:cubicBezTo>
                      <a:pt x="15047" y="2210"/>
                      <a:pt x="14935" y="2658"/>
                      <a:pt x="15047" y="2658"/>
                    </a:cubicBezTo>
                    <a:cubicBezTo>
                      <a:pt x="15047" y="2770"/>
                      <a:pt x="15271" y="2882"/>
                      <a:pt x="15271" y="2882"/>
                    </a:cubicBezTo>
                    <a:cubicBezTo>
                      <a:pt x="15271" y="2882"/>
                      <a:pt x="15271" y="2882"/>
                      <a:pt x="15271" y="2882"/>
                    </a:cubicBezTo>
                    <a:cubicBezTo>
                      <a:pt x="15271" y="2882"/>
                      <a:pt x="15494" y="2994"/>
                      <a:pt x="15494" y="2994"/>
                    </a:cubicBezTo>
                    <a:cubicBezTo>
                      <a:pt x="15606" y="2994"/>
                      <a:pt x="15830" y="2770"/>
                      <a:pt x="16166" y="2434"/>
                    </a:cubicBezTo>
                    <a:cubicBezTo>
                      <a:pt x="16502" y="2210"/>
                      <a:pt x="16837" y="1987"/>
                      <a:pt x="16837" y="1987"/>
                    </a:cubicBezTo>
                    <a:cubicBezTo>
                      <a:pt x="16949" y="1987"/>
                      <a:pt x="17285" y="2210"/>
                      <a:pt x="17285" y="2322"/>
                    </a:cubicBezTo>
                    <a:cubicBezTo>
                      <a:pt x="17397" y="2322"/>
                      <a:pt x="17173" y="2770"/>
                      <a:pt x="17061" y="3106"/>
                    </a:cubicBezTo>
                    <a:cubicBezTo>
                      <a:pt x="16949" y="3553"/>
                      <a:pt x="16726" y="3889"/>
                      <a:pt x="16726" y="3889"/>
                    </a:cubicBezTo>
                    <a:cubicBezTo>
                      <a:pt x="16726" y="4001"/>
                      <a:pt x="16949" y="4113"/>
                      <a:pt x="16949" y="4113"/>
                    </a:cubicBezTo>
                    <a:cubicBezTo>
                      <a:pt x="16949" y="4113"/>
                      <a:pt x="16949" y="4113"/>
                      <a:pt x="16949" y="4113"/>
                    </a:cubicBezTo>
                    <a:cubicBezTo>
                      <a:pt x="16949" y="4113"/>
                      <a:pt x="17173" y="4337"/>
                      <a:pt x="17173" y="4337"/>
                    </a:cubicBezTo>
                    <a:cubicBezTo>
                      <a:pt x="17285" y="4337"/>
                      <a:pt x="17621" y="4113"/>
                      <a:pt x="17957" y="4001"/>
                    </a:cubicBezTo>
                    <a:cubicBezTo>
                      <a:pt x="18292" y="3777"/>
                      <a:pt x="18628" y="3665"/>
                      <a:pt x="18740" y="3665"/>
                    </a:cubicBezTo>
                    <a:cubicBezTo>
                      <a:pt x="18852" y="3665"/>
                      <a:pt x="19076" y="3889"/>
                      <a:pt x="19076" y="4113"/>
                    </a:cubicBezTo>
                    <a:cubicBezTo>
                      <a:pt x="19076" y="4113"/>
                      <a:pt x="18852" y="4449"/>
                      <a:pt x="18628" y="4784"/>
                    </a:cubicBezTo>
                    <a:cubicBezTo>
                      <a:pt x="18404" y="5120"/>
                      <a:pt x="18180" y="5456"/>
                      <a:pt x="18180" y="5456"/>
                    </a:cubicBezTo>
                    <a:cubicBezTo>
                      <a:pt x="18180" y="5568"/>
                      <a:pt x="18292" y="5792"/>
                      <a:pt x="18292" y="5792"/>
                    </a:cubicBezTo>
                    <a:cubicBezTo>
                      <a:pt x="18292" y="5792"/>
                      <a:pt x="18292" y="5792"/>
                      <a:pt x="18292" y="5792"/>
                    </a:cubicBezTo>
                    <a:cubicBezTo>
                      <a:pt x="18292" y="5792"/>
                      <a:pt x="18404" y="6016"/>
                      <a:pt x="18516" y="6016"/>
                    </a:cubicBezTo>
                    <a:cubicBezTo>
                      <a:pt x="18516" y="6016"/>
                      <a:pt x="18964" y="5904"/>
                      <a:pt x="19300" y="5792"/>
                    </a:cubicBezTo>
                    <a:cubicBezTo>
                      <a:pt x="19635" y="5680"/>
                      <a:pt x="20083" y="5680"/>
                      <a:pt x="20195" y="5680"/>
                    </a:cubicBezTo>
                    <a:cubicBezTo>
                      <a:pt x="20307" y="5680"/>
                      <a:pt x="20419" y="6016"/>
                      <a:pt x="20419" y="6127"/>
                    </a:cubicBezTo>
                    <a:cubicBezTo>
                      <a:pt x="20419" y="6239"/>
                      <a:pt x="20083" y="6575"/>
                      <a:pt x="19859" y="6799"/>
                    </a:cubicBezTo>
                    <a:cubicBezTo>
                      <a:pt x="19523" y="7023"/>
                      <a:pt x="19188" y="7247"/>
                      <a:pt x="19188" y="7359"/>
                    </a:cubicBezTo>
                    <a:cubicBezTo>
                      <a:pt x="19188" y="7470"/>
                      <a:pt x="19300" y="7694"/>
                      <a:pt x="19300" y="7694"/>
                    </a:cubicBezTo>
                    <a:cubicBezTo>
                      <a:pt x="19300" y="7694"/>
                      <a:pt x="19300" y="7694"/>
                      <a:pt x="19300" y="7694"/>
                    </a:cubicBezTo>
                    <a:cubicBezTo>
                      <a:pt x="19300" y="7694"/>
                      <a:pt x="19300" y="7918"/>
                      <a:pt x="19412" y="7918"/>
                    </a:cubicBezTo>
                    <a:cubicBezTo>
                      <a:pt x="19412" y="7918"/>
                      <a:pt x="19859" y="7918"/>
                      <a:pt x="20195" y="7918"/>
                    </a:cubicBezTo>
                    <a:cubicBezTo>
                      <a:pt x="20643" y="7918"/>
                      <a:pt x="20978" y="7918"/>
                      <a:pt x="21090" y="8030"/>
                    </a:cubicBezTo>
                    <a:cubicBezTo>
                      <a:pt x="21202" y="8030"/>
                      <a:pt x="21202" y="8478"/>
                      <a:pt x="21202" y="8590"/>
                    </a:cubicBezTo>
                    <a:cubicBezTo>
                      <a:pt x="21202" y="8590"/>
                      <a:pt x="20866" y="8813"/>
                      <a:pt x="20531" y="9037"/>
                    </a:cubicBezTo>
                    <a:cubicBezTo>
                      <a:pt x="20083" y="9149"/>
                      <a:pt x="19747" y="9373"/>
                      <a:pt x="19747" y="9373"/>
                    </a:cubicBezTo>
                    <a:cubicBezTo>
                      <a:pt x="19635" y="9485"/>
                      <a:pt x="19747" y="9709"/>
                      <a:pt x="19747" y="9709"/>
                    </a:cubicBezTo>
                    <a:cubicBezTo>
                      <a:pt x="19747" y="9709"/>
                      <a:pt x="19747" y="9709"/>
                      <a:pt x="19747" y="9709"/>
                    </a:cubicBezTo>
                    <a:cubicBezTo>
                      <a:pt x="19747" y="9709"/>
                      <a:pt x="19747" y="9933"/>
                      <a:pt x="19859" y="10045"/>
                    </a:cubicBezTo>
                    <a:cubicBezTo>
                      <a:pt x="19859" y="10045"/>
                      <a:pt x="20195" y="10156"/>
                      <a:pt x="20643" y="10156"/>
                    </a:cubicBezTo>
                    <a:cubicBezTo>
                      <a:pt x="20978" y="10268"/>
                      <a:pt x="21426" y="10380"/>
                      <a:pt x="21426" y="10492"/>
                    </a:cubicBezTo>
                    <a:cubicBezTo>
                      <a:pt x="21538" y="10604"/>
                      <a:pt x="21538" y="10940"/>
                      <a:pt x="21426" y="11052"/>
                    </a:cubicBezTo>
                    <a:cubicBezTo>
                      <a:pt x="21426" y="11052"/>
                      <a:pt x="20978" y="11164"/>
                      <a:pt x="20643" y="11276"/>
                    </a:cubicBezTo>
                    <a:cubicBezTo>
                      <a:pt x="20195" y="11388"/>
                      <a:pt x="19859" y="11499"/>
                      <a:pt x="19859" y="11499"/>
                    </a:cubicBezTo>
                    <a:cubicBezTo>
                      <a:pt x="19747" y="11499"/>
                      <a:pt x="19747" y="11835"/>
                      <a:pt x="19747" y="11835"/>
                    </a:cubicBezTo>
                    <a:cubicBezTo>
                      <a:pt x="19747" y="11835"/>
                      <a:pt x="19747" y="11835"/>
                      <a:pt x="19747" y="11835"/>
                    </a:cubicBezTo>
                    <a:cubicBezTo>
                      <a:pt x="19747" y="11835"/>
                      <a:pt x="19747" y="12059"/>
                      <a:pt x="19747" y="12171"/>
                    </a:cubicBezTo>
                    <a:cubicBezTo>
                      <a:pt x="19747" y="12171"/>
                      <a:pt x="20083" y="12283"/>
                      <a:pt x="20419" y="12507"/>
                    </a:cubicBezTo>
                    <a:cubicBezTo>
                      <a:pt x="20866" y="12619"/>
                      <a:pt x="21202" y="12842"/>
                      <a:pt x="21202" y="12954"/>
                    </a:cubicBezTo>
                    <a:cubicBezTo>
                      <a:pt x="21314" y="13066"/>
                      <a:pt x="21202" y="13402"/>
                      <a:pt x="21090" y="13514"/>
                    </a:cubicBezTo>
                    <a:cubicBezTo>
                      <a:pt x="20978" y="13514"/>
                      <a:pt x="20643" y="13514"/>
                      <a:pt x="20195" y="13514"/>
                    </a:cubicBezTo>
                    <a:cubicBezTo>
                      <a:pt x="19859" y="13514"/>
                      <a:pt x="19412" y="13514"/>
                      <a:pt x="19412" y="13626"/>
                    </a:cubicBezTo>
                    <a:cubicBezTo>
                      <a:pt x="19300" y="13626"/>
                      <a:pt x="19300" y="13850"/>
                      <a:pt x="19300" y="13850"/>
                    </a:cubicBezTo>
                    <a:cubicBezTo>
                      <a:pt x="19300" y="13850"/>
                      <a:pt x="19300" y="13850"/>
                      <a:pt x="19300" y="13850"/>
                    </a:cubicBezTo>
                    <a:cubicBezTo>
                      <a:pt x="19300" y="13850"/>
                      <a:pt x="19188" y="14074"/>
                      <a:pt x="19188" y="14185"/>
                    </a:cubicBezTo>
                    <a:cubicBezTo>
                      <a:pt x="19188" y="14185"/>
                      <a:pt x="19523" y="14409"/>
                      <a:pt x="19859" y="14745"/>
                    </a:cubicBezTo>
                    <a:cubicBezTo>
                      <a:pt x="20083" y="14969"/>
                      <a:pt x="20419" y="15193"/>
                      <a:pt x="20419" y="15305"/>
                    </a:cubicBezTo>
                    <a:cubicBezTo>
                      <a:pt x="20419" y="15417"/>
                      <a:pt x="20307" y="15752"/>
                      <a:pt x="20195" y="15752"/>
                    </a:cubicBezTo>
                    <a:cubicBezTo>
                      <a:pt x="20083" y="15864"/>
                      <a:pt x="19747" y="15752"/>
                      <a:pt x="19300" y="15640"/>
                    </a:cubicBezTo>
                    <a:cubicBezTo>
                      <a:pt x="18964" y="15640"/>
                      <a:pt x="18516" y="15528"/>
                      <a:pt x="18516" y="15528"/>
                    </a:cubicBezTo>
                    <a:cubicBezTo>
                      <a:pt x="18404" y="15528"/>
                      <a:pt x="18292" y="15752"/>
                      <a:pt x="18292" y="15752"/>
                    </a:cubicBezTo>
                    <a:cubicBezTo>
                      <a:pt x="18292" y="15752"/>
                      <a:pt x="18292" y="15752"/>
                      <a:pt x="18292" y="15752"/>
                    </a:cubicBezTo>
                    <a:cubicBezTo>
                      <a:pt x="18292" y="15752"/>
                      <a:pt x="18180" y="15976"/>
                      <a:pt x="18180" y="15976"/>
                    </a:cubicBezTo>
                    <a:cubicBezTo>
                      <a:pt x="18180" y="16088"/>
                      <a:pt x="18404" y="16424"/>
                      <a:pt x="18628" y="16648"/>
                    </a:cubicBezTo>
                    <a:cubicBezTo>
                      <a:pt x="18852" y="16983"/>
                      <a:pt x="19076" y="17319"/>
                      <a:pt x="19076" y="17431"/>
                    </a:cubicBezTo>
                    <a:cubicBezTo>
                      <a:pt x="19076" y="17543"/>
                      <a:pt x="18852" y="17767"/>
                      <a:pt x="18740" y="17879"/>
                    </a:cubicBezTo>
                    <a:cubicBezTo>
                      <a:pt x="18740" y="17879"/>
                      <a:pt x="18292" y="17655"/>
                      <a:pt x="17957" y="17543"/>
                    </a:cubicBezTo>
                    <a:cubicBezTo>
                      <a:pt x="17621" y="17319"/>
                      <a:pt x="17285" y="17207"/>
                      <a:pt x="17173" y="17207"/>
                    </a:cubicBezTo>
                    <a:cubicBezTo>
                      <a:pt x="17061" y="17207"/>
                      <a:pt x="16949" y="17319"/>
                      <a:pt x="16949" y="17319"/>
                    </a:cubicBezTo>
                    <a:cubicBezTo>
                      <a:pt x="16949" y="17319"/>
                      <a:pt x="16949" y="17319"/>
                      <a:pt x="16949" y="17319"/>
                    </a:cubicBezTo>
                    <a:cubicBezTo>
                      <a:pt x="16949" y="17319"/>
                      <a:pt x="16726" y="17543"/>
                      <a:pt x="16726" y="17655"/>
                    </a:cubicBezTo>
                    <a:cubicBezTo>
                      <a:pt x="16726" y="17655"/>
                      <a:pt x="16949" y="17991"/>
                      <a:pt x="17061" y="18326"/>
                    </a:cubicBezTo>
                    <a:cubicBezTo>
                      <a:pt x="17173" y="18774"/>
                      <a:pt x="17397" y="19110"/>
                      <a:pt x="17397" y="19110"/>
                    </a:cubicBezTo>
                    <a:cubicBezTo>
                      <a:pt x="17285" y="19334"/>
                      <a:pt x="17061" y="19557"/>
                      <a:pt x="16949" y="19557"/>
                    </a:cubicBezTo>
                    <a:cubicBezTo>
                      <a:pt x="16837" y="19557"/>
                      <a:pt x="16502" y="19222"/>
                      <a:pt x="16166" y="18998"/>
                    </a:cubicBezTo>
                    <a:cubicBezTo>
                      <a:pt x="15830" y="18774"/>
                      <a:pt x="15606" y="18550"/>
                      <a:pt x="15494" y="18438"/>
                    </a:cubicBezTo>
                    <a:cubicBezTo>
                      <a:pt x="15494" y="18438"/>
                      <a:pt x="15271" y="18662"/>
                      <a:pt x="15271" y="18662"/>
                    </a:cubicBezTo>
                    <a:cubicBezTo>
                      <a:pt x="15271" y="18662"/>
                      <a:pt x="15271" y="18662"/>
                      <a:pt x="15271" y="18662"/>
                    </a:cubicBezTo>
                    <a:cubicBezTo>
                      <a:pt x="15271" y="18662"/>
                      <a:pt x="15047" y="18774"/>
                      <a:pt x="15047" y="18774"/>
                    </a:cubicBezTo>
                    <a:cubicBezTo>
                      <a:pt x="14935" y="18886"/>
                      <a:pt x="15047" y="19222"/>
                      <a:pt x="15159" y="19669"/>
                    </a:cubicBezTo>
                    <a:cubicBezTo>
                      <a:pt x="15271" y="20005"/>
                      <a:pt x="15271" y="20453"/>
                      <a:pt x="15271" y="20453"/>
                    </a:cubicBezTo>
                    <a:cubicBezTo>
                      <a:pt x="15159" y="20565"/>
                      <a:pt x="14823" y="20677"/>
                      <a:pt x="14711" y="20677"/>
                    </a:cubicBezTo>
                    <a:cubicBezTo>
                      <a:pt x="14599" y="20677"/>
                      <a:pt x="14375" y="20341"/>
                      <a:pt x="14151" y="20117"/>
                    </a:cubicBezTo>
                    <a:cubicBezTo>
                      <a:pt x="13928" y="19781"/>
                      <a:pt x="13704" y="19446"/>
                      <a:pt x="13592" y="19446"/>
                    </a:cubicBezTo>
                    <a:cubicBezTo>
                      <a:pt x="13592" y="19334"/>
                      <a:pt x="13368" y="19446"/>
                      <a:pt x="13368" y="19446"/>
                    </a:cubicBezTo>
                    <a:cubicBezTo>
                      <a:pt x="13368" y="19446"/>
                      <a:pt x="13368" y="19446"/>
                      <a:pt x="13368" y="19446"/>
                    </a:cubicBezTo>
                    <a:cubicBezTo>
                      <a:pt x="13368" y="19446"/>
                      <a:pt x="13032" y="19557"/>
                      <a:pt x="13032" y="19557"/>
                    </a:cubicBezTo>
                    <a:cubicBezTo>
                      <a:pt x="13032" y="19557"/>
                      <a:pt x="13032" y="20005"/>
                      <a:pt x="12920" y="20453"/>
                    </a:cubicBezTo>
                    <a:cubicBezTo>
                      <a:pt x="12920" y="20789"/>
                      <a:pt x="12920" y="21236"/>
                      <a:pt x="12920" y="21236"/>
                    </a:cubicBezTo>
                    <a:cubicBezTo>
                      <a:pt x="12808" y="21348"/>
                      <a:pt x="12473" y="21460"/>
                      <a:pt x="12361" y="21348"/>
                    </a:cubicBezTo>
                    <a:cubicBezTo>
                      <a:pt x="12249" y="21348"/>
                      <a:pt x="12025" y="21012"/>
                      <a:pt x="11913" y="20565"/>
                    </a:cubicBezTo>
                    <a:cubicBezTo>
                      <a:pt x="11689" y="20229"/>
                      <a:pt x="11577" y="19893"/>
                      <a:pt x="11577" y="19781"/>
                    </a:cubicBezTo>
                    <a:cubicBezTo>
                      <a:pt x="11465" y="19781"/>
                      <a:pt x="11242" y="19781"/>
                      <a:pt x="11242" y="19781"/>
                    </a:cubicBezTo>
                    <a:cubicBezTo>
                      <a:pt x="11242" y="19781"/>
                      <a:pt x="11242" y="19781"/>
                      <a:pt x="11242" y="19781"/>
                    </a:cubicBezTo>
                    <a:cubicBezTo>
                      <a:pt x="11242" y="19781"/>
                      <a:pt x="11018" y="19781"/>
                      <a:pt x="10906" y="19893"/>
                    </a:cubicBezTo>
                    <a:cubicBezTo>
                      <a:pt x="10906" y="19893"/>
                      <a:pt x="10794" y="20229"/>
                      <a:pt x="10682" y="20677"/>
                    </a:cubicBezTo>
                    <a:cubicBezTo>
                      <a:pt x="10570" y="21012"/>
                      <a:pt x="10458" y="21460"/>
                      <a:pt x="10346" y="21460"/>
                    </a:cubicBezTo>
                    <a:cubicBezTo>
                      <a:pt x="10234" y="21572"/>
                      <a:pt x="9899" y="21460"/>
                      <a:pt x="9787" y="21460"/>
                    </a:cubicBezTo>
                    <a:cubicBezTo>
                      <a:pt x="9787" y="21348"/>
                      <a:pt x="9675" y="21012"/>
                      <a:pt x="9563" y="20565"/>
                    </a:cubicBezTo>
                    <a:cubicBezTo>
                      <a:pt x="9563" y="20229"/>
                      <a:pt x="9451" y="19781"/>
                      <a:pt x="9451" y="19781"/>
                    </a:cubicBezTo>
                    <a:cubicBezTo>
                      <a:pt x="9339" y="19669"/>
                      <a:pt x="9115" y="19669"/>
                      <a:pt x="9115" y="19669"/>
                    </a:cubicBezTo>
                    <a:cubicBezTo>
                      <a:pt x="9115" y="19669"/>
                      <a:pt x="9115" y="19669"/>
                      <a:pt x="9115" y="19669"/>
                    </a:cubicBezTo>
                    <a:cubicBezTo>
                      <a:pt x="9115" y="19669"/>
                      <a:pt x="8891" y="19669"/>
                      <a:pt x="8779" y="19669"/>
                    </a:cubicBezTo>
                    <a:cubicBezTo>
                      <a:pt x="8779" y="19669"/>
                      <a:pt x="8556" y="20005"/>
                      <a:pt x="8444" y="20341"/>
                    </a:cubicBezTo>
                    <a:cubicBezTo>
                      <a:pt x="8220" y="20789"/>
                      <a:pt x="7996" y="21124"/>
                      <a:pt x="7884" y="21124"/>
                    </a:cubicBezTo>
                    <a:cubicBezTo>
                      <a:pt x="7772" y="21124"/>
                      <a:pt x="7436" y="21012"/>
                      <a:pt x="7436" y="20900"/>
                    </a:cubicBezTo>
                    <a:cubicBezTo>
                      <a:pt x="7325" y="20900"/>
                      <a:pt x="7325" y="20453"/>
                      <a:pt x="7325" y="20117"/>
                    </a:cubicBezTo>
                    <a:cubicBezTo>
                      <a:pt x="7325" y="19669"/>
                      <a:pt x="7436" y="19334"/>
                      <a:pt x="7436" y="19222"/>
                    </a:cubicBezTo>
                    <a:cubicBezTo>
                      <a:pt x="7325" y="19222"/>
                      <a:pt x="7101" y="19110"/>
                      <a:pt x="7101" y="19110"/>
                    </a:cubicBezTo>
                    <a:cubicBezTo>
                      <a:pt x="7101" y="19110"/>
                      <a:pt x="7101" y="19110"/>
                      <a:pt x="7101" y="19110"/>
                    </a:cubicBezTo>
                    <a:cubicBezTo>
                      <a:pt x="7101" y="19110"/>
                      <a:pt x="6877" y="18998"/>
                      <a:pt x="6765" y="18998"/>
                    </a:cubicBezTo>
                    <a:cubicBezTo>
                      <a:pt x="6765" y="18998"/>
                      <a:pt x="6541" y="19334"/>
                      <a:pt x="6205" y="19557"/>
                    </a:cubicBezTo>
                    <a:cubicBezTo>
                      <a:pt x="5982" y="19893"/>
                      <a:pt x="5646" y="20229"/>
                      <a:pt x="5646" y="20229"/>
                    </a:cubicBezTo>
                    <a:cubicBezTo>
                      <a:pt x="5534" y="20229"/>
                      <a:pt x="5198" y="20005"/>
                      <a:pt x="5086" y="19893"/>
                    </a:cubicBezTo>
                    <a:cubicBezTo>
                      <a:pt x="5086" y="19893"/>
                      <a:pt x="5198" y="19446"/>
                      <a:pt x="5310" y="19110"/>
                    </a:cubicBezTo>
                    <a:cubicBezTo>
                      <a:pt x="5422" y="18662"/>
                      <a:pt x="5534" y="18326"/>
                      <a:pt x="5534" y="18214"/>
                    </a:cubicBezTo>
                    <a:cubicBezTo>
                      <a:pt x="5534" y="18214"/>
                      <a:pt x="5310" y="18103"/>
                      <a:pt x="5310" y="17991"/>
                    </a:cubicBezTo>
                    <a:cubicBezTo>
                      <a:pt x="5310" y="17991"/>
                      <a:pt x="5310" y="17991"/>
                      <a:pt x="5310" y="17991"/>
                    </a:cubicBezTo>
                    <a:cubicBezTo>
                      <a:pt x="5310" y="18103"/>
                      <a:pt x="5086" y="17879"/>
                      <a:pt x="4974" y="17879"/>
                    </a:cubicBezTo>
                    <a:cubicBezTo>
                      <a:pt x="4974" y="17879"/>
                      <a:pt x="4639" y="18103"/>
                      <a:pt x="4303" y="18326"/>
                    </a:cubicBezTo>
                    <a:cubicBezTo>
                      <a:pt x="3967" y="18550"/>
                      <a:pt x="3631" y="18774"/>
                      <a:pt x="3631" y="18774"/>
                    </a:cubicBezTo>
                    <a:cubicBezTo>
                      <a:pt x="3407" y="18774"/>
                      <a:pt x="3184" y="18438"/>
                      <a:pt x="3184" y="18326"/>
                    </a:cubicBezTo>
                    <a:cubicBezTo>
                      <a:pt x="3184" y="18326"/>
                      <a:pt x="3296" y="17991"/>
                      <a:pt x="3519" y="17543"/>
                    </a:cubicBezTo>
                    <a:cubicBezTo>
                      <a:pt x="3743" y="17207"/>
                      <a:pt x="3967" y="16871"/>
                      <a:pt x="3967" y="16871"/>
                    </a:cubicBezTo>
                    <a:cubicBezTo>
                      <a:pt x="3967" y="16760"/>
                      <a:pt x="3743" y="16648"/>
                      <a:pt x="3743" y="16648"/>
                    </a:cubicBezTo>
                    <a:cubicBezTo>
                      <a:pt x="3743" y="16648"/>
                      <a:pt x="3743" y="16648"/>
                      <a:pt x="3743" y="16648"/>
                    </a:cubicBezTo>
                    <a:cubicBezTo>
                      <a:pt x="3743" y="16648"/>
                      <a:pt x="3631" y="16424"/>
                      <a:pt x="3519" y="16312"/>
                    </a:cubicBezTo>
                    <a:cubicBezTo>
                      <a:pt x="3519" y="16312"/>
                      <a:pt x="3072" y="16536"/>
                      <a:pt x="2736" y="16648"/>
                    </a:cubicBezTo>
                    <a:cubicBezTo>
                      <a:pt x="2400" y="16760"/>
                      <a:pt x="1953" y="16871"/>
                      <a:pt x="1953" y="16871"/>
                    </a:cubicBezTo>
                    <a:cubicBezTo>
                      <a:pt x="1841" y="16871"/>
                      <a:pt x="1617" y="16536"/>
                      <a:pt x="1617" y="16424"/>
                    </a:cubicBezTo>
                    <a:cubicBezTo>
                      <a:pt x="1617" y="16312"/>
                      <a:pt x="1841" y="16088"/>
                      <a:pt x="2176" y="15752"/>
                    </a:cubicBezTo>
                    <a:cubicBezTo>
                      <a:pt x="2400" y="15417"/>
                      <a:pt x="2736" y="15193"/>
                      <a:pt x="2736" y="15081"/>
                    </a:cubicBezTo>
                    <a:cubicBezTo>
                      <a:pt x="2736" y="15081"/>
                      <a:pt x="2624" y="14857"/>
                      <a:pt x="2624" y="14857"/>
                    </a:cubicBezTo>
                    <a:cubicBezTo>
                      <a:pt x="2624" y="14857"/>
                      <a:pt x="2624" y="14857"/>
                      <a:pt x="2624" y="14857"/>
                    </a:cubicBezTo>
                    <a:cubicBezTo>
                      <a:pt x="2624" y="14857"/>
                      <a:pt x="2512" y="14633"/>
                      <a:pt x="2400" y="14521"/>
                    </a:cubicBezTo>
                    <a:cubicBezTo>
                      <a:pt x="2400" y="14521"/>
                      <a:pt x="1953" y="14633"/>
                      <a:pt x="1617" y="14633"/>
                    </a:cubicBezTo>
                    <a:cubicBezTo>
                      <a:pt x="1169" y="14745"/>
                      <a:pt x="833" y="14745"/>
                      <a:pt x="721" y="14745"/>
                    </a:cubicBezTo>
                    <a:cubicBezTo>
                      <a:pt x="610" y="14633"/>
                      <a:pt x="498" y="14297"/>
                      <a:pt x="498" y="14185"/>
                    </a:cubicBezTo>
                    <a:cubicBezTo>
                      <a:pt x="610" y="14074"/>
                      <a:pt x="833" y="13850"/>
                      <a:pt x="1169" y="13626"/>
                    </a:cubicBezTo>
                    <a:cubicBezTo>
                      <a:pt x="1505" y="13402"/>
                      <a:pt x="1841" y="13178"/>
                      <a:pt x="1953" y="13178"/>
                    </a:cubicBezTo>
                    <a:cubicBezTo>
                      <a:pt x="1953" y="13066"/>
                      <a:pt x="1841" y="12842"/>
                      <a:pt x="1841" y="12842"/>
                    </a:cubicBezTo>
                    <a:cubicBezTo>
                      <a:pt x="1841" y="12842"/>
                      <a:pt x="1841" y="12842"/>
                      <a:pt x="1841" y="12842"/>
                    </a:cubicBezTo>
                    <a:cubicBezTo>
                      <a:pt x="1841" y="12842"/>
                      <a:pt x="1841" y="12619"/>
                      <a:pt x="1729" y="12507"/>
                    </a:cubicBezTo>
                    <a:cubicBezTo>
                      <a:pt x="1729" y="12507"/>
                      <a:pt x="1393" y="12507"/>
                      <a:pt x="945" y="12507"/>
                    </a:cubicBezTo>
                    <a:cubicBezTo>
                      <a:pt x="498" y="12395"/>
                      <a:pt x="162" y="12395"/>
                      <a:pt x="50" y="12283"/>
                    </a:cubicBezTo>
                    <a:cubicBezTo>
                      <a:pt x="50" y="12171"/>
                      <a:pt x="-62" y="11835"/>
                      <a:pt x="50" y="11723"/>
                    </a:cubicBezTo>
                    <a:cubicBezTo>
                      <a:pt x="50" y="11723"/>
                      <a:pt x="386" y="11499"/>
                      <a:pt x="833" y="113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>
                <a:outerShdw blurRad="1270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08" name="Shape 508"/>
              <p:cNvSpPr/>
              <p:nvPr/>
            </p:nvSpPr>
            <p:spPr>
              <a:xfrm>
                <a:off x="562586" y="546990"/>
                <a:ext cx="965201" cy="974729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510" name="Shape 510"/>
            <p:cNvSpPr/>
            <p:nvPr/>
          </p:nvSpPr>
          <p:spPr>
            <a:xfrm>
              <a:off x="797536" y="839464"/>
              <a:ext cx="567819" cy="4384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348" y="21600"/>
                  </a:moveTo>
                  <a:cubicBezTo>
                    <a:pt x="8239" y="21600"/>
                    <a:pt x="8907" y="21600"/>
                    <a:pt x="9798" y="21600"/>
                  </a:cubicBezTo>
                  <a:cubicBezTo>
                    <a:pt x="10021" y="21600"/>
                    <a:pt x="10466" y="21312"/>
                    <a:pt x="10466" y="21024"/>
                  </a:cubicBezTo>
                  <a:cubicBezTo>
                    <a:pt x="10466" y="14112"/>
                    <a:pt x="10466" y="14112"/>
                    <a:pt x="10466" y="14112"/>
                  </a:cubicBezTo>
                  <a:cubicBezTo>
                    <a:pt x="8685" y="12960"/>
                    <a:pt x="8685" y="12960"/>
                    <a:pt x="8685" y="12960"/>
                  </a:cubicBezTo>
                  <a:cubicBezTo>
                    <a:pt x="6680" y="14400"/>
                    <a:pt x="6680" y="14400"/>
                    <a:pt x="6680" y="14400"/>
                  </a:cubicBezTo>
                  <a:cubicBezTo>
                    <a:pt x="6680" y="21024"/>
                    <a:pt x="6680" y="21024"/>
                    <a:pt x="6680" y="21024"/>
                  </a:cubicBezTo>
                  <a:cubicBezTo>
                    <a:pt x="6680" y="21312"/>
                    <a:pt x="6903" y="21600"/>
                    <a:pt x="7348" y="21600"/>
                  </a:cubicBezTo>
                  <a:close/>
                  <a:moveTo>
                    <a:pt x="0" y="14112"/>
                  </a:moveTo>
                  <a:cubicBezTo>
                    <a:pt x="8239" y="8064"/>
                    <a:pt x="8239" y="8064"/>
                    <a:pt x="8239" y="8064"/>
                  </a:cubicBezTo>
                  <a:cubicBezTo>
                    <a:pt x="8685" y="7488"/>
                    <a:pt x="8685" y="7488"/>
                    <a:pt x="8685" y="7488"/>
                  </a:cubicBezTo>
                  <a:cubicBezTo>
                    <a:pt x="9130" y="8064"/>
                    <a:pt x="9130" y="8064"/>
                    <a:pt x="9130" y="8064"/>
                  </a:cubicBezTo>
                  <a:cubicBezTo>
                    <a:pt x="11579" y="9792"/>
                    <a:pt x="11579" y="9792"/>
                    <a:pt x="11579" y="9792"/>
                  </a:cubicBezTo>
                  <a:cubicBezTo>
                    <a:pt x="18037" y="2592"/>
                    <a:pt x="18037" y="2592"/>
                    <a:pt x="18037" y="2592"/>
                  </a:cubicBezTo>
                  <a:cubicBezTo>
                    <a:pt x="17146" y="1152"/>
                    <a:pt x="17146" y="1152"/>
                    <a:pt x="17146" y="1152"/>
                  </a:cubicBezTo>
                  <a:cubicBezTo>
                    <a:pt x="19373" y="576"/>
                    <a:pt x="19373" y="576"/>
                    <a:pt x="19373" y="576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0932" y="2880"/>
                    <a:pt x="20932" y="2880"/>
                    <a:pt x="20932" y="2880"/>
                  </a:cubicBezTo>
                  <a:cubicBezTo>
                    <a:pt x="20264" y="5472"/>
                    <a:pt x="20264" y="5472"/>
                    <a:pt x="20264" y="5472"/>
                  </a:cubicBezTo>
                  <a:cubicBezTo>
                    <a:pt x="19373" y="4320"/>
                    <a:pt x="19373" y="4320"/>
                    <a:pt x="19373" y="4320"/>
                  </a:cubicBezTo>
                  <a:cubicBezTo>
                    <a:pt x="12247" y="12096"/>
                    <a:pt x="12247" y="12096"/>
                    <a:pt x="12247" y="12096"/>
                  </a:cubicBezTo>
                  <a:cubicBezTo>
                    <a:pt x="11802" y="12672"/>
                    <a:pt x="11802" y="12672"/>
                    <a:pt x="11802" y="12672"/>
                  </a:cubicBezTo>
                  <a:cubicBezTo>
                    <a:pt x="11134" y="12384"/>
                    <a:pt x="11134" y="12384"/>
                    <a:pt x="11134" y="12384"/>
                  </a:cubicBezTo>
                  <a:cubicBezTo>
                    <a:pt x="8685" y="10368"/>
                    <a:pt x="8685" y="10368"/>
                    <a:pt x="8685" y="10368"/>
                  </a:cubicBezTo>
                  <a:cubicBezTo>
                    <a:pt x="1113" y="16416"/>
                    <a:pt x="1113" y="16416"/>
                    <a:pt x="1113" y="16416"/>
                  </a:cubicBezTo>
                  <a:cubicBezTo>
                    <a:pt x="0" y="14112"/>
                    <a:pt x="0" y="14112"/>
                    <a:pt x="0" y="14112"/>
                  </a:cubicBezTo>
                  <a:close/>
                  <a:moveTo>
                    <a:pt x="2227" y="21600"/>
                  </a:moveTo>
                  <a:cubicBezTo>
                    <a:pt x="4676" y="21600"/>
                    <a:pt x="4676" y="21600"/>
                    <a:pt x="4676" y="21600"/>
                  </a:cubicBezTo>
                  <a:cubicBezTo>
                    <a:pt x="4899" y="21600"/>
                    <a:pt x="5122" y="21312"/>
                    <a:pt x="5122" y="21024"/>
                  </a:cubicBezTo>
                  <a:cubicBezTo>
                    <a:pt x="5122" y="15552"/>
                    <a:pt x="5122" y="15552"/>
                    <a:pt x="5122" y="15552"/>
                  </a:cubicBezTo>
                  <a:cubicBezTo>
                    <a:pt x="1559" y="18432"/>
                    <a:pt x="1559" y="18432"/>
                    <a:pt x="1559" y="18432"/>
                  </a:cubicBezTo>
                  <a:cubicBezTo>
                    <a:pt x="1559" y="21024"/>
                    <a:pt x="1559" y="21024"/>
                    <a:pt x="1559" y="21024"/>
                  </a:cubicBezTo>
                  <a:cubicBezTo>
                    <a:pt x="1559" y="21312"/>
                    <a:pt x="1781" y="21600"/>
                    <a:pt x="2227" y="21600"/>
                  </a:cubicBezTo>
                  <a:close/>
                  <a:moveTo>
                    <a:pt x="12470" y="21600"/>
                  </a:moveTo>
                  <a:cubicBezTo>
                    <a:pt x="13361" y="21600"/>
                    <a:pt x="14029" y="21600"/>
                    <a:pt x="14920" y="21600"/>
                  </a:cubicBezTo>
                  <a:cubicBezTo>
                    <a:pt x="15365" y="21600"/>
                    <a:pt x="15588" y="21312"/>
                    <a:pt x="15588" y="21024"/>
                  </a:cubicBezTo>
                  <a:cubicBezTo>
                    <a:pt x="15588" y="17856"/>
                    <a:pt x="15588" y="14400"/>
                    <a:pt x="15588" y="11232"/>
                  </a:cubicBezTo>
                  <a:cubicBezTo>
                    <a:pt x="15588" y="11232"/>
                    <a:pt x="15588" y="11232"/>
                    <a:pt x="15588" y="11232"/>
                  </a:cubicBezTo>
                  <a:cubicBezTo>
                    <a:pt x="12025" y="15264"/>
                    <a:pt x="12025" y="15264"/>
                    <a:pt x="12025" y="15264"/>
                  </a:cubicBezTo>
                  <a:cubicBezTo>
                    <a:pt x="11802" y="14976"/>
                    <a:pt x="11802" y="14976"/>
                    <a:pt x="11802" y="14976"/>
                  </a:cubicBezTo>
                  <a:cubicBezTo>
                    <a:pt x="11802" y="21024"/>
                    <a:pt x="11802" y="21024"/>
                    <a:pt x="11802" y="21024"/>
                  </a:cubicBezTo>
                  <a:cubicBezTo>
                    <a:pt x="11802" y="21312"/>
                    <a:pt x="12247" y="21600"/>
                    <a:pt x="12470" y="21600"/>
                  </a:cubicBezTo>
                  <a:close/>
                  <a:moveTo>
                    <a:pt x="17592" y="21600"/>
                  </a:moveTo>
                  <a:cubicBezTo>
                    <a:pt x="20041" y="21600"/>
                    <a:pt x="20041" y="21600"/>
                    <a:pt x="20041" y="21600"/>
                  </a:cubicBezTo>
                  <a:cubicBezTo>
                    <a:pt x="20487" y="21600"/>
                    <a:pt x="20709" y="21312"/>
                    <a:pt x="20709" y="21024"/>
                  </a:cubicBezTo>
                  <a:cubicBezTo>
                    <a:pt x="20709" y="9216"/>
                    <a:pt x="20709" y="9216"/>
                    <a:pt x="20709" y="9216"/>
                  </a:cubicBezTo>
                  <a:cubicBezTo>
                    <a:pt x="19151" y="6912"/>
                    <a:pt x="19151" y="6912"/>
                    <a:pt x="19151" y="6912"/>
                  </a:cubicBezTo>
                  <a:cubicBezTo>
                    <a:pt x="17146" y="9504"/>
                    <a:pt x="17146" y="9504"/>
                    <a:pt x="17146" y="9504"/>
                  </a:cubicBezTo>
                  <a:cubicBezTo>
                    <a:pt x="17146" y="21024"/>
                    <a:pt x="17146" y="21024"/>
                    <a:pt x="17146" y="21024"/>
                  </a:cubicBezTo>
                  <a:cubicBezTo>
                    <a:pt x="17146" y="21312"/>
                    <a:pt x="17369" y="21600"/>
                    <a:pt x="17592" y="21600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511" name="Shape 511"/>
            <p:cNvSpPr/>
            <p:nvPr/>
          </p:nvSpPr>
          <p:spPr>
            <a:xfrm>
              <a:off x="2539024" y="314842"/>
              <a:ext cx="3675023" cy="6273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000" b="1">
                  <a:solidFill>
                    <a:srgbClr val="363031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363031"/>
                  </a:solidFill>
                </a:rPr>
                <a:t>YOUR  TEXT  HERE</a:t>
              </a:r>
            </a:p>
          </p:txBody>
        </p:sp>
        <p:sp>
          <p:nvSpPr>
            <p:cNvPr id="512" name="Shape 512"/>
            <p:cNvSpPr/>
            <p:nvPr/>
          </p:nvSpPr>
          <p:spPr>
            <a:xfrm>
              <a:off x="2539026" y="874812"/>
              <a:ext cx="3997321" cy="1249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 algn="just">
                <a:defRPr sz="2400">
                  <a:solidFill>
                    <a:srgbClr val="565555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565555"/>
                  </a:solidFill>
                </a:rPr>
                <a:t>Nowadays a growing number of people, especially the 20s</a:t>
              </a:r>
            </a:p>
          </p:txBody>
        </p:sp>
      </p:grpSp>
      <p:grpSp>
        <p:nvGrpSpPr>
          <p:cNvPr id="524" name="Group 524"/>
          <p:cNvGrpSpPr/>
          <p:nvPr/>
        </p:nvGrpSpPr>
        <p:grpSpPr>
          <a:xfrm>
            <a:off x="14216136" y="3218185"/>
            <a:ext cx="6596458" cy="2093117"/>
            <a:chOff x="0" y="0"/>
            <a:chExt cx="6596456" cy="2093116"/>
          </a:xfrm>
        </p:grpSpPr>
        <p:grpSp>
          <p:nvGrpSpPr>
            <p:cNvPr id="520" name="Group 520"/>
            <p:cNvGrpSpPr/>
            <p:nvPr/>
          </p:nvGrpSpPr>
          <p:grpSpPr>
            <a:xfrm>
              <a:off x="-1" y="-1"/>
              <a:ext cx="6588738" cy="2080518"/>
              <a:chOff x="0" y="0"/>
              <a:chExt cx="6588736" cy="2080516"/>
            </a:xfrm>
          </p:grpSpPr>
          <p:sp>
            <p:nvSpPr>
              <p:cNvPr id="514" name="Shape 514"/>
              <p:cNvSpPr/>
              <p:nvPr/>
            </p:nvSpPr>
            <p:spPr>
              <a:xfrm>
                <a:off x="803886" y="242190"/>
                <a:ext cx="5784851" cy="18383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8503"/>
                    </a:moveTo>
                    <a:cubicBezTo>
                      <a:pt x="21600" y="20171"/>
                      <a:pt x="21272" y="21600"/>
                      <a:pt x="20842" y="21600"/>
                    </a:cubicBezTo>
                    <a:cubicBezTo>
                      <a:pt x="783" y="21600"/>
                      <a:pt x="783" y="21600"/>
                      <a:pt x="783" y="21600"/>
                    </a:cubicBezTo>
                    <a:cubicBezTo>
                      <a:pt x="354" y="21600"/>
                      <a:pt x="0" y="20171"/>
                      <a:pt x="0" y="18503"/>
                    </a:cubicBezTo>
                    <a:cubicBezTo>
                      <a:pt x="0" y="3097"/>
                      <a:pt x="0" y="3097"/>
                      <a:pt x="0" y="3097"/>
                    </a:cubicBezTo>
                    <a:cubicBezTo>
                      <a:pt x="0" y="1350"/>
                      <a:pt x="354" y="0"/>
                      <a:pt x="783" y="0"/>
                    </a:cubicBezTo>
                    <a:cubicBezTo>
                      <a:pt x="20842" y="0"/>
                      <a:pt x="20842" y="0"/>
                      <a:pt x="20842" y="0"/>
                    </a:cubicBezTo>
                    <a:cubicBezTo>
                      <a:pt x="21272" y="0"/>
                      <a:pt x="21600" y="1350"/>
                      <a:pt x="21600" y="3097"/>
                    </a:cubicBezTo>
                    <a:lnTo>
                      <a:pt x="21600" y="18503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>
                <a:outerShdw blurRad="1270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15" name="Shape 515"/>
              <p:cNvSpPr/>
              <p:nvPr/>
            </p:nvSpPr>
            <p:spPr>
              <a:xfrm>
                <a:off x="-1" y="-1"/>
                <a:ext cx="2842240" cy="20805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27" h="20162" extrusionOk="0">
                    <a:moveTo>
                      <a:pt x="11291" y="1377"/>
                    </a:moveTo>
                    <a:cubicBezTo>
                      <a:pt x="7723" y="-1438"/>
                      <a:pt x="3130" y="198"/>
                      <a:pt x="1028" y="5042"/>
                    </a:cubicBezTo>
                    <a:cubicBezTo>
                      <a:pt x="-1073" y="9820"/>
                      <a:pt x="149" y="15973"/>
                      <a:pt x="3765" y="18787"/>
                    </a:cubicBezTo>
                    <a:cubicBezTo>
                      <a:pt x="4938" y="19704"/>
                      <a:pt x="6208" y="20162"/>
                      <a:pt x="7479" y="20162"/>
                    </a:cubicBezTo>
                    <a:cubicBezTo>
                      <a:pt x="7479" y="20162"/>
                      <a:pt x="7479" y="20162"/>
                      <a:pt x="7479" y="20162"/>
                    </a:cubicBezTo>
                    <a:cubicBezTo>
                      <a:pt x="20527" y="20097"/>
                      <a:pt x="20527" y="20162"/>
                      <a:pt x="20527" y="20162"/>
                    </a:cubicBezTo>
                    <a:cubicBezTo>
                      <a:pt x="14076" y="5042"/>
                      <a:pt x="14076" y="5042"/>
                      <a:pt x="14076" y="5042"/>
                    </a:cubicBezTo>
                    <a:cubicBezTo>
                      <a:pt x="14076" y="5042"/>
                      <a:pt x="14076" y="5042"/>
                      <a:pt x="14076" y="5042"/>
                    </a:cubicBezTo>
                    <a:cubicBezTo>
                      <a:pt x="13441" y="3537"/>
                      <a:pt x="12464" y="2293"/>
                      <a:pt x="11291" y="1377"/>
                    </a:cubicBezTo>
                    <a:close/>
                  </a:path>
                </a:pathLst>
              </a:custGeom>
              <a:solidFill>
                <a:srgbClr val="727272"/>
              </a:solidFill>
              <a:ln w="12700" cap="flat">
                <a:noFill/>
                <a:miter lim="400000"/>
              </a:ln>
              <a:effectLst>
                <a:outerShdw blurRad="101600" dist="1016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16" name="Shape 516"/>
              <p:cNvSpPr/>
              <p:nvPr/>
            </p:nvSpPr>
            <p:spPr>
              <a:xfrm>
                <a:off x="195518" y="195624"/>
                <a:ext cx="1692987" cy="16873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881" h="18911" extrusionOk="0">
                    <a:moveTo>
                      <a:pt x="14199" y="1289"/>
                    </a:moveTo>
                    <a:cubicBezTo>
                      <a:pt x="18655" y="3865"/>
                      <a:pt x="20241" y="9701"/>
                      <a:pt x="17598" y="14173"/>
                    </a:cubicBezTo>
                    <a:cubicBezTo>
                      <a:pt x="14954" y="18720"/>
                      <a:pt x="9214" y="20236"/>
                      <a:pt x="4683" y="17659"/>
                    </a:cubicBezTo>
                    <a:cubicBezTo>
                      <a:pt x="227" y="15007"/>
                      <a:pt x="-1359" y="9247"/>
                      <a:pt x="1284" y="4699"/>
                    </a:cubicBezTo>
                    <a:cubicBezTo>
                      <a:pt x="3928" y="228"/>
                      <a:pt x="9668" y="-1364"/>
                      <a:pt x="14199" y="128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17" name="Shape 517"/>
              <p:cNvSpPr/>
              <p:nvPr/>
            </p:nvSpPr>
            <p:spPr>
              <a:xfrm>
                <a:off x="292712" y="283466"/>
                <a:ext cx="1508125" cy="1501777"/>
              </a:xfrm>
              <a:prstGeom prst="ellipse">
                <a:avLst/>
              </a:prstGeom>
              <a:solidFill>
                <a:srgbClr val="72727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18" name="Shape 518"/>
              <p:cNvSpPr/>
              <p:nvPr/>
            </p:nvSpPr>
            <p:spPr>
              <a:xfrm>
                <a:off x="398068" y="386756"/>
                <a:ext cx="1299479" cy="12994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10" h="21510" extrusionOk="0">
                    <a:moveTo>
                      <a:pt x="833" y="11388"/>
                    </a:moveTo>
                    <a:cubicBezTo>
                      <a:pt x="1169" y="11276"/>
                      <a:pt x="1617" y="11052"/>
                      <a:pt x="1617" y="11052"/>
                    </a:cubicBezTo>
                    <a:cubicBezTo>
                      <a:pt x="1617" y="11052"/>
                      <a:pt x="1617" y="10716"/>
                      <a:pt x="1617" y="10716"/>
                    </a:cubicBezTo>
                    <a:cubicBezTo>
                      <a:pt x="1617" y="10716"/>
                      <a:pt x="1617" y="10716"/>
                      <a:pt x="1617" y="10716"/>
                    </a:cubicBezTo>
                    <a:cubicBezTo>
                      <a:pt x="1617" y="10716"/>
                      <a:pt x="1617" y="10492"/>
                      <a:pt x="1617" y="10380"/>
                    </a:cubicBezTo>
                    <a:cubicBezTo>
                      <a:pt x="1617" y="10380"/>
                      <a:pt x="1169" y="10268"/>
                      <a:pt x="833" y="10156"/>
                    </a:cubicBezTo>
                    <a:cubicBezTo>
                      <a:pt x="498" y="10045"/>
                      <a:pt x="50" y="9821"/>
                      <a:pt x="50" y="9821"/>
                    </a:cubicBezTo>
                    <a:cubicBezTo>
                      <a:pt x="-62" y="9709"/>
                      <a:pt x="50" y="9373"/>
                      <a:pt x="50" y="9261"/>
                    </a:cubicBezTo>
                    <a:cubicBezTo>
                      <a:pt x="162" y="9149"/>
                      <a:pt x="498" y="9149"/>
                      <a:pt x="945" y="9037"/>
                    </a:cubicBezTo>
                    <a:cubicBezTo>
                      <a:pt x="1281" y="9037"/>
                      <a:pt x="1729" y="9037"/>
                      <a:pt x="1729" y="8925"/>
                    </a:cubicBezTo>
                    <a:cubicBezTo>
                      <a:pt x="1841" y="8925"/>
                      <a:pt x="1841" y="8702"/>
                      <a:pt x="1841" y="8702"/>
                    </a:cubicBezTo>
                    <a:cubicBezTo>
                      <a:pt x="1841" y="8702"/>
                      <a:pt x="1841" y="8702"/>
                      <a:pt x="1841" y="8702"/>
                    </a:cubicBezTo>
                    <a:cubicBezTo>
                      <a:pt x="1841" y="8702"/>
                      <a:pt x="1953" y="8366"/>
                      <a:pt x="1953" y="8366"/>
                    </a:cubicBezTo>
                    <a:cubicBezTo>
                      <a:pt x="1953" y="8254"/>
                      <a:pt x="1505" y="8142"/>
                      <a:pt x="1169" y="7918"/>
                    </a:cubicBezTo>
                    <a:cubicBezTo>
                      <a:pt x="833" y="7694"/>
                      <a:pt x="610" y="7470"/>
                      <a:pt x="498" y="7359"/>
                    </a:cubicBezTo>
                    <a:cubicBezTo>
                      <a:pt x="498" y="7247"/>
                      <a:pt x="610" y="6911"/>
                      <a:pt x="721" y="6799"/>
                    </a:cubicBezTo>
                    <a:cubicBezTo>
                      <a:pt x="833" y="6799"/>
                      <a:pt x="1169" y="6799"/>
                      <a:pt x="1617" y="6911"/>
                    </a:cubicBezTo>
                    <a:cubicBezTo>
                      <a:pt x="1953" y="6911"/>
                      <a:pt x="2400" y="6911"/>
                      <a:pt x="2400" y="6911"/>
                    </a:cubicBezTo>
                    <a:cubicBezTo>
                      <a:pt x="2512" y="6911"/>
                      <a:pt x="2624" y="6687"/>
                      <a:pt x="2624" y="6687"/>
                    </a:cubicBezTo>
                    <a:cubicBezTo>
                      <a:pt x="2624" y="6687"/>
                      <a:pt x="2624" y="6687"/>
                      <a:pt x="2624" y="6687"/>
                    </a:cubicBezTo>
                    <a:cubicBezTo>
                      <a:pt x="2624" y="6687"/>
                      <a:pt x="2736" y="6463"/>
                      <a:pt x="2736" y="6351"/>
                    </a:cubicBezTo>
                    <a:cubicBezTo>
                      <a:pt x="2736" y="6351"/>
                      <a:pt x="2400" y="6016"/>
                      <a:pt x="2176" y="5792"/>
                    </a:cubicBezTo>
                    <a:cubicBezTo>
                      <a:pt x="1841" y="5456"/>
                      <a:pt x="1617" y="5232"/>
                      <a:pt x="1617" y="5120"/>
                    </a:cubicBezTo>
                    <a:cubicBezTo>
                      <a:pt x="1617" y="5008"/>
                      <a:pt x="1841" y="4673"/>
                      <a:pt x="1953" y="4673"/>
                    </a:cubicBezTo>
                    <a:cubicBezTo>
                      <a:pt x="1953" y="4673"/>
                      <a:pt x="2400" y="4784"/>
                      <a:pt x="2736" y="4896"/>
                    </a:cubicBezTo>
                    <a:cubicBezTo>
                      <a:pt x="3072" y="5008"/>
                      <a:pt x="3519" y="5120"/>
                      <a:pt x="3519" y="5120"/>
                    </a:cubicBezTo>
                    <a:cubicBezTo>
                      <a:pt x="3631" y="5120"/>
                      <a:pt x="3743" y="4896"/>
                      <a:pt x="3743" y="4896"/>
                    </a:cubicBezTo>
                    <a:cubicBezTo>
                      <a:pt x="3743" y="4896"/>
                      <a:pt x="3743" y="4896"/>
                      <a:pt x="3743" y="4896"/>
                    </a:cubicBezTo>
                    <a:cubicBezTo>
                      <a:pt x="3743" y="4896"/>
                      <a:pt x="3967" y="4673"/>
                      <a:pt x="3967" y="4673"/>
                    </a:cubicBezTo>
                    <a:cubicBezTo>
                      <a:pt x="3967" y="4561"/>
                      <a:pt x="3743" y="4225"/>
                      <a:pt x="3519" y="3889"/>
                    </a:cubicBezTo>
                    <a:cubicBezTo>
                      <a:pt x="3296" y="3553"/>
                      <a:pt x="3072" y="3218"/>
                      <a:pt x="3184" y="3218"/>
                    </a:cubicBezTo>
                    <a:cubicBezTo>
                      <a:pt x="3184" y="2994"/>
                      <a:pt x="3407" y="2770"/>
                      <a:pt x="3519" y="2770"/>
                    </a:cubicBezTo>
                    <a:cubicBezTo>
                      <a:pt x="3631" y="2770"/>
                      <a:pt x="3967" y="2994"/>
                      <a:pt x="4303" y="3218"/>
                    </a:cubicBezTo>
                    <a:cubicBezTo>
                      <a:pt x="4639" y="3441"/>
                      <a:pt x="4974" y="3665"/>
                      <a:pt x="4974" y="3665"/>
                    </a:cubicBezTo>
                    <a:cubicBezTo>
                      <a:pt x="5086" y="3665"/>
                      <a:pt x="5310" y="3441"/>
                      <a:pt x="5310" y="3441"/>
                    </a:cubicBezTo>
                    <a:cubicBezTo>
                      <a:pt x="5310" y="3441"/>
                      <a:pt x="5310" y="3441"/>
                      <a:pt x="5310" y="3441"/>
                    </a:cubicBezTo>
                    <a:cubicBezTo>
                      <a:pt x="5310" y="3441"/>
                      <a:pt x="5534" y="3330"/>
                      <a:pt x="5534" y="3218"/>
                    </a:cubicBezTo>
                    <a:cubicBezTo>
                      <a:pt x="5534" y="3218"/>
                      <a:pt x="5422" y="2882"/>
                      <a:pt x="5310" y="2434"/>
                    </a:cubicBezTo>
                    <a:cubicBezTo>
                      <a:pt x="5198" y="2098"/>
                      <a:pt x="5086" y="1651"/>
                      <a:pt x="5086" y="1651"/>
                    </a:cubicBezTo>
                    <a:cubicBezTo>
                      <a:pt x="5086" y="1539"/>
                      <a:pt x="5422" y="1315"/>
                      <a:pt x="5534" y="1315"/>
                    </a:cubicBezTo>
                    <a:cubicBezTo>
                      <a:pt x="5646" y="1315"/>
                      <a:pt x="5982" y="1651"/>
                      <a:pt x="6205" y="1875"/>
                    </a:cubicBezTo>
                    <a:cubicBezTo>
                      <a:pt x="6541" y="2210"/>
                      <a:pt x="6765" y="2434"/>
                      <a:pt x="6765" y="2546"/>
                    </a:cubicBezTo>
                    <a:cubicBezTo>
                      <a:pt x="6877" y="2546"/>
                      <a:pt x="7101" y="2434"/>
                      <a:pt x="7101" y="2434"/>
                    </a:cubicBezTo>
                    <a:cubicBezTo>
                      <a:pt x="7101" y="2434"/>
                      <a:pt x="7101" y="2434"/>
                      <a:pt x="7101" y="2434"/>
                    </a:cubicBezTo>
                    <a:cubicBezTo>
                      <a:pt x="7101" y="2434"/>
                      <a:pt x="7325" y="2322"/>
                      <a:pt x="7436" y="2210"/>
                    </a:cubicBezTo>
                    <a:cubicBezTo>
                      <a:pt x="7436" y="2210"/>
                      <a:pt x="7325" y="1875"/>
                      <a:pt x="7325" y="1427"/>
                    </a:cubicBezTo>
                    <a:cubicBezTo>
                      <a:pt x="7325" y="979"/>
                      <a:pt x="7325" y="644"/>
                      <a:pt x="7325" y="532"/>
                    </a:cubicBezTo>
                    <a:cubicBezTo>
                      <a:pt x="7436" y="420"/>
                      <a:pt x="7772" y="420"/>
                      <a:pt x="7884" y="420"/>
                    </a:cubicBezTo>
                    <a:cubicBezTo>
                      <a:pt x="7996" y="420"/>
                      <a:pt x="8220" y="755"/>
                      <a:pt x="8332" y="1091"/>
                    </a:cubicBezTo>
                    <a:cubicBezTo>
                      <a:pt x="8556" y="1427"/>
                      <a:pt x="8779" y="1763"/>
                      <a:pt x="8779" y="1875"/>
                    </a:cubicBezTo>
                    <a:cubicBezTo>
                      <a:pt x="8891" y="1875"/>
                      <a:pt x="9115" y="1763"/>
                      <a:pt x="9115" y="1763"/>
                    </a:cubicBezTo>
                    <a:cubicBezTo>
                      <a:pt x="9115" y="1763"/>
                      <a:pt x="9115" y="1763"/>
                      <a:pt x="9115" y="1763"/>
                    </a:cubicBezTo>
                    <a:cubicBezTo>
                      <a:pt x="9115" y="1763"/>
                      <a:pt x="9339" y="1763"/>
                      <a:pt x="9451" y="1763"/>
                    </a:cubicBezTo>
                    <a:cubicBezTo>
                      <a:pt x="9451" y="1651"/>
                      <a:pt x="9563" y="1315"/>
                      <a:pt x="9563" y="867"/>
                    </a:cubicBezTo>
                    <a:cubicBezTo>
                      <a:pt x="9675" y="532"/>
                      <a:pt x="9787" y="84"/>
                      <a:pt x="9787" y="84"/>
                    </a:cubicBezTo>
                    <a:cubicBezTo>
                      <a:pt x="9899" y="-28"/>
                      <a:pt x="10234" y="-28"/>
                      <a:pt x="10346" y="84"/>
                    </a:cubicBezTo>
                    <a:cubicBezTo>
                      <a:pt x="10458" y="84"/>
                      <a:pt x="10570" y="420"/>
                      <a:pt x="10682" y="867"/>
                    </a:cubicBezTo>
                    <a:cubicBezTo>
                      <a:pt x="10794" y="1203"/>
                      <a:pt x="10906" y="1651"/>
                      <a:pt x="10906" y="1651"/>
                    </a:cubicBezTo>
                    <a:cubicBezTo>
                      <a:pt x="11018" y="1651"/>
                      <a:pt x="11242" y="1651"/>
                      <a:pt x="11242" y="1651"/>
                    </a:cubicBezTo>
                    <a:cubicBezTo>
                      <a:pt x="11242" y="1651"/>
                      <a:pt x="11242" y="1651"/>
                      <a:pt x="11242" y="1651"/>
                    </a:cubicBezTo>
                    <a:cubicBezTo>
                      <a:pt x="11242" y="1651"/>
                      <a:pt x="11465" y="1763"/>
                      <a:pt x="11577" y="1651"/>
                    </a:cubicBezTo>
                    <a:cubicBezTo>
                      <a:pt x="11577" y="1651"/>
                      <a:pt x="11689" y="1315"/>
                      <a:pt x="11913" y="867"/>
                    </a:cubicBezTo>
                    <a:cubicBezTo>
                      <a:pt x="12025" y="532"/>
                      <a:pt x="12249" y="196"/>
                      <a:pt x="12249" y="196"/>
                    </a:cubicBezTo>
                    <a:cubicBezTo>
                      <a:pt x="12361" y="84"/>
                      <a:pt x="12697" y="196"/>
                      <a:pt x="12808" y="196"/>
                    </a:cubicBezTo>
                    <a:cubicBezTo>
                      <a:pt x="12920" y="308"/>
                      <a:pt x="12920" y="644"/>
                      <a:pt x="12920" y="1091"/>
                    </a:cubicBezTo>
                    <a:cubicBezTo>
                      <a:pt x="13032" y="1539"/>
                      <a:pt x="13032" y="1875"/>
                      <a:pt x="13032" y="1875"/>
                    </a:cubicBezTo>
                    <a:cubicBezTo>
                      <a:pt x="13032" y="1987"/>
                      <a:pt x="13368" y="1987"/>
                      <a:pt x="13368" y="1987"/>
                    </a:cubicBezTo>
                    <a:cubicBezTo>
                      <a:pt x="13368" y="1987"/>
                      <a:pt x="13368" y="1987"/>
                      <a:pt x="13368" y="1987"/>
                    </a:cubicBezTo>
                    <a:cubicBezTo>
                      <a:pt x="13368" y="1987"/>
                      <a:pt x="13592" y="2098"/>
                      <a:pt x="13592" y="2098"/>
                    </a:cubicBezTo>
                    <a:cubicBezTo>
                      <a:pt x="13704" y="2098"/>
                      <a:pt x="13928" y="1763"/>
                      <a:pt x="14151" y="1427"/>
                    </a:cubicBezTo>
                    <a:cubicBezTo>
                      <a:pt x="14375" y="1091"/>
                      <a:pt x="14599" y="755"/>
                      <a:pt x="14711" y="755"/>
                    </a:cubicBezTo>
                    <a:cubicBezTo>
                      <a:pt x="14823" y="755"/>
                      <a:pt x="15159" y="867"/>
                      <a:pt x="15159" y="979"/>
                    </a:cubicBezTo>
                    <a:cubicBezTo>
                      <a:pt x="15271" y="1091"/>
                      <a:pt x="15159" y="1427"/>
                      <a:pt x="15159" y="1875"/>
                    </a:cubicBezTo>
                    <a:cubicBezTo>
                      <a:pt x="15047" y="2210"/>
                      <a:pt x="14935" y="2658"/>
                      <a:pt x="15047" y="2658"/>
                    </a:cubicBezTo>
                    <a:cubicBezTo>
                      <a:pt x="15047" y="2770"/>
                      <a:pt x="15271" y="2882"/>
                      <a:pt x="15271" y="2882"/>
                    </a:cubicBezTo>
                    <a:cubicBezTo>
                      <a:pt x="15271" y="2882"/>
                      <a:pt x="15271" y="2882"/>
                      <a:pt x="15271" y="2882"/>
                    </a:cubicBezTo>
                    <a:cubicBezTo>
                      <a:pt x="15271" y="2882"/>
                      <a:pt x="15494" y="2994"/>
                      <a:pt x="15494" y="2994"/>
                    </a:cubicBezTo>
                    <a:cubicBezTo>
                      <a:pt x="15606" y="2994"/>
                      <a:pt x="15830" y="2770"/>
                      <a:pt x="16166" y="2434"/>
                    </a:cubicBezTo>
                    <a:cubicBezTo>
                      <a:pt x="16502" y="2210"/>
                      <a:pt x="16837" y="1987"/>
                      <a:pt x="16837" y="1987"/>
                    </a:cubicBezTo>
                    <a:cubicBezTo>
                      <a:pt x="16949" y="1987"/>
                      <a:pt x="17285" y="2210"/>
                      <a:pt x="17285" y="2322"/>
                    </a:cubicBezTo>
                    <a:cubicBezTo>
                      <a:pt x="17397" y="2322"/>
                      <a:pt x="17173" y="2770"/>
                      <a:pt x="17061" y="3106"/>
                    </a:cubicBezTo>
                    <a:cubicBezTo>
                      <a:pt x="16949" y="3553"/>
                      <a:pt x="16726" y="3889"/>
                      <a:pt x="16726" y="3889"/>
                    </a:cubicBezTo>
                    <a:cubicBezTo>
                      <a:pt x="16726" y="4001"/>
                      <a:pt x="16949" y="4113"/>
                      <a:pt x="16949" y="4113"/>
                    </a:cubicBezTo>
                    <a:cubicBezTo>
                      <a:pt x="16949" y="4113"/>
                      <a:pt x="16949" y="4113"/>
                      <a:pt x="16949" y="4113"/>
                    </a:cubicBezTo>
                    <a:cubicBezTo>
                      <a:pt x="16949" y="4113"/>
                      <a:pt x="17173" y="4337"/>
                      <a:pt x="17173" y="4337"/>
                    </a:cubicBezTo>
                    <a:cubicBezTo>
                      <a:pt x="17285" y="4337"/>
                      <a:pt x="17621" y="4113"/>
                      <a:pt x="17957" y="4001"/>
                    </a:cubicBezTo>
                    <a:cubicBezTo>
                      <a:pt x="18292" y="3777"/>
                      <a:pt x="18628" y="3665"/>
                      <a:pt x="18740" y="3665"/>
                    </a:cubicBezTo>
                    <a:cubicBezTo>
                      <a:pt x="18852" y="3665"/>
                      <a:pt x="19076" y="3889"/>
                      <a:pt x="19076" y="4113"/>
                    </a:cubicBezTo>
                    <a:cubicBezTo>
                      <a:pt x="19076" y="4113"/>
                      <a:pt x="18852" y="4449"/>
                      <a:pt x="18628" y="4784"/>
                    </a:cubicBezTo>
                    <a:cubicBezTo>
                      <a:pt x="18404" y="5120"/>
                      <a:pt x="18180" y="5456"/>
                      <a:pt x="18180" y="5456"/>
                    </a:cubicBezTo>
                    <a:cubicBezTo>
                      <a:pt x="18180" y="5568"/>
                      <a:pt x="18292" y="5792"/>
                      <a:pt x="18292" y="5792"/>
                    </a:cubicBezTo>
                    <a:cubicBezTo>
                      <a:pt x="18292" y="5792"/>
                      <a:pt x="18292" y="5792"/>
                      <a:pt x="18292" y="5792"/>
                    </a:cubicBezTo>
                    <a:cubicBezTo>
                      <a:pt x="18292" y="5792"/>
                      <a:pt x="18404" y="6016"/>
                      <a:pt x="18516" y="6016"/>
                    </a:cubicBezTo>
                    <a:cubicBezTo>
                      <a:pt x="18516" y="6016"/>
                      <a:pt x="18964" y="5904"/>
                      <a:pt x="19300" y="5792"/>
                    </a:cubicBezTo>
                    <a:cubicBezTo>
                      <a:pt x="19635" y="5680"/>
                      <a:pt x="20083" y="5680"/>
                      <a:pt x="20195" y="5680"/>
                    </a:cubicBezTo>
                    <a:cubicBezTo>
                      <a:pt x="20307" y="5680"/>
                      <a:pt x="20419" y="6016"/>
                      <a:pt x="20419" y="6127"/>
                    </a:cubicBezTo>
                    <a:cubicBezTo>
                      <a:pt x="20419" y="6239"/>
                      <a:pt x="20083" y="6575"/>
                      <a:pt x="19859" y="6799"/>
                    </a:cubicBezTo>
                    <a:cubicBezTo>
                      <a:pt x="19523" y="7023"/>
                      <a:pt x="19188" y="7247"/>
                      <a:pt x="19188" y="7359"/>
                    </a:cubicBezTo>
                    <a:cubicBezTo>
                      <a:pt x="19188" y="7470"/>
                      <a:pt x="19300" y="7694"/>
                      <a:pt x="19300" y="7694"/>
                    </a:cubicBezTo>
                    <a:cubicBezTo>
                      <a:pt x="19300" y="7694"/>
                      <a:pt x="19300" y="7694"/>
                      <a:pt x="19300" y="7694"/>
                    </a:cubicBezTo>
                    <a:cubicBezTo>
                      <a:pt x="19300" y="7694"/>
                      <a:pt x="19300" y="7918"/>
                      <a:pt x="19412" y="7918"/>
                    </a:cubicBezTo>
                    <a:cubicBezTo>
                      <a:pt x="19412" y="7918"/>
                      <a:pt x="19859" y="7918"/>
                      <a:pt x="20195" y="7918"/>
                    </a:cubicBezTo>
                    <a:cubicBezTo>
                      <a:pt x="20643" y="7918"/>
                      <a:pt x="20978" y="7918"/>
                      <a:pt x="21090" y="8030"/>
                    </a:cubicBezTo>
                    <a:cubicBezTo>
                      <a:pt x="21202" y="8030"/>
                      <a:pt x="21202" y="8478"/>
                      <a:pt x="21202" y="8590"/>
                    </a:cubicBezTo>
                    <a:cubicBezTo>
                      <a:pt x="21202" y="8590"/>
                      <a:pt x="20866" y="8813"/>
                      <a:pt x="20531" y="9037"/>
                    </a:cubicBezTo>
                    <a:cubicBezTo>
                      <a:pt x="20083" y="9149"/>
                      <a:pt x="19747" y="9373"/>
                      <a:pt x="19747" y="9373"/>
                    </a:cubicBezTo>
                    <a:cubicBezTo>
                      <a:pt x="19635" y="9485"/>
                      <a:pt x="19747" y="9709"/>
                      <a:pt x="19747" y="9709"/>
                    </a:cubicBezTo>
                    <a:cubicBezTo>
                      <a:pt x="19747" y="9709"/>
                      <a:pt x="19747" y="9709"/>
                      <a:pt x="19747" y="9709"/>
                    </a:cubicBezTo>
                    <a:cubicBezTo>
                      <a:pt x="19747" y="9709"/>
                      <a:pt x="19747" y="9933"/>
                      <a:pt x="19859" y="10045"/>
                    </a:cubicBezTo>
                    <a:cubicBezTo>
                      <a:pt x="19859" y="10045"/>
                      <a:pt x="20195" y="10156"/>
                      <a:pt x="20643" y="10156"/>
                    </a:cubicBezTo>
                    <a:cubicBezTo>
                      <a:pt x="20978" y="10268"/>
                      <a:pt x="21426" y="10380"/>
                      <a:pt x="21426" y="10492"/>
                    </a:cubicBezTo>
                    <a:cubicBezTo>
                      <a:pt x="21538" y="10604"/>
                      <a:pt x="21538" y="10940"/>
                      <a:pt x="21426" y="11052"/>
                    </a:cubicBezTo>
                    <a:cubicBezTo>
                      <a:pt x="21426" y="11052"/>
                      <a:pt x="20978" y="11164"/>
                      <a:pt x="20643" y="11276"/>
                    </a:cubicBezTo>
                    <a:cubicBezTo>
                      <a:pt x="20195" y="11388"/>
                      <a:pt x="19859" y="11499"/>
                      <a:pt x="19859" y="11499"/>
                    </a:cubicBezTo>
                    <a:cubicBezTo>
                      <a:pt x="19747" y="11499"/>
                      <a:pt x="19747" y="11835"/>
                      <a:pt x="19747" y="11835"/>
                    </a:cubicBezTo>
                    <a:cubicBezTo>
                      <a:pt x="19747" y="11835"/>
                      <a:pt x="19747" y="11835"/>
                      <a:pt x="19747" y="11835"/>
                    </a:cubicBezTo>
                    <a:cubicBezTo>
                      <a:pt x="19747" y="11835"/>
                      <a:pt x="19747" y="12059"/>
                      <a:pt x="19747" y="12171"/>
                    </a:cubicBezTo>
                    <a:cubicBezTo>
                      <a:pt x="19747" y="12171"/>
                      <a:pt x="20083" y="12283"/>
                      <a:pt x="20419" y="12507"/>
                    </a:cubicBezTo>
                    <a:cubicBezTo>
                      <a:pt x="20866" y="12619"/>
                      <a:pt x="21202" y="12842"/>
                      <a:pt x="21202" y="12954"/>
                    </a:cubicBezTo>
                    <a:cubicBezTo>
                      <a:pt x="21314" y="13066"/>
                      <a:pt x="21202" y="13402"/>
                      <a:pt x="21090" y="13514"/>
                    </a:cubicBezTo>
                    <a:cubicBezTo>
                      <a:pt x="20978" y="13514"/>
                      <a:pt x="20643" y="13514"/>
                      <a:pt x="20195" y="13514"/>
                    </a:cubicBezTo>
                    <a:cubicBezTo>
                      <a:pt x="19859" y="13514"/>
                      <a:pt x="19412" y="13514"/>
                      <a:pt x="19412" y="13626"/>
                    </a:cubicBezTo>
                    <a:cubicBezTo>
                      <a:pt x="19300" y="13626"/>
                      <a:pt x="19300" y="13850"/>
                      <a:pt x="19300" y="13850"/>
                    </a:cubicBezTo>
                    <a:cubicBezTo>
                      <a:pt x="19300" y="13850"/>
                      <a:pt x="19300" y="13850"/>
                      <a:pt x="19300" y="13850"/>
                    </a:cubicBezTo>
                    <a:cubicBezTo>
                      <a:pt x="19300" y="13850"/>
                      <a:pt x="19188" y="14074"/>
                      <a:pt x="19188" y="14185"/>
                    </a:cubicBezTo>
                    <a:cubicBezTo>
                      <a:pt x="19188" y="14185"/>
                      <a:pt x="19523" y="14409"/>
                      <a:pt x="19859" y="14745"/>
                    </a:cubicBezTo>
                    <a:cubicBezTo>
                      <a:pt x="20083" y="14969"/>
                      <a:pt x="20419" y="15193"/>
                      <a:pt x="20419" y="15305"/>
                    </a:cubicBezTo>
                    <a:cubicBezTo>
                      <a:pt x="20419" y="15417"/>
                      <a:pt x="20307" y="15752"/>
                      <a:pt x="20195" y="15752"/>
                    </a:cubicBezTo>
                    <a:cubicBezTo>
                      <a:pt x="20083" y="15864"/>
                      <a:pt x="19747" y="15752"/>
                      <a:pt x="19300" y="15640"/>
                    </a:cubicBezTo>
                    <a:cubicBezTo>
                      <a:pt x="18964" y="15640"/>
                      <a:pt x="18516" y="15528"/>
                      <a:pt x="18516" y="15528"/>
                    </a:cubicBezTo>
                    <a:cubicBezTo>
                      <a:pt x="18404" y="15528"/>
                      <a:pt x="18292" y="15752"/>
                      <a:pt x="18292" y="15752"/>
                    </a:cubicBezTo>
                    <a:cubicBezTo>
                      <a:pt x="18292" y="15752"/>
                      <a:pt x="18292" y="15752"/>
                      <a:pt x="18292" y="15752"/>
                    </a:cubicBezTo>
                    <a:cubicBezTo>
                      <a:pt x="18292" y="15752"/>
                      <a:pt x="18180" y="15976"/>
                      <a:pt x="18180" y="15976"/>
                    </a:cubicBezTo>
                    <a:cubicBezTo>
                      <a:pt x="18180" y="16088"/>
                      <a:pt x="18404" y="16424"/>
                      <a:pt x="18628" y="16648"/>
                    </a:cubicBezTo>
                    <a:cubicBezTo>
                      <a:pt x="18852" y="16983"/>
                      <a:pt x="19076" y="17319"/>
                      <a:pt x="19076" y="17431"/>
                    </a:cubicBezTo>
                    <a:cubicBezTo>
                      <a:pt x="19076" y="17543"/>
                      <a:pt x="18852" y="17767"/>
                      <a:pt x="18740" y="17879"/>
                    </a:cubicBezTo>
                    <a:cubicBezTo>
                      <a:pt x="18740" y="17879"/>
                      <a:pt x="18292" y="17655"/>
                      <a:pt x="17957" y="17543"/>
                    </a:cubicBezTo>
                    <a:cubicBezTo>
                      <a:pt x="17621" y="17319"/>
                      <a:pt x="17285" y="17207"/>
                      <a:pt x="17173" y="17207"/>
                    </a:cubicBezTo>
                    <a:cubicBezTo>
                      <a:pt x="17061" y="17207"/>
                      <a:pt x="16949" y="17319"/>
                      <a:pt x="16949" y="17319"/>
                    </a:cubicBezTo>
                    <a:cubicBezTo>
                      <a:pt x="16949" y="17319"/>
                      <a:pt x="16949" y="17319"/>
                      <a:pt x="16949" y="17319"/>
                    </a:cubicBezTo>
                    <a:cubicBezTo>
                      <a:pt x="16949" y="17319"/>
                      <a:pt x="16726" y="17543"/>
                      <a:pt x="16726" y="17655"/>
                    </a:cubicBezTo>
                    <a:cubicBezTo>
                      <a:pt x="16726" y="17655"/>
                      <a:pt x="16949" y="17991"/>
                      <a:pt x="17061" y="18326"/>
                    </a:cubicBezTo>
                    <a:cubicBezTo>
                      <a:pt x="17173" y="18774"/>
                      <a:pt x="17397" y="19110"/>
                      <a:pt x="17397" y="19110"/>
                    </a:cubicBezTo>
                    <a:cubicBezTo>
                      <a:pt x="17285" y="19334"/>
                      <a:pt x="17061" y="19557"/>
                      <a:pt x="16949" y="19557"/>
                    </a:cubicBezTo>
                    <a:cubicBezTo>
                      <a:pt x="16837" y="19557"/>
                      <a:pt x="16502" y="19222"/>
                      <a:pt x="16166" y="18998"/>
                    </a:cubicBezTo>
                    <a:cubicBezTo>
                      <a:pt x="15830" y="18774"/>
                      <a:pt x="15606" y="18550"/>
                      <a:pt x="15494" y="18438"/>
                    </a:cubicBezTo>
                    <a:cubicBezTo>
                      <a:pt x="15494" y="18438"/>
                      <a:pt x="15271" y="18662"/>
                      <a:pt x="15271" y="18662"/>
                    </a:cubicBezTo>
                    <a:cubicBezTo>
                      <a:pt x="15271" y="18662"/>
                      <a:pt x="15271" y="18662"/>
                      <a:pt x="15271" y="18662"/>
                    </a:cubicBezTo>
                    <a:cubicBezTo>
                      <a:pt x="15271" y="18662"/>
                      <a:pt x="15047" y="18774"/>
                      <a:pt x="15047" y="18774"/>
                    </a:cubicBezTo>
                    <a:cubicBezTo>
                      <a:pt x="14935" y="18886"/>
                      <a:pt x="15047" y="19222"/>
                      <a:pt x="15159" y="19669"/>
                    </a:cubicBezTo>
                    <a:cubicBezTo>
                      <a:pt x="15271" y="20005"/>
                      <a:pt x="15271" y="20453"/>
                      <a:pt x="15271" y="20453"/>
                    </a:cubicBezTo>
                    <a:cubicBezTo>
                      <a:pt x="15159" y="20565"/>
                      <a:pt x="14823" y="20677"/>
                      <a:pt x="14711" y="20677"/>
                    </a:cubicBezTo>
                    <a:cubicBezTo>
                      <a:pt x="14599" y="20677"/>
                      <a:pt x="14375" y="20341"/>
                      <a:pt x="14151" y="20117"/>
                    </a:cubicBezTo>
                    <a:cubicBezTo>
                      <a:pt x="13928" y="19781"/>
                      <a:pt x="13704" y="19446"/>
                      <a:pt x="13592" y="19446"/>
                    </a:cubicBezTo>
                    <a:cubicBezTo>
                      <a:pt x="13592" y="19334"/>
                      <a:pt x="13368" y="19446"/>
                      <a:pt x="13368" y="19446"/>
                    </a:cubicBezTo>
                    <a:cubicBezTo>
                      <a:pt x="13368" y="19446"/>
                      <a:pt x="13368" y="19446"/>
                      <a:pt x="13368" y="19446"/>
                    </a:cubicBezTo>
                    <a:cubicBezTo>
                      <a:pt x="13368" y="19446"/>
                      <a:pt x="13032" y="19557"/>
                      <a:pt x="13032" y="19557"/>
                    </a:cubicBezTo>
                    <a:cubicBezTo>
                      <a:pt x="13032" y="19557"/>
                      <a:pt x="13032" y="20005"/>
                      <a:pt x="12920" y="20453"/>
                    </a:cubicBezTo>
                    <a:cubicBezTo>
                      <a:pt x="12920" y="20789"/>
                      <a:pt x="12920" y="21236"/>
                      <a:pt x="12920" y="21236"/>
                    </a:cubicBezTo>
                    <a:cubicBezTo>
                      <a:pt x="12808" y="21348"/>
                      <a:pt x="12473" y="21460"/>
                      <a:pt x="12361" y="21348"/>
                    </a:cubicBezTo>
                    <a:cubicBezTo>
                      <a:pt x="12249" y="21348"/>
                      <a:pt x="12025" y="21012"/>
                      <a:pt x="11913" y="20565"/>
                    </a:cubicBezTo>
                    <a:cubicBezTo>
                      <a:pt x="11689" y="20229"/>
                      <a:pt x="11577" y="19893"/>
                      <a:pt x="11577" y="19781"/>
                    </a:cubicBezTo>
                    <a:cubicBezTo>
                      <a:pt x="11465" y="19781"/>
                      <a:pt x="11242" y="19781"/>
                      <a:pt x="11242" y="19781"/>
                    </a:cubicBezTo>
                    <a:cubicBezTo>
                      <a:pt x="11242" y="19781"/>
                      <a:pt x="11242" y="19781"/>
                      <a:pt x="11242" y="19781"/>
                    </a:cubicBezTo>
                    <a:cubicBezTo>
                      <a:pt x="11242" y="19781"/>
                      <a:pt x="11018" y="19781"/>
                      <a:pt x="10906" y="19893"/>
                    </a:cubicBezTo>
                    <a:cubicBezTo>
                      <a:pt x="10906" y="19893"/>
                      <a:pt x="10794" y="20229"/>
                      <a:pt x="10682" y="20677"/>
                    </a:cubicBezTo>
                    <a:cubicBezTo>
                      <a:pt x="10570" y="21012"/>
                      <a:pt x="10458" y="21460"/>
                      <a:pt x="10346" y="21460"/>
                    </a:cubicBezTo>
                    <a:cubicBezTo>
                      <a:pt x="10234" y="21572"/>
                      <a:pt x="9899" y="21460"/>
                      <a:pt x="9787" y="21460"/>
                    </a:cubicBezTo>
                    <a:cubicBezTo>
                      <a:pt x="9787" y="21348"/>
                      <a:pt x="9675" y="21012"/>
                      <a:pt x="9563" y="20565"/>
                    </a:cubicBezTo>
                    <a:cubicBezTo>
                      <a:pt x="9563" y="20229"/>
                      <a:pt x="9451" y="19781"/>
                      <a:pt x="9451" y="19781"/>
                    </a:cubicBezTo>
                    <a:cubicBezTo>
                      <a:pt x="9339" y="19669"/>
                      <a:pt x="9115" y="19669"/>
                      <a:pt x="9115" y="19669"/>
                    </a:cubicBezTo>
                    <a:cubicBezTo>
                      <a:pt x="9115" y="19669"/>
                      <a:pt x="9115" y="19669"/>
                      <a:pt x="9115" y="19669"/>
                    </a:cubicBezTo>
                    <a:cubicBezTo>
                      <a:pt x="9115" y="19669"/>
                      <a:pt x="8891" y="19669"/>
                      <a:pt x="8779" y="19669"/>
                    </a:cubicBezTo>
                    <a:cubicBezTo>
                      <a:pt x="8779" y="19669"/>
                      <a:pt x="8556" y="20005"/>
                      <a:pt x="8444" y="20341"/>
                    </a:cubicBezTo>
                    <a:cubicBezTo>
                      <a:pt x="8220" y="20789"/>
                      <a:pt x="7996" y="21124"/>
                      <a:pt x="7884" y="21124"/>
                    </a:cubicBezTo>
                    <a:cubicBezTo>
                      <a:pt x="7772" y="21124"/>
                      <a:pt x="7436" y="21012"/>
                      <a:pt x="7436" y="20900"/>
                    </a:cubicBezTo>
                    <a:cubicBezTo>
                      <a:pt x="7325" y="20900"/>
                      <a:pt x="7325" y="20453"/>
                      <a:pt x="7325" y="20117"/>
                    </a:cubicBezTo>
                    <a:cubicBezTo>
                      <a:pt x="7325" y="19669"/>
                      <a:pt x="7436" y="19334"/>
                      <a:pt x="7436" y="19222"/>
                    </a:cubicBezTo>
                    <a:cubicBezTo>
                      <a:pt x="7325" y="19222"/>
                      <a:pt x="7101" y="19110"/>
                      <a:pt x="7101" y="19110"/>
                    </a:cubicBezTo>
                    <a:cubicBezTo>
                      <a:pt x="7101" y="19110"/>
                      <a:pt x="7101" y="19110"/>
                      <a:pt x="7101" y="19110"/>
                    </a:cubicBezTo>
                    <a:cubicBezTo>
                      <a:pt x="7101" y="19110"/>
                      <a:pt x="6877" y="18998"/>
                      <a:pt x="6765" y="18998"/>
                    </a:cubicBezTo>
                    <a:cubicBezTo>
                      <a:pt x="6765" y="18998"/>
                      <a:pt x="6541" y="19334"/>
                      <a:pt x="6205" y="19557"/>
                    </a:cubicBezTo>
                    <a:cubicBezTo>
                      <a:pt x="5982" y="19893"/>
                      <a:pt x="5646" y="20229"/>
                      <a:pt x="5646" y="20229"/>
                    </a:cubicBezTo>
                    <a:cubicBezTo>
                      <a:pt x="5534" y="20229"/>
                      <a:pt x="5198" y="20005"/>
                      <a:pt x="5086" y="19893"/>
                    </a:cubicBezTo>
                    <a:cubicBezTo>
                      <a:pt x="5086" y="19893"/>
                      <a:pt x="5198" y="19446"/>
                      <a:pt x="5310" y="19110"/>
                    </a:cubicBezTo>
                    <a:cubicBezTo>
                      <a:pt x="5422" y="18662"/>
                      <a:pt x="5534" y="18326"/>
                      <a:pt x="5534" y="18214"/>
                    </a:cubicBezTo>
                    <a:cubicBezTo>
                      <a:pt x="5534" y="18214"/>
                      <a:pt x="5310" y="18103"/>
                      <a:pt x="5310" y="17991"/>
                    </a:cubicBezTo>
                    <a:cubicBezTo>
                      <a:pt x="5310" y="17991"/>
                      <a:pt x="5310" y="17991"/>
                      <a:pt x="5310" y="17991"/>
                    </a:cubicBezTo>
                    <a:cubicBezTo>
                      <a:pt x="5310" y="18103"/>
                      <a:pt x="5086" y="17879"/>
                      <a:pt x="4974" y="17879"/>
                    </a:cubicBezTo>
                    <a:cubicBezTo>
                      <a:pt x="4974" y="17879"/>
                      <a:pt x="4639" y="18103"/>
                      <a:pt x="4303" y="18326"/>
                    </a:cubicBezTo>
                    <a:cubicBezTo>
                      <a:pt x="3967" y="18550"/>
                      <a:pt x="3631" y="18774"/>
                      <a:pt x="3631" y="18774"/>
                    </a:cubicBezTo>
                    <a:cubicBezTo>
                      <a:pt x="3407" y="18774"/>
                      <a:pt x="3184" y="18438"/>
                      <a:pt x="3184" y="18326"/>
                    </a:cubicBezTo>
                    <a:cubicBezTo>
                      <a:pt x="3184" y="18326"/>
                      <a:pt x="3296" y="17991"/>
                      <a:pt x="3519" y="17543"/>
                    </a:cubicBezTo>
                    <a:cubicBezTo>
                      <a:pt x="3743" y="17207"/>
                      <a:pt x="3967" y="16871"/>
                      <a:pt x="3967" y="16871"/>
                    </a:cubicBezTo>
                    <a:cubicBezTo>
                      <a:pt x="3967" y="16760"/>
                      <a:pt x="3743" y="16648"/>
                      <a:pt x="3743" y="16648"/>
                    </a:cubicBezTo>
                    <a:cubicBezTo>
                      <a:pt x="3743" y="16648"/>
                      <a:pt x="3743" y="16648"/>
                      <a:pt x="3743" y="16648"/>
                    </a:cubicBezTo>
                    <a:cubicBezTo>
                      <a:pt x="3743" y="16648"/>
                      <a:pt x="3631" y="16424"/>
                      <a:pt x="3519" y="16312"/>
                    </a:cubicBezTo>
                    <a:cubicBezTo>
                      <a:pt x="3519" y="16312"/>
                      <a:pt x="3072" y="16536"/>
                      <a:pt x="2736" y="16648"/>
                    </a:cubicBezTo>
                    <a:cubicBezTo>
                      <a:pt x="2400" y="16760"/>
                      <a:pt x="1953" y="16871"/>
                      <a:pt x="1953" y="16871"/>
                    </a:cubicBezTo>
                    <a:cubicBezTo>
                      <a:pt x="1841" y="16871"/>
                      <a:pt x="1617" y="16536"/>
                      <a:pt x="1617" y="16424"/>
                    </a:cubicBezTo>
                    <a:cubicBezTo>
                      <a:pt x="1617" y="16312"/>
                      <a:pt x="1841" y="16088"/>
                      <a:pt x="2176" y="15752"/>
                    </a:cubicBezTo>
                    <a:cubicBezTo>
                      <a:pt x="2400" y="15417"/>
                      <a:pt x="2736" y="15193"/>
                      <a:pt x="2736" y="15081"/>
                    </a:cubicBezTo>
                    <a:cubicBezTo>
                      <a:pt x="2736" y="15081"/>
                      <a:pt x="2624" y="14857"/>
                      <a:pt x="2624" y="14857"/>
                    </a:cubicBezTo>
                    <a:cubicBezTo>
                      <a:pt x="2624" y="14857"/>
                      <a:pt x="2624" y="14857"/>
                      <a:pt x="2624" y="14857"/>
                    </a:cubicBezTo>
                    <a:cubicBezTo>
                      <a:pt x="2624" y="14857"/>
                      <a:pt x="2512" y="14633"/>
                      <a:pt x="2400" y="14521"/>
                    </a:cubicBezTo>
                    <a:cubicBezTo>
                      <a:pt x="2400" y="14521"/>
                      <a:pt x="1953" y="14633"/>
                      <a:pt x="1617" y="14633"/>
                    </a:cubicBezTo>
                    <a:cubicBezTo>
                      <a:pt x="1169" y="14745"/>
                      <a:pt x="833" y="14745"/>
                      <a:pt x="721" y="14745"/>
                    </a:cubicBezTo>
                    <a:cubicBezTo>
                      <a:pt x="610" y="14633"/>
                      <a:pt x="498" y="14297"/>
                      <a:pt x="498" y="14185"/>
                    </a:cubicBezTo>
                    <a:cubicBezTo>
                      <a:pt x="610" y="14074"/>
                      <a:pt x="833" y="13850"/>
                      <a:pt x="1169" y="13626"/>
                    </a:cubicBezTo>
                    <a:cubicBezTo>
                      <a:pt x="1505" y="13402"/>
                      <a:pt x="1841" y="13178"/>
                      <a:pt x="1953" y="13178"/>
                    </a:cubicBezTo>
                    <a:cubicBezTo>
                      <a:pt x="1953" y="13066"/>
                      <a:pt x="1841" y="12842"/>
                      <a:pt x="1841" y="12842"/>
                    </a:cubicBezTo>
                    <a:cubicBezTo>
                      <a:pt x="1841" y="12842"/>
                      <a:pt x="1841" y="12842"/>
                      <a:pt x="1841" y="12842"/>
                    </a:cubicBezTo>
                    <a:cubicBezTo>
                      <a:pt x="1841" y="12842"/>
                      <a:pt x="1841" y="12619"/>
                      <a:pt x="1729" y="12507"/>
                    </a:cubicBezTo>
                    <a:cubicBezTo>
                      <a:pt x="1729" y="12507"/>
                      <a:pt x="1393" y="12507"/>
                      <a:pt x="945" y="12507"/>
                    </a:cubicBezTo>
                    <a:cubicBezTo>
                      <a:pt x="498" y="12395"/>
                      <a:pt x="162" y="12395"/>
                      <a:pt x="50" y="12283"/>
                    </a:cubicBezTo>
                    <a:cubicBezTo>
                      <a:pt x="50" y="12171"/>
                      <a:pt x="-62" y="11835"/>
                      <a:pt x="50" y="11723"/>
                    </a:cubicBezTo>
                    <a:cubicBezTo>
                      <a:pt x="50" y="11723"/>
                      <a:pt x="386" y="11499"/>
                      <a:pt x="833" y="113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>
                <a:outerShdw blurRad="1270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19" name="Shape 519"/>
              <p:cNvSpPr/>
              <p:nvPr/>
            </p:nvSpPr>
            <p:spPr>
              <a:xfrm>
                <a:off x="562586" y="546990"/>
                <a:ext cx="965201" cy="974729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521" name="Shape 521"/>
            <p:cNvSpPr/>
            <p:nvPr/>
          </p:nvSpPr>
          <p:spPr>
            <a:xfrm>
              <a:off x="2599134" y="283466"/>
              <a:ext cx="3924299" cy="6273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000" b="1">
                  <a:solidFill>
                    <a:srgbClr val="363031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363031"/>
                  </a:solidFill>
                </a:rPr>
                <a:t>YOUR  TEXT  HERE</a:t>
              </a:r>
            </a:p>
          </p:txBody>
        </p:sp>
        <p:sp>
          <p:nvSpPr>
            <p:cNvPr id="522" name="Shape 522"/>
            <p:cNvSpPr/>
            <p:nvPr/>
          </p:nvSpPr>
          <p:spPr>
            <a:xfrm>
              <a:off x="2599136" y="843436"/>
              <a:ext cx="3997321" cy="1249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 algn="just">
                <a:defRPr sz="2400">
                  <a:solidFill>
                    <a:srgbClr val="565555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565555"/>
                  </a:solidFill>
                </a:rPr>
                <a:t>Nowadays a growing number of people, especially the 20s</a:t>
              </a:r>
            </a:p>
          </p:txBody>
        </p:sp>
        <p:sp>
          <p:nvSpPr>
            <p:cNvPr id="523" name="Shape 523"/>
            <p:cNvSpPr/>
            <p:nvPr/>
          </p:nvSpPr>
          <p:spPr>
            <a:xfrm>
              <a:off x="863324" y="788922"/>
              <a:ext cx="357371" cy="5636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39" y="0"/>
                  </a:moveTo>
                  <a:cubicBezTo>
                    <a:pt x="13863" y="0"/>
                    <a:pt x="16442" y="815"/>
                    <a:pt x="18376" y="2038"/>
                  </a:cubicBezTo>
                  <a:cubicBezTo>
                    <a:pt x="20310" y="3260"/>
                    <a:pt x="21600" y="4891"/>
                    <a:pt x="21600" y="6928"/>
                  </a:cubicBezTo>
                  <a:cubicBezTo>
                    <a:pt x="21600" y="8151"/>
                    <a:pt x="20955" y="9374"/>
                    <a:pt x="19988" y="10392"/>
                  </a:cubicBezTo>
                  <a:cubicBezTo>
                    <a:pt x="19021" y="11208"/>
                    <a:pt x="18054" y="12023"/>
                    <a:pt x="16442" y="12634"/>
                  </a:cubicBezTo>
                  <a:cubicBezTo>
                    <a:pt x="16442" y="13245"/>
                    <a:pt x="16442" y="13245"/>
                    <a:pt x="16442" y="13245"/>
                  </a:cubicBezTo>
                  <a:cubicBezTo>
                    <a:pt x="16764" y="13245"/>
                    <a:pt x="16764" y="13245"/>
                    <a:pt x="16764" y="13245"/>
                  </a:cubicBezTo>
                  <a:cubicBezTo>
                    <a:pt x="17731" y="13245"/>
                    <a:pt x="17731" y="13245"/>
                    <a:pt x="17731" y="13245"/>
                  </a:cubicBezTo>
                  <a:cubicBezTo>
                    <a:pt x="18054" y="13653"/>
                    <a:pt x="18054" y="13653"/>
                    <a:pt x="18054" y="13653"/>
                  </a:cubicBezTo>
                  <a:cubicBezTo>
                    <a:pt x="18376" y="14060"/>
                    <a:pt x="18376" y="14468"/>
                    <a:pt x="18376" y="14875"/>
                  </a:cubicBezTo>
                  <a:cubicBezTo>
                    <a:pt x="18376" y="15283"/>
                    <a:pt x="18376" y="15691"/>
                    <a:pt x="18054" y="16098"/>
                  </a:cubicBezTo>
                  <a:cubicBezTo>
                    <a:pt x="18054" y="16098"/>
                    <a:pt x="18054" y="16098"/>
                    <a:pt x="18054" y="16098"/>
                  </a:cubicBezTo>
                  <a:cubicBezTo>
                    <a:pt x="18054" y="16302"/>
                    <a:pt x="18054" y="16302"/>
                    <a:pt x="18054" y="16302"/>
                  </a:cubicBezTo>
                  <a:cubicBezTo>
                    <a:pt x="18376" y="16709"/>
                    <a:pt x="18376" y="17117"/>
                    <a:pt x="18376" y="17525"/>
                  </a:cubicBezTo>
                  <a:cubicBezTo>
                    <a:pt x="18376" y="17932"/>
                    <a:pt x="18376" y="18136"/>
                    <a:pt x="18054" y="18543"/>
                  </a:cubicBezTo>
                  <a:cubicBezTo>
                    <a:pt x="17731" y="18951"/>
                    <a:pt x="17731" y="18951"/>
                    <a:pt x="17731" y="18951"/>
                  </a:cubicBezTo>
                  <a:cubicBezTo>
                    <a:pt x="17087" y="18951"/>
                    <a:pt x="17087" y="18951"/>
                    <a:pt x="17087" y="18951"/>
                  </a:cubicBezTo>
                  <a:cubicBezTo>
                    <a:pt x="4836" y="19766"/>
                    <a:pt x="4836" y="19766"/>
                    <a:pt x="4836" y="19766"/>
                  </a:cubicBezTo>
                  <a:cubicBezTo>
                    <a:pt x="3869" y="19766"/>
                    <a:pt x="3869" y="19766"/>
                    <a:pt x="3869" y="19766"/>
                  </a:cubicBezTo>
                  <a:cubicBezTo>
                    <a:pt x="3869" y="19155"/>
                    <a:pt x="3869" y="19155"/>
                    <a:pt x="3869" y="19155"/>
                  </a:cubicBezTo>
                  <a:cubicBezTo>
                    <a:pt x="3546" y="18951"/>
                    <a:pt x="3224" y="18543"/>
                    <a:pt x="3224" y="18136"/>
                  </a:cubicBezTo>
                  <a:cubicBezTo>
                    <a:pt x="3224" y="17728"/>
                    <a:pt x="3546" y="17321"/>
                    <a:pt x="3869" y="16913"/>
                  </a:cubicBezTo>
                  <a:cubicBezTo>
                    <a:pt x="3869" y="16913"/>
                    <a:pt x="3869" y="16913"/>
                    <a:pt x="3869" y="16913"/>
                  </a:cubicBezTo>
                  <a:cubicBezTo>
                    <a:pt x="3869" y="16709"/>
                    <a:pt x="3869" y="16709"/>
                    <a:pt x="3869" y="16709"/>
                  </a:cubicBezTo>
                  <a:cubicBezTo>
                    <a:pt x="3546" y="16302"/>
                    <a:pt x="3224" y="16098"/>
                    <a:pt x="3224" y="15691"/>
                  </a:cubicBezTo>
                  <a:cubicBezTo>
                    <a:pt x="3224" y="15283"/>
                    <a:pt x="3546" y="14875"/>
                    <a:pt x="3869" y="14468"/>
                  </a:cubicBezTo>
                  <a:cubicBezTo>
                    <a:pt x="4191" y="14060"/>
                    <a:pt x="4191" y="14060"/>
                    <a:pt x="4191" y="14060"/>
                  </a:cubicBezTo>
                  <a:cubicBezTo>
                    <a:pt x="4513" y="14060"/>
                    <a:pt x="4513" y="14060"/>
                    <a:pt x="4513" y="14060"/>
                  </a:cubicBezTo>
                  <a:cubicBezTo>
                    <a:pt x="5158" y="14060"/>
                    <a:pt x="5158" y="14060"/>
                    <a:pt x="5158" y="14060"/>
                  </a:cubicBezTo>
                  <a:cubicBezTo>
                    <a:pt x="5158" y="12634"/>
                    <a:pt x="5158" y="12634"/>
                    <a:pt x="5158" y="12634"/>
                  </a:cubicBezTo>
                  <a:cubicBezTo>
                    <a:pt x="3546" y="12226"/>
                    <a:pt x="2257" y="11411"/>
                    <a:pt x="1612" y="10392"/>
                  </a:cubicBezTo>
                  <a:cubicBezTo>
                    <a:pt x="322" y="9374"/>
                    <a:pt x="0" y="8151"/>
                    <a:pt x="0" y="6928"/>
                  </a:cubicBezTo>
                  <a:cubicBezTo>
                    <a:pt x="0" y="4891"/>
                    <a:pt x="967" y="3260"/>
                    <a:pt x="3224" y="2038"/>
                  </a:cubicBezTo>
                  <a:cubicBezTo>
                    <a:pt x="5158" y="815"/>
                    <a:pt x="7737" y="0"/>
                    <a:pt x="10639" y="0"/>
                  </a:cubicBezTo>
                  <a:close/>
                  <a:moveTo>
                    <a:pt x="8382" y="8151"/>
                  </a:moveTo>
                  <a:cubicBezTo>
                    <a:pt x="8382" y="8151"/>
                    <a:pt x="8704" y="8151"/>
                    <a:pt x="9027" y="8151"/>
                  </a:cubicBezTo>
                  <a:cubicBezTo>
                    <a:pt x="9027" y="8151"/>
                    <a:pt x="9349" y="8151"/>
                    <a:pt x="9672" y="8151"/>
                  </a:cubicBezTo>
                  <a:cubicBezTo>
                    <a:pt x="9672" y="7947"/>
                    <a:pt x="9672" y="7947"/>
                    <a:pt x="9672" y="7947"/>
                  </a:cubicBezTo>
                  <a:cubicBezTo>
                    <a:pt x="9994" y="8151"/>
                    <a:pt x="9994" y="8151"/>
                    <a:pt x="9994" y="8151"/>
                  </a:cubicBezTo>
                  <a:cubicBezTo>
                    <a:pt x="10316" y="8151"/>
                    <a:pt x="10316" y="8355"/>
                    <a:pt x="10639" y="8355"/>
                  </a:cubicBezTo>
                  <a:cubicBezTo>
                    <a:pt x="10961" y="8355"/>
                    <a:pt x="11284" y="8151"/>
                    <a:pt x="11284" y="8151"/>
                  </a:cubicBezTo>
                  <a:cubicBezTo>
                    <a:pt x="11606" y="7947"/>
                    <a:pt x="11606" y="7947"/>
                    <a:pt x="11606" y="7947"/>
                  </a:cubicBezTo>
                  <a:cubicBezTo>
                    <a:pt x="11606" y="8151"/>
                    <a:pt x="11606" y="8151"/>
                    <a:pt x="11606" y="8151"/>
                  </a:cubicBezTo>
                  <a:cubicBezTo>
                    <a:pt x="11928" y="8355"/>
                    <a:pt x="12251" y="8355"/>
                    <a:pt x="12573" y="8355"/>
                  </a:cubicBezTo>
                  <a:cubicBezTo>
                    <a:pt x="12896" y="8355"/>
                    <a:pt x="13218" y="8151"/>
                    <a:pt x="13540" y="8151"/>
                  </a:cubicBezTo>
                  <a:cubicBezTo>
                    <a:pt x="13863" y="7743"/>
                    <a:pt x="13863" y="7743"/>
                    <a:pt x="13863" y="7743"/>
                  </a:cubicBezTo>
                  <a:cubicBezTo>
                    <a:pt x="14830" y="8151"/>
                    <a:pt x="14830" y="8151"/>
                    <a:pt x="14830" y="8151"/>
                  </a:cubicBezTo>
                  <a:cubicBezTo>
                    <a:pt x="12573" y="10392"/>
                    <a:pt x="12573" y="10392"/>
                    <a:pt x="12573" y="10392"/>
                  </a:cubicBezTo>
                  <a:cubicBezTo>
                    <a:pt x="12573" y="13653"/>
                    <a:pt x="12573" y="13653"/>
                    <a:pt x="12573" y="13653"/>
                  </a:cubicBezTo>
                  <a:cubicBezTo>
                    <a:pt x="14185" y="13449"/>
                    <a:pt x="14185" y="13449"/>
                    <a:pt x="14185" y="13449"/>
                  </a:cubicBezTo>
                  <a:cubicBezTo>
                    <a:pt x="14185" y="12226"/>
                    <a:pt x="14185" y="12226"/>
                    <a:pt x="14185" y="12226"/>
                  </a:cubicBezTo>
                  <a:cubicBezTo>
                    <a:pt x="14185" y="11819"/>
                    <a:pt x="14185" y="11819"/>
                    <a:pt x="14185" y="11819"/>
                  </a:cubicBezTo>
                  <a:cubicBezTo>
                    <a:pt x="14830" y="11615"/>
                    <a:pt x="14830" y="11615"/>
                    <a:pt x="14830" y="11615"/>
                  </a:cubicBezTo>
                  <a:cubicBezTo>
                    <a:pt x="16119" y="11208"/>
                    <a:pt x="17409" y="10392"/>
                    <a:pt x="18054" y="9577"/>
                  </a:cubicBezTo>
                  <a:cubicBezTo>
                    <a:pt x="18699" y="8762"/>
                    <a:pt x="19343" y="7947"/>
                    <a:pt x="19343" y="6928"/>
                  </a:cubicBezTo>
                  <a:cubicBezTo>
                    <a:pt x="19343" y="5298"/>
                    <a:pt x="18376" y="4075"/>
                    <a:pt x="16764" y="3057"/>
                  </a:cubicBezTo>
                  <a:cubicBezTo>
                    <a:pt x="15152" y="2038"/>
                    <a:pt x="13218" y="1426"/>
                    <a:pt x="10639" y="1426"/>
                  </a:cubicBezTo>
                  <a:cubicBezTo>
                    <a:pt x="8382" y="1426"/>
                    <a:pt x="6125" y="2038"/>
                    <a:pt x="4513" y="3057"/>
                  </a:cubicBezTo>
                  <a:cubicBezTo>
                    <a:pt x="3224" y="4075"/>
                    <a:pt x="2257" y="5298"/>
                    <a:pt x="2257" y="6928"/>
                  </a:cubicBezTo>
                  <a:cubicBezTo>
                    <a:pt x="2257" y="7947"/>
                    <a:pt x="2579" y="8762"/>
                    <a:pt x="3546" y="9577"/>
                  </a:cubicBezTo>
                  <a:cubicBezTo>
                    <a:pt x="4191" y="10596"/>
                    <a:pt x="5481" y="11208"/>
                    <a:pt x="6770" y="11615"/>
                  </a:cubicBezTo>
                  <a:cubicBezTo>
                    <a:pt x="7415" y="11819"/>
                    <a:pt x="7415" y="11819"/>
                    <a:pt x="7415" y="11819"/>
                  </a:cubicBezTo>
                  <a:cubicBezTo>
                    <a:pt x="7415" y="12226"/>
                    <a:pt x="7415" y="12226"/>
                    <a:pt x="7415" y="12226"/>
                  </a:cubicBezTo>
                  <a:cubicBezTo>
                    <a:pt x="7415" y="13653"/>
                    <a:pt x="7415" y="13653"/>
                    <a:pt x="7415" y="13653"/>
                  </a:cubicBezTo>
                  <a:cubicBezTo>
                    <a:pt x="9349" y="13653"/>
                    <a:pt x="9349" y="13653"/>
                    <a:pt x="9349" y="13653"/>
                  </a:cubicBezTo>
                  <a:cubicBezTo>
                    <a:pt x="9349" y="10392"/>
                    <a:pt x="9349" y="10392"/>
                    <a:pt x="9349" y="10392"/>
                  </a:cubicBezTo>
                  <a:cubicBezTo>
                    <a:pt x="7093" y="8151"/>
                    <a:pt x="7093" y="8151"/>
                    <a:pt x="7093" y="8151"/>
                  </a:cubicBezTo>
                  <a:cubicBezTo>
                    <a:pt x="8060" y="7743"/>
                    <a:pt x="8060" y="7743"/>
                    <a:pt x="8060" y="7743"/>
                  </a:cubicBezTo>
                  <a:cubicBezTo>
                    <a:pt x="8382" y="8151"/>
                    <a:pt x="8382" y="8151"/>
                    <a:pt x="8382" y="8151"/>
                  </a:cubicBezTo>
                  <a:close/>
                  <a:moveTo>
                    <a:pt x="12896" y="8558"/>
                  </a:moveTo>
                  <a:cubicBezTo>
                    <a:pt x="12896" y="8558"/>
                    <a:pt x="12896" y="8558"/>
                    <a:pt x="12573" y="8558"/>
                  </a:cubicBezTo>
                  <a:cubicBezTo>
                    <a:pt x="12251" y="8762"/>
                    <a:pt x="11928" y="8558"/>
                    <a:pt x="11606" y="8355"/>
                  </a:cubicBezTo>
                  <a:cubicBezTo>
                    <a:pt x="11284" y="8558"/>
                    <a:pt x="10961" y="8762"/>
                    <a:pt x="10639" y="8558"/>
                  </a:cubicBezTo>
                  <a:cubicBezTo>
                    <a:pt x="10316" y="8558"/>
                    <a:pt x="9994" y="8558"/>
                    <a:pt x="9672" y="8355"/>
                  </a:cubicBezTo>
                  <a:cubicBezTo>
                    <a:pt x="9349" y="8558"/>
                    <a:pt x="9027" y="8558"/>
                    <a:pt x="9027" y="8558"/>
                  </a:cubicBezTo>
                  <a:cubicBezTo>
                    <a:pt x="8704" y="8558"/>
                    <a:pt x="8704" y="8558"/>
                    <a:pt x="8704" y="8558"/>
                  </a:cubicBezTo>
                  <a:cubicBezTo>
                    <a:pt x="10316" y="10189"/>
                    <a:pt x="10316" y="10189"/>
                    <a:pt x="10316" y="10189"/>
                  </a:cubicBezTo>
                  <a:cubicBezTo>
                    <a:pt x="10316" y="10189"/>
                    <a:pt x="10316" y="10189"/>
                    <a:pt x="10316" y="10189"/>
                  </a:cubicBezTo>
                  <a:cubicBezTo>
                    <a:pt x="10316" y="10392"/>
                    <a:pt x="10316" y="10392"/>
                    <a:pt x="10316" y="10392"/>
                  </a:cubicBezTo>
                  <a:cubicBezTo>
                    <a:pt x="10316" y="13653"/>
                    <a:pt x="10316" y="13653"/>
                    <a:pt x="10316" y="13653"/>
                  </a:cubicBezTo>
                  <a:cubicBezTo>
                    <a:pt x="11284" y="13653"/>
                    <a:pt x="11284" y="13653"/>
                    <a:pt x="11284" y="13653"/>
                  </a:cubicBezTo>
                  <a:cubicBezTo>
                    <a:pt x="11284" y="10392"/>
                    <a:pt x="11284" y="10392"/>
                    <a:pt x="11284" y="10392"/>
                  </a:cubicBezTo>
                  <a:cubicBezTo>
                    <a:pt x="11284" y="10189"/>
                    <a:pt x="11284" y="10189"/>
                    <a:pt x="11284" y="10189"/>
                  </a:cubicBezTo>
                  <a:cubicBezTo>
                    <a:pt x="11284" y="10189"/>
                    <a:pt x="11284" y="10189"/>
                    <a:pt x="11284" y="10189"/>
                  </a:cubicBezTo>
                  <a:cubicBezTo>
                    <a:pt x="12896" y="8558"/>
                    <a:pt x="12896" y="8558"/>
                    <a:pt x="12896" y="8558"/>
                  </a:cubicBezTo>
                  <a:close/>
                  <a:moveTo>
                    <a:pt x="13863" y="19562"/>
                  </a:moveTo>
                  <a:cubicBezTo>
                    <a:pt x="7737" y="19970"/>
                    <a:pt x="7737" y="19970"/>
                    <a:pt x="7737" y="19970"/>
                  </a:cubicBezTo>
                  <a:cubicBezTo>
                    <a:pt x="8060" y="20989"/>
                    <a:pt x="9349" y="21600"/>
                    <a:pt x="10961" y="21600"/>
                  </a:cubicBezTo>
                  <a:cubicBezTo>
                    <a:pt x="12573" y="21600"/>
                    <a:pt x="13863" y="20785"/>
                    <a:pt x="13863" y="19766"/>
                  </a:cubicBezTo>
                  <a:cubicBezTo>
                    <a:pt x="13863" y="19562"/>
                    <a:pt x="13863" y="19562"/>
                    <a:pt x="13863" y="19562"/>
                  </a:cubicBezTo>
                  <a:close/>
                  <a:moveTo>
                    <a:pt x="16119" y="17321"/>
                  </a:moveTo>
                  <a:cubicBezTo>
                    <a:pt x="5481" y="17932"/>
                    <a:pt x="5481" y="17932"/>
                    <a:pt x="5481" y="17932"/>
                  </a:cubicBezTo>
                  <a:cubicBezTo>
                    <a:pt x="5481" y="17932"/>
                    <a:pt x="5481" y="18136"/>
                    <a:pt x="5481" y="18136"/>
                  </a:cubicBezTo>
                  <a:cubicBezTo>
                    <a:pt x="5481" y="18136"/>
                    <a:pt x="5481" y="18136"/>
                    <a:pt x="5481" y="18136"/>
                  </a:cubicBezTo>
                  <a:cubicBezTo>
                    <a:pt x="16119" y="17728"/>
                    <a:pt x="16119" y="17728"/>
                    <a:pt x="16119" y="17728"/>
                  </a:cubicBezTo>
                  <a:cubicBezTo>
                    <a:pt x="16119" y="17525"/>
                    <a:pt x="16119" y="17525"/>
                    <a:pt x="16119" y="17525"/>
                  </a:cubicBezTo>
                  <a:cubicBezTo>
                    <a:pt x="16119" y="17321"/>
                    <a:pt x="16119" y="17321"/>
                    <a:pt x="16119" y="17321"/>
                  </a:cubicBezTo>
                  <a:close/>
                  <a:moveTo>
                    <a:pt x="16119" y="14875"/>
                  </a:moveTo>
                  <a:cubicBezTo>
                    <a:pt x="5481" y="15283"/>
                    <a:pt x="5481" y="15283"/>
                    <a:pt x="5481" y="15283"/>
                  </a:cubicBezTo>
                  <a:cubicBezTo>
                    <a:pt x="5481" y="15487"/>
                    <a:pt x="5481" y="15487"/>
                    <a:pt x="5481" y="15487"/>
                  </a:cubicBezTo>
                  <a:cubicBezTo>
                    <a:pt x="5481" y="15691"/>
                    <a:pt x="5481" y="15691"/>
                    <a:pt x="5481" y="15691"/>
                  </a:cubicBezTo>
                  <a:cubicBezTo>
                    <a:pt x="16119" y="15079"/>
                    <a:pt x="16119" y="15079"/>
                    <a:pt x="16119" y="15079"/>
                  </a:cubicBezTo>
                  <a:cubicBezTo>
                    <a:pt x="16119" y="15079"/>
                    <a:pt x="16119" y="14875"/>
                    <a:pt x="16119" y="14875"/>
                  </a:cubicBezTo>
                  <a:cubicBezTo>
                    <a:pt x="16119" y="14875"/>
                    <a:pt x="16119" y="14875"/>
                    <a:pt x="16119" y="14875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536" name="Group 536"/>
          <p:cNvGrpSpPr/>
          <p:nvPr/>
        </p:nvGrpSpPr>
        <p:grpSpPr>
          <a:xfrm>
            <a:off x="3243337" y="5714665"/>
            <a:ext cx="6588737" cy="2101145"/>
            <a:chOff x="0" y="0"/>
            <a:chExt cx="6588736" cy="2101144"/>
          </a:xfrm>
        </p:grpSpPr>
        <p:grpSp>
          <p:nvGrpSpPr>
            <p:cNvPr id="532" name="Group 532"/>
            <p:cNvGrpSpPr/>
            <p:nvPr/>
          </p:nvGrpSpPr>
          <p:grpSpPr>
            <a:xfrm>
              <a:off x="-1" y="0"/>
              <a:ext cx="6588738" cy="2076411"/>
              <a:chOff x="0" y="0"/>
              <a:chExt cx="6588736" cy="2076410"/>
            </a:xfrm>
          </p:grpSpPr>
          <p:sp>
            <p:nvSpPr>
              <p:cNvPr id="525" name="Shape 525"/>
              <p:cNvSpPr/>
              <p:nvPr/>
            </p:nvSpPr>
            <p:spPr>
              <a:xfrm>
                <a:off x="803886" y="241260"/>
                <a:ext cx="5784851" cy="18351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8503"/>
                    </a:moveTo>
                    <a:cubicBezTo>
                      <a:pt x="21600" y="20250"/>
                      <a:pt x="21272" y="21600"/>
                      <a:pt x="20842" y="21600"/>
                    </a:cubicBezTo>
                    <a:cubicBezTo>
                      <a:pt x="783" y="21600"/>
                      <a:pt x="783" y="21600"/>
                      <a:pt x="783" y="21600"/>
                    </a:cubicBezTo>
                    <a:cubicBezTo>
                      <a:pt x="354" y="21600"/>
                      <a:pt x="0" y="20250"/>
                      <a:pt x="0" y="18503"/>
                    </a:cubicBezTo>
                    <a:cubicBezTo>
                      <a:pt x="0" y="3097"/>
                      <a:pt x="0" y="3097"/>
                      <a:pt x="0" y="3097"/>
                    </a:cubicBezTo>
                    <a:cubicBezTo>
                      <a:pt x="0" y="1429"/>
                      <a:pt x="354" y="0"/>
                      <a:pt x="783" y="0"/>
                    </a:cubicBezTo>
                    <a:cubicBezTo>
                      <a:pt x="20842" y="0"/>
                      <a:pt x="20842" y="0"/>
                      <a:pt x="20842" y="0"/>
                    </a:cubicBezTo>
                    <a:cubicBezTo>
                      <a:pt x="21272" y="0"/>
                      <a:pt x="21600" y="1429"/>
                      <a:pt x="21600" y="3097"/>
                    </a:cubicBezTo>
                    <a:lnTo>
                      <a:pt x="21600" y="18503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>
                <a:outerShdw blurRad="1270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26" name="Shape 526"/>
              <p:cNvSpPr/>
              <p:nvPr/>
            </p:nvSpPr>
            <p:spPr>
              <a:xfrm>
                <a:off x="-1" y="0"/>
                <a:ext cx="2842240" cy="20764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27" h="20180" extrusionOk="0">
                    <a:moveTo>
                      <a:pt x="11291" y="1337"/>
                    </a:moveTo>
                    <a:cubicBezTo>
                      <a:pt x="7723" y="-1420"/>
                      <a:pt x="3130" y="221"/>
                      <a:pt x="1028" y="5014"/>
                    </a:cubicBezTo>
                    <a:cubicBezTo>
                      <a:pt x="-1073" y="9807"/>
                      <a:pt x="149" y="16044"/>
                      <a:pt x="3765" y="18801"/>
                    </a:cubicBezTo>
                    <a:cubicBezTo>
                      <a:pt x="4938" y="19720"/>
                      <a:pt x="6208" y="20180"/>
                      <a:pt x="7479" y="20180"/>
                    </a:cubicBezTo>
                    <a:cubicBezTo>
                      <a:pt x="7479" y="20180"/>
                      <a:pt x="7479" y="20180"/>
                      <a:pt x="7479" y="20180"/>
                    </a:cubicBezTo>
                    <a:cubicBezTo>
                      <a:pt x="20527" y="20180"/>
                      <a:pt x="20527" y="20180"/>
                      <a:pt x="20527" y="20180"/>
                    </a:cubicBezTo>
                    <a:cubicBezTo>
                      <a:pt x="14076" y="5014"/>
                      <a:pt x="14076" y="5014"/>
                      <a:pt x="14076" y="5014"/>
                    </a:cubicBezTo>
                    <a:cubicBezTo>
                      <a:pt x="14076" y="5014"/>
                      <a:pt x="14076" y="5014"/>
                      <a:pt x="14076" y="5014"/>
                    </a:cubicBezTo>
                    <a:cubicBezTo>
                      <a:pt x="13441" y="3504"/>
                      <a:pt x="12464" y="2257"/>
                      <a:pt x="11291" y="1337"/>
                    </a:cubicBezTo>
                    <a:close/>
                  </a:path>
                </a:pathLst>
              </a:custGeom>
              <a:solidFill>
                <a:srgbClr val="ACADB0"/>
              </a:solidFill>
              <a:ln w="12700" cap="flat">
                <a:noFill/>
                <a:miter lim="400000"/>
              </a:ln>
              <a:effectLst>
                <a:outerShdw blurRad="101600" dist="101600" dir="189000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27" name="Shape 527"/>
              <p:cNvSpPr/>
              <p:nvPr/>
            </p:nvSpPr>
            <p:spPr>
              <a:xfrm>
                <a:off x="195518" y="194353"/>
                <a:ext cx="1692987" cy="16873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881" h="18911" extrusionOk="0">
                    <a:moveTo>
                      <a:pt x="14199" y="1252"/>
                    </a:moveTo>
                    <a:cubicBezTo>
                      <a:pt x="18655" y="3904"/>
                      <a:pt x="20241" y="9664"/>
                      <a:pt x="17598" y="14212"/>
                    </a:cubicBezTo>
                    <a:cubicBezTo>
                      <a:pt x="14954" y="18683"/>
                      <a:pt x="9214" y="20275"/>
                      <a:pt x="4683" y="17622"/>
                    </a:cubicBezTo>
                    <a:cubicBezTo>
                      <a:pt x="227" y="15046"/>
                      <a:pt x="-1359" y="9210"/>
                      <a:pt x="1284" y="4738"/>
                    </a:cubicBezTo>
                    <a:cubicBezTo>
                      <a:pt x="3928" y="191"/>
                      <a:pt x="9668" y="-1325"/>
                      <a:pt x="14199" y="1252"/>
                    </a:cubicBezTo>
                    <a:close/>
                  </a:path>
                </a:pathLst>
              </a:custGeom>
              <a:solidFill>
                <a:srgbClr val="ADADA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28" name="Shape 528"/>
              <p:cNvSpPr/>
              <p:nvPr/>
            </p:nvSpPr>
            <p:spPr>
              <a:xfrm>
                <a:off x="219901" y="215876"/>
                <a:ext cx="1644223" cy="1644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895" h="18935" extrusionOk="0">
                    <a:moveTo>
                      <a:pt x="14188" y="1290"/>
                    </a:moveTo>
                    <a:cubicBezTo>
                      <a:pt x="18694" y="3854"/>
                      <a:pt x="20248" y="9681"/>
                      <a:pt x="17606" y="14188"/>
                    </a:cubicBezTo>
                    <a:cubicBezTo>
                      <a:pt x="15042" y="18772"/>
                      <a:pt x="9215" y="20248"/>
                      <a:pt x="4708" y="17684"/>
                    </a:cubicBezTo>
                    <a:cubicBezTo>
                      <a:pt x="202" y="15042"/>
                      <a:pt x="-1352" y="9215"/>
                      <a:pt x="1290" y="4708"/>
                    </a:cubicBezTo>
                    <a:cubicBezTo>
                      <a:pt x="3854" y="202"/>
                      <a:pt x="9681" y="-1352"/>
                      <a:pt x="14188" y="129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29" name="Shape 529"/>
              <p:cNvSpPr/>
              <p:nvPr/>
            </p:nvSpPr>
            <p:spPr>
              <a:xfrm>
                <a:off x="292712" y="285710"/>
                <a:ext cx="1508125" cy="1508129"/>
              </a:xfrm>
              <a:prstGeom prst="ellipse">
                <a:avLst/>
              </a:prstGeom>
              <a:solidFill>
                <a:srgbClr val="ADADA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30" name="Shape 530"/>
              <p:cNvSpPr/>
              <p:nvPr/>
            </p:nvSpPr>
            <p:spPr>
              <a:xfrm>
                <a:off x="398068" y="389001"/>
                <a:ext cx="1299479" cy="13015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10" h="21544" extrusionOk="0">
                    <a:moveTo>
                      <a:pt x="833" y="11388"/>
                    </a:moveTo>
                    <a:cubicBezTo>
                      <a:pt x="1169" y="11276"/>
                      <a:pt x="1617" y="11164"/>
                      <a:pt x="1617" y="11052"/>
                    </a:cubicBezTo>
                    <a:cubicBezTo>
                      <a:pt x="1617" y="11052"/>
                      <a:pt x="1617" y="10716"/>
                      <a:pt x="1617" y="10716"/>
                    </a:cubicBezTo>
                    <a:cubicBezTo>
                      <a:pt x="1617" y="10716"/>
                      <a:pt x="1617" y="10716"/>
                      <a:pt x="1617" y="10716"/>
                    </a:cubicBezTo>
                    <a:cubicBezTo>
                      <a:pt x="1617" y="10716"/>
                      <a:pt x="1617" y="10492"/>
                      <a:pt x="1617" y="10492"/>
                    </a:cubicBezTo>
                    <a:cubicBezTo>
                      <a:pt x="1617" y="10380"/>
                      <a:pt x="1169" y="10268"/>
                      <a:pt x="833" y="10156"/>
                    </a:cubicBezTo>
                    <a:cubicBezTo>
                      <a:pt x="498" y="10045"/>
                      <a:pt x="50" y="9933"/>
                      <a:pt x="50" y="9821"/>
                    </a:cubicBezTo>
                    <a:cubicBezTo>
                      <a:pt x="-62" y="9709"/>
                      <a:pt x="50" y="9373"/>
                      <a:pt x="50" y="9261"/>
                    </a:cubicBezTo>
                    <a:cubicBezTo>
                      <a:pt x="162" y="9261"/>
                      <a:pt x="498" y="9149"/>
                      <a:pt x="945" y="9037"/>
                    </a:cubicBezTo>
                    <a:cubicBezTo>
                      <a:pt x="1281" y="9037"/>
                      <a:pt x="1729" y="9037"/>
                      <a:pt x="1729" y="8925"/>
                    </a:cubicBezTo>
                    <a:cubicBezTo>
                      <a:pt x="1841" y="8925"/>
                      <a:pt x="1841" y="8702"/>
                      <a:pt x="1841" y="8702"/>
                    </a:cubicBezTo>
                    <a:cubicBezTo>
                      <a:pt x="1841" y="8702"/>
                      <a:pt x="1841" y="8702"/>
                      <a:pt x="1841" y="8702"/>
                    </a:cubicBezTo>
                    <a:cubicBezTo>
                      <a:pt x="1841" y="8702"/>
                      <a:pt x="1953" y="8366"/>
                      <a:pt x="1953" y="8366"/>
                    </a:cubicBezTo>
                    <a:cubicBezTo>
                      <a:pt x="1953" y="8366"/>
                      <a:pt x="1505" y="8142"/>
                      <a:pt x="1169" y="7918"/>
                    </a:cubicBezTo>
                    <a:cubicBezTo>
                      <a:pt x="833" y="7694"/>
                      <a:pt x="610" y="7470"/>
                      <a:pt x="498" y="7359"/>
                    </a:cubicBezTo>
                    <a:cubicBezTo>
                      <a:pt x="498" y="7247"/>
                      <a:pt x="610" y="6911"/>
                      <a:pt x="721" y="6799"/>
                    </a:cubicBezTo>
                    <a:cubicBezTo>
                      <a:pt x="833" y="6799"/>
                      <a:pt x="1169" y="6799"/>
                      <a:pt x="1617" y="6911"/>
                    </a:cubicBezTo>
                    <a:cubicBezTo>
                      <a:pt x="1953" y="6911"/>
                      <a:pt x="2400" y="7023"/>
                      <a:pt x="2400" y="6911"/>
                    </a:cubicBezTo>
                    <a:cubicBezTo>
                      <a:pt x="2512" y="6911"/>
                      <a:pt x="2624" y="6687"/>
                      <a:pt x="2624" y="6687"/>
                    </a:cubicBezTo>
                    <a:cubicBezTo>
                      <a:pt x="2624" y="6687"/>
                      <a:pt x="2624" y="6687"/>
                      <a:pt x="2624" y="6687"/>
                    </a:cubicBezTo>
                    <a:cubicBezTo>
                      <a:pt x="2624" y="6687"/>
                      <a:pt x="2736" y="6463"/>
                      <a:pt x="2736" y="6351"/>
                    </a:cubicBezTo>
                    <a:cubicBezTo>
                      <a:pt x="2736" y="6351"/>
                      <a:pt x="2400" y="6127"/>
                      <a:pt x="2176" y="5792"/>
                    </a:cubicBezTo>
                    <a:cubicBezTo>
                      <a:pt x="1841" y="5456"/>
                      <a:pt x="1617" y="5232"/>
                      <a:pt x="1617" y="5120"/>
                    </a:cubicBezTo>
                    <a:cubicBezTo>
                      <a:pt x="1617" y="5008"/>
                      <a:pt x="1841" y="4673"/>
                      <a:pt x="1953" y="4673"/>
                    </a:cubicBezTo>
                    <a:cubicBezTo>
                      <a:pt x="1953" y="4673"/>
                      <a:pt x="2400" y="4784"/>
                      <a:pt x="2736" y="4896"/>
                    </a:cubicBezTo>
                    <a:cubicBezTo>
                      <a:pt x="3072" y="5008"/>
                      <a:pt x="3519" y="5120"/>
                      <a:pt x="3519" y="5120"/>
                    </a:cubicBezTo>
                    <a:cubicBezTo>
                      <a:pt x="3631" y="5120"/>
                      <a:pt x="3743" y="4896"/>
                      <a:pt x="3743" y="4896"/>
                    </a:cubicBezTo>
                    <a:cubicBezTo>
                      <a:pt x="3743" y="4896"/>
                      <a:pt x="3743" y="4896"/>
                      <a:pt x="3743" y="4896"/>
                    </a:cubicBezTo>
                    <a:cubicBezTo>
                      <a:pt x="3743" y="4896"/>
                      <a:pt x="3967" y="4784"/>
                      <a:pt x="3967" y="4673"/>
                    </a:cubicBezTo>
                    <a:cubicBezTo>
                      <a:pt x="3967" y="4673"/>
                      <a:pt x="3743" y="4337"/>
                      <a:pt x="3519" y="4001"/>
                    </a:cubicBezTo>
                    <a:cubicBezTo>
                      <a:pt x="3296" y="3553"/>
                      <a:pt x="3072" y="3218"/>
                      <a:pt x="3184" y="3218"/>
                    </a:cubicBezTo>
                    <a:cubicBezTo>
                      <a:pt x="3184" y="2994"/>
                      <a:pt x="3407" y="2770"/>
                      <a:pt x="3519" y="2770"/>
                    </a:cubicBezTo>
                    <a:cubicBezTo>
                      <a:pt x="3631" y="2770"/>
                      <a:pt x="3967" y="2994"/>
                      <a:pt x="4303" y="3218"/>
                    </a:cubicBezTo>
                    <a:cubicBezTo>
                      <a:pt x="4639" y="3441"/>
                      <a:pt x="4974" y="3665"/>
                      <a:pt x="4974" y="3665"/>
                    </a:cubicBezTo>
                    <a:cubicBezTo>
                      <a:pt x="5086" y="3665"/>
                      <a:pt x="5310" y="3441"/>
                      <a:pt x="5310" y="3441"/>
                    </a:cubicBezTo>
                    <a:cubicBezTo>
                      <a:pt x="5310" y="3441"/>
                      <a:pt x="5310" y="3441"/>
                      <a:pt x="5310" y="3441"/>
                    </a:cubicBezTo>
                    <a:cubicBezTo>
                      <a:pt x="5310" y="3441"/>
                      <a:pt x="5534" y="3330"/>
                      <a:pt x="5534" y="3218"/>
                    </a:cubicBezTo>
                    <a:cubicBezTo>
                      <a:pt x="5534" y="3218"/>
                      <a:pt x="5422" y="2882"/>
                      <a:pt x="5310" y="2434"/>
                    </a:cubicBezTo>
                    <a:cubicBezTo>
                      <a:pt x="5198" y="2098"/>
                      <a:pt x="5086" y="1651"/>
                      <a:pt x="5086" y="1651"/>
                    </a:cubicBezTo>
                    <a:cubicBezTo>
                      <a:pt x="5086" y="1539"/>
                      <a:pt x="5422" y="1315"/>
                      <a:pt x="5534" y="1315"/>
                    </a:cubicBezTo>
                    <a:cubicBezTo>
                      <a:pt x="5646" y="1315"/>
                      <a:pt x="5982" y="1651"/>
                      <a:pt x="6205" y="1875"/>
                    </a:cubicBezTo>
                    <a:cubicBezTo>
                      <a:pt x="6541" y="2210"/>
                      <a:pt x="6765" y="2546"/>
                      <a:pt x="6765" y="2546"/>
                    </a:cubicBezTo>
                    <a:cubicBezTo>
                      <a:pt x="6877" y="2546"/>
                      <a:pt x="7101" y="2434"/>
                      <a:pt x="7101" y="2434"/>
                    </a:cubicBezTo>
                    <a:cubicBezTo>
                      <a:pt x="7101" y="2434"/>
                      <a:pt x="7101" y="2434"/>
                      <a:pt x="7101" y="2434"/>
                    </a:cubicBezTo>
                    <a:cubicBezTo>
                      <a:pt x="7101" y="2434"/>
                      <a:pt x="7325" y="2322"/>
                      <a:pt x="7436" y="2210"/>
                    </a:cubicBezTo>
                    <a:cubicBezTo>
                      <a:pt x="7436" y="2210"/>
                      <a:pt x="7325" y="1875"/>
                      <a:pt x="7325" y="1427"/>
                    </a:cubicBezTo>
                    <a:cubicBezTo>
                      <a:pt x="7325" y="1091"/>
                      <a:pt x="7325" y="644"/>
                      <a:pt x="7325" y="532"/>
                    </a:cubicBezTo>
                    <a:cubicBezTo>
                      <a:pt x="7436" y="420"/>
                      <a:pt x="7772" y="420"/>
                      <a:pt x="7884" y="420"/>
                    </a:cubicBezTo>
                    <a:cubicBezTo>
                      <a:pt x="7996" y="420"/>
                      <a:pt x="8220" y="755"/>
                      <a:pt x="8332" y="1091"/>
                    </a:cubicBezTo>
                    <a:cubicBezTo>
                      <a:pt x="8556" y="1427"/>
                      <a:pt x="8779" y="1763"/>
                      <a:pt x="8779" y="1875"/>
                    </a:cubicBezTo>
                    <a:cubicBezTo>
                      <a:pt x="8891" y="1875"/>
                      <a:pt x="9115" y="1763"/>
                      <a:pt x="9115" y="1763"/>
                    </a:cubicBezTo>
                    <a:cubicBezTo>
                      <a:pt x="9115" y="1763"/>
                      <a:pt x="9115" y="1763"/>
                      <a:pt x="9115" y="1763"/>
                    </a:cubicBezTo>
                    <a:cubicBezTo>
                      <a:pt x="9115" y="1763"/>
                      <a:pt x="9339" y="1763"/>
                      <a:pt x="9451" y="1763"/>
                    </a:cubicBezTo>
                    <a:cubicBezTo>
                      <a:pt x="9451" y="1651"/>
                      <a:pt x="9563" y="1315"/>
                      <a:pt x="9563" y="867"/>
                    </a:cubicBezTo>
                    <a:cubicBezTo>
                      <a:pt x="9675" y="532"/>
                      <a:pt x="9787" y="84"/>
                      <a:pt x="9787" y="84"/>
                    </a:cubicBezTo>
                    <a:cubicBezTo>
                      <a:pt x="9899" y="-28"/>
                      <a:pt x="10234" y="-28"/>
                      <a:pt x="10346" y="84"/>
                    </a:cubicBezTo>
                    <a:cubicBezTo>
                      <a:pt x="10458" y="84"/>
                      <a:pt x="10570" y="420"/>
                      <a:pt x="10682" y="867"/>
                    </a:cubicBezTo>
                    <a:cubicBezTo>
                      <a:pt x="10794" y="1203"/>
                      <a:pt x="10906" y="1651"/>
                      <a:pt x="10906" y="1651"/>
                    </a:cubicBezTo>
                    <a:cubicBezTo>
                      <a:pt x="11018" y="1763"/>
                      <a:pt x="11242" y="1651"/>
                      <a:pt x="11242" y="1651"/>
                    </a:cubicBezTo>
                    <a:cubicBezTo>
                      <a:pt x="11242" y="1651"/>
                      <a:pt x="11242" y="1651"/>
                      <a:pt x="11242" y="1651"/>
                    </a:cubicBezTo>
                    <a:cubicBezTo>
                      <a:pt x="11242" y="1651"/>
                      <a:pt x="11465" y="1763"/>
                      <a:pt x="11577" y="1651"/>
                    </a:cubicBezTo>
                    <a:cubicBezTo>
                      <a:pt x="11577" y="1651"/>
                      <a:pt x="11689" y="1315"/>
                      <a:pt x="11913" y="979"/>
                    </a:cubicBezTo>
                    <a:cubicBezTo>
                      <a:pt x="12025" y="532"/>
                      <a:pt x="12249" y="196"/>
                      <a:pt x="12249" y="196"/>
                    </a:cubicBezTo>
                    <a:cubicBezTo>
                      <a:pt x="12361" y="84"/>
                      <a:pt x="12697" y="196"/>
                      <a:pt x="12808" y="308"/>
                    </a:cubicBezTo>
                    <a:cubicBezTo>
                      <a:pt x="12920" y="308"/>
                      <a:pt x="12920" y="755"/>
                      <a:pt x="12920" y="1091"/>
                    </a:cubicBezTo>
                    <a:cubicBezTo>
                      <a:pt x="13032" y="1539"/>
                      <a:pt x="13032" y="1875"/>
                      <a:pt x="13032" y="1987"/>
                    </a:cubicBezTo>
                    <a:cubicBezTo>
                      <a:pt x="13032" y="1987"/>
                      <a:pt x="13368" y="2098"/>
                      <a:pt x="13368" y="2098"/>
                    </a:cubicBezTo>
                    <a:cubicBezTo>
                      <a:pt x="13368" y="2098"/>
                      <a:pt x="13368" y="2098"/>
                      <a:pt x="13368" y="2098"/>
                    </a:cubicBezTo>
                    <a:cubicBezTo>
                      <a:pt x="13368" y="2098"/>
                      <a:pt x="13592" y="2098"/>
                      <a:pt x="13592" y="2098"/>
                    </a:cubicBezTo>
                    <a:cubicBezTo>
                      <a:pt x="13704" y="2098"/>
                      <a:pt x="13928" y="1763"/>
                      <a:pt x="14151" y="1427"/>
                    </a:cubicBezTo>
                    <a:cubicBezTo>
                      <a:pt x="14375" y="1091"/>
                      <a:pt x="14599" y="867"/>
                      <a:pt x="14711" y="755"/>
                    </a:cubicBezTo>
                    <a:cubicBezTo>
                      <a:pt x="14823" y="755"/>
                      <a:pt x="15159" y="867"/>
                      <a:pt x="15159" y="979"/>
                    </a:cubicBezTo>
                    <a:cubicBezTo>
                      <a:pt x="15271" y="1091"/>
                      <a:pt x="15159" y="1539"/>
                      <a:pt x="15159" y="1875"/>
                    </a:cubicBezTo>
                    <a:cubicBezTo>
                      <a:pt x="15047" y="2322"/>
                      <a:pt x="14935" y="2658"/>
                      <a:pt x="15047" y="2658"/>
                    </a:cubicBezTo>
                    <a:cubicBezTo>
                      <a:pt x="15047" y="2770"/>
                      <a:pt x="15271" y="2882"/>
                      <a:pt x="15271" y="2882"/>
                    </a:cubicBezTo>
                    <a:cubicBezTo>
                      <a:pt x="15271" y="2882"/>
                      <a:pt x="15271" y="2882"/>
                      <a:pt x="15271" y="2882"/>
                    </a:cubicBezTo>
                    <a:cubicBezTo>
                      <a:pt x="15271" y="2882"/>
                      <a:pt x="15494" y="2994"/>
                      <a:pt x="15494" y="2994"/>
                    </a:cubicBezTo>
                    <a:cubicBezTo>
                      <a:pt x="15606" y="2994"/>
                      <a:pt x="15830" y="2770"/>
                      <a:pt x="16166" y="2546"/>
                    </a:cubicBezTo>
                    <a:cubicBezTo>
                      <a:pt x="16502" y="2210"/>
                      <a:pt x="16837" y="1987"/>
                      <a:pt x="16837" y="1987"/>
                    </a:cubicBezTo>
                    <a:cubicBezTo>
                      <a:pt x="16949" y="1987"/>
                      <a:pt x="17285" y="2210"/>
                      <a:pt x="17285" y="2322"/>
                    </a:cubicBezTo>
                    <a:cubicBezTo>
                      <a:pt x="17397" y="2434"/>
                      <a:pt x="17173" y="2770"/>
                      <a:pt x="17061" y="3106"/>
                    </a:cubicBezTo>
                    <a:cubicBezTo>
                      <a:pt x="16949" y="3553"/>
                      <a:pt x="16726" y="3889"/>
                      <a:pt x="16726" y="3889"/>
                    </a:cubicBezTo>
                    <a:cubicBezTo>
                      <a:pt x="16726" y="4001"/>
                      <a:pt x="16949" y="4113"/>
                      <a:pt x="16949" y="4113"/>
                    </a:cubicBezTo>
                    <a:cubicBezTo>
                      <a:pt x="16949" y="4113"/>
                      <a:pt x="16949" y="4113"/>
                      <a:pt x="16949" y="4113"/>
                    </a:cubicBezTo>
                    <a:cubicBezTo>
                      <a:pt x="16949" y="4113"/>
                      <a:pt x="17173" y="4337"/>
                      <a:pt x="17173" y="4337"/>
                    </a:cubicBezTo>
                    <a:cubicBezTo>
                      <a:pt x="17285" y="4337"/>
                      <a:pt x="17621" y="4113"/>
                      <a:pt x="17957" y="4001"/>
                    </a:cubicBezTo>
                    <a:cubicBezTo>
                      <a:pt x="18292" y="3777"/>
                      <a:pt x="18628" y="3665"/>
                      <a:pt x="18740" y="3665"/>
                    </a:cubicBezTo>
                    <a:cubicBezTo>
                      <a:pt x="18852" y="3665"/>
                      <a:pt x="19076" y="4001"/>
                      <a:pt x="19076" y="4113"/>
                    </a:cubicBezTo>
                    <a:cubicBezTo>
                      <a:pt x="19076" y="4113"/>
                      <a:pt x="18852" y="4449"/>
                      <a:pt x="18628" y="4784"/>
                    </a:cubicBezTo>
                    <a:cubicBezTo>
                      <a:pt x="18404" y="5120"/>
                      <a:pt x="18180" y="5456"/>
                      <a:pt x="18180" y="5456"/>
                    </a:cubicBezTo>
                    <a:cubicBezTo>
                      <a:pt x="18180" y="5568"/>
                      <a:pt x="18292" y="5792"/>
                      <a:pt x="18292" y="5792"/>
                    </a:cubicBezTo>
                    <a:cubicBezTo>
                      <a:pt x="18292" y="5792"/>
                      <a:pt x="18292" y="5792"/>
                      <a:pt x="18292" y="5792"/>
                    </a:cubicBezTo>
                    <a:cubicBezTo>
                      <a:pt x="18292" y="5792"/>
                      <a:pt x="18404" y="6016"/>
                      <a:pt x="18516" y="6016"/>
                    </a:cubicBezTo>
                    <a:cubicBezTo>
                      <a:pt x="18516" y="6016"/>
                      <a:pt x="18964" y="5904"/>
                      <a:pt x="19300" y="5792"/>
                    </a:cubicBezTo>
                    <a:cubicBezTo>
                      <a:pt x="19635" y="5680"/>
                      <a:pt x="20083" y="5680"/>
                      <a:pt x="20195" y="5680"/>
                    </a:cubicBezTo>
                    <a:cubicBezTo>
                      <a:pt x="20307" y="5792"/>
                      <a:pt x="20419" y="6016"/>
                      <a:pt x="20419" y="6239"/>
                    </a:cubicBezTo>
                    <a:cubicBezTo>
                      <a:pt x="20419" y="6239"/>
                      <a:pt x="20083" y="6575"/>
                      <a:pt x="19859" y="6799"/>
                    </a:cubicBezTo>
                    <a:cubicBezTo>
                      <a:pt x="19523" y="7023"/>
                      <a:pt x="19188" y="7359"/>
                      <a:pt x="19188" y="7359"/>
                    </a:cubicBezTo>
                    <a:cubicBezTo>
                      <a:pt x="19188" y="7470"/>
                      <a:pt x="19300" y="7694"/>
                      <a:pt x="19300" y="7694"/>
                    </a:cubicBezTo>
                    <a:cubicBezTo>
                      <a:pt x="19300" y="7694"/>
                      <a:pt x="19300" y="7694"/>
                      <a:pt x="19300" y="7694"/>
                    </a:cubicBezTo>
                    <a:cubicBezTo>
                      <a:pt x="19300" y="7694"/>
                      <a:pt x="19300" y="7918"/>
                      <a:pt x="19412" y="7918"/>
                    </a:cubicBezTo>
                    <a:cubicBezTo>
                      <a:pt x="19412" y="7918"/>
                      <a:pt x="19859" y="7918"/>
                      <a:pt x="20195" y="7918"/>
                    </a:cubicBezTo>
                    <a:cubicBezTo>
                      <a:pt x="20643" y="7918"/>
                      <a:pt x="20978" y="7918"/>
                      <a:pt x="21090" y="8030"/>
                    </a:cubicBezTo>
                    <a:cubicBezTo>
                      <a:pt x="21202" y="8030"/>
                      <a:pt x="21202" y="8478"/>
                      <a:pt x="21202" y="8590"/>
                    </a:cubicBezTo>
                    <a:cubicBezTo>
                      <a:pt x="21202" y="8590"/>
                      <a:pt x="20866" y="8813"/>
                      <a:pt x="20531" y="9037"/>
                    </a:cubicBezTo>
                    <a:cubicBezTo>
                      <a:pt x="20083" y="9149"/>
                      <a:pt x="19747" y="9373"/>
                      <a:pt x="19747" y="9373"/>
                    </a:cubicBezTo>
                    <a:cubicBezTo>
                      <a:pt x="19635" y="9485"/>
                      <a:pt x="19747" y="9709"/>
                      <a:pt x="19747" y="9709"/>
                    </a:cubicBezTo>
                    <a:cubicBezTo>
                      <a:pt x="19747" y="9709"/>
                      <a:pt x="19747" y="9709"/>
                      <a:pt x="19747" y="9709"/>
                    </a:cubicBezTo>
                    <a:cubicBezTo>
                      <a:pt x="19747" y="9709"/>
                      <a:pt x="19747" y="9933"/>
                      <a:pt x="19859" y="10045"/>
                    </a:cubicBezTo>
                    <a:cubicBezTo>
                      <a:pt x="19859" y="10045"/>
                      <a:pt x="20195" y="10156"/>
                      <a:pt x="20643" y="10156"/>
                    </a:cubicBezTo>
                    <a:cubicBezTo>
                      <a:pt x="20978" y="10268"/>
                      <a:pt x="21426" y="10380"/>
                      <a:pt x="21426" y="10492"/>
                    </a:cubicBezTo>
                    <a:cubicBezTo>
                      <a:pt x="21538" y="10604"/>
                      <a:pt x="21538" y="10940"/>
                      <a:pt x="21426" y="11052"/>
                    </a:cubicBezTo>
                    <a:cubicBezTo>
                      <a:pt x="21426" y="11052"/>
                      <a:pt x="20978" y="11164"/>
                      <a:pt x="20643" y="11276"/>
                    </a:cubicBezTo>
                    <a:cubicBezTo>
                      <a:pt x="20195" y="11388"/>
                      <a:pt x="19859" y="11499"/>
                      <a:pt x="19859" y="11499"/>
                    </a:cubicBezTo>
                    <a:cubicBezTo>
                      <a:pt x="19747" y="11611"/>
                      <a:pt x="19747" y="11835"/>
                      <a:pt x="19747" y="11835"/>
                    </a:cubicBezTo>
                    <a:cubicBezTo>
                      <a:pt x="19747" y="11835"/>
                      <a:pt x="19747" y="11835"/>
                      <a:pt x="19747" y="11835"/>
                    </a:cubicBezTo>
                    <a:cubicBezTo>
                      <a:pt x="19747" y="11835"/>
                      <a:pt x="19747" y="12059"/>
                      <a:pt x="19747" y="12171"/>
                    </a:cubicBezTo>
                    <a:cubicBezTo>
                      <a:pt x="19747" y="12171"/>
                      <a:pt x="20083" y="12283"/>
                      <a:pt x="20419" y="12507"/>
                    </a:cubicBezTo>
                    <a:cubicBezTo>
                      <a:pt x="20866" y="12731"/>
                      <a:pt x="21202" y="12842"/>
                      <a:pt x="21202" y="12954"/>
                    </a:cubicBezTo>
                    <a:cubicBezTo>
                      <a:pt x="21314" y="13066"/>
                      <a:pt x="21202" y="13402"/>
                      <a:pt x="21090" y="13514"/>
                    </a:cubicBezTo>
                    <a:cubicBezTo>
                      <a:pt x="20978" y="13514"/>
                      <a:pt x="20643" y="13514"/>
                      <a:pt x="20195" y="13514"/>
                    </a:cubicBezTo>
                    <a:cubicBezTo>
                      <a:pt x="19859" y="13626"/>
                      <a:pt x="19412" y="13514"/>
                      <a:pt x="19412" y="13626"/>
                    </a:cubicBezTo>
                    <a:cubicBezTo>
                      <a:pt x="19300" y="13626"/>
                      <a:pt x="19300" y="13850"/>
                      <a:pt x="19300" y="13850"/>
                    </a:cubicBezTo>
                    <a:cubicBezTo>
                      <a:pt x="19300" y="13850"/>
                      <a:pt x="19300" y="13850"/>
                      <a:pt x="19300" y="13850"/>
                    </a:cubicBezTo>
                    <a:cubicBezTo>
                      <a:pt x="19300" y="13850"/>
                      <a:pt x="19188" y="14074"/>
                      <a:pt x="19188" y="14185"/>
                    </a:cubicBezTo>
                    <a:cubicBezTo>
                      <a:pt x="19188" y="14185"/>
                      <a:pt x="19523" y="14409"/>
                      <a:pt x="19859" y="14745"/>
                    </a:cubicBezTo>
                    <a:cubicBezTo>
                      <a:pt x="20083" y="14969"/>
                      <a:pt x="20419" y="15193"/>
                      <a:pt x="20419" y="15305"/>
                    </a:cubicBezTo>
                    <a:cubicBezTo>
                      <a:pt x="20419" y="15417"/>
                      <a:pt x="20307" y="15752"/>
                      <a:pt x="20195" y="15864"/>
                    </a:cubicBezTo>
                    <a:cubicBezTo>
                      <a:pt x="20083" y="15864"/>
                      <a:pt x="19747" y="15752"/>
                      <a:pt x="19300" y="15640"/>
                    </a:cubicBezTo>
                    <a:cubicBezTo>
                      <a:pt x="18964" y="15640"/>
                      <a:pt x="18516" y="15528"/>
                      <a:pt x="18516" y="15528"/>
                    </a:cubicBezTo>
                    <a:cubicBezTo>
                      <a:pt x="18404" y="15528"/>
                      <a:pt x="18292" y="15752"/>
                      <a:pt x="18292" y="15752"/>
                    </a:cubicBezTo>
                    <a:cubicBezTo>
                      <a:pt x="18292" y="15752"/>
                      <a:pt x="18292" y="15752"/>
                      <a:pt x="18292" y="15752"/>
                    </a:cubicBezTo>
                    <a:cubicBezTo>
                      <a:pt x="18292" y="15752"/>
                      <a:pt x="18180" y="15976"/>
                      <a:pt x="18180" y="16088"/>
                    </a:cubicBezTo>
                    <a:cubicBezTo>
                      <a:pt x="18180" y="16088"/>
                      <a:pt x="18404" y="16424"/>
                      <a:pt x="18628" y="16648"/>
                    </a:cubicBezTo>
                    <a:cubicBezTo>
                      <a:pt x="18852" y="16983"/>
                      <a:pt x="19076" y="17319"/>
                      <a:pt x="19076" y="17431"/>
                    </a:cubicBezTo>
                    <a:cubicBezTo>
                      <a:pt x="19076" y="17543"/>
                      <a:pt x="18852" y="17879"/>
                      <a:pt x="18740" y="17879"/>
                    </a:cubicBezTo>
                    <a:cubicBezTo>
                      <a:pt x="18740" y="17879"/>
                      <a:pt x="18292" y="17767"/>
                      <a:pt x="17957" y="17543"/>
                    </a:cubicBezTo>
                    <a:cubicBezTo>
                      <a:pt x="17621" y="17319"/>
                      <a:pt x="17285" y="17207"/>
                      <a:pt x="17173" y="17207"/>
                    </a:cubicBezTo>
                    <a:cubicBezTo>
                      <a:pt x="17061" y="17207"/>
                      <a:pt x="16949" y="17319"/>
                      <a:pt x="16949" y="17319"/>
                    </a:cubicBezTo>
                    <a:cubicBezTo>
                      <a:pt x="16949" y="17431"/>
                      <a:pt x="16949" y="17431"/>
                      <a:pt x="16949" y="17431"/>
                    </a:cubicBezTo>
                    <a:cubicBezTo>
                      <a:pt x="16949" y="17431"/>
                      <a:pt x="16726" y="17543"/>
                      <a:pt x="16726" y="17655"/>
                    </a:cubicBezTo>
                    <a:cubicBezTo>
                      <a:pt x="16726" y="17655"/>
                      <a:pt x="16949" y="17991"/>
                      <a:pt x="17061" y="18326"/>
                    </a:cubicBezTo>
                    <a:cubicBezTo>
                      <a:pt x="17173" y="18774"/>
                      <a:pt x="17397" y="19110"/>
                      <a:pt x="17397" y="19222"/>
                    </a:cubicBezTo>
                    <a:cubicBezTo>
                      <a:pt x="17285" y="19334"/>
                      <a:pt x="17061" y="19557"/>
                      <a:pt x="16949" y="19557"/>
                    </a:cubicBezTo>
                    <a:cubicBezTo>
                      <a:pt x="16837" y="19557"/>
                      <a:pt x="16502" y="19334"/>
                      <a:pt x="16166" y="18998"/>
                    </a:cubicBezTo>
                    <a:cubicBezTo>
                      <a:pt x="15830" y="18774"/>
                      <a:pt x="15606" y="18550"/>
                      <a:pt x="15494" y="18550"/>
                    </a:cubicBezTo>
                    <a:cubicBezTo>
                      <a:pt x="15494" y="18438"/>
                      <a:pt x="15271" y="18662"/>
                      <a:pt x="15271" y="18662"/>
                    </a:cubicBezTo>
                    <a:cubicBezTo>
                      <a:pt x="15271" y="18662"/>
                      <a:pt x="15271" y="18662"/>
                      <a:pt x="15271" y="18662"/>
                    </a:cubicBezTo>
                    <a:cubicBezTo>
                      <a:pt x="15271" y="18662"/>
                      <a:pt x="15047" y="18774"/>
                      <a:pt x="15047" y="18774"/>
                    </a:cubicBezTo>
                    <a:cubicBezTo>
                      <a:pt x="14935" y="18886"/>
                      <a:pt x="15047" y="19222"/>
                      <a:pt x="15159" y="19669"/>
                    </a:cubicBezTo>
                    <a:cubicBezTo>
                      <a:pt x="15271" y="20005"/>
                      <a:pt x="15271" y="20453"/>
                      <a:pt x="15271" y="20453"/>
                    </a:cubicBezTo>
                    <a:cubicBezTo>
                      <a:pt x="15159" y="20565"/>
                      <a:pt x="14823" y="20789"/>
                      <a:pt x="14711" y="20677"/>
                    </a:cubicBezTo>
                    <a:cubicBezTo>
                      <a:pt x="14599" y="20677"/>
                      <a:pt x="14375" y="20341"/>
                      <a:pt x="14151" y="20117"/>
                    </a:cubicBezTo>
                    <a:cubicBezTo>
                      <a:pt x="13928" y="19781"/>
                      <a:pt x="13704" y="19446"/>
                      <a:pt x="13592" y="19446"/>
                    </a:cubicBezTo>
                    <a:cubicBezTo>
                      <a:pt x="13592" y="19334"/>
                      <a:pt x="13368" y="19446"/>
                      <a:pt x="13368" y="19446"/>
                    </a:cubicBezTo>
                    <a:cubicBezTo>
                      <a:pt x="13368" y="19446"/>
                      <a:pt x="13368" y="19446"/>
                      <a:pt x="13368" y="19446"/>
                    </a:cubicBezTo>
                    <a:cubicBezTo>
                      <a:pt x="13368" y="19446"/>
                      <a:pt x="13032" y="19557"/>
                      <a:pt x="13032" y="19557"/>
                    </a:cubicBezTo>
                    <a:cubicBezTo>
                      <a:pt x="13032" y="19669"/>
                      <a:pt x="13032" y="20005"/>
                      <a:pt x="12920" y="20453"/>
                    </a:cubicBezTo>
                    <a:cubicBezTo>
                      <a:pt x="12920" y="20789"/>
                      <a:pt x="12920" y="21236"/>
                      <a:pt x="12920" y="21236"/>
                    </a:cubicBezTo>
                    <a:cubicBezTo>
                      <a:pt x="12808" y="21348"/>
                      <a:pt x="12473" y="21460"/>
                      <a:pt x="12361" y="21348"/>
                    </a:cubicBezTo>
                    <a:cubicBezTo>
                      <a:pt x="12249" y="21348"/>
                      <a:pt x="12025" y="21012"/>
                      <a:pt x="11913" y="20565"/>
                    </a:cubicBezTo>
                    <a:cubicBezTo>
                      <a:pt x="11689" y="20229"/>
                      <a:pt x="11577" y="19893"/>
                      <a:pt x="11577" y="19893"/>
                    </a:cubicBezTo>
                    <a:cubicBezTo>
                      <a:pt x="11465" y="19781"/>
                      <a:pt x="11242" y="19893"/>
                      <a:pt x="11242" y="19893"/>
                    </a:cubicBezTo>
                    <a:cubicBezTo>
                      <a:pt x="11242" y="19893"/>
                      <a:pt x="11242" y="19893"/>
                      <a:pt x="11242" y="19893"/>
                    </a:cubicBezTo>
                    <a:cubicBezTo>
                      <a:pt x="11242" y="19893"/>
                      <a:pt x="11018" y="19781"/>
                      <a:pt x="10906" y="19893"/>
                    </a:cubicBezTo>
                    <a:cubicBezTo>
                      <a:pt x="10906" y="19893"/>
                      <a:pt x="10794" y="20341"/>
                      <a:pt x="10682" y="20677"/>
                    </a:cubicBezTo>
                    <a:cubicBezTo>
                      <a:pt x="10570" y="21012"/>
                      <a:pt x="10458" y="21460"/>
                      <a:pt x="10346" y="21460"/>
                    </a:cubicBezTo>
                    <a:cubicBezTo>
                      <a:pt x="10234" y="21572"/>
                      <a:pt x="9899" y="21572"/>
                      <a:pt x="9787" y="21460"/>
                    </a:cubicBezTo>
                    <a:cubicBezTo>
                      <a:pt x="9787" y="21460"/>
                      <a:pt x="9675" y="21012"/>
                      <a:pt x="9563" y="20565"/>
                    </a:cubicBezTo>
                    <a:cubicBezTo>
                      <a:pt x="9563" y="20229"/>
                      <a:pt x="9451" y="19781"/>
                      <a:pt x="9451" y="19781"/>
                    </a:cubicBezTo>
                    <a:cubicBezTo>
                      <a:pt x="9339" y="19781"/>
                      <a:pt x="9115" y="19669"/>
                      <a:pt x="9115" y="19669"/>
                    </a:cubicBezTo>
                    <a:cubicBezTo>
                      <a:pt x="9115" y="19669"/>
                      <a:pt x="9115" y="19669"/>
                      <a:pt x="9115" y="19669"/>
                    </a:cubicBezTo>
                    <a:cubicBezTo>
                      <a:pt x="9115" y="19669"/>
                      <a:pt x="8891" y="19669"/>
                      <a:pt x="8779" y="19669"/>
                    </a:cubicBezTo>
                    <a:cubicBezTo>
                      <a:pt x="8779" y="19669"/>
                      <a:pt x="8556" y="20005"/>
                      <a:pt x="8444" y="20453"/>
                    </a:cubicBezTo>
                    <a:cubicBezTo>
                      <a:pt x="8220" y="20789"/>
                      <a:pt x="7996" y="21124"/>
                      <a:pt x="7884" y="21124"/>
                    </a:cubicBezTo>
                    <a:cubicBezTo>
                      <a:pt x="7772" y="21124"/>
                      <a:pt x="7436" y="21012"/>
                      <a:pt x="7436" y="20900"/>
                    </a:cubicBezTo>
                    <a:cubicBezTo>
                      <a:pt x="7325" y="20900"/>
                      <a:pt x="7325" y="20453"/>
                      <a:pt x="7325" y="20117"/>
                    </a:cubicBezTo>
                    <a:cubicBezTo>
                      <a:pt x="7325" y="19669"/>
                      <a:pt x="7436" y="19334"/>
                      <a:pt x="7436" y="19222"/>
                    </a:cubicBezTo>
                    <a:cubicBezTo>
                      <a:pt x="7325" y="19222"/>
                      <a:pt x="7101" y="19110"/>
                      <a:pt x="7101" y="19110"/>
                    </a:cubicBezTo>
                    <a:cubicBezTo>
                      <a:pt x="7101" y="19110"/>
                      <a:pt x="7101" y="19110"/>
                      <a:pt x="7101" y="19110"/>
                    </a:cubicBezTo>
                    <a:cubicBezTo>
                      <a:pt x="7101" y="19110"/>
                      <a:pt x="6877" y="18998"/>
                      <a:pt x="6765" y="18998"/>
                    </a:cubicBezTo>
                    <a:cubicBezTo>
                      <a:pt x="6765" y="18998"/>
                      <a:pt x="6541" y="19334"/>
                      <a:pt x="6205" y="19557"/>
                    </a:cubicBezTo>
                    <a:cubicBezTo>
                      <a:pt x="5982" y="19893"/>
                      <a:pt x="5646" y="20229"/>
                      <a:pt x="5646" y="20229"/>
                    </a:cubicBezTo>
                    <a:cubicBezTo>
                      <a:pt x="5534" y="20229"/>
                      <a:pt x="5198" y="20005"/>
                      <a:pt x="5086" y="19893"/>
                    </a:cubicBezTo>
                    <a:cubicBezTo>
                      <a:pt x="5086" y="19893"/>
                      <a:pt x="5198" y="19446"/>
                      <a:pt x="5310" y="19110"/>
                    </a:cubicBezTo>
                    <a:cubicBezTo>
                      <a:pt x="5422" y="18662"/>
                      <a:pt x="5534" y="18326"/>
                      <a:pt x="5534" y="18214"/>
                    </a:cubicBezTo>
                    <a:cubicBezTo>
                      <a:pt x="5534" y="18214"/>
                      <a:pt x="5310" y="18103"/>
                      <a:pt x="5310" y="18103"/>
                    </a:cubicBezTo>
                    <a:cubicBezTo>
                      <a:pt x="5310" y="18103"/>
                      <a:pt x="5310" y="18103"/>
                      <a:pt x="5310" y="18103"/>
                    </a:cubicBezTo>
                    <a:cubicBezTo>
                      <a:pt x="5310" y="18103"/>
                      <a:pt x="5086" y="17879"/>
                      <a:pt x="4974" y="17879"/>
                    </a:cubicBezTo>
                    <a:cubicBezTo>
                      <a:pt x="4974" y="17879"/>
                      <a:pt x="4639" y="18103"/>
                      <a:pt x="4303" y="18326"/>
                    </a:cubicBezTo>
                    <a:cubicBezTo>
                      <a:pt x="3967" y="18550"/>
                      <a:pt x="3631" y="18774"/>
                      <a:pt x="3631" y="18774"/>
                    </a:cubicBezTo>
                    <a:cubicBezTo>
                      <a:pt x="3407" y="18774"/>
                      <a:pt x="3184" y="18550"/>
                      <a:pt x="3184" y="18326"/>
                    </a:cubicBezTo>
                    <a:cubicBezTo>
                      <a:pt x="3184" y="18326"/>
                      <a:pt x="3296" y="17991"/>
                      <a:pt x="3519" y="17655"/>
                    </a:cubicBezTo>
                    <a:cubicBezTo>
                      <a:pt x="3743" y="17207"/>
                      <a:pt x="3967" y="16871"/>
                      <a:pt x="3967" y="16871"/>
                    </a:cubicBezTo>
                    <a:cubicBezTo>
                      <a:pt x="3967" y="16760"/>
                      <a:pt x="3743" y="16648"/>
                      <a:pt x="3743" y="16648"/>
                    </a:cubicBezTo>
                    <a:cubicBezTo>
                      <a:pt x="3743" y="16648"/>
                      <a:pt x="3743" y="16648"/>
                      <a:pt x="3743" y="16648"/>
                    </a:cubicBezTo>
                    <a:cubicBezTo>
                      <a:pt x="3743" y="16648"/>
                      <a:pt x="3631" y="16424"/>
                      <a:pt x="3519" y="16424"/>
                    </a:cubicBezTo>
                    <a:cubicBezTo>
                      <a:pt x="3519" y="16312"/>
                      <a:pt x="3072" y="16536"/>
                      <a:pt x="2736" y="16648"/>
                    </a:cubicBezTo>
                    <a:cubicBezTo>
                      <a:pt x="2400" y="16760"/>
                      <a:pt x="1953" y="16983"/>
                      <a:pt x="1953" y="16871"/>
                    </a:cubicBezTo>
                    <a:cubicBezTo>
                      <a:pt x="1841" y="16871"/>
                      <a:pt x="1617" y="16536"/>
                      <a:pt x="1617" y="16424"/>
                    </a:cubicBezTo>
                    <a:cubicBezTo>
                      <a:pt x="1617" y="16424"/>
                      <a:pt x="1841" y="16088"/>
                      <a:pt x="2176" y="15752"/>
                    </a:cubicBezTo>
                    <a:cubicBezTo>
                      <a:pt x="2400" y="15417"/>
                      <a:pt x="2736" y="15193"/>
                      <a:pt x="2736" y="15193"/>
                    </a:cubicBezTo>
                    <a:cubicBezTo>
                      <a:pt x="2736" y="15081"/>
                      <a:pt x="2624" y="14857"/>
                      <a:pt x="2624" y="14857"/>
                    </a:cubicBezTo>
                    <a:cubicBezTo>
                      <a:pt x="2624" y="14857"/>
                      <a:pt x="2624" y="14857"/>
                      <a:pt x="2624" y="14857"/>
                    </a:cubicBezTo>
                    <a:cubicBezTo>
                      <a:pt x="2624" y="14857"/>
                      <a:pt x="2512" y="14633"/>
                      <a:pt x="2400" y="14521"/>
                    </a:cubicBezTo>
                    <a:cubicBezTo>
                      <a:pt x="2400" y="14521"/>
                      <a:pt x="1953" y="14633"/>
                      <a:pt x="1617" y="14633"/>
                    </a:cubicBezTo>
                    <a:cubicBezTo>
                      <a:pt x="1169" y="14745"/>
                      <a:pt x="833" y="14745"/>
                      <a:pt x="721" y="14745"/>
                    </a:cubicBezTo>
                    <a:cubicBezTo>
                      <a:pt x="610" y="14633"/>
                      <a:pt x="498" y="14297"/>
                      <a:pt x="498" y="14185"/>
                    </a:cubicBezTo>
                    <a:cubicBezTo>
                      <a:pt x="610" y="14074"/>
                      <a:pt x="833" y="13850"/>
                      <a:pt x="1169" y="13626"/>
                    </a:cubicBezTo>
                    <a:cubicBezTo>
                      <a:pt x="1505" y="13402"/>
                      <a:pt x="1841" y="13178"/>
                      <a:pt x="1953" y="13178"/>
                    </a:cubicBezTo>
                    <a:cubicBezTo>
                      <a:pt x="1953" y="13066"/>
                      <a:pt x="1841" y="12842"/>
                      <a:pt x="1841" y="12842"/>
                    </a:cubicBezTo>
                    <a:cubicBezTo>
                      <a:pt x="1841" y="12842"/>
                      <a:pt x="1841" y="12842"/>
                      <a:pt x="1841" y="12842"/>
                    </a:cubicBezTo>
                    <a:cubicBezTo>
                      <a:pt x="1841" y="12842"/>
                      <a:pt x="1841" y="12619"/>
                      <a:pt x="1729" y="12507"/>
                    </a:cubicBezTo>
                    <a:cubicBezTo>
                      <a:pt x="1729" y="12507"/>
                      <a:pt x="1393" y="12507"/>
                      <a:pt x="945" y="12507"/>
                    </a:cubicBezTo>
                    <a:cubicBezTo>
                      <a:pt x="498" y="12395"/>
                      <a:pt x="162" y="12395"/>
                      <a:pt x="50" y="12283"/>
                    </a:cubicBezTo>
                    <a:cubicBezTo>
                      <a:pt x="50" y="12171"/>
                      <a:pt x="-62" y="11835"/>
                      <a:pt x="50" y="11723"/>
                    </a:cubicBezTo>
                    <a:cubicBezTo>
                      <a:pt x="50" y="11723"/>
                      <a:pt x="386" y="11499"/>
                      <a:pt x="833" y="113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>
                <a:outerShdw blurRad="1270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31" name="Shape 531"/>
              <p:cNvSpPr/>
              <p:nvPr/>
            </p:nvSpPr>
            <p:spPr>
              <a:xfrm>
                <a:off x="562586" y="558760"/>
                <a:ext cx="965201" cy="965201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533" name="Shape 533"/>
            <p:cNvSpPr/>
            <p:nvPr/>
          </p:nvSpPr>
          <p:spPr>
            <a:xfrm>
              <a:off x="2584160" y="291494"/>
              <a:ext cx="3924299" cy="6273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000" b="1">
                  <a:solidFill>
                    <a:srgbClr val="363031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363031"/>
                  </a:solidFill>
                </a:rPr>
                <a:t>YOUR  TEXT  HERE</a:t>
              </a:r>
            </a:p>
          </p:txBody>
        </p:sp>
        <p:sp>
          <p:nvSpPr>
            <p:cNvPr id="534" name="Shape 534"/>
            <p:cNvSpPr/>
            <p:nvPr/>
          </p:nvSpPr>
          <p:spPr>
            <a:xfrm>
              <a:off x="2584162" y="851464"/>
              <a:ext cx="3997321" cy="1249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 algn="just">
                <a:defRPr sz="2400">
                  <a:solidFill>
                    <a:srgbClr val="565555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565555"/>
                  </a:solidFill>
                </a:rPr>
                <a:t>Nowadays a growing number of people, especially the 20s</a:t>
              </a:r>
            </a:p>
          </p:txBody>
        </p:sp>
        <p:sp>
          <p:nvSpPr>
            <p:cNvPr id="535" name="Shape 535"/>
            <p:cNvSpPr/>
            <p:nvPr/>
          </p:nvSpPr>
          <p:spPr>
            <a:xfrm>
              <a:off x="796124" y="806680"/>
              <a:ext cx="509257" cy="5272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21" y="0"/>
                  </a:moveTo>
                  <a:cubicBezTo>
                    <a:pt x="9708" y="0"/>
                    <a:pt x="8494" y="1174"/>
                    <a:pt x="8494" y="2583"/>
                  </a:cubicBezTo>
                  <a:cubicBezTo>
                    <a:pt x="8494" y="3757"/>
                    <a:pt x="9708" y="4930"/>
                    <a:pt x="10921" y="4930"/>
                  </a:cubicBezTo>
                  <a:cubicBezTo>
                    <a:pt x="12378" y="4930"/>
                    <a:pt x="13591" y="3757"/>
                    <a:pt x="13591" y="2583"/>
                  </a:cubicBezTo>
                  <a:cubicBezTo>
                    <a:pt x="13591" y="1174"/>
                    <a:pt x="12378" y="0"/>
                    <a:pt x="10921" y="0"/>
                  </a:cubicBezTo>
                  <a:close/>
                  <a:moveTo>
                    <a:pt x="16989" y="2348"/>
                  </a:moveTo>
                  <a:cubicBezTo>
                    <a:pt x="15775" y="2348"/>
                    <a:pt x="14804" y="3287"/>
                    <a:pt x="14804" y="4226"/>
                  </a:cubicBezTo>
                  <a:cubicBezTo>
                    <a:pt x="14804" y="5400"/>
                    <a:pt x="15775" y="6339"/>
                    <a:pt x="16989" y="6339"/>
                  </a:cubicBezTo>
                  <a:cubicBezTo>
                    <a:pt x="17960" y="6339"/>
                    <a:pt x="18930" y="5400"/>
                    <a:pt x="18930" y="4226"/>
                  </a:cubicBezTo>
                  <a:cubicBezTo>
                    <a:pt x="18930" y="3287"/>
                    <a:pt x="17960" y="2348"/>
                    <a:pt x="16989" y="2348"/>
                  </a:cubicBezTo>
                  <a:close/>
                  <a:moveTo>
                    <a:pt x="7281" y="12209"/>
                  </a:moveTo>
                  <a:cubicBezTo>
                    <a:pt x="7281" y="12913"/>
                    <a:pt x="7281" y="12913"/>
                    <a:pt x="7281" y="12913"/>
                  </a:cubicBezTo>
                  <a:cubicBezTo>
                    <a:pt x="7281" y="12913"/>
                    <a:pt x="7281" y="12913"/>
                    <a:pt x="7281" y="12913"/>
                  </a:cubicBezTo>
                  <a:cubicBezTo>
                    <a:pt x="7766" y="19957"/>
                    <a:pt x="7766" y="19957"/>
                    <a:pt x="7766" y="19957"/>
                  </a:cubicBezTo>
                  <a:cubicBezTo>
                    <a:pt x="5825" y="19957"/>
                    <a:pt x="5825" y="19957"/>
                    <a:pt x="5825" y="19957"/>
                  </a:cubicBezTo>
                  <a:cubicBezTo>
                    <a:pt x="5339" y="13852"/>
                    <a:pt x="5339" y="13852"/>
                    <a:pt x="5339" y="13852"/>
                  </a:cubicBezTo>
                  <a:cubicBezTo>
                    <a:pt x="4611" y="13852"/>
                    <a:pt x="4611" y="13852"/>
                    <a:pt x="4611" y="13852"/>
                  </a:cubicBezTo>
                  <a:cubicBezTo>
                    <a:pt x="4126" y="19957"/>
                    <a:pt x="4126" y="19957"/>
                    <a:pt x="4126" y="19957"/>
                  </a:cubicBezTo>
                  <a:cubicBezTo>
                    <a:pt x="2427" y="19957"/>
                    <a:pt x="2427" y="19957"/>
                    <a:pt x="2427" y="19957"/>
                  </a:cubicBezTo>
                  <a:cubicBezTo>
                    <a:pt x="2670" y="12913"/>
                    <a:pt x="2670" y="12913"/>
                    <a:pt x="2670" y="12913"/>
                  </a:cubicBezTo>
                  <a:cubicBezTo>
                    <a:pt x="2427" y="10096"/>
                    <a:pt x="2427" y="10096"/>
                    <a:pt x="2427" y="10096"/>
                  </a:cubicBezTo>
                  <a:cubicBezTo>
                    <a:pt x="971" y="12443"/>
                    <a:pt x="971" y="12443"/>
                    <a:pt x="971" y="12443"/>
                  </a:cubicBezTo>
                  <a:cubicBezTo>
                    <a:pt x="0" y="11739"/>
                    <a:pt x="0" y="11739"/>
                    <a:pt x="0" y="11739"/>
                  </a:cubicBezTo>
                  <a:cubicBezTo>
                    <a:pt x="2427" y="6574"/>
                    <a:pt x="2427" y="6574"/>
                    <a:pt x="2427" y="6574"/>
                  </a:cubicBezTo>
                  <a:cubicBezTo>
                    <a:pt x="3883" y="6574"/>
                    <a:pt x="3883" y="6574"/>
                    <a:pt x="3883" y="6574"/>
                  </a:cubicBezTo>
                  <a:cubicBezTo>
                    <a:pt x="5097" y="8217"/>
                    <a:pt x="5097" y="8217"/>
                    <a:pt x="5097" y="8217"/>
                  </a:cubicBezTo>
                  <a:cubicBezTo>
                    <a:pt x="6310" y="6574"/>
                    <a:pt x="6310" y="6574"/>
                    <a:pt x="6310" y="6574"/>
                  </a:cubicBezTo>
                  <a:cubicBezTo>
                    <a:pt x="7524" y="6574"/>
                    <a:pt x="7524" y="6574"/>
                    <a:pt x="7524" y="6574"/>
                  </a:cubicBezTo>
                  <a:cubicBezTo>
                    <a:pt x="8009" y="5635"/>
                    <a:pt x="8009" y="5635"/>
                    <a:pt x="8009" y="5635"/>
                  </a:cubicBezTo>
                  <a:cubicBezTo>
                    <a:pt x="10679" y="5635"/>
                    <a:pt x="10679" y="5635"/>
                    <a:pt x="10679" y="5635"/>
                  </a:cubicBezTo>
                  <a:cubicBezTo>
                    <a:pt x="10436" y="5870"/>
                    <a:pt x="10436" y="5870"/>
                    <a:pt x="10436" y="5870"/>
                  </a:cubicBezTo>
                  <a:cubicBezTo>
                    <a:pt x="10679" y="6339"/>
                    <a:pt x="10679" y="6339"/>
                    <a:pt x="10679" y="6339"/>
                  </a:cubicBezTo>
                  <a:cubicBezTo>
                    <a:pt x="9951" y="10330"/>
                    <a:pt x="9951" y="10330"/>
                    <a:pt x="9951" y="10330"/>
                  </a:cubicBezTo>
                  <a:cubicBezTo>
                    <a:pt x="10921" y="11270"/>
                    <a:pt x="10921" y="11270"/>
                    <a:pt x="10921" y="11270"/>
                  </a:cubicBezTo>
                  <a:cubicBezTo>
                    <a:pt x="10921" y="11270"/>
                    <a:pt x="10921" y="11270"/>
                    <a:pt x="10921" y="11270"/>
                  </a:cubicBezTo>
                  <a:cubicBezTo>
                    <a:pt x="10921" y="11270"/>
                    <a:pt x="10921" y="11270"/>
                    <a:pt x="10921" y="11270"/>
                  </a:cubicBezTo>
                  <a:cubicBezTo>
                    <a:pt x="10921" y="11270"/>
                    <a:pt x="10921" y="11270"/>
                    <a:pt x="10921" y="11270"/>
                  </a:cubicBezTo>
                  <a:cubicBezTo>
                    <a:pt x="10921" y="11270"/>
                    <a:pt x="10921" y="11270"/>
                    <a:pt x="10921" y="11270"/>
                  </a:cubicBezTo>
                  <a:cubicBezTo>
                    <a:pt x="11892" y="10330"/>
                    <a:pt x="11892" y="10330"/>
                    <a:pt x="11892" y="10330"/>
                  </a:cubicBezTo>
                  <a:cubicBezTo>
                    <a:pt x="11407" y="6339"/>
                    <a:pt x="11407" y="6339"/>
                    <a:pt x="11407" y="6339"/>
                  </a:cubicBezTo>
                  <a:cubicBezTo>
                    <a:pt x="11649" y="5870"/>
                    <a:pt x="11649" y="5870"/>
                    <a:pt x="11649" y="5870"/>
                  </a:cubicBezTo>
                  <a:cubicBezTo>
                    <a:pt x="11407" y="5635"/>
                    <a:pt x="11407" y="5635"/>
                    <a:pt x="11407" y="5635"/>
                  </a:cubicBezTo>
                  <a:cubicBezTo>
                    <a:pt x="14076" y="5635"/>
                    <a:pt x="14076" y="5635"/>
                    <a:pt x="14076" y="5635"/>
                  </a:cubicBezTo>
                  <a:cubicBezTo>
                    <a:pt x="14319" y="6574"/>
                    <a:pt x="14319" y="6574"/>
                    <a:pt x="14319" y="6574"/>
                  </a:cubicBezTo>
                  <a:cubicBezTo>
                    <a:pt x="15533" y="6574"/>
                    <a:pt x="15533" y="6574"/>
                    <a:pt x="15533" y="6574"/>
                  </a:cubicBezTo>
                  <a:cubicBezTo>
                    <a:pt x="16989" y="8217"/>
                    <a:pt x="16989" y="8217"/>
                    <a:pt x="16989" y="8217"/>
                  </a:cubicBezTo>
                  <a:cubicBezTo>
                    <a:pt x="18202" y="6574"/>
                    <a:pt x="18202" y="6574"/>
                    <a:pt x="18202" y="6574"/>
                  </a:cubicBezTo>
                  <a:cubicBezTo>
                    <a:pt x="19416" y="6574"/>
                    <a:pt x="19416" y="6574"/>
                    <a:pt x="19416" y="6574"/>
                  </a:cubicBezTo>
                  <a:cubicBezTo>
                    <a:pt x="21600" y="11270"/>
                    <a:pt x="21600" y="11270"/>
                    <a:pt x="21600" y="11270"/>
                  </a:cubicBezTo>
                  <a:cubicBezTo>
                    <a:pt x="20629" y="11974"/>
                    <a:pt x="20629" y="11974"/>
                    <a:pt x="20629" y="11974"/>
                  </a:cubicBezTo>
                  <a:cubicBezTo>
                    <a:pt x="19173" y="9626"/>
                    <a:pt x="19173" y="9626"/>
                    <a:pt x="19173" y="9626"/>
                  </a:cubicBezTo>
                  <a:cubicBezTo>
                    <a:pt x="19173" y="12913"/>
                    <a:pt x="19173" y="12913"/>
                    <a:pt x="19173" y="12913"/>
                  </a:cubicBezTo>
                  <a:cubicBezTo>
                    <a:pt x="19173" y="12913"/>
                    <a:pt x="19173" y="12913"/>
                    <a:pt x="19173" y="12913"/>
                  </a:cubicBezTo>
                  <a:cubicBezTo>
                    <a:pt x="19416" y="19957"/>
                    <a:pt x="19416" y="19957"/>
                    <a:pt x="19416" y="19957"/>
                  </a:cubicBezTo>
                  <a:cubicBezTo>
                    <a:pt x="17474" y="19957"/>
                    <a:pt x="17474" y="19957"/>
                    <a:pt x="17474" y="19957"/>
                  </a:cubicBezTo>
                  <a:cubicBezTo>
                    <a:pt x="17231" y="13852"/>
                    <a:pt x="17231" y="13852"/>
                    <a:pt x="17231" y="13852"/>
                  </a:cubicBezTo>
                  <a:cubicBezTo>
                    <a:pt x="16503" y="13852"/>
                    <a:pt x="16503" y="13852"/>
                    <a:pt x="16503" y="13852"/>
                  </a:cubicBezTo>
                  <a:cubicBezTo>
                    <a:pt x="16018" y="19957"/>
                    <a:pt x="16018" y="19957"/>
                    <a:pt x="16018" y="19957"/>
                  </a:cubicBezTo>
                  <a:cubicBezTo>
                    <a:pt x="14319" y="19957"/>
                    <a:pt x="14319" y="19957"/>
                    <a:pt x="14319" y="19957"/>
                  </a:cubicBezTo>
                  <a:cubicBezTo>
                    <a:pt x="14562" y="12913"/>
                    <a:pt x="14562" y="12913"/>
                    <a:pt x="14562" y="12913"/>
                  </a:cubicBezTo>
                  <a:cubicBezTo>
                    <a:pt x="14562" y="12443"/>
                    <a:pt x="14562" y="12443"/>
                    <a:pt x="14562" y="12443"/>
                  </a:cubicBezTo>
                  <a:cubicBezTo>
                    <a:pt x="13834" y="12913"/>
                    <a:pt x="13834" y="12913"/>
                    <a:pt x="13834" y="12913"/>
                  </a:cubicBezTo>
                  <a:cubicBezTo>
                    <a:pt x="14076" y="21600"/>
                    <a:pt x="14076" y="21600"/>
                    <a:pt x="14076" y="21600"/>
                  </a:cubicBezTo>
                  <a:cubicBezTo>
                    <a:pt x="11892" y="21600"/>
                    <a:pt x="11892" y="21600"/>
                    <a:pt x="11892" y="21600"/>
                  </a:cubicBezTo>
                  <a:cubicBezTo>
                    <a:pt x="11407" y="14322"/>
                    <a:pt x="11407" y="14322"/>
                    <a:pt x="11407" y="14322"/>
                  </a:cubicBezTo>
                  <a:cubicBezTo>
                    <a:pt x="10436" y="14322"/>
                    <a:pt x="10436" y="14322"/>
                    <a:pt x="10436" y="14322"/>
                  </a:cubicBezTo>
                  <a:cubicBezTo>
                    <a:pt x="10193" y="21600"/>
                    <a:pt x="10193" y="21600"/>
                    <a:pt x="10193" y="21600"/>
                  </a:cubicBezTo>
                  <a:cubicBezTo>
                    <a:pt x="7766" y="21600"/>
                    <a:pt x="7766" y="21600"/>
                    <a:pt x="7766" y="21600"/>
                  </a:cubicBezTo>
                  <a:cubicBezTo>
                    <a:pt x="8252" y="12913"/>
                    <a:pt x="8252" y="12913"/>
                    <a:pt x="8252" y="12913"/>
                  </a:cubicBezTo>
                  <a:cubicBezTo>
                    <a:pt x="7281" y="12209"/>
                    <a:pt x="7281" y="12209"/>
                    <a:pt x="7281" y="12209"/>
                  </a:cubicBezTo>
                  <a:close/>
                  <a:moveTo>
                    <a:pt x="5097" y="2348"/>
                  </a:moveTo>
                  <a:cubicBezTo>
                    <a:pt x="3883" y="2348"/>
                    <a:pt x="3155" y="3287"/>
                    <a:pt x="3155" y="4226"/>
                  </a:cubicBezTo>
                  <a:cubicBezTo>
                    <a:pt x="3155" y="5400"/>
                    <a:pt x="3883" y="6339"/>
                    <a:pt x="5097" y="6339"/>
                  </a:cubicBezTo>
                  <a:cubicBezTo>
                    <a:pt x="6067" y="6339"/>
                    <a:pt x="7038" y="5400"/>
                    <a:pt x="7038" y="4226"/>
                  </a:cubicBezTo>
                  <a:cubicBezTo>
                    <a:pt x="7038" y="3287"/>
                    <a:pt x="6067" y="2348"/>
                    <a:pt x="5097" y="2348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548" name="Group 548"/>
          <p:cNvGrpSpPr/>
          <p:nvPr/>
        </p:nvGrpSpPr>
        <p:grpSpPr>
          <a:xfrm>
            <a:off x="14216136" y="5714665"/>
            <a:ext cx="6603280" cy="2219727"/>
            <a:chOff x="0" y="0"/>
            <a:chExt cx="6603278" cy="2219726"/>
          </a:xfrm>
        </p:grpSpPr>
        <p:grpSp>
          <p:nvGrpSpPr>
            <p:cNvPr id="544" name="Group 544"/>
            <p:cNvGrpSpPr/>
            <p:nvPr/>
          </p:nvGrpSpPr>
          <p:grpSpPr>
            <a:xfrm>
              <a:off x="-1" y="0"/>
              <a:ext cx="6588738" cy="2076411"/>
              <a:chOff x="0" y="0"/>
              <a:chExt cx="6588736" cy="2076410"/>
            </a:xfrm>
          </p:grpSpPr>
          <p:sp>
            <p:nvSpPr>
              <p:cNvPr id="537" name="Shape 537"/>
              <p:cNvSpPr/>
              <p:nvPr/>
            </p:nvSpPr>
            <p:spPr>
              <a:xfrm>
                <a:off x="803886" y="241260"/>
                <a:ext cx="5784851" cy="18351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8503"/>
                    </a:moveTo>
                    <a:cubicBezTo>
                      <a:pt x="21600" y="20250"/>
                      <a:pt x="21272" y="21600"/>
                      <a:pt x="20842" y="21600"/>
                    </a:cubicBezTo>
                    <a:cubicBezTo>
                      <a:pt x="783" y="21600"/>
                      <a:pt x="783" y="21600"/>
                      <a:pt x="783" y="21600"/>
                    </a:cubicBezTo>
                    <a:cubicBezTo>
                      <a:pt x="354" y="21600"/>
                      <a:pt x="0" y="20250"/>
                      <a:pt x="0" y="18503"/>
                    </a:cubicBezTo>
                    <a:cubicBezTo>
                      <a:pt x="0" y="3097"/>
                      <a:pt x="0" y="3097"/>
                      <a:pt x="0" y="3097"/>
                    </a:cubicBezTo>
                    <a:cubicBezTo>
                      <a:pt x="0" y="1429"/>
                      <a:pt x="354" y="0"/>
                      <a:pt x="783" y="0"/>
                    </a:cubicBezTo>
                    <a:cubicBezTo>
                      <a:pt x="20842" y="0"/>
                      <a:pt x="20842" y="0"/>
                      <a:pt x="20842" y="0"/>
                    </a:cubicBezTo>
                    <a:cubicBezTo>
                      <a:pt x="21272" y="0"/>
                      <a:pt x="21600" y="1429"/>
                      <a:pt x="21600" y="3097"/>
                    </a:cubicBezTo>
                    <a:lnTo>
                      <a:pt x="21600" y="18503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>
                <a:outerShdw blurRad="1270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38" name="Shape 538"/>
              <p:cNvSpPr/>
              <p:nvPr/>
            </p:nvSpPr>
            <p:spPr>
              <a:xfrm>
                <a:off x="-1" y="0"/>
                <a:ext cx="2842240" cy="20764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27" h="20180" extrusionOk="0">
                    <a:moveTo>
                      <a:pt x="11291" y="1337"/>
                    </a:moveTo>
                    <a:cubicBezTo>
                      <a:pt x="7723" y="-1420"/>
                      <a:pt x="3130" y="221"/>
                      <a:pt x="1028" y="5014"/>
                    </a:cubicBezTo>
                    <a:cubicBezTo>
                      <a:pt x="-1073" y="9807"/>
                      <a:pt x="149" y="16044"/>
                      <a:pt x="3765" y="18801"/>
                    </a:cubicBezTo>
                    <a:cubicBezTo>
                      <a:pt x="4938" y="19720"/>
                      <a:pt x="6208" y="20180"/>
                      <a:pt x="7479" y="20180"/>
                    </a:cubicBezTo>
                    <a:cubicBezTo>
                      <a:pt x="7479" y="20180"/>
                      <a:pt x="7479" y="20180"/>
                      <a:pt x="7479" y="20180"/>
                    </a:cubicBezTo>
                    <a:cubicBezTo>
                      <a:pt x="20527" y="20180"/>
                      <a:pt x="20527" y="20180"/>
                      <a:pt x="20527" y="20180"/>
                    </a:cubicBezTo>
                    <a:cubicBezTo>
                      <a:pt x="14076" y="5014"/>
                      <a:pt x="14076" y="5014"/>
                      <a:pt x="14076" y="5014"/>
                    </a:cubicBezTo>
                    <a:cubicBezTo>
                      <a:pt x="14076" y="5014"/>
                      <a:pt x="14076" y="5014"/>
                      <a:pt x="14076" y="5014"/>
                    </a:cubicBezTo>
                    <a:cubicBezTo>
                      <a:pt x="13441" y="3504"/>
                      <a:pt x="12464" y="2257"/>
                      <a:pt x="11291" y="1337"/>
                    </a:cubicBezTo>
                    <a:close/>
                  </a:path>
                </a:pathLst>
              </a:custGeom>
              <a:solidFill>
                <a:srgbClr val="ACADB0"/>
              </a:solidFill>
              <a:ln w="12700" cap="flat">
                <a:noFill/>
                <a:miter lim="400000"/>
              </a:ln>
              <a:effectLst>
                <a:outerShdw blurRad="101600" dist="101600" dir="189000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39" name="Shape 539"/>
              <p:cNvSpPr/>
              <p:nvPr/>
            </p:nvSpPr>
            <p:spPr>
              <a:xfrm>
                <a:off x="195518" y="194353"/>
                <a:ext cx="1692987" cy="168732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881" h="18911" extrusionOk="0">
                    <a:moveTo>
                      <a:pt x="14199" y="1252"/>
                    </a:moveTo>
                    <a:cubicBezTo>
                      <a:pt x="18655" y="3904"/>
                      <a:pt x="20241" y="9664"/>
                      <a:pt x="17598" y="14212"/>
                    </a:cubicBezTo>
                    <a:cubicBezTo>
                      <a:pt x="14954" y="18683"/>
                      <a:pt x="9214" y="20275"/>
                      <a:pt x="4683" y="17622"/>
                    </a:cubicBezTo>
                    <a:cubicBezTo>
                      <a:pt x="227" y="15046"/>
                      <a:pt x="-1359" y="9210"/>
                      <a:pt x="1284" y="4738"/>
                    </a:cubicBezTo>
                    <a:cubicBezTo>
                      <a:pt x="3928" y="191"/>
                      <a:pt x="9668" y="-1325"/>
                      <a:pt x="14199" y="1252"/>
                    </a:cubicBezTo>
                    <a:close/>
                  </a:path>
                </a:pathLst>
              </a:custGeom>
              <a:solidFill>
                <a:srgbClr val="ADADA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40" name="Shape 540"/>
              <p:cNvSpPr/>
              <p:nvPr/>
            </p:nvSpPr>
            <p:spPr>
              <a:xfrm>
                <a:off x="219901" y="215876"/>
                <a:ext cx="1644223" cy="16449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895" h="18935" extrusionOk="0">
                    <a:moveTo>
                      <a:pt x="14188" y="1290"/>
                    </a:moveTo>
                    <a:cubicBezTo>
                      <a:pt x="18694" y="3854"/>
                      <a:pt x="20248" y="9681"/>
                      <a:pt x="17606" y="14188"/>
                    </a:cubicBezTo>
                    <a:cubicBezTo>
                      <a:pt x="15042" y="18772"/>
                      <a:pt x="9215" y="20248"/>
                      <a:pt x="4708" y="17684"/>
                    </a:cubicBezTo>
                    <a:cubicBezTo>
                      <a:pt x="202" y="15042"/>
                      <a:pt x="-1352" y="9215"/>
                      <a:pt x="1290" y="4708"/>
                    </a:cubicBezTo>
                    <a:cubicBezTo>
                      <a:pt x="3854" y="202"/>
                      <a:pt x="9681" y="-1352"/>
                      <a:pt x="14188" y="129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41" name="Shape 541"/>
              <p:cNvSpPr/>
              <p:nvPr/>
            </p:nvSpPr>
            <p:spPr>
              <a:xfrm>
                <a:off x="292712" y="285710"/>
                <a:ext cx="1508125" cy="1508129"/>
              </a:xfrm>
              <a:prstGeom prst="ellipse">
                <a:avLst/>
              </a:prstGeom>
              <a:solidFill>
                <a:srgbClr val="ADADA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42" name="Shape 542"/>
              <p:cNvSpPr/>
              <p:nvPr/>
            </p:nvSpPr>
            <p:spPr>
              <a:xfrm>
                <a:off x="398068" y="389001"/>
                <a:ext cx="1299479" cy="13015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10" h="21544" extrusionOk="0">
                    <a:moveTo>
                      <a:pt x="833" y="11388"/>
                    </a:moveTo>
                    <a:cubicBezTo>
                      <a:pt x="1169" y="11276"/>
                      <a:pt x="1617" y="11164"/>
                      <a:pt x="1617" y="11052"/>
                    </a:cubicBezTo>
                    <a:cubicBezTo>
                      <a:pt x="1617" y="11052"/>
                      <a:pt x="1617" y="10716"/>
                      <a:pt x="1617" y="10716"/>
                    </a:cubicBezTo>
                    <a:cubicBezTo>
                      <a:pt x="1617" y="10716"/>
                      <a:pt x="1617" y="10716"/>
                      <a:pt x="1617" y="10716"/>
                    </a:cubicBezTo>
                    <a:cubicBezTo>
                      <a:pt x="1617" y="10716"/>
                      <a:pt x="1617" y="10492"/>
                      <a:pt x="1617" y="10492"/>
                    </a:cubicBezTo>
                    <a:cubicBezTo>
                      <a:pt x="1617" y="10380"/>
                      <a:pt x="1169" y="10268"/>
                      <a:pt x="833" y="10156"/>
                    </a:cubicBezTo>
                    <a:cubicBezTo>
                      <a:pt x="498" y="10045"/>
                      <a:pt x="50" y="9933"/>
                      <a:pt x="50" y="9821"/>
                    </a:cubicBezTo>
                    <a:cubicBezTo>
                      <a:pt x="-62" y="9709"/>
                      <a:pt x="50" y="9373"/>
                      <a:pt x="50" y="9261"/>
                    </a:cubicBezTo>
                    <a:cubicBezTo>
                      <a:pt x="162" y="9261"/>
                      <a:pt x="498" y="9149"/>
                      <a:pt x="945" y="9037"/>
                    </a:cubicBezTo>
                    <a:cubicBezTo>
                      <a:pt x="1281" y="9037"/>
                      <a:pt x="1729" y="9037"/>
                      <a:pt x="1729" y="8925"/>
                    </a:cubicBezTo>
                    <a:cubicBezTo>
                      <a:pt x="1841" y="8925"/>
                      <a:pt x="1841" y="8702"/>
                      <a:pt x="1841" y="8702"/>
                    </a:cubicBezTo>
                    <a:cubicBezTo>
                      <a:pt x="1841" y="8702"/>
                      <a:pt x="1841" y="8702"/>
                      <a:pt x="1841" y="8702"/>
                    </a:cubicBezTo>
                    <a:cubicBezTo>
                      <a:pt x="1841" y="8702"/>
                      <a:pt x="1953" y="8366"/>
                      <a:pt x="1953" y="8366"/>
                    </a:cubicBezTo>
                    <a:cubicBezTo>
                      <a:pt x="1953" y="8366"/>
                      <a:pt x="1505" y="8142"/>
                      <a:pt x="1169" y="7918"/>
                    </a:cubicBezTo>
                    <a:cubicBezTo>
                      <a:pt x="833" y="7694"/>
                      <a:pt x="610" y="7470"/>
                      <a:pt x="498" y="7359"/>
                    </a:cubicBezTo>
                    <a:cubicBezTo>
                      <a:pt x="498" y="7247"/>
                      <a:pt x="610" y="6911"/>
                      <a:pt x="721" y="6799"/>
                    </a:cubicBezTo>
                    <a:cubicBezTo>
                      <a:pt x="833" y="6799"/>
                      <a:pt x="1169" y="6799"/>
                      <a:pt x="1617" y="6911"/>
                    </a:cubicBezTo>
                    <a:cubicBezTo>
                      <a:pt x="1953" y="6911"/>
                      <a:pt x="2400" y="7023"/>
                      <a:pt x="2400" y="6911"/>
                    </a:cubicBezTo>
                    <a:cubicBezTo>
                      <a:pt x="2512" y="6911"/>
                      <a:pt x="2624" y="6687"/>
                      <a:pt x="2624" y="6687"/>
                    </a:cubicBezTo>
                    <a:cubicBezTo>
                      <a:pt x="2624" y="6687"/>
                      <a:pt x="2624" y="6687"/>
                      <a:pt x="2624" y="6687"/>
                    </a:cubicBezTo>
                    <a:cubicBezTo>
                      <a:pt x="2624" y="6687"/>
                      <a:pt x="2736" y="6463"/>
                      <a:pt x="2736" y="6351"/>
                    </a:cubicBezTo>
                    <a:cubicBezTo>
                      <a:pt x="2736" y="6351"/>
                      <a:pt x="2400" y="6127"/>
                      <a:pt x="2176" y="5792"/>
                    </a:cubicBezTo>
                    <a:cubicBezTo>
                      <a:pt x="1841" y="5456"/>
                      <a:pt x="1617" y="5232"/>
                      <a:pt x="1617" y="5120"/>
                    </a:cubicBezTo>
                    <a:cubicBezTo>
                      <a:pt x="1617" y="5008"/>
                      <a:pt x="1841" y="4673"/>
                      <a:pt x="1953" y="4673"/>
                    </a:cubicBezTo>
                    <a:cubicBezTo>
                      <a:pt x="1953" y="4673"/>
                      <a:pt x="2400" y="4784"/>
                      <a:pt x="2736" y="4896"/>
                    </a:cubicBezTo>
                    <a:cubicBezTo>
                      <a:pt x="3072" y="5008"/>
                      <a:pt x="3519" y="5120"/>
                      <a:pt x="3519" y="5120"/>
                    </a:cubicBezTo>
                    <a:cubicBezTo>
                      <a:pt x="3631" y="5120"/>
                      <a:pt x="3743" y="4896"/>
                      <a:pt x="3743" y="4896"/>
                    </a:cubicBezTo>
                    <a:cubicBezTo>
                      <a:pt x="3743" y="4896"/>
                      <a:pt x="3743" y="4896"/>
                      <a:pt x="3743" y="4896"/>
                    </a:cubicBezTo>
                    <a:cubicBezTo>
                      <a:pt x="3743" y="4896"/>
                      <a:pt x="3967" y="4784"/>
                      <a:pt x="3967" y="4673"/>
                    </a:cubicBezTo>
                    <a:cubicBezTo>
                      <a:pt x="3967" y="4673"/>
                      <a:pt x="3743" y="4337"/>
                      <a:pt x="3519" y="4001"/>
                    </a:cubicBezTo>
                    <a:cubicBezTo>
                      <a:pt x="3296" y="3553"/>
                      <a:pt x="3072" y="3218"/>
                      <a:pt x="3184" y="3218"/>
                    </a:cubicBezTo>
                    <a:cubicBezTo>
                      <a:pt x="3184" y="2994"/>
                      <a:pt x="3407" y="2770"/>
                      <a:pt x="3519" y="2770"/>
                    </a:cubicBezTo>
                    <a:cubicBezTo>
                      <a:pt x="3631" y="2770"/>
                      <a:pt x="3967" y="2994"/>
                      <a:pt x="4303" y="3218"/>
                    </a:cubicBezTo>
                    <a:cubicBezTo>
                      <a:pt x="4639" y="3441"/>
                      <a:pt x="4974" y="3665"/>
                      <a:pt x="4974" y="3665"/>
                    </a:cubicBezTo>
                    <a:cubicBezTo>
                      <a:pt x="5086" y="3665"/>
                      <a:pt x="5310" y="3441"/>
                      <a:pt x="5310" y="3441"/>
                    </a:cubicBezTo>
                    <a:cubicBezTo>
                      <a:pt x="5310" y="3441"/>
                      <a:pt x="5310" y="3441"/>
                      <a:pt x="5310" y="3441"/>
                    </a:cubicBezTo>
                    <a:cubicBezTo>
                      <a:pt x="5310" y="3441"/>
                      <a:pt x="5534" y="3330"/>
                      <a:pt x="5534" y="3218"/>
                    </a:cubicBezTo>
                    <a:cubicBezTo>
                      <a:pt x="5534" y="3218"/>
                      <a:pt x="5422" y="2882"/>
                      <a:pt x="5310" y="2434"/>
                    </a:cubicBezTo>
                    <a:cubicBezTo>
                      <a:pt x="5198" y="2098"/>
                      <a:pt x="5086" y="1651"/>
                      <a:pt x="5086" y="1651"/>
                    </a:cubicBezTo>
                    <a:cubicBezTo>
                      <a:pt x="5086" y="1539"/>
                      <a:pt x="5422" y="1315"/>
                      <a:pt x="5534" y="1315"/>
                    </a:cubicBezTo>
                    <a:cubicBezTo>
                      <a:pt x="5646" y="1315"/>
                      <a:pt x="5982" y="1651"/>
                      <a:pt x="6205" y="1875"/>
                    </a:cubicBezTo>
                    <a:cubicBezTo>
                      <a:pt x="6541" y="2210"/>
                      <a:pt x="6765" y="2546"/>
                      <a:pt x="6765" y="2546"/>
                    </a:cubicBezTo>
                    <a:cubicBezTo>
                      <a:pt x="6877" y="2546"/>
                      <a:pt x="7101" y="2434"/>
                      <a:pt x="7101" y="2434"/>
                    </a:cubicBezTo>
                    <a:cubicBezTo>
                      <a:pt x="7101" y="2434"/>
                      <a:pt x="7101" y="2434"/>
                      <a:pt x="7101" y="2434"/>
                    </a:cubicBezTo>
                    <a:cubicBezTo>
                      <a:pt x="7101" y="2434"/>
                      <a:pt x="7325" y="2322"/>
                      <a:pt x="7436" y="2210"/>
                    </a:cubicBezTo>
                    <a:cubicBezTo>
                      <a:pt x="7436" y="2210"/>
                      <a:pt x="7325" y="1875"/>
                      <a:pt x="7325" y="1427"/>
                    </a:cubicBezTo>
                    <a:cubicBezTo>
                      <a:pt x="7325" y="1091"/>
                      <a:pt x="7325" y="644"/>
                      <a:pt x="7325" y="532"/>
                    </a:cubicBezTo>
                    <a:cubicBezTo>
                      <a:pt x="7436" y="420"/>
                      <a:pt x="7772" y="420"/>
                      <a:pt x="7884" y="420"/>
                    </a:cubicBezTo>
                    <a:cubicBezTo>
                      <a:pt x="7996" y="420"/>
                      <a:pt x="8220" y="755"/>
                      <a:pt x="8332" y="1091"/>
                    </a:cubicBezTo>
                    <a:cubicBezTo>
                      <a:pt x="8556" y="1427"/>
                      <a:pt x="8779" y="1763"/>
                      <a:pt x="8779" y="1875"/>
                    </a:cubicBezTo>
                    <a:cubicBezTo>
                      <a:pt x="8891" y="1875"/>
                      <a:pt x="9115" y="1763"/>
                      <a:pt x="9115" y="1763"/>
                    </a:cubicBezTo>
                    <a:cubicBezTo>
                      <a:pt x="9115" y="1763"/>
                      <a:pt x="9115" y="1763"/>
                      <a:pt x="9115" y="1763"/>
                    </a:cubicBezTo>
                    <a:cubicBezTo>
                      <a:pt x="9115" y="1763"/>
                      <a:pt x="9339" y="1763"/>
                      <a:pt x="9451" y="1763"/>
                    </a:cubicBezTo>
                    <a:cubicBezTo>
                      <a:pt x="9451" y="1651"/>
                      <a:pt x="9563" y="1315"/>
                      <a:pt x="9563" y="867"/>
                    </a:cubicBezTo>
                    <a:cubicBezTo>
                      <a:pt x="9675" y="532"/>
                      <a:pt x="9787" y="84"/>
                      <a:pt x="9787" y="84"/>
                    </a:cubicBezTo>
                    <a:cubicBezTo>
                      <a:pt x="9899" y="-28"/>
                      <a:pt x="10234" y="-28"/>
                      <a:pt x="10346" y="84"/>
                    </a:cubicBezTo>
                    <a:cubicBezTo>
                      <a:pt x="10458" y="84"/>
                      <a:pt x="10570" y="420"/>
                      <a:pt x="10682" y="867"/>
                    </a:cubicBezTo>
                    <a:cubicBezTo>
                      <a:pt x="10794" y="1203"/>
                      <a:pt x="10906" y="1651"/>
                      <a:pt x="10906" y="1651"/>
                    </a:cubicBezTo>
                    <a:cubicBezTo>
                      <a:pt x="11018" y="1763"/>
                      <a:pt x="11242" y="1651"/>
                      <a:pt x="11242" y="1651"/>
                    </a:cubicBezTo>
                    <a:cubicBezTo>
                      <a:pt x="11242" y="1651"/>
                      <a:pt x="11242" y="1651"/>
                      <a:pt x="11242" y="1651"/>
                    </a:cubicBezTo>
                    <a:cubicBezTo>
                      <a:pt x="11242" y="1651"/>
                      <a:pt x="11465" y="1763"/>
                      <a:pt x="11577" y="1651"/>
                    </a:cubicBezTo>
                    <a:cubicBezTo>
                      <a:pt x="11577" y="1651"/>
                      <a:pt x="11689" y="1315"/>
                      <a:pt x="11913" y="979"/>
                    </a:cubicBezTo>
                    <a:cubicBezTo>
                      <a:pt x="12025" y="532"/>
                      <a:pt x="12249" y="196"/>
                      <a:pt x="12249" y="196"/>
                    </a:cubicBezTo>
                    <a:cubicBezTo>
                      <a:pt x="12361" y="84"/>
                      <a:pt x="12697" y="196"/>
                      <a:pt x="12808" y="308"/>
                    </a:cubicBezTo>
                    <a:cubicBezTo>
                      <a:pt x="12920" y="308"/>
                      <a:pt x="12920" y="755"/>
                      <a:pt x="12920" y="1091"/>
                    </a:cubicBezTo>
                    <a:cubicBezTo>
                      <a:pt x="13032" y="1539"/>
                      <a:pt x="13032" y="1875"/>
                      <a:pt x="13032" y="1987"/>
                    </a:cubicBezTo>
                    <a:cubicBezTo>
                      <a:pt x="13032" y="1987"/>
                      <a:pt x="13368" y="2098"/>
                      <a:pt x="13368" y="2098"/>
                    </a:cubicBezTo>
                    <a:cubicBezTo>
                      <a:pt x="13368" y="2098"/>
                      <a:pt x="13368" y="2098"/>
                      <a:pt x="13368" y="2098"/>
                    </a:cubicBezTo>
                    <a:cubicBezTo>
                      <a:pt x="13368" y="2098"/>
                      <a:pt x="13592" y="2098"/>
                      <a:pt x="13592" y="2098"/>
                    </a:cubicBezTo>
                    <a:cubicBezTo>
                      <a:pt x="13704" y="2098"/>
                      <a:pt x="13928" y="1763"/>
                      <a:pt x="14151" y="1427"/>
                    </a:cubicBezTo>
                    <a:cubicBezTo>
                      <a:pt x="14375" y="1091"/>
                      <a:pt x="14599" y="867"/>
                      <a:pt x="14711" y="755"/>
                    </a:cubicBezTo>
                    <a:cubicBezTo>
                      <a:pt x="14823" y="755"/>
                      <a:pt x="15159" y="867"/>
                      <a:pt x="15159" y="979"/>
                    </a:cubicBezTo>
                    <a:cubicBezTo>
                      <a:pt x="15271" y="1091"/>
                      <a:pt x="15159" y="1539"/>
                      <a:pt x="15159" y="1875"/>
                    </a:cubicBezTo>
                    <a:cubicBezTo>
                      <a:pt x="15047" y="2322"/>
                      <a:pt x="14935" y="2658"/>
                      <a:pt x="15047" y="2658"/>
                    </a:cubicBezTo>
                    <a:cubicBezTo>
                      <a:pt x="15047" y="2770"/>
                      <a:pt x="15271" y="2882"/>
                      <a:pt x="15271" y="2882"/>
                    </a:cubicBezTo>
                    <a:cubicBezTo>
                      <a:pt x="15271" y="2882"/>
                      <a:pt x="15271" y="2882"/>
                      <a:pt x="15271" y="2882"/>
                    </a:cubicBezTo>
                    <a:cubicBezTo>
                      <a:pt x="15271" y="2882"/>
                      <a:pt x="15494" y="2994"/>
                      <a:pt x="15494" y="2994"/>
                    </a:cubicBezTo>
                    <a:cubicBezTo>
                      <a:pt x="15606" y="2994"/>
                      <a:pt x="15830" y="2770"/>
                      <a:pt x="16166" y="2546"/>
                    </a:cubicBezTo>
                    <a:cubicBezTo>
                      <a:pt x="16502" y="2210"/>
                      <a:pt x="16837" y="1987"/>
                      <a:pt x="16837" y="1987"/>
                    </a:cubicBezTo>
                    <a:cubicBezTo>
                      <a:pt x="16949" y="1987"/>
                      <a:pt x="17285" y="2210"/>
                      <a:pt x="17285" y="2322"/>
                    </a:cubicBezTo>
                    <a:cubicBezTo>
                      <a:pt x="17397" y="2434"/>
                      <a:pt x="17173" y="2770"/>
                      <a:pt x="17061" y="3106"/>
                    </a:cubicBezTo>
                    <a:cubicBezTo>
                      <a:pt x="16949" y="3553"/>
                      <a:pt x="16726" y="3889"/>
                      <a:pt x="16726" y="3889"/>
                    </a:cubicBezTo>
                    <a:cubicBezTo>
                      <a:pt x="16726" y="4001"/>
                      <a:pt x="16949" y="4113"/>
                      <a:pt x="16949" y="4113"/>
                    </a:cubicBezTo>
                    <a:cubicBezTo>
                      <a:pt x="16949" y="4113"/>
                      <a:pt x="16949" y="4113"/>
                      <a:pt x="16949" y="4113"/>
                    </a:cubicBezTo>
                    <a:cubicBezTo>
                      <a:pt x="16949" y="4113"/>
                      <a:pt x="17173" y="4337"/>
                      <a:pt x="17173" y="4337"/>
                    </a:cubicBezTo>
                    <a:cubicBezTo>
                      <a:pt x="17285" y="4337"/>
                      <a:pt x="17621" y="4113"/>
                      <a:pt x="17957" y="4001"/>
                    </a:cubicBezTo>
                    <a:cubicBezTo>
                      <a:pt x="18292" y="3777"/>
                      <a:pt x="18628" y="3665"/>
                      <a:pt x="18740" y="3665"/>
                    </a:cubicBezTo>
                    <a:cubicBezTo>
                      <a:pt x="18852" y="3665"/>
                      <a:pt x="19076" y="4001"/>
                      <a:pt x="19076" y="4113"/>
                    </a:cubicBezTo>
                    <a:cubicBezTo>
                      <a:pt x="19076" y="4113"/>
                      <a:pt x="18852" y="4449"/>
                      <a:pt x="18628" y="4784"/>
                    </a:cubicBezTo>
                    <a:cubicBezTo>
                      <a:pt x="18404" y="5120"/>
                      <a:pt x="18180" y="5456"/>
                      <a:pt x="18180" y="5456"/>
                    </a:cubicBezTo>
                    <a:cubicBezTo>
                      <a:pt x="18180" y="5568"/>
                      <a:pt x="18292" y="5792"/>
                      <a:pt x="18292" y="5792"/>
                    </a:cubicBezTo>
                    <a:cubicBezTo>
                      <a:pt x="18292" y="5792"/>
                      <a:pt x="18292" y="5792"/>
                      <a:pt x="18292" y="5792"/>
                    </a:cubicBezTo>
                    <a:cubicBezTo>
                      <a:pt x="18292" y="5792"/>
                      <a:pt x="18404" y="6016"/>
                      <a:pt x="18516" y="6016"/>
                    </a:cubicBezTo>
                    <a:cubicBezTo>
                      <a:pt x="18516" y="6016"/>
                      <a:pt x="18964" y="5904"/>
                      <a:pt x="19300" y="5792"/>
                    </a:cubicBezTo>
                    <a:cubicBezTo>
                      <a:pt x="19635" y="5680"/>
                      <a:pt x="20083" y="5680"/>
                      <a:pt x="20195" y="5680"/>
                    </a:cubicBezTo>
                    <a:cubicBezTo>
                      <a:pt x="20307" y="5792"/>
                      <a:pt x="20419" y="6016"/>
                      <a:pt x="20419" y="6239"/>
                    </a:cubicBezTo>
                    <a:cubicBezTo>
                      <a:pt x="20419" y="6239"/>
                      <a:pt x="20083" y="6575"/>
                      <a:pt x="19859" y="6799"/>
                    </a:cubicBezTo>
                    <a:cubicBezTo>
                      <a:pt x="19523" y="7023"/>
                      <a:pt x="19188" y="7359"/>
                      <a:pt x="19188" y="7359"/>
                    </a:cubicBezTo>
                    <a:cubicBezTo>
                      <a:pt x="19188" y="7470"/>
                      <a:pt x="19300" y="7694"/>
                      <a:pt x="19300" y="7694"/>
                    </a:cubicBezTo>
                    <a:cubicBezTo>
                      <a:pt x="19300" y="7694"/>
                      <a:pt x="19300" y="7694"/>
                      <a:pt x="19300" y="7694"/>
                    </a:cubicBezTo>
                    <a:cubicBezTo>
                      <a:pt x="19300" y="7694"/>
                      <a:pt x="19300" y="7918"/>
                      <a:pt x="19412" y="7918"/>
                    </a:cubicBezTo>
                    <a:cubicBezTo>
                      <a:pt x="19412" y="7918"/>
                      <a:pt x="19859" y="7918"/>
                      <a:pt x="20195" y="7918"/>
                    </a:cubicBezTo>
                    <a:cubicBezTo>
                      <a:pt x="20643" y="7918"/>
                      <a:pt x="20978" y="7918"/>
                      <a:pt x="21090" y="8030"/>
                    </a:cubicBezTo>
                    <a:cubicBezTo>
                      <a:pt x="21202" y="8030"/>
                      <a:pt x="21202" y="8478"/>
                      <a:pt x="21202" y="8590"/>
                    </a:cubicBezTo>
                    <a:cubicBezTo>
                      <a:pt x="21202" y="8590"/>
                      <a:pt x="20866" y="8813"/>
                      <a:pt x="20531" y="9037"/>
                    </a:cubicBezTo>
                    <a:cubicBezTo>
                      <a:pt x="20083" y="9149"/>
                      <a:pt x="19747" y="9373"/>
                      <a:pt x="19747" y="9373"/>
                    </a:cubicBezTo>
                    <a:cubicBezTo>
                      <a:pt x="19635" y="9485"/>
                      <a:pt x="19747" y="9709"/>
                      <a:pt x="19747" y="9709"/>
                    </a:cubicBezTo>
                    <a:cubicBezTo>
                      <a:pt x="19747" y="9709"/>
                      <a:pt x="19747" y="9709"/>
                      <a:pt x="19747" y="9709"/>
                    </a:cubicBezTo>
                    <a:cubicBezTo>
                      <a:pt x="19747" y="9709"/>
                      <a:pt x="19747" y="9933"/>
                      <a:pt x="19859" y="10045"/>
                    </a:cubicBezTo>
                    <a:cubicBezTo>
                      <a:pt x="19859" y="10045"/>
                      <a:pt x="20195" y="10156"/>
                      <a:pt x="20643" y="10156"/>
                    </a:cubicBezTo>
                    <a:cubicBezTo>
                      <a:pt x="20978" y="10268"/>
                      <a:pt x="21426" y="10380"/>
                      <a:pt x="21426" y="10492"/>
                    </a:cubicBezTo>
                    <a:cubicBezTo>
                      <a:pt x="21538" y="10604"/>
                      <a:pt x="21538" y="10940"/>
                      <a:pt x="21426" y="11052"/>
                    </a:cubicBezTo>
                    <a:cubicBezTo>
                      <a:pt x="21426" y="11052"/>
                      <a:pt x="20978" y="11164"/>
                      <a:pt x="20643" y="11276"/>
                    </a:cubicBezTo>
                    <a:cubicBezTo>
                      <a:pt x="20195" y="11388"/>
                      <a:pt x="19859" y="11499"/>
                      <a:pt x="19859" y="11499"/>
                    </a:cubicBezTo>
                    <a:cubicBezTo>
                      <a:pt x="19747" y="11611"/>
                      <a:pt x="19747" y="11835"/>
                      <a:pt x="19747" y="11835"/>
                    </a:cubicBezTo>
                    <a:cubicBezTo>
                      <a:pt x="19747" y="11835"/>
                      <a:pt x="19747" y="11835"/>
                      <a:pt x="19747" y="11835"/>
                    </a:cubicBezTo>
                    <a:cubicBezTo>
                      <a:pt x="19747" y="11835"/>
                      <a:pt x="19747" y="12059"/>
                      <a:pt x="19747" y="12171"/>
                    </a:cubicBezTo>
                    <a:cubicBezTo>
                      <a:pt x="19747" y="12171"/>
                      <a:pt x="20083" y="12283"/>
                      <a:pt x="20419" y="12507"/>
                    </a:cubicBezTo>
                    <a:cubicBezTo>
                      <a:pt x="20866" y="12731"/>
                      <a:pt x="21202" y="12842"/>
                      <a:pt x="21202" y="12954"/>
                    </a:cubicBezTo>
                    <a:cubicBezTo>
                      <a:pt x="21314" y="13066"/>
                      <a:pt x="21202" y="13402"/>
                      <a:pt x="21090" y="13514"/>
                    </a:cubicBezTo>
                    <a:cubicBezTo>
                      <a:pt x="20978" y="13514"/>
                      <a:pt x="20643" y="13514"/>
                      <a:pt x="20195" y="13514"/>
                    </a:cubicBezTo>
                    <a:cubicBezTo>
                      <a:pt x="19859" y="13626"/>
                      <a:pt x="19412" y="13514"/>
                      <a:pt x="19412" y="13626"/>
                    </a:cubicBezTo>
                    <a:cubicBezTo>
                      <a:pt x="19300" y="13626"/>
                      <a:pt x="19300" y="13850"/>
                      <a:pt x="19300" y="13850"/>
                    </a:cubicBezTo>
                    <a:cubicBezTo>
                      <a:pt x="19300" y="13850"/>
                      <a:pt x="19300" y="13850"/>
                      <a:pt x="19300" y="13850"/>
                    </a:cubicBezTo>
                    <a:cubicBezTo>
                      <a:pt x="19300" y="13850"/>
                      <a:pt x="19188" y="14074"/>
                      <a:pt x="19188" y="14185"/>
                    </a:cubicBezTo>
                    <a:cubicBezTo>
                      <a:pt x="19188" y="14185"/>
                      <a:pt x="19523" y="14409"/>
                      <a:pt x="19859" y="14745"/>
                    </a:cubicBezTo>
                    <a:cubicBezTo>
                      <a:pt x="20083" y="14969"/>
                      <a:pt x="20419" y="15193"/>
                      <a:pt x="20419" y="15305"/>
                    </a:cubicBezTo>
                    <a:cubicBezTo>
                      <a:pt x="20419" y="15417"/>
                      <a:pt x="20307" y="15752"/>
                      <a:pt x="20195" y="15864"/>
                    </a:cubicBezTo>
                    <a:cubicBezTo>
                      <a:pt x="20083" y="15864"/>
                      <a:pt x="19747" y="15752"/>
                      <a:pt x="19300" y="15640"/>
                    </a:cubicBezTo>
                    <a:cubicBezTo>
                      <a:pt x="18964" y="15640"/>
                      <a:pt x="18516" y="15528"/>
                      <a:pt x="18516" y="15528"/>
                    </a:cubicBezTo>
                    <a:cubicBezTo>
                      <a:pt x="18404" y="15528"/>
                      <a:pt x="18292" y="15752"/>
                      <a:pt x="18292" y="15752"/>
                    </a:cubicBezTo>
                    <a:cubicBezTo>
                      <a:pt x="18292" y="15752"/>
                      <a:pt x="18292" y="15752"/>
                      <a:pt x="18292" y="15752"/>
                    </a:cubicBezTo>
                    <a:cubicBezTo>
                      <a:pt x="18292" y="15752"/>
                      <a:pt x="18180" y="15976"/>
                      <a:pt x="18180" y="16088"/>
                    </a:cubicBezTo>
                    <a:cubicBezTo>
                      <a:pt x="18180" y="16088"/>
                      <a:pt x="18404" y="16424"/>
                      <a:pt x="18628" y="16648"/>
                    </a:cubicBezTo>
                    <a:cubicBezTo>
                      <a:pt x="18852" y="16983"/>
                      <a:pt x="19076" y="17319"/>
                      <a:pt x="19076" y="17431"/>
                    </a:cubicBezTo>
                    <a:cubicBezTo>
                      <a:pt x="19076" y="17543"/>
                      <a:pt x="18852" y="17879"/>
                      <a:pt x="18740" y="17879"/>
                    </a:cubicBezTo>
                    <a:cubicBezTo>
                      <a:pt x="18740" y="17879"/>
                      <a:pt x="18292" y="17767"/>
                      <a:pt x="17957" y="17543"/>
                    </a:cubicBezTo>
                    <a:cubicBezTo>
                      <a:pt x="17621" y="17319"/>
                      <a:pt x="17285" y="17207"/>
                      <a:pt x="17173" y="17207"/>
                    </a:cubicBezTo>
                    <a:cubicBezTo>
                      <a:pt x="17061" y="17207"/>
                      <a:pt x="16949" y="17319"/>
                      <a:pt x="16949" y="17319"/>
                    </a:cubicBezTo>
                    <a:cubicBezTo>
                      <a:pt x="16949" y="17431"/>
                      <a:pt x="16949" y="17431"/>
                      <a:pt x="16949" y="17431"/>
                    </a:cubicBezTo>
                    <a:cubicBezTo>
                      <a:pt x="16949" y="17431"/>
                      <a:pt x="16726" y="17543"/>
                      <a:pt x="16726" y="17655"/>
                    </a:cubicBezTo>
                    <a:cubicBezTo>
                      <a:pt x="16726" y="17655"/>
                      <a:pt x="16949" y="17991"/>
                      <a:pt x="17061" y="18326"/>
                    </a:cubicBezTo>
                    <a:cubicBezTo>
                      <a:pt x="17173" y="18774"/>
                      <a:pt x="17397" y="19110"/>
                      <a:pt x="17397" y="19222"/>
                    </a:cubicBezTo>
                    <a:cubicBezTo>
                      <a:pt x="17285" y="19334"/>
                      <a:pt x="17061" y="19557"/>
                      <a:pt x="16949" y="19557"/>
                    </a:cubicBezTo>
                    <a:cubicBezTo>
                      <a:pt x="16837" y="19557"/>
                      <a:pt x="16502" y="19334"/>
                      <a:pt x="16166" y="18998"/>
                    </a:cubicBezTo>
                    <a:cubicBezTo>
                      <a:pt x="15830" y="18774"/>
                      <a:pt x="15606" y="18550"/>
                      <a:pt x="15494" y="18550"/>
                    </a:cubicBezTo>
                    <a:cubicBezTo>
                      <a:pt x="15494" y="18438"/>
                      <a:pt x="15271" y="18662"/>
                      <a:pt x="15271" y="18662"/>
                    </a:cubicBezTo>
                    <a:cubicBezTo>
                      <a:pt x="15271" y="18662"/>
                      <a:pt x="15271" y="18662"/>
                      <a:pt x="15271" y="18662"/>
                    </a:cubicBezTo>
                    <a:cubicBezTo>
                      <a:pt x="15271" y="18662"/>
                      <a:pt x="15047" y="18774"/>
                      <a:pt x="15047" y="18774"/>
                    </a:cubicBezTo>
                    <a:cubicBezTo>
                      <a:pt x="14935" y="18886"/>
                      <a:pt x="15047" y="19222"/>
                      <a:pt x="15159" y="19669"/>
                    </a:cubicBezTo>
                    <a:cubicBezTo>
                      <a:pt x="15271" y="20005"/>
                      <a:pt x="15271" y="20453"/>
                      <a:pt x="15271" y="20453"/>
                    </a:cubicBezTo>
                    <a:cubicBezTo>
                      <a:pt x="15159" y="20565"/>
                      <a:pt x="14823" y="20789"/>
                      <a:pt x="14711" y="20677"/>
                    </a:cubicBezTo>
                    <a:cubicBezTo>
                      <a:pt x="14599" y="20677"/>
                      <a:pt x="14375" y="20341"/>
                      <a:pt x="14151" y="20117"/>
                    </a:cubicBezTo>
                    <a:cubicBezTo>
                      <a:pt x="13928" y="19781"/>
                      <a:pt x="13704" y="19446"/>
                      <a:pt x="13592" y="19446"/>
                    </a:cubicBezTo>
                    <a:cubicBezTo>
                      <a:pt x="13592" y="19334"/>
                      <a:pt x="13368" y="19446"/>
                      <a:pt x="13368" y="19446"/>
                    </a:cubicBezTo>
                    <a:cubicBezTo>
                      <a:pt x="13368" y="19446"/>
                      <a:pt x="13368" y="19446"/>
                      <a:pt x="13368" y="19446"/>
                    </a:cubicBezTo>
                    <a:cubicBezTo>
                      <a:pt x="13368" y="19446"/>
                      <a:pt x="13032" y="19557"/>
                      <a:pt x="13032" y="19557"/>
                    </a:cubicBezTo>
                    <a:cubicBezTo>
                      <a:pt x="13032" y="19669"/>
                      <a:pt x="13032" y="20005"/>
                      <a:pt x="12920" y="20453"/>
                    </a:cubicBezTo>
                    <a:cubicBezTo>
                      <a:pt x="12920" y="20789"/>
                      <a:pt x="12920" y="21236"/>
                      <a:pt x="12920" y="21236"/>
                    </a:cubicBezTo>
                    <a:cubicBezTo>
                      <a:pt x="12808" y="21348"/>
                      <a:pt x="12473" y="21460"/>
                      <a:pt x="12361" y="21348"/>
                    </a:cubicBezTo>
                    <a:cubicBezTo>
                      <a:pt x="12249" y="21348"/>
                      <a:pt x="12025" y="21012"/>
                      <a:pt x="11913" y="20565"/>
                    </a:cubicBezTo>
                    <a:cubicBezTo>
                      <a:pt x="11689" y="20229"/>
                      <a:pt x="11577" y="19893"/>
                      <a:pt x="11577" y="19893"/>
                    </a:cubicBezTo>
                    <a:cubicBezTo>
                      <a:pt x="11465" y="19781"/>
                      <a:pt x="11242" y="19893"/>
                      <a:pt x="11242" y="19893"/>
                    </a:cubicBezTo>
                    <a:cubicBezTo>
                      <a:pt x="11242" y="19893"/>
                      <a:pt x="11242" y="19893"/>
                      <a:pt x="11242" y="19893"/>
                    </a:cubicBezTo>
                    <a:cubicBezTo>
                      <a:pt x="11242" y="19893"/>
                      <a:pt x="11018" y="19781"/>
                      <a:pt x="10906" y="19893"/>
                    </a:cubicBezTo>
                    <a:cubicBezTo>
                      <a:pt x="10906" y="19893"/>
                      <a:pt x="10794" y="20341"/>
                      <a:pt x="10682" y="20677"/>
                    </a:cubicBezTo>
                    <a:cubicBezTo>
                      <a:pt x="10570" y="21012"/>
                      <a:pt x="10458" y="21460"/>
                      <a:pt x="10346" y="21460"/>
                    </a:cubicBezTo>
                    <a:cubicBezTo>
                      <a:pt x="10234" y="21572"/>
                      <a:pt x="9899" y="21572"/>
                      <a:pt x="9787" y="21460"/>
                    </a:cubicBezTo>
                    <a:cubicBezTo>
                      <a:pt x="9787" y="21460"/>
                      <a:pt x="9675" y="21012"/>
                      <a:pt x="9563" y="20565"/>
                    </a:cubicBezTo>
                    <a:cubicBezTo>
                      <a:pt x="9563" y="20229"/>
                      <a:pt x="9451" y="19781"/>
                      <a:pt x="9451" y="19781"/>
                    </a:cubicBezTo>
                    <a:cubicBezTo>
                      <a:pt x="9339" y="19781"/>
                      <a:pt x="9115" y="19669"/>
                      <a:pt x="9115" y="19669"/>
                    </a:cubicBezTo>
                    <a:cubicBezTo>
                      <a:pt x="9115" y="19669"/>
                      <a:pt x="9115" y="19669"/>
                      <a:pt x="9115" y="19669"/>
                    </a:cubicBezTo>
                    <a:cubicBezTo>
                      <a:pt x="9115" y="19669"/>
                      <a:pt x="8891" y="19669"/>
                      <a:pt x="8779" y="19669"/>
                    </a:cubicBezTo>
                    <a:cubicBezTo>
                      <a:pt x="8779" y="19669"/>
                      <a:pt x="8556" y="20005"/>
                      <a:pt x="8444" y="20453"/>
                    </a:cubicBezTo>
                    <a:cubicBezTo>
                      <a:pt x="8220" y="20789"/>
                      <a:pt x="7996" y="21124"/>
                      <a:pt x="7884" y="21124"/>
                    </a:cubicBezTo>
                    <a:cubicBezTo>
                      <a:pt x="7772" y="21124"/>
                      <a:pt x="7436" y="21012"/>
                      <a:pt x="7436" y="20900"/>
                    </a:cubicBezTo>
                    <a:cubicBezTo>
                      <a:pt x="7325" y="20900"/>
                      <a:pt x="7325" y="20453"/>
                      <a:pt x="7325" y="20117"/>
                    </a:cubicBezTo>
                    <a:cubicBezTo>
                      <a:pt x="7325" y="19669"/>
                      <a:pt x="7436" y="19334"/>
                      <a:pt x="7436" y="19222"/>
                    </a:cubicBezTo>
                    <a:cubicBezTo>
                      <a:pt x="7325" y="19222"/>
                      <a:pt x="7101" y="19110"/>
                      <a:pt x="7101" y="19110"/>
                    </a:cubicBezTo>
                    <a:cubicBezTo>
                      <a:pt x="7101" y="19110"/>
                      <a:pt x="7101" y="19110"/>
                      <a:pt x="7101" y="19110"/>
                    </a:cubicBezTo>
                    <a:cubicBezTo>
                      <a:pt x="7101" y="19110"/>
                      <a:pt x="6877" y="18998"/>
                      <a:pt x="6765" y="18998"/>
                    </a:cubicBezTo>
                    <a:cubicBezTo>
                      <a:pt x="6765" y="18998"/>
                      <a:pt x="6541" y="19334"/>
                      <a:pt x="6205" y="19557"/>
                    </a:cubicBezTo>
                    <a:cubicBezTo>
                      <a:pt x="5982" y="19893"/>
                      <a:pt x="5646" y="20229"/>
                      <a:pt x="5646" y="20229"/>
                    </a:cubicBezTo>
                    <a:cubicBezTo>
                      <a:pt x="5534" y="20229"/>
                      <a:pt x="5198" y="20005"/>
                      <a:pt x="5086" y="19893"/>
                    </a:cubicBezTo>
                    <a:cubicBezTo>
                      <a:pt x="5086" y="19893"/>
                      <a:pt x="5198" y="19446"/>
                      <a:pt x="5310" y="19110"/>
                    </a:cubicBezTo>
                    <a:cubicBezTo>
                      <a:pt x="5422" y="18662"/>
                      <a:pt x="5534" y="18326"/>
                      <a:pt x="5534" y="18214"/>
                    </a:cubicBezTo>
                    <a:cubicBezTo>
                      <a:pt x="5534" y="18214"/>
                      <a:pt x="5310" y="18103"/>
                      <a:pt x="5310" y="18103"/>
                    </a:cubicBezTo>
                    <a:cubicBezTo>
                      <a:pt x="5310" y="18103"/>
                      <a:pt x="5310" y="18103"/>
                      <a:pt x="5310" y="18103"/>
                    </a:cubicBezTo>
                    <a:cubicBezTo>
                      <a:pt x="5310" y="18103"/>
                      <a:pt x="5086" y="17879"/>
                      <a:pt x="4974" y="17879"/>
                    </a:cubicBezTo>
                    <a:cubicBezTo>
                      <a:pt x="4974" y="17879"/>
                      <a:pt x="4639" y="18103"/>
                      <a:pt x="4303" y="18326"/>
                    </a:cubicBezTo>
                    <a:cubicBezTo>
                      <a:pt x="3967" y="18550"/>
                      <a:pt x="3631" y="18774"/>
                      <a:pt x="3631" y="18774"/>
                    </a:cubicBezTo>
                    <a:cubicBezTo>
                      <a:pt x="3407" y="18774"/>
                      <a:pt x="3184" y="18550"/>
                      <a:pt x="3184" y="18326"/>
                    </a:cubicBezTo>
                    <a:cubicBezTo>
                      <a:pt x="3184" y="18326"/>
                      <a:pt x="3296" y="17991"/>
                      <a:pt x="3519" y="17655"/>
                    </a:cubicBezTo>
                    <a:cubicBezTo>
                      <a:pt x="3743" y="17207"/>
                      <a:pt x="3967" y="16871"/>
                      <a:pt x="3967" y="16871"/>
                    </a:cubicBezTo>
                    <a:cubicBezTo>
                      <a:pt x="3967" y="16760"/>
                      <a:pt x="3743" y="16648"/>
                      <a:pt x="3743" y="16648"/>
                    </a:cubicBezTo>
                    <a:cubicBezTo>
                      <a:pt x="3743" y="16648"/>
                      <a:pt x="3743" y="16648"/>
                      <a:pt x="3743" y="16648"/>
                    </a:cubicBezTo>
                    <a:cubicBezTo>
                      <a:pt x="3743" y="16648"/>
                      <a:pt x="3631" y="16424"/>
                      <a:pt x="3519" y="16424"/>
                    </a:cubicBezTo>
                    <a:cubicBezTo>
                      <a:pt x="3519" y="16312"/>
                      <a:pt x="3072" y="16536"/>
                      <a:pt x="2736" y="16648"/>
                    </a:cubicBezTo>
                    <a:cubicBezTo>
                      <a:pt x="2400" y="16760"/>
                      <a:pt x="1953" y="16983"/>
                      <a:pt x="1953" y="16871"/>
                    </a:cubicBezTo>
                    <a:cubicBezTo>
                      <a:pt x="1841" y="16871"/>
                      <a:pt x="1617" y="16536"/>
                      <a:pt x="1617" y="16424"/>
                    </a:cubicBezTo>
                    <a:cubicBezTo>
                      <a:pt x="1617" y="16424"/>
                      <a:pt x="1841" y="16088"/>
                      <a:pt x="2176" y="15752"/>
                    </a:cubicBezTo>
                    <a:cubicBezTo>
                      <a:pt x="2400" y="15417"/>
                      <a:pt x="2736" y="15193"/>
                      <a:pt x="2736" y="15193"/>
                    </a:cubicBezTo>
                    <a:cubicBezTo>
                      <a:pt x="2736" y="15081"/>
                      <a:pt x="2624" y="14857"/>
                      <a:pt x="2624" y="14857"/>
                    </a:cubicBezTo>
                    <a:cubicBezTo>
                      <a:pt x="2624" y="14857"/>
                      <a:pt x="2624" y="14857"/>
                      <a:pt x="2624" y="14857"/>
                    </a:cubicBezTo>
                    <a:cubicBezTo>
                      <a:pt x="2624" y="14857"/>
                      <a:pt x="2512" y="14633"/>
                      <a:pt x="2400" y="14521"/>
                    </a:cubicBezTo>
                    <a:cubicBezTo>
                      <a:pt x="2400" y="14521"/>
                      <a:pt x="1953" y="14633"/>
                      <a:pt x="1617" y="14633"/>
                    </a:cubicBezTo>
                    <a:cubicBezTo>
                      <a:pt x="1169" y="14745"/>
                      <a:pt x="833" y="14745"/>
                      <a:pt x="721" y="14745"/>
                    </a:cubicBezTo>
                    <a:cubicBezTo>
                      <a:pt x="610" y="14633"/>
                      <a:pt x="498" y="14297"/>
                      <a:pt x="498" y="14185"/>
                    </a:cubicBezTo>
                    <a:cubicBezTo>
                      <a:pt x="610" y="14074"/>
                      <a:pt x="833" y="13850"/>
                      <a:pt x="1169" y="13626"/>
                    </a:cubicBezTo>
                    <a:cubicBezTo>
                      <a:pt x="1505" y="13402"/>
                      <a:pt x="1841" y="13178"/>
                      <a:pt x="1953" y="13178"/>
                    </a:cubicBezTo>
                    <a:cubicBezTo>
                      <a:pt x="1953" y="13066"/>
                      <a:pt x="1841" y="12842"/>
                      <a:pt x="1841" y="12842"/>
                    </a:cubicBezTo>
                    <a:cubicBezTo>
                      <a:pt x="1841" y="12842"/>
                      <a:pt x="1841" y="12842"/>
                      <a:pt x="1841" y="12842"/>
                    </a:cubicBezTo>
                    <a:cubicBezTo>
                      <a:pt x="1841" y="12842"/>
                      <a:pt x="1841" y="12619"/>
                      <a:pt x="1729" y="12507"/>
                    </a:cubicBezTo>
                    <a:cubicBezTo>
                      <a:pt x="1729" y="12507"/>
                      <a:pt x="1393" y="12507"/>
                      <a:pt x="945" y="12507"/>
                    </a:cubicBezTo>
                    <a:cubicBezTo>
                      <a:pt x="498" y="12395"/>
                      <a:pt x="162" y="12395"/>
                      <a:pt x="50" y="12283"/>
                    </a:cubicBezTo>
                    <a:cubicBezTo>
                      <a:pt x="50" y="12171"/>
                      <a:pt x="-62" y="11835"/>
                      <a:pt x="50" y="11723"/>
                    </a:cubicBezTo>
                    <a:cubicBezTo>
                      <a:pt x="50" y="11723"/>
                      <a:pt x="386" y="11499"/>
                      <a:pt x="833" y="113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>
                <a:outerShdw blurRad="1270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43" name="Shape 543"/>
              <p:cNvSpPr/>
              <p:nvPr/>
            </p:nvSpPr>
            <p:spPr>
              <a:xfrm>
                <a:off x="562586" y="558760"/>
                <a:ext cx="965201" cy="965201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545" name="Shape 545"/>
            <p:cNvSpPr/>
            <p:nvPr/>
          </p:nvSpPr>
          <p:spPr>
            <a:xfrm>
              <a:off x="2605956" y="410076"/>
              <a:ext cx="3924299" cy="6273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000" b="1">
                  <a:solidFill>
                    <a:srgbClr val="363031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363031"/>
                  </a:solidFill>
                </a:rPr>
                <a:t>YOUR  TEXT  HERE</a:t>
              </a:r>
            </a:p>
          </p:txBody>
        </p:sp>
        <p:sp>
          <p:nvSpPr>
            <p:cNvPr id="546" name="Shape 546"/>
            <p:cNvSpPr/>
            <p:nvPr/>
          </p:nvSpPr>
          <p:spPr>
            <a:xfrm>
              <a:off x="2605958" y="970046"/>
              <a:ext cx="3997321" cy="1249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 algn="just">
                <a:defRPr sz="2400">
                  <a:solidFill>
                    <a:srgbClr val="565555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565555"/>
                  </a:solidFill>
                </a:rPr>
                <a:t>Nowadays a growing number of people, especially the 20s</a:t>
              </a:r>
            </a:p>
          </p:txBody>
        </p:sp>
        <p:sp>
          <p:nvSpPr>
            <p:cNvPr id="547" name="Shape 547"/>
            <p:cNvSpPr/>
            <p:nvPr/>
          </p:nvSpPr>
          <p:spPr>
            <a:xfrm>
              <a:off x="829186" y="884010"/>
              <a:ext cx="425643" cy="4742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44" extrusionOk="0">
                  <a:moveTo>
                    <a:pt x="12706" y="20691"/>
                  </a:moveTo>
                  <a:cubicBezTo>
                    <a:pt x="13468" y="19781"/>
                    <a:pt x="13976" y="18872"/>
                    <a:pt x="14739" y="18189"/>
                  </a:cubicBezTo>
                  <a:cubicBezTo>
                    <a:pt x="14993" y="17735"/>
                    <a:pt x="14739" y="17280"/>
                    <a:pt x="14485" y="16825"/>
                  </a:cubicBezTo>
                  <a:cubicBezTo>
                    <a:pt x="13214" y="15916"/>
                    <a:pt x="12198" y="15006"/>
                    <a:pt x="11181" y="14097"/>
                  </a:cubicBezTo>
                  <a:cubicBezTo>
                    <a:pt x="10673" y="13642"/>
                    <a:pt x="10165" y="13642"/>
                    <a:pt x="9656" y="13869"/>
                  </a:cubicBezTo>
                  <a:cubicBezTo>
                    <a:pt x="9148" y="14097"/>
                    <a:pt x="8386" y="14552"/>
                    <a:pt x="7624" y="15006"/>
                  </a:cubicBezTo>
                  <a:cubicBezTo>
                    <a:pt x="5336" y="11823"/>
                    <a:pt x="5082" y="10232"/>
                    <a:pt x="4574" y="7958"/>
                  </a:cubicBezTo>
                  <a:cubicBezTo>
                    <a:pt x="5082" y="7503"/>
                    <a:pt x="5845" y="7048"/>
                    <a:pt x="6607" y="6821"/>
                  </a:cubicBezTo>
                  <a:cubicBezTo>
                    <a:pt x="7115" y="6594"/>
                    <a:pt x="7115" y="6139"/>
                    <a:pt x="7115" y="5457"/>
                  </a:cubicBezTo>
                  <a:cubicBezTo>
                    <a:pt x="6607" y="4320"/>
                    <a:pt x="6099" y="2956"/>
                    <a:pt x="5845" y="1592"/>
                  </a:cubicBezTo>
                  <a:cubicBezTo>
                    <a:pt x="5591" y="1137"/>
                    <a:pt x="5336" y="682"/>
                    <a:pt x="4828" y="909"/>
                  </a:cubicBezTo>
                  <a:cubicBezTo>
                    <a:pt x="3558" y="909"/>
                    <a:pt x="2287" y="909"/>
                    <a:pt x="1271" y="1137"/>
                  </a:cubicBezTo>
                  <a:cubicBezTo>
                    <a:pt x="254" y="1137"/>
                    <a:pt x="0" y="1592"/>
                    <a:pt x="0" y="2274"/>
                  </a:cubicBezTo>
                  <a:cubicBezTo>
                    <a:pt x="508" y="10232"/>
                    <a:pt x="3812" y="17507"/>
                    <a:pt x="10927" y="21145"/>
                  </a:cubicBezTo>
                  <a:cubicBezTo>
                    <a:pt x="11689" y="21600"/>
                    <a:pt x="12198" y="21600"/>
                    <a:pt x="12706" y="20691"/>
                  </a:cubicBezTo>
                  <a:close/>
                  <a:moveTo>
                    <a:pt x="11689" y="11823"/>
                  </a:moveTo>
                  <a:cubicBezTo>
                    <a:pt x="8132" y="11823"/>
                    <a:pt x="8132" y="11823"/>
                    <a:pt x="8132" y="11823"/>
                  </a:cubicBezTo>
                  <a:cubicBezTo>
                    <a:pt x="8386" y="11141"/>
                    <a:pt x="8386" y="11141"/>
                    <a:pt x="8386" y="11141"/>
                  </a:cubicBezTo>
                  <a:cubicBezTo>
                    <a:pt x="10419" y="8413"/>
                    <a:pt x="10419" y="8413"/>
                    <a:pt x="10419" y="8413"/>
                  </a:cubicBezTo>
                  <a:cubicBezTo>
                    <a:pt x="10419" y="7958"/>
                    <a:pt x="10673" y="7731"/>
                    <a:pt x="10673" y="7048"/>
                  </a:cubicBezTo>
                  <a:cubicBezTo>
                    <a:pt x="10673" y="6821"/>
                    <a:pt x="10673" y="6594"/>
                    <a:pt x="10419" y="6594"/>
                  </a:cubicBezTo>
                  <a:cubicBezTo>
                    <a:pt x="10419" y="6594"/>
                    <a:pt x="10165" y="6821"/>
                    <a:pt x="10165" y="7048"/>
                  </a:cubicBezTo>
                  <a:cubicBezTo>
                    <a:pt x="9911" y="7958"/>
                    <a:pt x="9911" y="7958"/>
                    <a:pt x="9911" y="7958"/>
                  </a:cubicBezTo>
                  <a:cubicBezTo>
                    <a:pt x="8640" y="7958"/>
                    <a:pt x="8640" y="7958"/>
                    <a:pt x="8640" y="7958"/>
                  </a:cubicBezTo>
                  <a:cubicBezTo>
                    <a:pt x="8894" y="6821"/>
                    <a:pt x="8894" y="6821"/>
                    <a:pt x="8894" y="6821"/>
                  </a:cubicBezTo>
                  <a:cubicBezTo>
                    <a:pt x="8894" y="6139"/>
                    <a:pt x="9656" y="5684"/>
                    <a:pt x="10673" y="5684"/>
                  </a:cubicBezTo>
                  <a:cubicBezTo>
                    <a:pt x="11435" y="5684"/>
                    <a:pt x="11689" y="5912"/>
                    <a:pt x="11944" y="6139"/>
                  </a:cubicBezTo>
                  <a:cubicBezTo>
                    <a:pt x="12198" y="6366"/>
                    <a:pt x="12198" y="7048"/>
                    <a:pt x="12198" y="7503"/>
                  </a:cubicBezTo>
                  <a:cubicBezTo>
                    <a:pt x="12198" y="7958"/>
                    <a:pt x="11944" y="8185"/>
                    <a:pt x="11944" y="8185"/>
                  </a:cubicBezTo>
                  <a:cubicBezTo>
                    <a:pt x="9911" y="11141"/>
                    <a:pt x="9911" y="11141"/>
                    <a:pt x="9911" y="11141"/>
                  </a:cubicBezTo>
                  <a:cubicBezTo>
                    <a:pt x="11689" y="11141"/>
                    <a:pt x="11689" y="11141"/>
                    <a:pt x="11689" y="11141"/>
                  </a:cubicBezTo>
                  <a:cubicBezTo>
                    <a:pt x="11689" y="11823"/>
                    <a:pt x="11689" y="11823"/>
                    <a:pt x="11689" y="11823"/>
                  </a:cubicBezTo>
                  <a:close/>
                  <a:moveTo>
                    <a:pt x="16009" y="11141"/>
                  </a:moveTo>
                  <a:cubicBezTo>
                    <a:pt x="15247" y="11141"/>
                    <a:pt x="15247" y="11141"/>
                    <a:pt x="15247" y="11141"/>
                  </a:cubicBezTo>
                  <a:cubicBezTo>
                    <a:pt x="15247" y="11823"/>
                    <a:pt x="15247" y="11823"/>
                    <a:pt x="15247" y="11823"/>
                  </a:cubicBezTo>
                  <a:cubicBezTo>
                    <a:pt x="13722" y="11823"/>
                    <a:pt x="13722" y="11823"/>
                    <a:pt x="13722" y="11823"/>
                  </a:cubicBezTo>
                  <a:cubicBezTo>
                    <a:pt x="13976" y="11141"/>
                    <a:pt x="13976" y="11141"/>
                    <a:pt x="13976" y="11141"/>
                  </a:cubicBezTo>
                  <a:cubicBezTo>
                    <a:pt x="11944" y="11141"/>
                    <a:pt x="11944" y="11141"/>
                    <a:pt x="11944" y="11141"/>
                  </a:cubicBezTo>
                  <a:cubicBezTo>
                    <a:pt x="11944" y="10232"/>
                    <a:pt x="11944" y="10232"/>
                    <a:pt x="11944" y="10232"/>
                  </a:cubicBezTo>
                  <a:cubicBezTo>
                    <a:pt x="13976" y="5912"/>
                    <a:pt x="13976" y="5912"/>
                    <a:pt x="13976" y="5912"/>
                  </a:cubicBezTo>
                  <a:cubicBezTo>
                    <a:pt x="16009" y="5912"/>
                    <a:pt x="16009" y="5912"/>
                    <a:pt x="16009" y="5912"/>
                  </a:cubicBezTo>
                  <a:cubicBezTo>
                    <a:pt x="15501" y="10232"/>
                    <a:pt x="15501" y="10232"/>
                    <a:pt x="15501" y="10232"/>
                  </a:cubicBezTo>
                  <a:cubicBezTo>
                    <a:pt x="16264" y="10232"/>
                    <a:pt x="16264" y="10232"/>
                    <a:pt x="16264" y="10232"/>
                  </a:cubicBezTo>
                  <a:cubicBezTo>
                    <a:pt x="16009" y="11141"/>
                    <a:pt x="16009" y="11141"/>
                    <a:pt x="16009" y="11141"/>
                  </a:cubicBezTo>
                  <a:close/>
                  <a:moveTo>
                    <a:pt x="13976" y="10232"/>
                  </a:moveTo>
                  <a:cubicBezTo>
                    <a:pt x="13214" y="10232"/>
                    <a:pt x="13214" y="10232"/>
                    <a:pt x="13214" y="10232"/>
                  </a:cubicBezTo>
                  <a:cubicBezTo>
                    <a:pt x="14231" y="7731"/>
                    <a:pt x="14231" y="7731"/>
                    <a:pt x="14231" y="7731"/>
                  </a:cubicBezTo>
                  <a:cubicBezTo>
                    <a:pt x="13976" y="10232"/>
                    <a:pt x="13976" y="10232"/>
                    <a:pt x="13976" y="10232"/>
                  </a:cubicBezTo>
                  <a:close/>
                  <a:moveTo>
                    <a:pt x="10927" y="0"/>
                  </a:moveTo>
                  <a:cubicBezTo>
                    <a:pt x="13976" y="0"/>
                    <a:pt x="16518" y="909"/>
                    <a:pt x="18296" y="2728"/>
                  </a:cubicBezTo>
                  <a:cubicBezTo>
                    <a:pt x="20329" y="4320"/>
                    <a:pt x="21600" y="6594"/>
                    <a:pt x="21600" y="9322"/>
                  </a:cubicBezTo>
                  <a:cubicBezTo>
                    <a:pt x="21600" y="11823"/>
                    <a:pt x="20329" y="14097"/>
                    <a:pt x="18296" y="15916"/>
                  </a:cubicBezTo>
                  <a:cubicBezTo>
                    <a:pt x="17788" y="16371"/>
                    <a:pt x="17280" y="16825"/>
                    <a:pt x="16518" y="17053"/>
                  </a:cubicBezTo>
                  <a:cubicBezTo>
                    <a:pt x="16518" y="16825"/>
                    <a:pt x="16518" y="16598"/>
                    <a:pt x="16264" y="16371"/>
                  </a:cubicBezTo>
                  <a:cubicBezTo>
                    <a:pt x="14993" y="15461"/>
                    <a:pt x="14993" y="15461"/>
                    <a:pt x="14993" y="15461"/>
                  </a:cubicBezTo>
                  <a:cubicBezTo>
                    <a:pt x="15755" y="15234"/>
                    <a:pt x="16264" y="14779"/>
                    <a:pt x="16772" y="14324"/>
                  </a:cubicBezTo>
                  <a:cubicBezTo>
                    <a:pt x="18296" y="12960"/>
                    <a:pt x="19059" y="11141"/>
                    <a:pt x="19059" y="9322"/>
                  </a:cubicBezTo>
                  <a:cubicBezTo>
                    <a:pt x="19059" y="7276"/>
                    <a:pt x="18296" y="5457"/>
                    <a:pt x="16772" y="4093"/>
                  </a:cubicBezTo>
                  <a:cubicBezTo>
                    <a:pt x="15247" y="2728"/>
                    <a:pt x="13214" y="2046"/>
                    <a:pt x="10927" y="2046"/>
                  </a:cubicBezTo>
                  <a:cubicBezTo>
                    <a:pt x="9911" y="2046"/>
                    <a:pt x="8894" y="2274"/>
                    <a:pt x="7878" y="2501"/>
                  </a:cubicBezTo>
                  <a:cubicBezTo>
                    <a:pt x="7624" y="1137"/>
                    <a:pt x="7624" y="1137"/>
                    <a:pt x="7624" y="1137"/>
                  </a:cubicBezTo>
                  <a:cubicBezTo>
                    <a:pt x="7369" y="909"/>
                    <a:pt x="7369" y="682"/>
                    <a:pt x="7115" y="455"/>
                  </a:cubicBezTo>
                  <a:cubicBezTo>
                    <a:pt x="8386" y="227"/>
                    <a:pt x="9656" y="0"/>
                    <a:pt x="10927" y="0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560" name="Group 560"/>
          <p:cNvGrpSpPr/>
          <p:nvPr/>
        </p:nvGrpSpPr>
        <p:grpSpPr>
          <a:xfrm>
            <a:off x="3243336" y="8209251"/>
            <a:ext cx="6601437" cy="2140401"/>
            <a:chOff x="0" y="0"/>
            <a:chExt cx="6601435" cy="2140400"/>
          </a:xfrm>
        </p:grpSpPr>
        <p:grpSp>
          <p:nvGrpSpPr>
            <p:cNvPr id="556" name="Group 556"/>
            <p:cNvGrpSpPr/>
            <p:nvPr/>
          </p:nvGrpSpPr>
          <p:grpSpPr>
            <a:xfrm>
              <a:off x="-1" y="-1"/>
              <a:ext cx="6588739" cy="2083728"/>
              <a:chOff x="0" y="0"/>
              <a:chExt cx="6588737" cy="2083726"/>
            </a:xfrm>
          </p:grpSpPr>
          <p:sp>
            <p:nvSpPr>
              <p:cNvPr id="549" name="Shape 549"/>
              <p:cNvSpPr/>
              <p:nvPr/>
            </p:nvSpPr>
            <p:spPr>
              <a:xfrm>
                <a:off x="803887" y="245400"/>
                <a:ext cx="5784851" cy="18288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8571"/>
                    </a:moveTo>
                    <a:cubicBezTo>
                      <a:pt x="21600" y="20245"/>
                      <a:pt x="21272" y="21600"/>
                      <a:pt x="20842" y="21600"/>
                    </a:cubicBezTo>
                    <a:cubicBezTo>
                      <a:pt x="783" y="21600"/>
                      <a:pt x="783" y="21600"/>
                      <a:pt x="783" y="21600"/>
                    </a:cubicBezTo>
                    <a:cubicBezTo>
                      <a:pt x="354" y="21600"/>
                      <a:pt x="0" y="20245"/>
                      <a:pt x="0" y="18571"/>
                    </a:cubicBezTo>
                    <a:cubicBezTo>
                      <a:pt x="0" y="3029"/>
                      <a:pt x="0" y="3029"/>
                      <a:pt x="0" y="3029"/>
                    </a:cubicBezTo>
                    <a:cubicBezTo>
                      <a:pt x="0" y="1355"/>
                      <a:pt x="354" y="0"/>
                      <a:pt x="783" y="0"/>
                    </a:cubicBezTo>
                    <a:cubicBezTo>
                      <a:pt x="20842" y="0"/>
                      <a:pt x="20842" y="0"/>
                      <a:pt x="20842" y="0"/>
                    </a:cubicBezTo>
                    <a:cubicBezTo>
                      <a:pt x="21272" y="0"/>
                      <a:pt x="21600" y="1355"/>
                      <a:pt x="21600" y="3029"/>
                    </a:cubicBezTo>
                    <a:lnTo>
                      <a:pt x="21600" y="18571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>
                <a:outerShdw blurRad="1270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50" name="Shape 550"/>
              <p:cNvSpPr/>
              <p:nvPr/>
            </p:nvSpPr>
            <p:spPr>
              <a:xfrm>
                <a:off x="-1" y="-1"/>
                <a:ext cx="2842240" cy="2083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27" h="20165" extrusionOk="0">
                    <a:moveTo>
                      <a:pt x="11291" y="1380"/>
                    </a:moveTo>
                    <a:cubicBezTo>
                      <a:pt x="7723" y="-1435"/>
                      <a:pt x="3130" y="201"/>
                      <a:pt x="1028" y="4980"/>
                    </a:cubicBezTo>
                    <a:cubicBezTo>
                      <a:pt x="-1073" y="9823"/>
                      <a:pt x="149" y="15976"/>
                      <a:pt x="3765" y="18725"/>
                    </a:cubicBezTo>
                    <a:cubicBezTo>
                      <a:pt x="4938" y="19707"/>
                      <a:pt x="6208" y="20165"/>
                      <a:pt x="7479" y="20165"/>
                    </a:cubicBezTo>
                    <a:cubicBezTo>
                      <a:pt x="7479" y="20165"/>
                      <a:pt x="7479" y="20165"/>
                      <a:pt x="7479" y="20165"/>
                    </a:cubicBezTo>
                    <a:cubicBezTo>
                      <a:pt x="20527" y="20100"/>
                      <a:pt x="20527" y="20165"/>
                      <a:pt x="20527" y="20165"/>
                    </a:cubicBezTo>
                    <a:cubicBezTo>
                      <a:pt x="14076" y="4980"/>
                      <a:pt x="14076" y="4980"/>
                      <a:pt x="14076" y="4980"/>
                    </a:cubicBezTo>
                    <a:cubicBezTo>
                      <a:pt x="14076" y="4980"/>
                      <a:pt x="14076" y="4980"/>
                      <a:pt x="14076" y="4980"/>
                    </a:cubicBezTo>
                    <a:cubicBezTo>
                      <a:pt x="13441" y="3540"/>
                      <a:pt x="12464" y="2296"/>
                      <a:pt x="11291" y="1380"/>
                    </a:cubicBezTo>
                    <a:close/>
                  </a:path>
                </a:pathLst>
              </a:custGeom>
              <a:solidFill>
                <a:srgbClr val="3AA3CD"/>
              </a:solidFill>
              <a:ln w="12700" cap="flat">
                <a:noFill/>
                <a:miter lim="400000"/>
              </a:ln>
              <a:effectLst>
                <a:outerShdw blurRad="101600" dist="1016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51" name="Shape 551"/>
              <p:cNvSpPr/>
              <p:nvPr/>
            </p:nvSpPr>
            <p:spPr>
              <a:xfrm>
                <a:off x="195518" y="197142"/>
                <a:ext cx="1692988" cy="16840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881" h="18905" extrusionOk="0">
                    <a:moveTo>
                      <a:pt x="14199" y="1306"/>
                    </a:moveTo>
                    <a:cubicBezTo>
                      <a:pt x="18655" y="3882"/>
                      <a:pt x="20241" y="9718"/>
                      <a:pt x="17598" y="14190"/>
                    </a:cubicBezTo>
                    <a:cubicBezTo>
                      <a:pt x="14954" y="18737"/>
                      <a:pt x="9214" y="20253"/>
                      <a:pt x="4683" y="17600"/>
                    </a:cubicBezTo>
                    <a:cubicBezTo>
                      <a:pt x="227" y="15024"/>
                      <a:pt x="-1359" y="9264"/>
                      <a:pt x="1284" y="4716"/>
                    </a:cubicBezTo>
                    <a:cubicBezTo>
                      <a:pt x="3928" y="169"/>
                      <a:pt x="9668" y="-1347"/>
                      <a:pt x="14199" y="1306"/>
                    </a:cubicBezTo>
                    <a:close/>
                  </a:path>
                </a:pathLst>
              </a:custGeom>
              <a:solidFill>
                <a:srgbClr val="6DA32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52" name="Shape 552"/>
              <p:cNvSpPr/>
              <p:nvPr/>
            </p:nvSpPr>
            <p:spPr>
              <a:xfrm>
                <a:off x="219901" y="213837"/>
                <a:ext cx="1644224" cy="16506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895" h="18905" extrusionOk="0">
                    <a:moveTo>
                      <a:pt x="14188" y="1284"/>
                    </a:moveTo>
                    <a:cubicBezTo>
                      <a:pt x="18694" y="3917"/>
                      <a:pt x="20248" y="9646"/>
                      <a:pt x="17606" y="14213"/>
                    </a:cubicBezTo>
                    <a:cubicBezTo>
                      <a:pt x="15042" y="18704"/>
                      <a:pt x="9215" y="20252"/>
                      <a:pt x="4708" y="17620"/>
                    </a:cubicBezTo>
                    <a:cubicBezTo>
                      <a:pt x="202" y="14987"/>
                      <a:pt x="-1352" y="9258"/>
                      <a:pt x="1290" y="4691"/>
                    </a:cubicBezTo>
                    <a:cubicBezTo>
                      <a:pt x="3854" y="200"/>
                      <a:pt x="9681" y="-1348"/>
                      <a:pt x="14188" y="12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53" name="Shape 553"/>
              <p:cNvSpPr/>
              <p:nvPr/>
            </p:nvSpPr>
            <p:spPr>
              <a:xfrm>
                <a:off x="292712" y="293024"/>
                <a:ext cx="1508125" cy="1504953"/>
              </a:xfrm>
              <a:prstGeom prst="ellipse">
                <a:avLst/>
              </a:prstGeom>
              <a:solidFill>
                <a:srgbClr val="3AA3C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54" name="Shape 554"/>
              <p:cNvSpPr/>
              <p:nvPr/>
            </p:nvSpPr>
            <p:spPr>
              <a:xfrm>
                <a:off x="398069" y="396310"/>
                <a:ext cx="1299478" cy="12983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10" h="21544" extrusionOk="0">
                    <a:moveTo>
                      <a:pt x="833" y="11388"/>
                    </a:moveTo>
                    <a:cubicBezTo>
                      <a:pt x="1169" y="11276"/>
                      <a:pt x="1617" y="11164"/>
                      <a:pt x="1617" y="11052"/>
                    </a:cubicBezTo>
                    <a:cubicBezTo>
                      <a:pt x="1617" y="11052"/>
                      <a:pt x="1617" y="10828"/>
                      <a:pt x="1617" y="10828"/>
                    </a:cubicBezTo>
                    <a:cubicBezTo>
                      <a:pt x="1617" y="10828"/>
                      <a:pt x="1617" y="10828"/>
                      <a:pt x="1617" y="10828"/>
                    </a:cubicBezTo>
                    <a:cubicBezTo>
                      <a:pt x="1617" y="10828"/>
                      <a:pt x="1617" y="10492"/>
                      <a:pt x="1617" y="10492"/>
                    </a:cubicBezTo>
                    <a:cubicBezTo>
                      <a:pt x="1617" y="10380"/>
                      <a:pt x="1169" y="10268"/>
                      <a:pt x="833" y="10156"/>
                    </a:cubicBezTo>
                    <a:cubicBezTo>
                      <a:pt x="498" y="10045"/>
                      <a:pt x="50" y="9933"/>
                      <a:pt x="50" y="9821"/>
                    </a:cubicBezTo>
                    <a:cubicBezTo>
                      <a:pt x="-62" y="9709"/>
                      <a:pt x="50" y="9373"/>
                      <a:pt x="50" y="9261"/>
                    </a:cubicBezTo>
                    <a:cubicBezTo>
                      <a:pt x="162" y="9261"/>
                      <a:pt x="498" y="9149"/>
                      <a:pt x="945" y="9037"/>
                    </a:cubicBezTo>
                    <a:cubicBezTo>
                      <a:pt x="1281" y="9037"/>
                      <a:pt x="1729" y="9037"/>
                      <a:pt x="1729" y="8925"/>
                    </a:cubicBezTo>
                    <a:cubicBezTo>
                      <a:pt x="1841" y="8925"/>
                      <a:pt x="1841" y="8702"/>
                      <a:pt x="1841" y="8702"/>
                    </a:cubicBezTo>
                    <a:cubicBezTo>
                      <a:pt x="1841" y="8702"/>
                      <a:pt x="1841" y="8702"/>
                      <a:pt x="1841" y="8702"/>
                    </a:cubicBezTo>
                    <a:cubicBezTo>
                      <a:pt x="1841" y="8702"/>
                      <a:pt x="1953" y="8478"/>
                      <a:pt x="1953" y="8366"/>
                    </a:cubicBezTo>
                    <a:cubicBezTo>
                      <a:pt x="1953" y="8366"/>
                      <a:pt x="1505" y="8142"/>
                      <a:pt x="1169" y="7918"/>
                    </a:cubicBezTo>
                    <a:cubicBezTo>
                      <a:pt x="833" y="7694"/>
                      <a:pt x="610" y="7470"/>
                      <a:pt x="498" y="7359"/>
                    </a:cubicBezTo>
                    <a:cubicBezTo>
                      <a:pt x="498" y="7247"/>
                      <a:pt x="610" y="6911"/>
                      <a:pt x="721" y="6911"/>
                    </a:cubicBezTo>
                    <a:cubicBezTo>
                      <a:pt x="833" y="6799"/>
                      <a:pt x="1169" y="6799"/>
                      <a:pt x="1617" y="6911"/>
                    </a:cubicBezTo>
                    <a:cubicBezTo>
                      <a:pt x="1953" y="6911"/>
                      <a:pt x="2400" y="7023"/>
                      <a:pt x="2400" y="7023"/>
                    </a:cubicBezTo>
                    <a:cubicBezTo>
                      <a:pt x="2512" y="6911"/>
                      <a:pt x="2624" y="6687"/>
                      <a:pt x="2624" y="6687"/>
                    </a:cubicBezTo>
                    <a:cubicBezTo>
                      <a:pt x="2624" y="6687"/>
                      <a:pt x="2624" y="6687"/>
                      <a:pt x="2624" y="6687"/>
                    </a:cubicBezTo>
                    <a:cubicBezTo>
                      <a:pt x="2624" y="6687"/>
                      <a:pt x="2736" y="6463"/>
                      <a:pt x="2736" y="6351"/>
                    </a:cubicBezTo>
                    <a:cubicBezTo>
                      <a:pt x="2736" y="6351"/>
                      <a:pt x="2400" y="6127"/>
                      <a:pt x="2176" y="5792"/>
                    </a:cubicBezTo>
                    <a:cubicBezTo>
                      <a:pt x="1841" y="5568"/>
                      <a:pt x="1617" y="5232"/>
                      <a:pt x="1617" y="5120"/>
                    </a:cubicBezTo>
                    <a:cubicBezTo>
                      <a:pt x="1617" y="5008"/>
                      <a:pt x="1841" y="4673"/>
                      <a:pt x="1953" y="4673"/>
                    </a:cubicBezTo>
                    <a:cubicBezTo>
                      <a:pt x="1953" y="4673"/>
                      <a:pt x="2400" y="4784"/>
                      <a:pt x="2736" y="4896"/>
                    </a:cubicBezTo>
                    <a:cubicBezTo>
                      <a:pt x="3072" y="5008"/>
                      <a:pt x="3519" y="5120"/>
                      <a:pt x="3519" y="5120"/>
                    </a:cubicBezTo>
                    <a:cubicBezTo>
                      <a:pt x="3631" y="5120"/>
                      <a:pt x="3743" y="4896"/>
                      <a:pt x="3743" y="4896"/>
                    </a:cubicBezTo>
                    <a:cubicBezTo>
                      <a:pt x="3743" y="4896"/>
                      <a:pt x="3743" y="4896"/>
                      <a:pt x="3743" y="4896"/>
                    </a:cubicBezTo>
                    <a:cubicBezTo>
                      <a:pt x="3743" y="4896"/>
                      <a:pt x="3967" y="4784"/>
                      <a:pt x="3967" y="4673"/>
                    </a:cubicBezTo>
                    <a:cubicBezTo>
                      <a:pt x="3967" y="4673"/>
                      <a:pt x="3743" y="4337"/>
                      <a:pt x="3519" y="4001"/>
                    </a:cubicBezTo>
                    <a:cubicBezTo>
                      <a:pt x="3296" y="3665"/>
                      <a:pt x="3072" y="3218"/>
                      <a:pt x="3184" y="3218"/>
                    </a:cubicBezTo>
                    <a:cubicBezTo>
                      <a:pt x="3184" y="3106"/>
                      <a:pt x="3407" y="2770"/>
                      <a:pt x="3519" y="2770"/>
                    </a:cubicBezTo>
                    <a:cubicBezTo>
                      <a:pt x="3631" y="2770"/>
                      <a:pt x="3967" y="2994"/>
                      <a:pt x="4303" y="3218"/>
                    </a:cubicBezTo>
                    <a:cubicBezTo>
                      <a:pt x="4639" y="3441"/>
                      <a:pt x="4974" y="3665"/>
                      <a:pt x="4974" y="3665"/>
                    </a:cubicBezTo>
                    <a:cubicBezTo>
                      <a:pt x="5086" y="3665"/>
                      <a:pt x="5310" y="3441"/>
                      <a:pt x="5310" y="3441"/>
                    </a:cubicBezTo>
                    <a:cubicBezTo>
                      <a:pt x="5310" y="3441"/>
                      <a:pt x="5310" y="3441"/>
                      <a:pt x="5310" y="3441"/>
                    </a:cubicBezTo>
                    <a:cubicBezTo>
                      <a:pt x="5310" y="3441"/>
                      <a:pt x="5534" y="3330"/>
                      <a:pt x="5534" y="3218"/>
                    </a:cubicBezTo>
                    <a:cubicBezTo>
                      <a:pt x="5534" y="3218"/>
                      <a:pt x="5422" y="2882"/>
                      <a:pt x="5310" y="2434"/>
                    </a:cubicBezTo>
                    <a:cubicBezTo>
                      <a:pt x="5198" y="2098"/>
                      <a:pt x="5086" y="1763"/>
                      <a:pt x="5086" y="1651"/>
                    </a:cubicBezTo>
                    <a:cubicBezTo>
                      <a:pt x="5086" y="1539"/>
                      <a:pt x="5422" y="1315"/>
                      <a:pt x="5534" y="1315"/>
                    </a:cubicBezTo>
                    <a:cubicBezTo>
                      <a:pt x="5646" y="1315"/>
                      <a:pt x="5982" y="1651"/>
                      <a:pt x="6205" y="1875"/>
                    </a:cubicBezTo>
                    <a:cubicBezTo>
                      <a:pt x="6541" y="2210"/>
                      <a:pt x="6765" y="2546"/>
                      <a:pt x="6765" y="2546"/>
                    </a:cubicBezTo>
                    <a:cubicBezTo>
                      <a:pt x="6877" y="2546"/>
                      <a:pt x="7101" y="2434"/>
                      <a:pt x="7101" y="2434"/>
                    </a:cubicBezTo>
                    <a:cubicBezTo>
                      <a:pt x="7101" y="2434"/>
                      <a:pt x="7101" y="2434"/>
                      <a:pt x="7101" y="2434"/>
                    </a:cubicBezTo>
                    <a:cubicBezTo>
                      <a:pt x="7101" y="2434"/>
                      <a:pt x="7325" y="2322"/>
                      <a:pt x="7436" y="2322"/>
                    </a:cubicBezTo>
                    <a:cubicBezTo>
                      <a:pt x="7436" y="2210"/>
                      <a:pt x="7325" y="1875"/>
                      <a:pt x="7325" y="1427"/>
                    </a:cubicBezTo>
                    <a:cubicBezTo>
                      <a:pt x="7325" y="1091"/>
                      <a:pt x="7325" y="644"/>
                      <a:pt x="7325" y="644"/>
                    </a:cubicBezTo>
                    <a:cubicBezTo>
                      <a:pt x="7436" y="532"/>
                      <a:pt x="7772" y="420"/>
                      <a:pt x="7884" y="420"/>
                    </a:cubicBezTo>
                    <a:cubicBezTo>
                      <a:pt x="7996" y="420"/>
                      <a:pt x="8220" y="755"/>
                      <a:pt x="8332" y="1091"/>
                    </a:cubicBezTo>
                    <a:cubicBezTo>
                      <a:pt x="8556" y="1427"/>
                      <a:pt x="8779" y="1875"/>
                      <a:pt x="8779" y="1875"/>
                    </a:cubicBezTo>
                    <a:cubicBezTo>
                      <a:pt x="8891" y="1875"/>
                      <a:pt x="9115" y="1875"/>
                      <a:pt x="9115" y="1875"/>
                    </a:cubicBezTo>
                    <a:cubicBezTo>
                      <a:pt x="9115" y="1763"/>
                      <a:pt x="9115" y="1763"/>
                      <a:pt x="9115" y="1763"/>
                    </a:cubicBezTo>
                    <a:cubicBezTo>
                      <a:pt x="9115" y="1763"/>
                      <a:pt x="9339" y="1763"/>
                      <a:pt x="9451" y="1763"/>
                    </a:cubicBezTo>
                    <a:cubicBezTo>
                      <a:pt x="9451" y="1763"/>
                      <a:pt x="9563" y="1315"/>
                      <a:pt x="9563" y="979"/>
                    </a:cubicBezTo>
                    <a:cubicBezTo>
                      <a:pt x="9675" y="532"/>
                      <a:pt x="9787" y="84"/>
                      <a:pt x="9787" y="84"/>
                    </a:cubicBezTo>
                    <a:cubicBezTo>
                      <a:pt x="9899" y="-28"/>
                      <a:pt x="10234" y="-28"/>
                      <a:pt x="10346" y="84"/>
                    </a:cubicBezTo>
                    <a:cubicBezTo>
                      <a:pt x="10458" y="84"/>
                      <a:pt x="10570" y="420"/>
                      <a:pt x="10682" y="867"/>
                    </a:cubicBezTo>
                    <a:cubicBezTo>
                      <a:pt x="10794" y="1203"/>
                      <a:pt x="10906" y="1651"/>
                      <a:pt x="10906" y="1651"/>
                    </a:cubicBezTo>
                    <a:cubicBezTo>
                      <a:pt x="11018" y="1763"/>
                      <a:pt x="11242" y="1651"/>
                      <a:pt x="11242" y="1651"/>
                    </a:cubicBezTo>
                    <a:cubicBezTo>
                      <a:pt x="11242" y="1651"/>
                      <a:pt x="11242" y="1651"/>
                      <a:pt x="11242" y="1651"/>
                    </a:cubicBezTo>
                    <a:cubicBezTo>
                      <a:pt x="11242" y="1651"/>
                      <a:pt x="11465" y="1763"/>
                      <a:pt x="11577" y="1651"/>
                    </a:cubicBezTo>
                    <a:cubicBezTo>
                      <a:pt x="11577" y="1651"/>
                      <a:pt x="11689" y="1315"/>
                      <a:pt x="11913" y="979"/>
                    </a:cubicBezTo>
                    <a:cubicBezTo>
                      <a:pt x="12025" y="532"/>
                      <a:pt x="12249" y="196"/>
                      <a:pt x="12249" y="196"/>
                    </a:cubicBezTo>
                    <a:cubicBezTo>
                      <a:pt x="12361" y="84"/>
                      <a:pt x="12697" y="196"/>
                      <a:pt x="12808" y="308"/>
                    </a:cubicBezTo>
                    <a:cubicBezTo>
                      <a:pt x="12920" y="308"/>
                      <a:pt x="12920" y="755"/>
                      <a:pt x="12920" y="1091"/>
                    </a:cubicBezTo>
                    <a:cubicBezTo>
                      <a:pt x="13032" y="1539"/>
                      <a:pt x="13032" y="1875"/>
                      <a:pt x="13032" y="1987"/>
                    </a:cubicBezTo>
                    <a:cubicBezTo>
                      <a:pt x="13032" y="1987"/>
                      <a:pt x="13368" y="2098"/>
                      <a:pt x="13368" y="2098"/>
                    </a:cubicBezTo>
                    <a:cubicBezTo>
                      <a:pt x="13368" y="2098"/>
                      <a:pt x="13368" y="2098"/>
                      <a:pt x="13368" y="2098"/>
                    </a:cubicBezTo>
                    <a:cubicBezTo>
                      <a:pt x="13368" y="2098"/>
                      <a:pt x="13592" y="2098"/>
                      <a:pt x="13592" y="2098"/>
                    </a:cubicBezTo>
                    <a:cubicBezTo>
                      <a:pt x="13704" y="2098"/>
                      <a:pt x="13928" y="1763"/>
                      <a:pt x="14151" y="1427"/>
                    </a:cubicBezTo>
                    <a:cubicBezTo>
                      <a:pt x="14375" y="1091"/>
                      <a:pt x="14599" y="867"/>
                      <a:pt x="14711" y="867"/>
                    </a:cubicBezTo>
                    <a:cubicBezTo>
                      <a:pt x="14823" y="755"/>
                      <a:pt x="15159" y="979"/>
                      <a:pt x="15159" y="1091"/>
                    </a:cubicBezTo>
                    <a:cubicBezTo>
                      <a:pt x="15271" y="1091"/>
                      <a:pt x="15159" y="1539"/>
                      <a:pt x="15159" y="1875"/>
                    </a:cubicBezTo>
                    <a:cubicBezTo>
                      <a:pt x="15047" y="2322"/>
                      <a:pt x="14935" y="2658"/>
                      <a:pt x="15047" y="2770"/>
                    </a:cubicBezTo>
                    <a:cubicBezTo>
                      <a:pt x="15047" y="2770"/>
                      <a:pt x="15271" y="2882"/>
                      <a:pt x="15271" y="2882"/>
                    </a:cubicBezTo>
                    <a:cubicBezTo>
                      <a:pt x="15271" y="2882"/>
                      <a:pt x="15271" y="2882"/>
                      <a:pt x="15271" y="2882"/>
                    </a:cubicBezTo>
                    <a:cubicBezTo>
                      <a:pt x="15271" y="2882"/>
                      <a:pt x="15494" y="2994"/>
                      <a:pt x="15494" y="2994"/>
                    </a:cubicBezTo>
                    <a:cubicBezTo>
                      <a:pt x="15606" y="2994"/>
                      <a:pt x="15830" y="2770"/>
                      <a:pt x="16166" y="2546"/>
                    </a:cubicBezTo>
                    <a:cubicBezTo>
                      <a:pt x="16502" y="2210"/>
                      <a:pt x="16837" y="1987"/>
                      <a:pt x="16837" y="1987"/>
                    </a:cubicBezTo>
                    <a:cubicBezTo>
                      <a:pt x="16949" y="1987"/>
                      <a:pt x="17285" y="2210"/>
                      <a:pt x="17285" y="2322"/>
                    </a:cubicBezTo>
                    <a:cubicBezTo>
                      <a:pt x="17397" y="2434"/>
                      <a:pt x="17173" y="2770"/>
                      <a:pt x="17061" y="3106"/>
                    </a:cubicBezTo>
                    <a:cubicBezTo>
                      <a:pt x="16949" y="3553"/>
                      <a:pt x="16726" y="3889"/>
                      <a:pt x="16726" y="3889"/>
                    </a:cubicBezTo>
                    <a:cubicBezTo>
                      <a:pt x="16726" y="4001"/>
                      <a:pt x="16949" y="4113"/>
                      <a:pt x="16949" y="4113"/>
                    </a:cubicBezTo>
                    <a:cubicBezTo>
                      <a:pt x="16949" y="4113"/>
                      <a:pt x="16949" y="4113"/>
                      <a:pt x="16949" y="4113"/>
                    </a:cubicBezTo>
                    <a:cubicBezTo>
                      <a:pt x="16949" y="4113"/>
                      <a:pt x="17173" y="4337"/>
                      <a:pt x="17173" y="4337"/>
                    </a:cubicBezTo>
                    <a:cubicBezTo>
                      <a:pt x="17285" y="4337"/>
                      <a:pt x="17621" y="4225"/>
                      <a:pt x="17957" y="4001"/>
                    </a:cubicBezTo>
                    <a:cubicBezTo>
                      <a:pt x="18292" y="3777"/>
                      <a:pt x="18628" y="3665"/>
                      <a:pt x="18740" y="3665"/>
                    </a:cubicBezTo>
                    <a:cubicBezTo>
                      <a:pt x="18852" y="3665"/>
                      <a:pt x="19076" y="4001"/>
                      <a:pt x="19076" y="4113"/>
                    </a:cubicBezTo>
                    <a:cubicBezTo>
                      <a:pt x="19076" y="4113"/>
                      <a:pt x="18852" y="4449"/>
                      <a:pt x="18628" y="4784"/>
                    </a:cubicBezTo>
                    <a:cubicBezTo>
                      <a:pt x="18404" y="5120"/>
                      <a:pt x="18180" y="5456"/>
                      <a:pt x="18180" y="5456"/>
                    </a:cubicBezTo>
                    <a:cubicBezTo>
                      <a:pt x="18180" y="5568"/>
                      <a:pt x="18292" y="5792"/>
                      <a:pt x="18292" y="5792"/>
                    </a:cubicBezTo>
                    <a:cubicBezTo>
                      <a:pt x="18292" y="5792"/>
                      <a:pt x="18292" y="5792"/>
                      <a:pt x="18292" y="5792"/>
                    </a:cubicBezTo>
                    <a:cubicBezTo>
                      <a:pt x="18292" y="5792"/>
                      <a:pt x="18404" y="6016"/>
                      <a:pt x="18516" y="6016"/>
                    </a:cubicBezTo>
                    <a:cubicBezTo>
                      <a:pt x="18516" y="6016"/>
                      <a:pt x="18964" y="5904"/>
                      <a:pt x="19300" y="5792"/>
                    </a:cubicBezTo>
                    <a:cubicBezTo>
                      <a:pt x="19635" y="5792"/>
                      <a:pt x="20083" y="5680"/>
                      <a:pt x="20195" y="5680"/>
                    </a:cubicBezTo>
                    <a:cubicBezTo>
                      <a:pt x="20307" y="5792"/>
                      <a:pt x="20419" y="6127"/>
                      <a:pt x="20419" y="6239"/>
                    </a:cubicBezTo>
                    <a:cubicBezTo>
                      <a:pt x="20419" y="6239"/>
                      <a:pt x="20083" y="6575"/>
                      <a:pt x="19859" y="6799"/>
                    </a:cubicBezTo>
                    <a:cubicBezTo>
                      <a:pt x="19523" y="7023"/>
                      <a:pt x="19188" y="7359"/>
                      <a:pt x="19188" y="7359"/>
                    </a:cubicBezTo>
                    <a:cubicBezTo>
                      <a:pt x="19188" y="7470"/>
                      <a:pt x="19300" y="7694"/>
                      <a:pt x="19300" y="7694"/>
                    </a:cubicBezTo>
                    <a:cubicBezTo>
                      <a:pt x="19300" y="7694"/>
                      <a:pt x="19300" y="7694"/>
                      <a:pt x="19300" y="7694"/>
                    </a:cubicBezTo>
                    <a:cubicBezTo>
                      <a:pt x="19300" y="7694"/>
                      <a:pt x="19300" y="7918"/>
                      <a:pt x="19412" y="7918"/>
                    </a:cubicBezTo>
                    <a:cubicBezTo>
                      <a:pt x="19412" y="8030"/>
                      <a:pt x="19859" y="7918"/>
                      <a:pt x="20195" y="7918"/>
                    </a:cubicBezTo>
                    <a:cubicBezTo>
                      <a:pt x="20643" y="7918"/>
                      <a:pt x="20978" y="7918"/>
                      <a:pt x="21090" y="8030"/>
                    </a:cubicBezTo>
                    <a:cubicBezTo>
                      <a:pt x="21202" y="8142"/>
                      <a:pt x="21202" y="8478"/>
                      <a:pt x="21202" y="8590"/>
                    </a:cubicBezTo>
                    <a:cubicBezTo>
                      <a:pt x="21202" y="8590"/>
                      <a:pt x="20866" y="8813"/>
                      <a:pt x="20531" y="9037"/>
                    </a:cubicBezTo>
                    <a:cubicBezTo>
                      <a:pt x="20083" y="9149"/>
                      <a:pt x="19747" y="9373"/>
                      <a:pt x="19747" y="9373"/>
                    </a:cubicBezTo>
                    <a:cubicBezTo>
                      <a:pt x="19635" y="9485"/>
                      <a:pt x="19747" y="9709"/>
                      <a:pt x="19747" y="9709"/>
                    </a:cubicBezTo>
                    <a:cubicBezTo>
                      <a:pt x="19747" y="9709"/>
                      <a:pt x="19747" y="9709"/>
                      <a:pt x="19747" y="9709"/>
                    </a:cubicBezTo>
                    <a:cubicBezTo>
                      <a:pt x="19747" y="9709"/>
                      <a:pt x="19747" y="9933"/>
                      <a:pt x="19859" y="10045"/>
                    </a:cubicBezTo>
                    <a:cubicBezTo>
                      <a:pt x="19859" y="10045"/>
                      <a:pt x="20195" y="10156"/>
                      <a:pt x="20643" y="10268"/>
                    </a:cubicBezTo>
                    <a:cubicBezTo>
                      <a:pt x="20978" y="10268"/>
                      <a:pt x="21426" y="10380"/>
                      <a:pt x="21426" y="10492"/>
                    </a:cubicBezTo>
                    <a:cubicBezTo>
                      <a:pt x="21538" y="10604"/>
                      <a:pt x="21538" y="10940"/>
                      <a:pt x="21426" y="11052"/>
                    </a:cubicBezTo>
                    <a:cubicBezTo>
                      <a:pt x="21426" y="11052"/>
                      <a:pt x="20978" y="11164"/>
                      <a:pt x="20643" y="11276"/>
                    </a:cubicBezTo>
                    <a:cubicBezTo>
                      <a:pt x="20195" y="11388"/>
                      <a:pt x="19859" y="11499"/>
                      <a:pt x="19859" y="11499"/>
                    </a:cubicBezTo>
                    <a:cubicBezTo>
                      <a:pt x="19747" y="11611"/>
                      <a:pt x="19747" y="11835"/>
                      <a:pt x="19747" y="11835"/>
                    </a:cubicBezTo>
                    <a:cubicBezTo>
                      <a:pt x="19747" y="11835"/>
                      <a:pt x="19747" y="11835"/>
                      <a:pt x="19747" y="11835"/>
                    </a:cubicBezTo>
                    <a:cubicBezTo>
                      <a:pt x="19747" y="11835"/>
                      <a:pt x="19747" y="12059"/>
                      <a:pt x="19747" y="12171"/>
                    </a:cubicBezTo>
                    <a:cubicBezTo>
                      <a:pt x="19747" y="12171"/>
                      <a:pt x="20083" y="12395"/>
                      <a:pt x="20419" y="12507"/>
                    </a:cubicBezTo>
                    <a:cubicBezTo>
                      <a:pt x="20866" y="12731"/>
                      <a:pt x="21202" y="12842"/>
                      <a:pt x="21202" y="12954"/>
                    </a:cubicBezTo>
                    <a:cubicBezTo>
                      <a:pt x="21314" y="13066"/>
                      <a:pt x="21202" y="13402"/>
                      <a:pt x="21090" y="13514"/>
                    </a:cubicBezTo>
                    <a:cubicBezTo>
                      <a:pt x="20978" y="13514"/>
                      <a:pt x="20643" y="13626"/>
                      <a:pt x="20195" y="13626"/>
                    </a:cubicBezTo>
                    <a:cubicBezTo>
                      <a:pt x="19859" y="13626"/>
                      <a:pt x="19412" y="13626"/>
                      <a:pt x="19412" y="13626"/>
                    </a:cubicBezTo>
                    <a:cubicBezTo>
                      <a:pt x="19300" y="13626"/>
                      <a:pt x="19300" y="13850"/>
                      <a:pt x="19300" y="13850"/>
                    </a:cubicBezTo>
                    <a:cubicBezTo>
                      <a:pt x="19300" y="13850"/>
                      <a:pt x="19300" y="13850"/>
                      <a:pt x="19300" y="13850"/>
                    </a:cubicBezTo>
                    <a:cubicBezTo>
                      <a:pt x="19300" y="13850"/>
                      <a:pt x="19188" y="14074"/>
                      <a:pt x="19188" y="14185"/>
                    </a:cubicBezTo>
                    <a:cubicBezTo>
                      <a:pt x="19188" y="14185"/>
                      <a:pt x="19523" y="14521"/>
                      <a:pt x="19859" y="14745"/>
                    </a:cubicBezTo>
                    <a:cubicBezTo>
                      <a:pt x="20083" y="14969"/>
                      <a:pt x="20419" y="15193"/>
                      <a:pt x="20419" y="15305"/>
                    </a:cubicBezTo>
                    <a:cubicBezTo>
                      <a:pt x="20419" y="15417"/>
                      <a:pt x="20307" y="15752"/>
                      <a:pt x="20195" y="15864"/>
                    </a:cubicBezTo>
                    <a:cubicBezTo>
                      <a:pt x="20083" y="15864"/>
                      <a:pt x="19747" y="15752"/>
                      <a:pt x="19300" y="15752"/>
                    </a:cubicBezTo>
                    <a:cubicBezTo>
                      <a:pt x="18964" y="15640"/>
                      <a:pt x="18516" y="15528"/>
                      <a:pt x="18516" y="15528"/>
                    </a:cubicBezTo>
                    <a:cubicBezTo>
                      <a:pt x="18404" y="15528"/>
                      <a:pt x="18292" y="15752"/>
                      <a:pt x="18292" y="15752"/>
                    </a:cubicBezTo>
                    <a:cubicBezTo>
                      <a:pt x="18292" y="15752"/>
                      <a:pt x="18292" y="15752"/>
                      <a:pt x="18292" y="15752"/>
                    </a:cubicBezTo>
                    <a:cubicBezTo>
                      <a:pt x="18292" y="15752"/>
                      <a:pt x="18180" y="15976"/>
                      <a:pt x="18180" y="16088"/>
                    </a:cubicBezTo>
                    <a:cubicBezTo>
                      <a:pt x="18180" y="16088"/>
                      <a:pt x="18404" y="16424"/>
                      <a:pt x="18628" y="16760"/>
                    </a:cubicBezTo>
                    <a:cubicBezTo>
                      <a:pt x="18852" y="16983"/>
                      <a:pt x="19076" y="17319"/>
                      <a:pt x="19076" y="17431"/>
                    </a:cubicBezTo>
                    <a:cubicBezTo>
                      <a:pt x="19076" y="17543"/>
                      <a:pt x="18852" y="17879"/>
                      <a:pt x="18740" y="17879"/>
                    </a:cubicBezTo>
                    <a:cubicBezTo>
                      <a:pt x="18740" y="17879"/>
                      <a:pt x="18292" y="17767"/>
                      <a:pt x="17957" y="17543"/>
                    </a:cubicBezTo>
                    <a:cubicBezTo>
                      <a:pt x="17621" y="17431"/>
                      <a:pt x="17285" y="17207"/>
                      <a:pt x="17173" y="17207"/>
                    </a:cubicBezTo>
                    <a:cubicBezTo>
                      <a:pt x="17061" y="17207"/>
                      <a:pt x="16949" y="17431"/>
                      <a:pt x="16949" y="17431"/>
                    </a:cubicBezTo>
                    <a:cubicBezTo>
                      <a:pt x="16949" y="17431"/>
                      <a:pt x="16949" y="17431"/>
                      <a:pt x="16949" y="17431"/>
                    </a:cubicBezTo>
                    <a:cubicBezTo>
                      <a:pt x="16949" y="17431"/>
                      <a:pt x="16726" y="17543"/>
                      <a:pt x="16726" y="17655"/>
                    </a:cubicBezTo>
                    <a:cubicBezTo>
                      <a:pt x="16726" y="17655"/>
                      <a:pt x="16949" y="17991"/>
                      <a:pt x="17061" y="18326"/>
                    </a:cubicBezTo>
                    <a:cubicBezTo>
                      <a:pt x="17173" y="18774"/>
                      <a:pt x="17397" y="19110"/>
                      <a:pt x="17397" y="19222"/>
                    </a:cubicBezTo>
                    <a:cubicBezTo>
                      <a:pt x="17285" y="19334"/>
                      <a:pt x="17061" y="19557"/>
                      <a:pt x="16949" y="19557"/>
                    </a:cubicBezTo>
                    <a:cubicBezTo>
                      <a:pt x="16837" y="19557"/>
                      <a:pt x="16502" y="19334"/>
                      <a:pt x="16166" y="18998"/>
                    </a:cubicBezTo>
                    <a:cubicBezTo>
                      <a:pt x="15830" y="18774"/>
                      <a:pt x="15606" y="18550"/>
                      <a:pt x="15494" y="18550"/>
                    </a:cubicBezTo>
                    <a:cubicBezTo>
                      <a:pt x="15494" y="18438"/>
                      <a:pt x="15271" y="18662"/>
                      <a:pt x="15271" y="18662"/>
                    </a:cubicBezTo>
                    <a:cubicBezTo>
                      <a:pt x="15271" y="18662"/>
                      <a:pt x="15271" y="18662"/>
                      <a:pt x="15271" y="18662"/>
                    </a:cubicBezTo>
                    <a:cubicBezTo>
                      <a:pt x="15271" y="18662"/>
                      <a:pt x="15047" y="18774"/>
                      <a:pt x="15047" y="18886"/>
                    </a:cubicBezTo>
                    <a:cubicBezTo>
                      <a:pt x="14935" y="18886"/>
                      <a:pt x="15047" y="19222"/>
                      <a:pt x="15159" y="19669"/>
                    </a:cubicBezTo>
                    <a:cubicBezTo>
                      <a:pt x="15271" y="20005"/>
                      <a:pt x="15271" y="20453"/>
                      <a:pt x="15271" y="20453"/>
                    </a:cubicBezTo>
                    <a:cubicBezTo>
                      <a:pt x="15159" y="20565"/>
                      <a:pt x="14823" y="20789"/>
                      <a:pt x="14711" y="20677"/>
                    </a:cubicBezTo>
                    <a:cubicBezTo>
                      <a:pt x="14599" y="20677"/>
                      <a:pt x="14375" y="20453"/>
                      <a:pt x="14151" y="20117"/>
                    </a:cubicBezTo>
                    <a:cubicBezTo>
                      <a:pt x="13928" y="19781"/>
                      <a:pt x="13704" y="19446"/>
                      <a:pt x="13592" y="19446"/>
                    </a:cubicBezTo>
                    <a:cubicBezTo>
                      <a:pt x="13592" y="19334"/>
                      <a:pt x="13368" y="19446"/>
                      <a:pt x="13368" y="19446"/>
                    </a:cubicBezTo>
                    <a:cubicBezTo>
                      <a:pt x="13368" y="19446"/>
                      <a:pt x="13368" y="19446"/>
                      <a:pt x="13368" y="19446"/>
                    </a:cubicBezTo>
                    <a:cubicBezTo>
                      <a:pt x="13368" y="19446"/>
                      <a:pt x="13032" y="19557"/>
                      <a:pt x="13032" y="19557"/>
                    </a:cubicBezTo>
                    <a:cubicBezTo>
                      <a:pt x="13032" y="19669"/>
                      <a:pt x="13032" y="20005"/>
                      <a:pt x="12920" y="20453"/>
                    </a:cubicBezTo>
                    <a:cubicBezTo>
                      <a:pt x="12920" y="20789"/>
                      <a:pt x="12920" y="21236"/>
                      <a:pt x="12920" y="21236"/>
                    </a:cubicBezTo>
                    <a:cubicBezTo>
                      <a:pt x="12808" y="21348"/>
                      <a:pt x="12473" y="21460"/>
                      <a:pt x="12361" y="21348"/>
                    </a:cubicBezTo>
                    <a:cubicBezTo>
                      <a:pt x="12249" y="21348"/>
                      <a:pt x="12025" y="21012"/>
                      <a:pt x="11913" y="20677"/>
                    </a:cubicBezTo>
                    <a:cubicBezTo>
                      <a:pt x="11689" y="20229"/>
                      <a:pt x="11577" y="19893"/>
                      <a:pt x="11577" y="19893"/>
                    </a:cubicBezTo>
                    <a:cubicBezTo>
                      <a:pt x="11465" y="19781"/>
                      <a:pt x="11242" y="19893"/>
                      <a:pt x="11242" y="19893"/>
                    </a:cubicBezTo>
                    <a:cubicBezTo>
                      <a:pt x="11242" y="19893"/>
                      <a:pt x="11242" y="19893"/>
                      <a:pt x="11242" y="19893"/>
                    </a:cubicBezTo>
                    <a:cubicBezTo>
                      <a:pt x="11242" y="19893"/>
                      <a:pt x="11018" y="19893"/>
                      <a:pt x="10906" y="19893"/>
                    </a:cubicBezTo>
                    <a:cubicBezTo>
                      <a:pt x="10906" y="19893"/>
                      <a:pt x="10794" y="20341"/>
                      <a:pt x="10682" y="20677"/>
                    </a:cubicBezTo>
                    <a:cubicBezTo>
                      <a:pt x="10570" y="21012"/>
                      <a:pt x="10458" y="21460"/>
                      <a:pt x="10346" y="21460"/>
                    </a:cubicBezTo>
                    <a:cubicBezTo>
                      <a:pt x="10234" y="21572"/>
                      <a:pt x="9899" y="21572"/>
                      <a:pt x="9787" y="21460"/>
                    </a:cubicBezTo>
                    <a:cubicBezTo>
                      <a:pt x="9787" y="21460"/>
                      <a:pt x="9675" y="21012"/>
                      <a:pt x="9563" y="20677"/>
                    </a:cubicBezTo>
                    <a:cubicBezTo>
                      <a:pt x="9563" y="20229"/>
                      <a:pt x="9451" y="19893"/>
                      <a:pt x="9451" y="19781"/>
                    </a:cubicBezTo>
                    <a:cubicBezTo>
                      <a:pt x="9339" y="19781"/>
                      <a:pt x="9115" y="19781"/>
                      <a:pt x="9115" y="19781"/>
                    </a:cubicBezTo>
                    <a:cubicBezTo>
                      <a:pt x="9115" y="19781"/>
                      <a:pt x="9115" y="19781"/>
                      <a:pt x="9115" y="19781"/>
                    </a:cubicBezTo>
                    <a:cubicBezTo>
                      <a:pt x="9115" y="19781"/>
                      <a:pt x="8891" y="19669"/>
                      <a:pt x="8779" y="19669"/>
                    </a:cubicBezTo>
                    <a:cubicBezTo>
                      <a:pt x="8779" y="19669"/>
                      <a:pt x="8556" y="20117"/>
                      <a:pt x="8444" y="20453"/>
                    </a:cubicBezTo>
                    <a:cubicBezTo>
                      <a:pt x="8220" y="20789"/>
                      <a:pt x="7996" y="21124"/>
                      <a:pt x="7884" y="21124"/>
                    </a:cubicBezTo>
                    <a:cubicBezTo>
                      <a:pt x="7772" y="21124"/>
                      <a:pt x="7436" y="21012"/>
                      <a:pt x="7436" y="21012"/>
                    </a:cubicBezTo>
                    <a:cubicBezTo>
                      <a:pt x="7325" y="20900"/>
                      <a:pt x="7325" y="20565"/>
                      <a:pt x="7325" y="20117"/>
                    </a:cubicBezTo>
                    <a:cubicBezTo>
                      <a:pt x="7325" y="19669"/>
                      <a:pt x="7436" y="19334"/>
                      <a:pt x="7436" y="19222"/>
                    </a:cubicBezTo>
                    <a:cubicBezTo>
                      <a:pt x="7325" y="19222"/>
                      <a:pt x="7101" y="19110"/>
                      <a:pt x="7101" y="19110"/>
                    </a:cubicBezTo>
                    <a:cubicBezTo>
                      <a:pt x="7101" y="19110"/>
                      <a:pt x="7101" y="19110"/>
                      <a:pt x="7101" y="19110"/>
                    </a:cubicBezTo>
                    <a:cubicBezTo>
                      <a:pt x="7101" y="19110"/>
                      <a:pt x="6877" y="18998"/>
                      <a:pt x="6765" y="18998"/>
                    </a:cubicBezTo>
                    <a:cubicBezTo>
                      <a:pt x="6765" y="18998"/>
                      <a:pt x="6541" y="19334"/>
                      <a:pt x="6205" y="19669"/>
                    </a:cubicBezTo>
                    <a:cubicBezTo>
                      <a:pt x="5982" y="19893"/>
                      <a:pt x="5646" y="20229"/>
                      <a:pt x="5646" y="20229"/>
                    </a:cubicBezTo>
                    <a:cubicBezTo>
                      <a:pt x="5534" y="20229"/>
                      <a:pt x="5198" y="20005"/>
                      <a:pt x="5086" y="19893"/>
                    </a:cubicBezTo>
                    <a:cubicBezTo>
                      <a:pt x="5086" y="19893"/>
                      <a:pt x="5198" y="19446"/>
                      <a:pt x="5310" y="19110"/>
                    </a:cubicBezTo>
                    <a:cubicBezTo>
                      <a:pt x="5422" y="18662"/>
                      <a:pt x="5534" y="18326"/>
                      <a:pt x="5534" y="18326"/>
                    </a:cubicBezTo>
                    <a:cubicBezTo>
                      <a:pt x="5534" y="18214"/>
                      <a:pt x="5310" y="18103"/>
                      <a:pt x="5310" y="18103"/>
                    </a:cubicBezTo>
                    <a:cubicBezTo>
                      <a:pt x="5310" y="18103"/>
                      <a:pt x="5310" y="18103"/>
                      <a:pt x="5310" y="18103"/>
                    </a:cubicBezTo>
                    <a:cubicBezTo>
                      <a:pt x="5310" y="18103"/>
                      <a:pt x="5086" y="17879"/>
                      <a:pt x="4974" y="17879"/>
                    </a:cubicBezTo>
                    <a:cubicBezTo>
                      <a:pt x="4974" y="17879"/>
                      <a:pt x="4639" y="18103"/>
                      <a:pt x="4303" y="18326"/>
                    </a:cubicBezTo>
                    <a:cubicBezTo>
                      <a:pt x="3967" y="18550"/>
                      <a:pt x="3631" y="18774"/>
                      <a:pt x="3631" y="18774"/>
                    </a:cubicBezTo>
                    <a:cubicBezTo>
                      <a:pt x="3407" y="18774"/>
                      <a:pt x="3184" y="18550"/>
                      <a:pt x="3184" y="18438"/>
                    </a:cubicBezTo>
                    <a:cubicBezTo>
                      <a:pt x="3184" y="18326"/>
                      <a:pt x="3296" y="17991"/>
                      <a:pt x="3519" y="17655"/>
                    </a:cubicBezTo>
                    <a:cubicBezTo>
                      <a:pt x="3743" y="17207"/>
                      <a:pt x="3967" y="16871"/>
                      <a:pt x="3967" y="16871"/>
                    </a:cubicBezTo>
                    <a:cubicBezTo>
                      <a:pt x="3967" y="16760"/>
                      <a:pt x="3743" y="16648"/>
                      <a:pt x="3743" y="16648"/>
                    </a:cubicBezTo>
                    <a:cubicBezTo>
                      <a:pt x="3743" y="16648"/>
                      <a:pt x="3743" y="16648"/>
                      <a:pt x="3743" y="16648"/>
                    </a:cubicBezTo>
                    <a:cubicBezTo>
                      <a:pt x="3743" y="16648"/>
                      <a:pt x="3631" y="16424"/>
                      <a:pt x="3519" y="16424"/>
                    </a:cubicBezTo>
                    <a:cubicBezTo>
                      <a:pt x="3519" y="16424"/>
                      <a:pt x="3072" y="16536"/>
                      <a:pt x="2736" y="16648"/>
                    </a:cubicBezTo>
                    <a:cubicBezTo>
                      <a:pt x="2400" y="16871"/>
                      <a:pt x="1953" y="16983"/>
                      <a:pt x="1953" y="16871"/>
                    </a:cubicBezTo>
                    <a:cubicBezTo>
                      <a:pt x="1841" y="16871"/>
                      <a:pt x="1617" y="16536"/>
                      <a:pt x="1617" y="16424"/>
                    </a:cubicBezTo>
                    <a:cubicBezTo>
                      <a:pt x="1617" y="16424"/>
                      <a:pt x="1841" y="16088"/>
                      <a:pt x="2176" y="15752"/>
                    </a:cubicBezTo>
                    <a:cubicBezTo>
                      <a:pt x="2400" y="15417"/>
                      <a:pt x="2736" y="15193"/>
                      <a:pt x="2736" y="15193"/>
                    </a:cubicBezTo>
                    <a:cubicBezTo>
                      <a:pt x="2736" y="15081"/>
                      <a:pt x="2624" y="14857"/>
                      <a:pt x="2624" y="14857"/>
                    </a:cubicBezTo>
                    <a:cubicBezTo>
                      <a:pt x="2624" y="14857"/>
                      <a:pt x="2624" y="14857"/>
                      <a:pt x="2624" y="14857"/>
                    </a:cubicBezTo>
                    <a:cubicBezTo>
                      <a:pt x="2624" y="14857"/>
                      <a:pt x="2512" y="14633"/>
                      <a:pt x="2400" y="14633"/>
                    </a:cubicBezTo>
                    <a:cubicBezTo>
                      <a:pt x="2400" y="14521"/>
                      <a:pt x="1953" y="14633"/>
                      <a:pt x="1617" y="14633"/>
                    </a:cubicBezTo>
                    <a:cubicBezTo>
                      <a:pt x="1169" y="14745"/>
                      <a:pt x="833" y="14745"/>
                      <a:pt x="721" y="14745"/>
                    </a:cubicBezTo>
                    <a:cubicBezTo>
                      <a:pt x="610" y="14633"/>
                      <a:pt x="498" y="14297"/>
                      <a:pt x="498" y="14185"/>
                    </a:cubicBezTo>
                    <a:cubicBezTo>
                      <a:pt x="610" y="14185"/>
                      <a:pt x="833" y="13850"/>
                      <a:pt x="1169" y="13626"/>
                    </a:cubicBezTo>
                    <a:cubicBezTo>
                      <a:pt x="1505" y="13402"/>
                      <a:pt x="1841" y="13178"/>
                      <a:pt x="1953" y="13178"/>
                    </a:cubicBezTo>
                    <a:cubicBezTo>
                      <a:pt x="1953" y="13066"/>
                      <a:pt x="1841" y="12842"/>
                      <a:pt x="1841" y="12842"/>
                    </a:cubicBezTo>
                    <a:cubicBezTo>
                      <a:pt x="1841" y="12842"/>
                      <a:pt x="1841" y="12842"/>
                      <a:pt x="1841" y="12842"/>
                    </a:cubicBezTo>
                    <a:cubicBezTo>
                      <a:pt x="1841" y="12842"/>
                      <a:pt x="1841" y="12619"/>
                      <a:pt x="1729" y="12619"/>
                    </a:cubicBezTo>
                    <a:cubicBezTo>
                      <a:pt x="1729" y="12507"/>
                      <a:pt x="1393" y="12507"/>
                      <a:pt x="945" y="12507"/>
                    </a:cubicBezTo>
                    <a:cubicBezTo>
                      <a:pt x="498" y="12395"/>
                      <a:pt x="162" y="12395"/>
                      <a:pt x="50" y="12283"/>
                    </a:cubicBezTo>
                    <a:cubicBezTo>
                      <a:pt x="50" y="12171"/>
                      <a:pt x="-62" y="11835"/>
                      <a:pt x="50" y="11723"/>
                    </a:cubicBezTo>
                    <a:cubicBezTo>
                      <a:pt x="50" y="11723"/>
                      <a:pt x="386" y="11499"/>
                      <a:pt x="833" y="113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>
                <a:outerShdw blurRad="1270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55" name="Shape 555"/>
              <p:cNvSpPr/>
              <p:nvPr/>
            </p:nvSpPr>
            <p:spPr>
              <a:xfrm>
                <a:off x="562586" y="562900"/>
                <a:ext cx="965201" cy="965201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557" name="Shape 557"/>
            <p:cNvSpPr/>
            <p:nvPr/>
          </p:nvSpPr>
          <p:spPr>
            <a:xfrm>
              <a:off x="2604111" y="330750"/>
              <a:ext cx="3924301" cy="6273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000" b="1">
                  <a:solidFill>
                    <a:srgbClr val="363031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363031"/>
                  </a:solidFill>
                </a:rPr>
                <a:t>YOUR  TEXT  HERE</a:t>
              </a:r>
            </a:p>
          </p:txBody>
        </p:sp>
        <p:sp>
          <p:nvSpPr>
            <p:cNvPr id="558" name="Shape 558"/>
            <p:cNvSpPr/>
            <p:nvPr/>
          </p:nvSpPr>
          <p:spPr>
            <a:xfrm>
              <a:off x="2604113" y="890720"/>
              <a:ext cx="3997323" cy="1249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 algn="just">
                <a:defRPr sz="2400">
                  <a:solidFill>
                    <a:srgbClr val="565555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565555"/>
                  </a:solidFill>
                </a:rPr>
                <a:t>Nowadays a growing number of people, especially the 20s</a:t>
              </a:r>
            </a:p>
          </p:txBody>
        </p:sp>
        <p:sp>
          <p:nvSpPr>
            <p:cNvPr id="559" name="Shape 559"/>
            <p:cNvSpPr/>
            <p:nvPr/>
          </p:nvSpPr>
          <p:spPr>
            <a:xfrm>
              <a:off x="900723" y="866535"/>
              <a:ext cx="401324" cy="4102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2" h="21368" extrusionOk="0">
                  <a:moveTo>
                    <a:pt x="19226" y="9987"/>
                  </a:moveTo>
                  <a:cubicBezTo>
                    <a:pt x="20888" y="8362"/>
                    <a:pt x="20888" y="8362"/>
                    <a:pt x="20888" y="8362"/>
                  </a:cubicBezTo>
                  <a:cubicBezTo>
                    <a:pt x="21600" y="7433"/>
                    <a:pt x="21600" y="6039"/>
                    <a:pt x="20888" y="5110"/>
                  </a:cubicBezTo>
                  <a:cubicBezTo>
                    <a:pt x="16141" y="697"/>
                    <a:pt x="16141" y="697"/>
                    <a:pt x="16141" y="697"/>
                  </a:cubicBezTo>
                  <a:cubicBezTo>
                    <a:pt x="15191" y="-232"/>
                    <a:pt x="13767" y="-232"/>
                    <a:pt x="12818" y="697"/>
                  </a:cubicBezTo>
                  <a:cubicBezTo>
                    <a:pt x="11156" y="2091"/>
                    <a:pt x="11156" y="2091"/>
                    <a:pt x="11156" y="2091"/>
                  </a:cubicBezTo>
                  <a:cubicBezTo>
                    <a:pt x="19226" y="9987"/>
                    <a:pt x="19226" y="9987"/>
                    <a:pt x="19226" y="9987"/>
                  </a:cubicBezTo>
                  <a:close/>
                  <a:moveTo>
                    <a:pt x="12343" y="5110"/>
                  </a:moveTo>
                  <a:cubicBezTo>
                    <a:pt x="16141" y="8826"/>
                    <a:pt x="16141" y="8826"/>
                    <a:pt x="16141" y="8826"/>
                  </a:cubicBezTo>
                  <a:cubicBezTo>
                    <a:pt x="18277" y="10684"/>
                    <a:pt x="18277" y="10684"/>
                    <a:pt x="18277" y="10684"/>
                  </a:cubicBezTo>
                  <a:cubicBezTo>
                    <a:pt x="10207" y="18581"/>
                    <a:pt x="10207" y="18581"/>
                    <a:pt x="10207" y="18581"/>
                  </a:cubicBezTo>
                  <a:cubicBezTo>
                    <a:pt x="8308" y="19045"/>
                    <a:pt x="7833" y="18116"/>
                    <a:pt x="8308" y="16491"/>
                  </a:cubicBezTo>
                  <a:cubicBezTo>
                    <a:pt x="6171" y="16258"/>
                    <a:pt x="4747" y="15562"/>
                    <a:pt x="4510" y="13239"/>
                  </a:cubicBezTo>
                  <a:cubicBezTo>
                    <a:pt x="9969" y="8129"/>
                    <a:pt x="9969" y="8129"/>
                    <a:pt x="9969" y="8129"/>
                  </a:cubicBezTo>
                  <a:cubicBezTo>
                    <a:pt x="9495" y="7665"/>
                    <a:pt x="9495" y="7665"/>
                    <a:pt x="9495" y="7665"/>
                  </a:cubicBezTo>
                  <a:cubicBezTo>
                    <a:pt x="3798" y="13007"/>
                    <a:pt x="3798" y="13007"/>
                    <a:pt x="3798" y="13007"/>
                  </a:cubicBezTo>
                  <a:cubicBezTo>
                    <a:pt x="2374" y="13007"/>
                    <a:pt x="2136" y="12310"/>
                    <a:pt x="2374" y="10916"/>
                  </a:cubicBezTo>
                  <a:cubicBezTo>
                    <a:pt x="4985" y="8362"/>
                    <a:pt x="7833" y="5574"/>
                    <a:pt x="10444" y="3020"/>
                  </a:cubicBezTo>
                  <a:cubicBezTo>
                    <a:pt x="12343" y="5110"/>
                    <a:pt x="12343" y="5110"/>
                    <a:pt x="12343" y="5110"/>
                  </a:cubicBezTo>
                  <a:close/>
                  <a:moveTo>
                    <a:pt x="949" y="15562"/>
                  </a:moveTo>
                  <a:cubicBezTo>
                    <a:pt x="0" y="19742"/>
                    <a:pt x="0" y="19742"/>
                    <a:pt x="0" y="19742"/>
                  </a:cubicBezTo>
                  <a:cubicBezTo>
                    <a:pt x="1662" y="21368"/>
                    <a:pt x="1662" y="21368"/>
                    <a:pt x="1662" y="21368"/>
                  </a:cubicBezTo>
                  <a:cubicBezTo>
                    <a:pt x="5934" y="20439"/>
                    <a:pt x="5934" y="20439"/>
                    <a:pt x="5934" y="20439"/>
                  </a:cubicBezTo>
                  <a:lnTo>
                    <a:pt x="949" y="15562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571" name="Group 571"/>
          <p:cNvGrpSpPr/>
          <p:nvPr/>
        </p:nvGrpSpPr>
        <p:grpSpPr>
          <a:xfrm>
            <a:off x="14216136" y="8209251"/>
            <a:ext cx="6596458" cy="2140401"/>
            <a:chOff x="0" y="0"/>
            <a:chExt cx="6596456" cy="2140400"/>
          </a:xfrm>
        </p:grpSpPr>
        <p:grpSp>
          <p:nvGrpSpPr>
            <p:cNvPr id="567" name="Group 567"/>
            <p:cNvGrpSpPr/>
            <p:nvPr/>
          </p:nvGrpSpPr>
          <p:grpSpPr>
            <a:xfrm>
              <a:off x="-1" y="-1"/>
              <a:ext cx="6588738" cy="2083728"/>
              <a:chOff x="0" y="0"/>
              <a:chExt cx="6588736" cy="2083726"/>
            </a:xfrm>
          </p:grpSpPr>
          <p:sp>
            <p:nvSpPr>
              <p:cNvPr id="561" name="Shape 561"/>
              <p:cNvSpPr/>
              <p:nvPr/>
            </p:nvSpPr>
            <p:spPr>
              <a:xfrm>
                <a:off x="803886" y="245400"/>
                <a:ext cx="5784851" cy="18288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8571"/>
                    </a:moveTo>
                    <a:cubicBezTo>
                      <a:pt x="21600" y="20245"/>
                      <a:pt x="21272" y="21600"/>
                      <a:pt x="20842" y="21600"/>
                    </a:cubicBezTo>
                    <a:cubicBezTo>
                      <a:pt x="783" y="21600"/>
                      <a:pt x="783" y="21600"/>
                      <a:pt x="783" y="21600"/>
                    </a:cubicBezTo>
                    <a:cubicBezTo>
                      <a:pt x="354" y="21600"/>
                      <a:pt x="0" y="20245"/>
                      <a:pt x="0" y="18571"/>
                    </a:cubicBezTo>
                    <a:cubicBezTo>
                      <a:pt x="0" y="3029"/>
                      <a:pt x="0" y="3029"/>
                      <a:pt x="0" y="3029"/>
                    </a:cubicBezTo>
                    <a:cubicBezTo>
                      <a:pt x="0" y="1355"/>
                      <a:pt x="354" y="0"/>
                      <a:pt x="783" y="0"/>
                    </a:cubicBezTo>
                    <a:cubicBezTo>
                      <a:pt x="20842" y="0"/>
                      <a:pt x="20842" y="0"/>
                      <a:pt x="20842" y="0"/>
                    </a:cubicBezTo>
                    <a:cubicBezTo>
                      <a:pt x="21272" y="0"/>
                      <a:pt x="21600" y="1355"/>
                      <a:pt x="21600" y="3029"/>
                    </a:cubicBezTo>
                    <a:lnTo>
                      <a:pt x="21600" y="18571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>
                <a:outerShdw blurRad="1270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62" name="Shape 562"/>
              <p:cNvSpPr/>
              <p:nvPr/>
            </p:nvSpPr>
            <p:spPr>
              <a:xfrm>
                <a:off x="-1" y="-1"/>
                <a:ext cx="2842240" cy="2083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27" h="20165" extrusionOk="0">
                    <a:moveTo>
                      <a:pt x="11291" y="1380"/>
                    </a:moveTo>
                    <a:cubicBezTo>
                      <a:pt x="7723" y="-1435"/>
                      <a:pt x="3130" y="201"/>
                      <a:pt x="1028" y="4980"/>
                    </a:cubicBezTo>
                    <a:cubicBezTo>
                      <a:pt x="-1073" y="9823"/>
                      <a:pt x="149" y="15976"/>
                      <a:pt x="3765" y="18725"/>
                    </a:cubicBezTo>
                    <a:cubicBezTo>
                      <a:pt x="4938" y="19707"/>
                      <a:pt x="6208" y="20165"/>
                      <a:pt x="7479" y="20165"/>
                    </a:cubicBezTo>
                    <a:cubicBezTo>
                      <a:pt x="7479" y="20165"/>
                      <a:pt x="7479" y="20165"/>
                      <a:pt x="7479" y="20165"/>
                    </a:cubicBezTo>
                    <a:cubicBezTo>
                      <a:pt x="20527" y="20100"/>
                      <a:pt x="20527" y="20165"/>
                      <a:pt x="20527" y="20165"/>
                    </a:cubicBezTo>
                    <a:cubicBezTo>
                      <a:pt x="14076" y="4980"/>
                      <a:pt x="14076" y="4980"/>
                      <a:pt x="14076" y="4980"/>
                    </a:cubicBezTo>
                    <a:cubicBezTo>
                      <a:pt x="14076" y="4980"/>
                      <a:pt x="14076" y="4980"/>
                      <a:pt x="14076" y="4980"/>
                    </a:cubicBezTo>
                    <a:cubicBezTo>
                      <a:pt x="13441" y="3540"/>
                      <a:pt x="12464" y="2296"/>
                      <a:pt x="11291" y="1380"/>
                    </a:cubicBezTo>
                    <a:close/>
                  </a:path>
                </a:pathLst>
              </a:custGeom>
              <a:solidFill>
                <a:srgbClr val="3AA3CD"/>
              </a:solidFill>
              <a:ln w="12700" cap="flat">
                <a:noFill/>
                <a:miter lim="400000"/>
              </a:ln>
              <a:effectLst>
                <a:outerShdw blurRad="101600" dist="1016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63" name="Shape 563"/>
              <p:cNvSpPr/>
              <p:nvPr/>
            </p:nvSpPr>
            <p:spPr>
              <a:xfrm>
                <a:off x="219901" y="213837"/>
                <a:ext cx="1644223" cy="16506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895" h="18905" extrusionOk="0">
                    <a:moveTo>
                      <a:pt x="14188" y="1284"/>
                    </a:moveTo>
                    <a:cubicBezTo>
                      <a:pt x="18694" y="3917"/>
                      <a:pt x="20248" y="9646"/>
                      <a:pt x="17606" y="14213"/>
                    </a:cubicBezTo>
                    <a:cubicBezTo>
                      <a:pt x="15042" y="18704"/>
                      <a:pt x="9215" y="20252"/>
                      <a:pt x="4708" y="17620"/>
                    </a:cubicBezTo>
                    <a:cubicBezTo>
                      <a:pt x="202" y="14987"/>
                      <a:pt x="-1352" y="9258"/>
                      <a:pt x="1290" y="4691"/>
                    </a:cubicBezTo>
                    <a:cubicBezTo>
                      <a:pt x="3854" y="200"/>
                      <a:pt x="9681" y="-1348"/>
                      <a:pt x="14188" y="128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64" name="Shape 564"/>
              <p:cNvSpPr/>
              <p:nvPr/>
            </p:nvSpPr>
            <p:spPr>
              <a:xfrm>
                <a:off x="292712" y="293024"/>
                <a:ext cx="1508125" cy="1504953"/>
              </a:xfrm>
              <a:prstGeom prst="ellipse">
                <a:avLst/>
              </a:prstGeom>
              <a:solidFill>
                <a:srgbClr val="3AA3C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65" name="Shape 565"/>
              <p:cNvSpPr/>
              <p:nvPr/>
            </p:nvSpPr>
            <p:spPr>
              <a:xfrm>
                <a:off x="398068" y="396310"/>
                <a:ext cx="1299479" cy="12983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10" h="21544" extrusionOk="0">
                    <a:moveTo>
                      <a:pt x="833" y="11388"/>
                    </a:moveTo>
                    <a:cubicBezTo>
                      <a:pt x="1169" y="11276"/>
                      <a:pt x="1617" y="11164"/>
                      <a:pt x="1617" y="11052"/>
                    </a:cubicBezTo>
                    <a:cubicBezTo>
                      <a:pt x="1617" y="11052"/>
                      <a:pt x="1617" y="10828"/>
                      <a:pt x="1617" y="10828"/>
                    </a:cubicBezTo>
                    <a:cubicBezTo>
                      <a:pt x="1617" y="10828"/>
                      <a:pt x="1617" y="10828"/>
                      <a:pt x="1617" y="10828"/>
                    </a:cubicBezTo>
                    <a:cubicBezTo>
                      <a:pt x="1617" y="10828"/>
                      <a:pt x="1617" y="10492"/>
                      <a:pt x="1617" y="10492"/>
                    </a:cubicBezTo>
                    <a:cubicBezTo>
                      <a:pt x="1617" y="10380"/>
                      <a:pt x="1169" y="10268"/>
                      <a:pt x="833" y="10156"/>
                    </a:cubicBezTo>
                    <a:cubicBezTo>
                      <a:pt x="498" y="10045"/>
                      <a:pt x="50" y="9933"/>
                      <a:pt x="50" y="9821"/>
                    </a:cubicBezTo>
                    <a:cubicBezTo>
                      <a:pt x="-62" y="9709"/>
                      <a:pt x="50" y="9373"/>
                      <a:pt x="50" y="9261"/>
                    </a:cubicBezTo>
                    <a:cubicBezTo>
                      <a:pt x="162" y="9261"/>
                      <a:pt x="498" y="9149"/>
                      <a:pt x="945" y="9037"/>
                    </a:cubicBezTo>
                    <a:cubicBezTo>
                      <a:pt x="1281" y="9037"/>
                      <a:pt x="1729" y="9037"/>
                      <a:pt x="1729" y="8925"/>
                    </a:cubicBezTo>
                    <a:cubicBezTo>
                      <a:pt x="1841" y="8925"/>
                      <a:pt x="1841" y="8702"/>
                      <a:pt x="1841" y="8702"/>
                    </a:cubicBezTo>
                    <a:cubicBezTo>
                      <a:pt x="1841" y="8702"/>
                      <a:pt x="1841" y="8702"/>
                      <a:pt x="1841" y="8702"/>
                    </a:cubicBezTo>
                    <a:cubicBezTo>
                      <a:pt x="1841" y="8702"/>
                      <a:pt x="1953" y="8478"/>
                      <a:pt x="1953" y="8366"/>
                    </a:cubicBezTo>
                    <a:cubicBezTo>
                      <a:pt x="1953" y="8366"/>
                      <a:pt x="1505" y="8142"/>
                      <a:pt x="1169" y="7918"/>
                    </a:cubicBezTo>
                    <a:cubicBezTo>
                      <a:pt x="833" y="7694"/>
                      <a:pt x="610" y="7470"/>
                      <a:pt x="498" y="7359"/>
                    </a:cubicBezTo>
                    <a:cubicBezTo>
                      <a:pt x="498" y="7247"/>
                      <a:pt x="610" y="6911"/>
                      <a:pt x="721" y="6911"/>
                    </a:cubicBezTo>
                    <a:cubicBezTo>
                      <a:pt x="833" y="6799"/>
                      <a:pt x="1169" y="6799"/>
                      <a:pt x="1617" y="6911"/>
                    </a:cubicBezTo>
                    <a:cubicBezTo>
                      <a:pt x="1953" y="6911"/>
                      <a:pt x="2400" y="7023"/>
                      <a:pt x="2400" y="7023"/>
                    </a:cubicBezTo>
                    <a:cubicBezTo>
                      <a:pt x="2512" y="6911"/>
                      <a:pt x="2624" y="6687"/>
                      <a:pt x="2624" y="6687"/>
                    </a:cubicBezTo>
                    <a:cubicBezTo>
                      <a:pt x="2624" y="6687"/>
                      <a:pt x="2624" y="6687"/>
                      <a:pt x="2624" y="6687"/>
                    </a:cubicBezTo>
                    <a:cubicBezTo>
                      <a:pt x="2624" y="6687"/>
                      <a:pt x="2736" y="6463"/>
                      <a:pt x="2736" y="6351"/>
                    </a:cubicBezTo>
                    <a:cubicBezTo>
                      <a:pt x="2736" y="6351"/>
                      <a:pt x="2400" y="6127"/>
                      <a:pt x="2176" y="5792"/>
                    </a:cubicBezTo>
                    <a:cubicBezTo>
                      <a:pt x="1841" y="5568"/>
                      <a:pt x="1617" y="5232"/>
                      <a:pt x="1617" y="5120"/>
                    </a:cubicBezTo>
                    <a:cubicBezTo>
                      <a:pt x="1617" y="5008"/>
                      <a:pt x="1841" y="4673"/>
                      <a:pt x="1953" y="4673"/>
                    </a:cubicBezTo>
                    <a:cubicBezTo>
                      <a:pt x="1953" y="4673"/>
                      <a:pt x="2400" y="4784"/>
                      <a:pt x="2736" y="4896"/>
                    </a:cubicBezTo>
                    <a:cubicBezTo>
                      <a:pt x="3072" y="5008"/>
                      <a:pt x="3519" y="5120"/>
                      <a:pt x="3519" y="5120"/>
                    </a:cubicBezTo>
                    <a:cubicBezTo>
                      <a:pt x="3631" y="5120"/>
                      <a:pt x="3743" y="4896"/>
                      <a:pt x="3743" y="4896"/>
                    </a:cubicBezTo>
                    <a:cubicBezTo>
                      <a:pt x="3743" y="4896"/>
                      <a:pt x="3743" y="4896"/>
                      <a:pt x="3743" y="4896"/>
                    </a:cubicBezTo>
                    <a:cubicBezTo>
                      <a:pt x="3743" y="4896"/>
                      <a:pt x="3967" y="4784"/>
                      <a:pt x="3967" y="4673"/>
                    </a:cubicBezTo>
                    <a:cubicBezTo>
                      <a:pt x="3967" y="4673"/>
                      <a:pt x="3743" y="4337"/>
                      <a:pt x="3519" y="4001"/>
                    </a:cubicBezTo>
                    <a:cubicBezTo>
                      <a:pt x="3296" y="3665"/>
                      <a:pt x="3072" y="3218"/>
                      <a:pt x="3184" y="3218"/>
                    </a:cubicBezTo>
                    <a:cubicBezTo>
                      <a:pt x="3184" y="3106"/>
                      <a:pt x="3407" y="2770"/>
                      <a:pt x="3519" y="2770"/>
                    </a:cubicBezTo>
                    <a:cubicBezTo>
                      <a:pt x="3631" y="2770"/>
                      <a:pt x="3967" y="2994"/>
                      <a:pt x="4303" y="3218"/>
                    </a:cubicBezTo>
                    <a:cubicBezTo>
                      <a:pt x="4639" y="3441"/>
                      <a:pt x="4974" y="3665"/>
                      <a:pt x="4974" y="3665"/>
                    </a:cubicBezTo>
                    <a:cubicBezTo>
                      <a:pt x="5086" y="3665"/>
                      <a:pt x="5310" y="3441"/>
                      <a:pt x="5310" y="3441"/>
                    </a:cubicBezTo>
                    <a:cubicBezTo>
                      <a:pt x="5310" y="3441"/>
                      <a:pt x="5310" y="3441"/>
                      <a:pt x="5310" y="3441"/>
                    </a:cubicBezTo>
                    <a:cubicBezTo>
                      <a:pt x="5310" y="3441"/>
                      <a:pt x="5534" y="3330"/>
                      <a:pt x="5534" y="3218"/>
                    </a:cubicBezTo>
                    <a:cubicBezTo>
                      <a:pt x="5534" y="3218"/>
                      <a:pt x="5422" y="2882"/>
                      <a:pt x="5310" y="2434"/>
                    </a:cubicBezTo>
                    <a:cubicBezTo>
                      <a:pt x="5198" y="2098"/>
                      <a:pt x="5086" y="1763"/>
                      <a:pt x="5086" y="1651"/>
                    </a:cubicBezTo>
                    <a:cubicBezTo>
                      <a:pt x="5086" y="1539"/>
                      <a:pt x="5422" y="1315"/>
                      <a:pt x="5534" y="1315"/>
                    </a:cubicBezTo>
                    <a:cubicBezTo>
                      <a:pt x="5646" y="1315"/>
                      <a:pt x="5982" y="1651"/>
                      <a:pt x="6205" y="1875"/>
                    </a:cubicBezTo>
                    <a:cubicBezTo>
                      <a:pt x="6541" y="2210"/>
                      <a:pt x="6765" y="2546"/>
                      <a:pt x="6765" y="2546"/>
                    </a:cubicBezTo>
                    <a:cubicBezTo>
                      <a:pt x="6877" y="2546"/>
                      <a:pt x="7101" y="2434"/>
                      <a:pt x="7101" y="2434"/>
                    </a:cubicBezTo>
                    <a:cubicBezTo>
                      <a:pt x="7101" y="2434"/>
                      <a:pt x="7101" y="2434"/>
                      <a:pt x="7101" y="2434"/>
                    </a:cubicBezTo>
                    <a:cubicBezTo>
                      <a:pt x="7101" y="2434"/>
                      <a:pt x="7325" y="2322"/>
                      <a:pt x="7436" y="2322"/>
                    </a:cubicBezTo>
                    <a:cubicBezTo>
                      <a:pt x="7436" y="2210"/>
                      <a:pt x="7325" y="1875"/>
                      <a:pt x="7325" y="1427"/>
                    </a:cubicBezTo>
                    <a:cubicBezTo>
                      <a:pt x="7325" y="1091"/>
                      <a:pt x="7325" y="644"/>
                      <a:pt x="7325" y="644"/>
                    </a:cubicBezTo>
                    <a:cubicBezTo>
                      <a:pt x="7436" y="532"/>
                      <a:pt x="7772" y="420"/>
                      <a:pt x="7884" y="420"/>
                    </a:cubicBezTo>
                    <a:cubicBezTo>
                      <a:pt x="7996" y="420"/>
                      <a:pt x="8220" y="755"/>
                      <a:pt x="8332" y="1091"/>
                    </a:cubicBezTo>
                    <a:cubicBezTo>
                      <a:pt x="8556" y="1427"/>
                      <a:pt x="8779" y="1875"/>
                      <a:pt x="8779" y="1875"/>
                    </a:cubicBezTo>
                    <a:cubicBezTo>
                      <a:pt x="8891" y="1875"/>
                      <a:pt x="9115" y="1875"/>
                      <a:pt x="9115" y="1875"/>
                    </a:cubicBezTo>
                    <a:cubicBezTo>
                      <a:pt x="9115" y="1763"/>
                      <a:pt x="9115" y="1763"/>
                      <a:pt x="9115" y="1763"/>
                    </a:cubicBezTo>
                    <a:cubicBezTo>
                      <a:pt x="9115" y="1763"/>
                      <a:pt x="9339" y="1763"/>
                      <a:pt x="9451" y="1763"/>
                    </a:cubicBezTo>
                    <a:cubicBezTo>
                      <a:pt x="9451" y="1763"/>
                      <a:pt x="9563" y="1315"/>
                      <a:pt x="9563" y="979"/>
                    </a:cubicBezTo>
                    <a:cubicBezTo>
                      <a:pt x="9675" y="532"/>
                      <a:pt x="9787" y="84"/>
                      <a:pt x="9787" y="84"/>
                    </a:cubicBezTo>
                    <a:cubicBezTo>
                      <a:pt x="9899" y="-28"/>
                      <a:pt x="10234" y="-28"/>
                      <a:pt x="10346" y="84"/>
                    </a:cubicBezTo>
                    <a:cubicBezTo>
                      <a:pt x="10458" y="84"/>
                      <a:pt x="10570" y="420"/>
                      <a:pt x="10682" y="867"/>
                    </a:cubicBezTo>
                    <a:cubicBezTo>
                      <a:pt x="10794" y="1203"/>
                      <a:pt x="10906" y="1651"/>
                      <a:pt x="10906" y="1651"/>
                    </a:cubicBezTo>
                    <a:cubicBezTo>
                      <a:pt x="11018" y="1763"/>
                      <a:pt x="11242" y="1651"/>
                      <a:pt x="11242" y="1651"/>
                    </a:cubicBezTo>
                    <a:cubicBezTo>
                      <a:pt x="11242" y="1651"/>
                      <a:pt x="11242" y="1651"/>
                      <a:pt x="11242" y="1651"/>
                    </a:cubicBezTo>
                    <a:cubicBezTo>
                      <a:pt x="11242" y="1651"/>
                      <a:pt x="11465" y="1763"/>
                      <a:pt x="11577" y="1651"/>
                    </a:cubicBezTo>
                    <a:cubicBezTo>
                      <a:pt x="11577" y="1651"/>
                      <a:pt x="11689" y="1315"/>
                      <a:pt x="11913" y="979"/>
                    </a:cubicBezTo>
                    <a:cubicBezTo>
                      <a:pt x="12025" y="532"/>
                      <a:pt x="12249" y="196"/>
                      <a:pt x="12249" y="196"/>
                    </a:cubicBezTo>
                    <a:cubicBezTo>
                      <a:pt x="12361" y="84"/>
                      <a:pt x="12697" y="196"/>
                      <a:pt x="12808" y="308"/>
                    </a:cubicBezTo>
                    <a:cubicBezTo>
                      <a:pt x="12920" y="308"/>
                      <a:pt x="12920" y="755"/>
                      <a:pt x="12920" y="1091"/>
                    </a:cubicBezTo>
                    <a:cubicBezTo>
                      <a:pt x="13032" y="1539"/>
                      <a:pt x="13032" y="1875"/>
                      <a:pt x="13032" y="1987"/>
                    </a:cubicBezTo>
                    <a:cubicBezTo>
                      <a:pt x="13032" y="1987"/>
                      <a:pt x="13368" y="2098"/>
                      <a:pt x="13368" y="2098"/>
                    </a:cubicBezTo>
                    <a:cubicBezTo>
                      <a:pt x="13368" y="2098"/>
                      <a:pt x="13368" y="2098"/>
                      <a:pt x="13368" y="2098"/>
                    </a:cubicBezTo>
                    <a:cubicBezTo>
                      <a:pt x="13368" y="2098"/>
                      <a:pt x="13592" y="2098"/>
                      <a:pt x="13592" y="2098"/>
                    </a:cubicBezTo>
                    <a:cubicBezTo>
                      <a:pt x="13704" y="2098"/>
                      <a:pt x="13928" y="1763"/>
                      <a:pt x="14151" y="1427"/>
                    </a:cubicBezTo>
                    <a:cubicBezTo>
                      <a:pt x="14375" y="1091"/>
                      <a:pt x="14599" y="867"/>
                      <a:pt x="14711" y="867"/>
                    </a:cubicBezTo>
                    <a:cubicBezTo>
                      <a:pt x="14823" y="755"/>
                      <a:pt x="15159" y="979"/>
                      <a:pt x="15159" y="1091"/>
                    </a:cubicBezTo>
                    <a:cubicBezTo>
                      <a:pt x="15271" y="1091"/>
                      <a:pt x="15159" y="1539"/>
                      <a:pt x="15159" y="1875"/>
                    </a:cubicBezTo>
                    <a:cubicBezTo>
                      <a:pt x="15047" y="2322"/>
                      <a:pt x="14935" y="2658"/>
                      <a:pt x="15047" y="2770"/>
                    </a:cubicBezTo>
                    <a:cubicBezTo>
                      <a:pt x="15047" y="2770"/>
                      <a:pt x="15271" y="2882"/>
                      <a:pt x="15271" y="2882"/>
                    </a:cubicBezTo>
                    <a:cubicBezTo>
                      <a:pt x="15271" y="2882"/>
                      <a:pt x="15271" y="2882"/>
                      <a:pt x="15271" y="2882"/>
                    </a:cubicBezTo>
                    <a:cubicBezTo>
                      <a:pt x="15271" y="2882"/>
                      <a:pt x="15494" y="2994"/>
                      <a:pt x="15494" y="2994"/>
                    </a:cubicBezTo>
                    <a:cubicBezTo>
                      <a:pt x="15606" y="2994"/>
                      <a:pt x="15830" y="2770"/>
                      <a:pt x="16166" y="2546"/>
                    </a:cubicBezTo>
                    <a:cubicBezTo>
                      <a:pt x="16502" y="2210"/>
                      <a:pt x="16837" y="1987"/>
                      <a:pt x="16837" y="1987"/>
                    </a:cubicBezTo>
                    <a:cubicBezTo>
                      <a:pt x="16949" y="1987"/>
                      <a:pt x="17285" y="2210"/>
                      <a:pt x="17285" y="2322"/>
                    </a:cubicBezTo>
                    <a:cubicBezTo>
                      <a:pt x="17397" y="2434"/>
                      <a:pt x="17173" y="2770"/>
                      <a:pt x="17061" y="3106"/>
                    </a:cubicBezTo>
                    <a:cubicBezTo>
                      <a:pt x="16949" y="3553"/>
                      <a:pt x="16726" y="3889"/>
                      <a:pt x="16726" y="3889"/>
                    </a:cubicBezTo>
                    <a:cubicBezTo>
                      <a:pt x="16726" y="4001"/>
                      <a:pt x="16949" y="4113"/>
                      <a:pt x="16949" y="4113"/>
                    </a:cubicBezTo>
                    <a:cubicBezTo>
                      <a:pt x="16949" y="4113"/>
                      <a:pt x="16949" y="4113"/>
                      <a:pt x="16949" y="4113"/>
                    </a:cubicBezTo>
                    <a:cubicBezTo>
                      <a:pt x="16949" y="4113"/>
                      <a:pt x="17173" y="4337"/>
                      <a:pt x="17173" y="4337"/>
                    </a:cubicBezTo>
                    <a:cubicBezTo>
                      <a:pt x="17285" y="4337"/>
                      <a:pt x="17621" y="4225"/>
                      <a:pt x="17957" y="4001"/>
                    </a:cubicBezTo>
                    <a:cubicBezTo>
                      <a:pt x="18292" y="3777"/>
                      <a:pt x="18628" y="3665"/>
                      <a:pt x="18740" y="3665"/>
                    </a:cubicBezTo>
                    <a:cubicBezTo>
                      <a:pt x="18852" y="3665"/>
                      <a:pt x="19076" y="4001"/>
                      <a:pt x="19076" y="4113"/>
                    </a:cubicBezTo>
                    <a:cubicBezTo>
                      <a:pt x="19076" y="4113"/>
                      <a:pt x="18852" y="4449"/>
                      <a:pt x="18628" y="4784"/>
                    </a:cubicBezTo>
                    <a:cubicBezTo>
                      <a:pt x="18404" y="5120"/>
                      <a:pt x="18180" y="5456"/>
                      <a:pt x="18180" y="5456"/>
                    </a:cubicBezTo>
                    <a:cubicBezTo>
                      <a:pt x="18180" y="5568"/>
                      <a:pt x="18292" y="5792"/>
                      <a:pt x="18292" y="5792"/>
                    </a:cubicBezTo>
                    <a:cubicBezTo>
                      <a:pt x="18292" y="5792"/>
                      <a:pt x="18292" y="5792"/>
                      <a:pt x="18292" y="5792"/>
                    </a:cubicBezTo>
                    <a:cubicBezTo>
                      <a:pt x="18292" y="5792"/>
                      <a:pt x="18404" y="6016"/>
                      <a:pt x="18516" y="6016"/>
                    </a:cubicBezTo>
                    <a:cubicBezTo>
                      <a:pt x="18516" y="6016"/>
                      <a:pt x="18964" y="5904"/>
                      <a:pt x="19300" y="5792"/>
                    </a:cubicBezTo>
                    <a:cubicBezTo>
                      <a:pt x="19635" y="5792"/>
                      <a:pt x="20083" y="5680"/>
                      <a:pt x="20195" y="5680"/>
                    </a:cubicBezTo>
                    <a:cubicBezTo>
                      <a:pt x="20307" y="5792"/>
                      <a:pt x="20419" y="6127"/>
                      <a:pt x="20419" y="6239"/>
                    </a:cubicBezTo>
                    <a:cubicBezTo>
                      <a:pt x="20419" y="6239"/>
                      <a:pt x="20083" y="6575"/>
                      <a:pt x="19859" y="6799"/>
                    </a:cubicBezTo>
                    <a:cubicBezTo>
                      <a:pt x="19523" y="7023"/>
                      <a:pt x="19188" y="7359"/>
                      <a:pt x="19188" y="7359"/>
                    </a:cubicBezTo>
                    <a:cubicBezTo>
                      <a:pt x="19188" y="7470"/>
                      <a:pt x="19300" y="7694"/>
                      <a:pt x="19300" y="7694"/>
                    </a:cubicBezTo>
                    <a:cubicBezTo>
                      <a:pt x="19300" y="7694"/>
                      <a:pt x="19300" y="7694"/>
                      <a:pt x="19300" y="7694"/>
                    </a:cubicBezTo>
                    <a:cubicBezTo>
                      <a:pt x="19300" y="7694"/>
                      <a:pt x="19300" y="7918"/>
                      <a:pt x="19412" y="7918"/>
                    </a:cubicBezTo>
                    <a:cubicBezTo>
                      <a:pt x="19412" y="8030"/>
                      <a:pt x="19859" y="7918"/>
                      <a:pt x="20195" y="7918"/>
                    </a:cubicBezTo>
                    <a:cubicBezTo>
                      <a:pt x="20643" y="7918"/>
                      <a:pt x="20978" y="7918"/>
                      <a:pt x="21090" y="8030"/>
                    </a:cubicBezTo>
                    <a:cubicBezTo>
                      <a:pt x="21202" y="8142"/>
                      <a:pt x="21202" y="8478"/>
                      <a:pt x="21202" y="8590"/>
                    </a:cubicBezTo>
                    <a:cubicBezTo>
                      <a:pt x="21202" y="8590"/>
                      <a:pt x="20866" y="8813"/>
                      <a:pt x="20531" y="9037"/>
                    </a:cubicBezTo>
                    <a:cubicBezTo>
                      <a:pt x="20083" y="9149"/>
                      <a:pt x="19747" y="9373"/>
                      <a:pt x="19747" y="9373"/>
                    </a:cubicBezTo>
                    <a:cubicBezTo>
                      <a:pt x="19635" y="9485"/>
                      <a:pt x="19747" y="9709"/>
                      <a:pt x="19747" y="9709"/>
                    </a:cubicBezTo>
                    <a:cubicBezTo>
                      <a:pt x="19747" y="9709"/>
                      <a:pt x="19747" y="9709"/>
                      <a:pt x="19747" y="9709"/>
                    </a:cubicBezTo>
                    <a:cubicBezTo>
                      <a:pt x="19747" y="9709"/>
                      <a:pt x="19747" y="9933"/>
                      <a:pt x="19859" y="10045"/>
                    </a:cubicBezTo>
                    <a:cubicBezTo>
                      <a:pt x="19859" y="10045"/>
                      <a:pt x="20195" y="10156"/>
                      <a:pt x="20643" y="10268"/>
                    </a:cubicBezTo>
                    <a:cubicBezTo>
                      <a:pt x="20978" y="10268"/>
                      <a:pt x="21426" y="10380"/>
                      <a:pt x="21426" y="10492"/>
                    </a:cubicBezTo>
                    <a:cubicBezTo>
                      <a:pt x="21538" y="10604"/>
                      <a:pt x="21538" y="10940"/>
                      <a:pt x="21426" y="11052"/>
                    </a:cubicBezTo>
                    <a:cubicBezTo>
                      <a:pt x="21426" y="11052"/>
                      <a:pt x="20978" y="11164"/>
                      <a:pt x="20643" y="11276"/>
                    </a:cubicBezTo>
                    <a:cubicBezTo>
                      <a:pt x="20195" y="11388"/>
                      <a:pt x="19859" y="11499"/>
                      <a:pt x="19859" y="11499"/>
                    </a:cubicBezTo>
                    <a:cubicBezTo>
                      <a:pt x="19747" y="11611"/>
                      <a:pt x="19747" y="11835"/>
                      <a:pt x="19747" y="11835"/>
                    </a:cubicBezTo>
                    <a:cubicBezTo>
                      <a:pt x="19747" y="11835"/>
                      <a:pt x="19747" y="11835"/>
                      <a:pt x="19747" y="11835"/>
                    </a:cubicBezTo>
                    <a:cubicBezTo>
                      <a:pt x="19747" y="11835"/>
                      <a:pt x="19747" y="12059"/>
                      <a:pt x="19747" y="12171"/>
                    </a:cubicBezTo>
                    <a:cubicBezTo>
                      <a:pt x="19747" y="12171"/>
                      <a:pt x="20083" y="12395"/>
                      <a:pt x="20419" y="12507"/>
                    </a:cubicBezTo>
                    <a:cubicBezTo>
                      <a:pt x="20866" y="12731"/>
                      <a:pt x="21202" y="12842"/>
                      <a:pt x="21202" y="12954"/>
                    </a:cubicBezTo>
                    <a:cubicBezTo>
                      <a:pt x="21314" y="13066"/>
                      <a:pt x="21202" y="13402"/>
                      <a:pt x="21090" y="13514"/>
                    </a:cubicBezTo>
                    <a:cubicBezTo>
                      <a:pt x="20978" y="13514"/>
                      <a:pt x="20643" y="13626"/>
                      <a:pt x="20195" y="13626"/>
                    </a:cubicBezTo>
                    <a:cubicBezTo>
                      <a:pt x="19859" y="13626"/>
                      <a:pt x="19412" y="13626"/>
                      <a:pt x="19412" y="13626"/>
                    </a:cubicBezTo>
                    <a:cubicBezTo>
                      <a:pt x="19300" y="13626"/>
                      <a:pt x="19300" y="13850"/>
                      <a:pt x="19300" y="13850"/>
                    </a:cubicBezTo>
                    <a:cubicBezTo>
                      <a:pt x="19300" y="13850"/>
                      <a:pt x="19300" y="13850"/>
                      <a:pt x="19300" y="13850"/>
                    </a:cubicBezTo>
                    <a:cubicBezTo>
                      <a:pt x="19300" y="13850"/>
                      <a:pt x="19188" y="14074"/>
                      <a:pt x="19188" y="14185"/>
                    </a:cubicBezTo>
                    <a:cubicBezTo>
                      <a:pt x="19188" y="14185"/>
                      <a:pt x="19523" y="14521"/>
                      <a:pt x="19859" y="14745"/>
                    </a:cubicBezTo>
                    <a:cubicBezTo>
                      <a:pt x="20083" y="14969"/>
                      <a:pt x="20419" y="15193"/>
                      <a:pt x="20419" y="15305"/>
                    </a:cubicBezTo>
                    <a:cubicBezTo>
                      <a:pt x="20419" y="15417"/>
                      <a:pt x="20307" y="15752"/>
                      <a:pt x="20195" y="15864"/>
                    </a:cubicBezTo>
                    <a:cubicBezTo>
                      <a:pt x="20083" y="15864"/>
                      <a:pt x="19747" y="15752"/>
                      <a:pt x="19300" y="15752"/>
                    </a:cubicBezTo>
                    <a:cubicBezTo>
                      <a:pt x="18964" y="15640"/>
                      <a:pt x="18516" y="15528"/>
                      <a:pt x="18516" y="15528"/>
                    </a:cubicBezTo>
                    <a:cubicBezTo>
                      <a:pt x="18404" y="15528"/>
                      <a:pt x="18292" y="15752"/>
                      <a:pt x="18292" y="15752"/>
                    </a:cubicBezTo>
                    <a:cubicBezTo>
                      <a:pt x="18292" y="15752"/>
                      <a:pt x="18292" y="15752"/>
                      <a:pt x="18292" y="15752"/>
                    </a:cubicBezTo>
                    <a:cubicBezTo>
                      <a:pt x="18292" y="15752"/>
                      <a:pt x="18180" y="15976"/>
                      <a:pt x="18180" y="16088"/>
                    </a:cubicBezTo>
                    <a:cubicBezTo>
                      <a:pt x="18180" y="16088"/>
                      <a:pt x="18404" y="16424"/>
                      <a:pt x="18628" y="16760"/>
                    </a:cubicBezTo>
                    <a:cubicBezTo>
                      <a:pt x="18852" y="16983"/>
                      <a:pt x="19076" y="17319"/>
                      <a:pt x="19076" y="17431"/>
                    </a:cubicBezTo>
                    <a:cubicBezTo>
                      <a:pt x="19076" y="17543"/>
                      <a:pt x="18852" y="17879"/>
                      <a:pt x="18740" y="17879"/>
                    </a:cubicBezTo>
                    <a:cubicBezTo>
                      <a:pt x="18740" y="17879"/>
                      <a:pt x="18292" y="17767"/>
                      <a:pt x="17957" y="17543"/>
                    </a:cubicBezTo>
                    <a:cubicBezTo>
                      <a:pt x="17621" y="17431"/>
                      <a:pt x="17285" y="17207"/>
                      <a:pt x="17173" y="17207"/>
                    </a:cubicBezTo>
                    <a:cubicBezTo>
                      <a:pt x="17061" y="17207"/>
                      <a:pt x="16949" y="17431"/>
                      <a:pt x="16949" y="17431"/>
                    </a:cubicBezTo>
                    <a:cubicBezTo>
                      <a:pt x="16949" y="17431"/>
                      <a:pt x="16949" y="17431"/>
                      <a:pt x="16949" y="17431"/>
                    </a:cubicBezTo>
                    <a:cubicBezTo>
                      <a:pt x="16949" y="17431"/>
                      <a:pt x="16726" y="17543"/>
                      <a:pt x="16726" y="17655"/>
                    </a:cubicBezTo>
                    <a:cubicBezTo>
                      <a:pt x="16726" y="17655"/>
                      <a:pt x="16949" y="17991"/>
                      <a:pt x="17061" y="18326"/>
                    </a:cubicBezTo>
                    <a:cubicBezTo>
                      <a:pt x="17173" y="18774"/>
                      <a:pt x="17397" y="19110"/>
                      <a:pt x="17397" y="19222"/>
                    </a:cubicBezTo>
                    <a:cubicBezTo>
                      <a:pt x="17285" y="19334"/>
                      <a:pt x="17061" y="19557"/>
                      <a:pt x="16949" y="19557"/>
                    </a:cubicBezTo>
                    <a:cubicBezTo>
                      <a:pt x="16837" y="19557"/>
                      <a:pt x="16502" y="19334"/>
                      <a:pt x="16166" y="18998"/>
                    </a:cubicBezTo>
                    <a:cubicBezTo>
                      <a:pt x="15830" y="18774"/>
                      <a:pt x="15606" y="18550"/>
                      <a:pt x="15494" y="18550"/>
                    </a:cubicBezTo>
                    <a:cubicBezTo>
                      <a:pt x="15494" y="18438"/>
                      <a:pt x="15271" y="18662"/>
                      <a:pt x="15271" y="18662"/>
                    </a:cubicBezTo>
                    <a:cubicBezTo>
                      <a:pt x="15271" y="18662"/>
                      <a:pt x="15271" y="18662"/>
                      <a:pt x="15271" y="18662"/>
                    </a:cubicBezTo>
                    <a:cubicBezTo>
                      <a:pt x="15271" y="18662"/>
                      <a:pt x="15047" y="18774"/>
                      <a:pt x="15047" y="18886"/>
                    </a:cubicBezTo>
                    <a:cubicBezTo>
                      <a:pt x="14935" y="18886"/>
                      <a:pt x="15047" y="19222"/>
                      <a:pt x="15159" y="19669"/>
                    </a:cubicBezTo>
                    <a:cubicBezTo>
                      <a:pt x="15271" y="20005"/>
                      <a:pt x="15271" y="20453"/>
                      <a:pt x="15271" y="20453"/>
                    </a:cubicBezTo>
                    <a:cubicBezTo>
                      <a:pt x="15159" y="20565"/>
                      <a:pt x="14823" y="20789"/>
                      <a:pt x="14711" y="20677"/>
                    </a:cubicBezTo>
                    <a:cubicBezTo>
                      <a:pt x="14599" y="20677"/>
                      <a:pt x="14375" y="20453"/>
                      <a:pt x="14151" y="20117"/>
                    </a:cubicBezTo>
                    <a:cubicBezTo>
                      <a:pt x="13928" y="19781"/>
                      <a:pt x="13704" y="19446"/>
                      <a:pt x="13592" y="19446"/>
                    </a:cubicBezTo>
                    <a:cubicBezTo>
                      <a:pt x="13592" y="19334"/>
                      <a:pt x="13368" y="19446"/>
                      <a:pt x="13368" y="19446"/>
                    </a:cubicBezTo>
                    <a:cubicBezTo>
                      <a:pt x="13368" y="19446"/>
                      <a:pt x="13368" y="19446"/>
                      <a:pt x="13368" y="19446"/>
                    </a:cubicBezTo>
                    <a:cubicBezTo>
                      <a:pt x="13368" y="19446"/>
                      <a:pt x="13032" y="19557"/>
                      <a:pt x="13032" y="19557"/>
                    </a:cubicBezTo>
                    <a:cubicBezTo>
                      <a:pt x="13032" y="19669"/>
                      <a:pt x="13032" y="20005"/>
                      <a:pt x="12920" y="20453"/>
                    </a:cubicBezTo>
                    <a:cubicBezTo>
                      <a:pt x="12920" y="20789"/>
                      <a:pt x="12920" y="21236"/>
                      <a:pt x="12920" y="21236"/>
                    </a:cubicBezTo>
                    <a:cubicBezTo>
                      <a:pt x="12808" y="21348"/>
                      <a:pt x="12473" y="21460"/>
                      <a:pt x="12361" y="21348"/>
                    </a:cubicBezTo>
                    <a:cubicBezTo>
                      <a:pt x="12249" y="21348"/>
                      <a:pt x="12025" y="21012"/>
                      <a:pt x="11913" y="20677"/>
                    </a:cubicBezTo>
                    <a:cubicBezTo>
                      <a:pt x="11689" y="20229"/>
                      <a:pt x="11577" y="19893"/>
                      <a:pt x="11577" y="19893"/>
                    </a:cubicBezTo>
                    <a:cubicBezTo>
                      <a:pt x="11465" y="19781"/>
                      <a:pt x="11242" y="19893"/>
                      <a:pt x="11242" y="19893"/>
                    </a:cubicBezTo>
                    <a:cubicBezTo>
                      <a:pt x="11242" y="19893"/>
                      <a:pt x="11242" y="19893"/>
                      <a:pt x="11242" y="19893"/>
                    </a:cubicBezTo>
                    <a:cubicBezTo>
                      <a:pt x="11242" y="19893"/>
                      <a:pt x="11018" y="19893"/>
                      <a:pt x="10906" y="19893"/>
                    </a:cubicBezTo>
                    <a:cubicBezTo>
                      <a:pt x="10906" y="19893"/>
                      <a:pt x="10794" y="20341"/>
                      <a:pt x="10682" y="20677"/>
                    </a:cubicBezTo>
                    <a:cubicBezTo>
                      <a:pt x="10570" y="21012"/>
                      <a:pt x="10458" y="21460"/>
                      <a:pt x="10346" y="21460"/>
                    </a:cubicBezTo>
                    <a:cubicBezTo>
                      <a:pt x="10234" y="21572"/>
                      <a:pt x="9899" y="21572"/>
                      <a:pt x="9787" y="21460"/>
                    </a:cubicBezTo>
                    <a:cubicBezTo>
                      <a:pt x="9787" y="21460"/>
                      <a:pt x="9675" y="21012"/>
                      <a:pt x="9563" y="20677"/>
                    </a:cubicBezTo>
                    <a:cubicBezTo>
                      <a:pt x="9563" y="20229"/>
                      <a:pt x="9451" y="19893"/>
                      <a:pt x="9451" y="19781"/>
                    </a:cubicBezTo>
                    <a:cubicBezTo>
                      <a:pt x="9339" y="19781"/>
                      <a:pt x="9115" y="19781"/>
                      <a:pt x="9115" y="19781"/>
                    </a:cubicBezTo>
                    <a:cubicBezTo>
                      <a:pt x="9115" y="19781"/>
                      <a:pt x="9115" y="19781"/>
                      <a:pt x="9115" y="19781"/>
                    </a:cubicBezTo>
                    <a:cubicBezTo>
                      <a:pt x="9115" y="19781"/>
                      <a:pt x="8891" y="19669"/>
                      <a:pt x="8779" y="19669"/>
                    </a:cubicBezTo>
                    <a:cubicBezTo>
                      <a:pt x="8779" y="19669"/>
                      <a:pt x="8556" y="20117"/>
                      <a:pt x="8444" y="20453"/>
                    </a:cubicBezTo>
                    <a:cubicBezTo>
                      <a:pt x="8220" y="20789"/>
                      <a:pt x="7996" y="21124"/>
                      <a:pt x="7884" y="21124"/>
                    </a:cubicBezTo>
                    <a:cubicBezTo>
                      <a:pt x="7772" y="21124"/>
                      <a:pt x="7436" y="21012"/>
                      <a:pt x="7436" y="21012"/>
                    </a:cubicBezTo>
                    <a:cubicBezTo>
                      <a:pt x="7325" y="20900"/>
                      <a:pt x="7325" y="20565"/>
                      <a:pt x="7325" y="20117"/>
                    </a:cubicBezTo>
                    <a:cubicBezTo>
                      <a:pt x="7325" y="19669"/>
                      <a:pt x="7436" y="19334"/>
                      <a:pt x="7436" y="19222"/>
                    </a:cubicBezTo>
                    <a:cubicBezTo>
                      <a:pt x="7325" y="19222"/>
                      <a:pt x="7101" y="19110"/>
                      <a:pt x="7101" y="19110"/>
                    </a:cubicBezTo>
                    <a:cubicBezTo>
                      <a:pt x="7101" y="19110"/>
                      <a:pt x="7101" y="19110"/>
                      <a:pt x="7101" y="19110"/>
                    </a:cubicBezTo>
                    <a:cubicBezTo>
                      <a:pt x="7101" y="19110"/>
                      <a:pt x="6877" y="18998"/>
                      <a:pt x="6765" y="18998"/>
                    </a:cubicBezTo>
                    <a:cubicBezTo>
                      <a:pt x="6765" y="18998"/>
                      <a:pt x="6541" y="19334"/>
                      <a:pt x="6205" y="19669"/>
                    </a:cubicBezTo>
                    <a:cubicBezTo>
                      <a:pt x="5982" y="19893"/>
                      <a:pt x="5646" y="20229"/>
                      <a:pt x="5646" y="20229"/>
                    </a:cubicBezTo>
                    <a:cubicBezTo>
                      <a:pt x="5534" y="20229"/>
                      <a:pt x="5198" y="20005"/>
                      <a:pt x="5086" y="19893"/>
                    </a:cubicBezTo>
                    <a:cubicBezTo>
                      <a:pt x="5086" y="19893"/>
                      <a:pt x="5198" y="19446"/>
                      <a:pt x="5310" y="19110"/>
                    </a:cubicBezTo>
                    <a:cubicBezTo>
                      <a:pt x="5422" y="18662"/>
                      <a:pt x="5534" y="18326"/>
                      <a:pt x="5534" y="18326"/>
                    </a:cubicBezTo>
                    <a:cubicBezTo>
                      <a:pt x="5534" y="18214"/>
                      <a:pt x="5310" y="18103"/>
                      <a:pt x="5310" y="18103"/>
                    </a:cubicBezTo>
                    <a:cubicBezTo>
                      <a:pt x="5310" y="18103"/>
                      <a:pt x="5310" y="18103"/>
                      <a:pt x="5310" y="18103"/>
                    </a:cubicBezTo>
                    <a:cubicBezTo>
                      <a:pt x="5310" y="18103"/>
                      <a:pt x="5086" y="17879"/>
                      <a:pt x="4974" y="17879"/>
                    </a:cubicBezTo>
                    <a:cubicBezTo>
                      <a:pt x="4974" y="17879"/>
                      <a:pt x="4639" y="18103"/>
                      <a:pt x="4303" y="18326"/>
                    </a:cubicBezTo>
                    <a:cubicBezTo>
                      <a:pt x="3967" y="18550"/>
                      <a:pt x="3631" y="18774"/>
                      <a:pt x="3631" y="18774"/>
                    </a:cubicBezTo>
                    <a:cubicBezTo>
                      <a:pt x="3407" y="18774"/>
                      <a:pt x="3184" y="18550"/>
                      <a:pt x="3184" y="18438"/>
                    </a:cubicBezTo>
                    <a:cubicBezTo>
                      <a:pt x="3184" y="18326"/>
                      <a:pt x="3296" y="17991"/>
                      <a:pt x="3519" y="17655"/>
                    </a:cubicBezTo>
                    <a:cubicBezTo>
                      <a:pt x="3743" y="17207"/>
                      <a:pt x="3967" y="16871"/>
                      <a:pt x="3967" y="16871"/>
                    </a:cubicBezTo>
                    <a:cubicBezTo>
                      <a:pt x="3967" y="16760"/>
                      <a:pt x="3743" y="16648"/>
                      <a:pt x="3743" y="16648"/>
                    </a:cubicBezTo>
                    <a:cubicBezTo>
                      <a:pt x="3743" y="16648"/>
                      <a:pt x="3743" y="16648"/>
                      <a:pt x="3743" y="16648"/>
                    </a:cubicBezTo>
                    <a:cubicBezTo>
                      <a:pt x="3743" y="16648"/>
                      <a:pt x="3631" y="16424"/>
                      <a:pt x="3519" y="16424"/>
                    </a:cubicBezTo>
                    <a:cubicBezTo>
                      <a:pt x="3519" y="16424"/>
                      <a:pt x="3072" y="16536"/>
                      <a:pt x="2736" y="16648"/>
                    </a:cubicBezTo>
                    <a:cubicBezTo>
                      <a:pt x="2400" y="16871"/>
                      <a:pt x="1953" y="16983"/>
                      <a:pt x="1953" y="16871"/>
                    </a:cubicBezTo>
                    <a:cubicBezTo>
                      <a:pt x="1841" y="16871"/>
                      <a:pt x="1617" y="16536"/>
                      <a:pt x="1617" y="16424"/>
                    </a:cubicBezTo>
                    <a:cubicBezTo>
                      <a:pt x="1617" y="16424"/>
                      <a:pt x="1841" y="16088"/>
                      <a:pt x="2176" y="15752"/>
                    </a:cubicBezTo>
                    <a:cubicBezTo>
                      <a:pt x="2400" y="15417"/>
                      <a:pt x="2736" y="15193"/>
                      <a:pt x="2736" y="15193"/>
                    </a:cubicBezTo>
                    <a:cubicBezTo>
                      <a:pt x="2736" y="15081"/>
                      <a:pt x="2624" y="14857"/>
                      <a:pt x="2624" y="14857"/>
                    </a:cubicBezTo>
                    <a:cubicBezTo>
                      <a:pt x="2624" y="14857"/>
                      <a:pt x="2624" y="14857"/>
                      <a:pt x="2624" y="14857"/>
                    </a:cubicBezTo>
                    <a:cubicBezTo>
                      <a:pt x="2624" y="14857"/>
                      <a:pt x="2512" y="14633"/>
                      <a:pt x="2400" y="14633"/>
                    </a:cubicBezTo>
                    <a:cubicBezTo>
                      <a:pt x="2400" y="14521"/>
                      <a:pt x="1953" y="14633"/>
                      <a:pt x="1617" y="14633"/>
                    </a:cubicBezTo>
                    <a:cubicBezTo>
                      <a:pt x="1169" y="14745"/>
                      <a:pt x="833" y="14745"/>
                      <a:pt x="721" y="14745"/>
                    </a:cubicBezTo>
                    <a:cubicBezTo>
                      <a:pt x="610" y="14633"/>
                      <a:pt x="498" y="14297"/>
                      <a:pt x="498" y="14185"/>
                    </a:cubicBezTo>
                    <a:cubicBezTo>
                      <a:pt x="610" y="14185"/>
                      <a:pt x="833" y="13850"/>
                      <a:pt x="1169" y="13626"/>
                    </a:cubicBezTo>
                    <a:cubicBezTo>
                      <a:pt x="1505" y="13402"/>
                      <a:pt x="1841" y="13178"/>
                      <a:pt x="1953" y="13178"/>
                    </a:cubicBezTo>
                    <a:cubicBezTo>
                      <a:pt x="1953" y="13066"/>
                      <a:pt x="1841" y="12842"/>
                      <a:pt x="1841" y="12842"/>
                    </a:cubicBezTo>
                    <a:cubicBezTo>
                      <a:pt x="1841" y="12842"/>
                      <a:pt x="1841" y="12842"/>
                      <a:pt x="1841" y="12842"/>
                    </a:cubicBezTo>
                    <a:cubicBezTo>
                      <a:pt x="1841" y="12842"/>
                      <a:pt x="1841" y="12619"/>
                      <a:pt x="1729" y="12619"/>
                    </a:cubicBezTo>
                    <a:cubicBezTo>
                      <a:pt x="1729" y="12507"/>
                      <a:pt x="1393" y="12507"/>
                      <a:pt x="945" y="12507"/>
                    </a:cubicBezTo>
                    <a:cubicBezTo>
                      <a:pt x="498" y="12395"/>
                      <a:pt x="162" y="12395"/>
                      <a:pt x="50" y="12283"/>
                    </a:cubicBezTo>
                    <a:cubicBezTo>
                      <a:pt x="50" y="12171"/>
                      <a:pt x="-62" y="11835"/>
                      <a:pt x="50" y="11723"/>
                    </a:cubicBezTo>
                    <a:cubicBezTo>
                      <a:pt x="50" y="11723"/>
                      <a:pt x="386" y="11499"/>
                      <a:pt x="833" y="113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>
                <a:outerShdw blurRad="1270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66" name="Shape 566"/>
              <p:cNvSpPr/>
              <p:nvPr/>
            </p:nvSpPr>
            <p:spPr>
              <a:xfrm>
                <a:off x="562586" y="562900"/>
                <a:ext cx="965201" cy="965201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568" name="Shape 568"/>
            <p:cNvSpPr/>
            <p:nvPr/>
          </p:nvSpPr>
          <p:spPr>
            <a:xfrm>
              <a:off x="2599134" y="330750"/>
              <a:ext cx="3924299" cy="6273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000" b="1">
                  <a:solidFill>
                    <a:srgbClr val="363031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363031"/>
                  </a:solidFill>
                </a:rPr>
                <a:t>YOUR  TEXT  HERE</a:t>
              </a:r>
            </a:p>
          </p:txBody>
        </p:sp>
        <p:sp>
          <p:nvSpPr>
            <p:cNvPr id="569" name="Shape 569"/>
            <p:cNvSpPr/>
            <p:nvPr/>
          </p:nvSpPr>
          <p:spPr>
            <a:xfrm>
              <a:off x="2599136" y="890720"/>
              <a:ext cx="3997321" cy="1249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 algn="just">
                <a:defRPr sz="2400">
                  <a:solidFill>
                    <a:srgbClr val="565555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565555"/>
                  </a:solidFill>
                </a:rPr>
                <a:t>Nowadays a growing number of people, especially the 20s</a:t>
              </a:r>
            </a:p>
          </p:txBody>
        </p:sp>
        <p:sp>
          <p:nvSpPr>
            <p:cNvPr id="570" name="Shape 570"/>
            <p:cNvSpPr/>
            <p:nvPr/>
          </p:nvSpPr>
          <p:spPr>
            <a:xfrm>
              <a:off x="752554" y="861558"/>
              <a:ext cx="578905" cy="4249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41" extrusionOk="0">
                  <a:moveTo>
                    <a:pt x="600" y="13941"/>
                  </a:moveTo>
                  <a:cubicBezTo>
                    <a:pt x="1800" y="13141"/>
                    <a:pt x="3000" y="12608"/>
                    <a:pt x="4200" y="12074"/>
                  </a:cubicBezTo>
                  <a:cubicBezTo>
                    <a:pt x="4600" y="11541"/>
                    <a:pt x="4800" y="11274"/>
                    <a:pt x="5200" y="11008"/>
                  </a:cubicBezTo>
                  <a:cubicBezTo>
                    <a:pt x="7000" y="16074"/>
                    <a:pt x="7000" y="16074"/>
                    <a:pt x="7000" y="16074"/>
                  </a:cubicBezTo>
                  <a:cubicBezTo>
                    <a:pt x="8600" y="11008"/>
                    <a:pt x="8600" y="11008"/>
                    <a:pt x="8600" y="11008"/>
                  </a:cubicBezTo>
                  <a:cubicBezTo>
                    <a:pt x="9000" y="11274"/>
                    <a:pt x="9200" y="11808"/>
                    <a:pt x="9600" y="12074"/>
                  </a:cubicBezTo>
                  <a:cubicBezTo>
                    <a:pt x="12000" y="13141"/>
                    <a:pt x="12000" y="13141"/>
                    <a:pt x="12000" y="13141"/>
                  </a:cubicBezTo>
                  <a:cubicBezTo>
                    <a:pt x="12000" y="13141"/>
                    <a:pt x="12200" y="12874"/>
                    <a:pt x="12200" y="12874"/>
                  </a:cubicBezTo>
                  <a:cubicBezTo>
                    <a:pt x="13000" y="12341"/>
                    <a:pt x="13800" y="12074"/>
                    <a:pt x="14400" y="11808"/>
                  </a:cubicBezTo>
                  <a:cubicBezTo>
                    <a:pt x="15000" y="13408"/>
                    <a:pt x="15800" y="14741"/>
                    <a:pt x="16800" y="15541"/>
                  </a:cubicBezTo>
                  <a:cubicBezTo>
                    <a:pt x="17800" y="14741"/>
                    <a:pt x="18600" y="13408"/>
                    <a:pt x="19200" y="11808"/>
                  </a:cubicBezTo>
                  <a:cubicBezTo>
                    <a:pt x="19800" y="12074"/>
                    <a:pt x="20400" y="12341"/>
                    <a:pt x="21000" y="12341"/>
                  </a:cubicBezTo>
                  <a:cubicBezTo>
                    <a:pt x="21600" y="13674"/>
                    <a:pt x="21600" y="16608"/>
                    <a:pt x="21600" y="18474"/>
                  </a:cubicBezTo>
                  <a:cubicBezTo>
                    <a:pt x="14000" y="18474"/>
                    <a:pt x="14000" y="18474"/>
                    <a:pt x="14000" y="18474"/>
                  </a:cubicBezTo>
                  <a:cubicBezTo>
                    <a:pt x="14000" y="19274"/>
                    <a:pt x="14000" y="20074"/>
                    <a:pt x="14000" y="21141"/>
                  </a:cubicBezTo>
                  <a:cubicBezTo>
                    <a:pt x="9400" y="21141"/>
                    <a:pt x="4800" y="21141"/>
                    <a:pt x="0" y="21141"/>
                  </a:cubicBezTo>
                  <a:cubicBezTo>
                    <a:pt x="0" y="17674"/>
                    <a:pt x="200" y="15008"/>
                    <a:pt x="600" y="13941"/>
                  </a:cubicBezTo>
                  <a:close/>
                  <a:moveTo>
                    <a:pt x="14800" y="6474"/>
                  </a:moveTo>
                  <a:cubicBezTo>
                    <a:pt x="15800" y="6741"/>
                    <a:pt x="17800" y="6474"/>
                    <a:pt x="18800" y="5941"/>
                  </a:cubicBezTo>
                  <a:cubicBezTo>
                    <a:pt x="18800" y="6741"/>
                    <a:pt x="18800" y="8074"/>
                    <a:pt x="18400" y="9408"/>
                  </a:cubicBezTo>
                  <a:cubicBezTo>
                    <a:pt x="18200" y="9941"/>
                    <a:pt x="18000" y="10208"/>
                    <a:pt x="17800" y="10474"/>
                  </a:cubicBezTo>
                  <a:cubicBezTo>
                    <a:pt x="19800" y="10741"/>
                    <a:pt x="19800" y="10741"/>
                    <a:pt x="19800" y="10741"/>
                  </a:cubicBezTo>
                  <a:cubicBezTo>
                    <a:pt x="19800" y="10741"/>
                    <a:pt x="19600" y="8341"/>
                    <a:pt x="19600" y="7808"/>
                  </a:cubicBezTo>
                  <a:cubicBezTo>
                    <a:pt x="20400" y="74"/>
                    <a:pt x="13000" y="74"/>
                    <a:pt x="13800" y="7808"/>
                  </a:cubicBezTo>
                  <a:cubicBezTo>
                    <a:pt x="13800" y="8341"/>
                    <a:pt x="13600" y="10741"/>
                    <a:pt x="13600" y="10741"/>
                  </a:cubicBezTo>
                  <a:cubicBezTo>
                    <a:pt x="15600" y="10474"/>
                    <a:pt x="15600" y="10474"/>
                    <a:pt x="15600" y="10474"/>
                  </a:cubicBezTo>
                  <a:cubicBezTo>
                    <a:pt x="15400" y="10208"/>
                    <a:pt x="15200" y="9941"/>
                    <a:pt x="15000" y="9408"/>
                  </a:cubicBezTo>
                  <a:cubicBezTo>
                    <a:pt x="14800" y="8341"/>
                    <a:pt x="14600" y="7274"/>
                    <a:pt x="14800" y="6474"/>
                  </a:cubicBezTo>
                  <a:cubicBezTo>
                    <a:pt x="14800" y="6474"/>
                    <a:pt x="14800" y="6474"/>
                    <a:pt x="14800" y="6474"/>
                  </a:cubicBezTo>
                  <a:close/>
                  <a:moveTo>
                    <a:pt x="4400" y="7541"/>
                  </a:moveTo>
                  <a:cubicBezTo>
                    <a:pt x="4200" y="6208"/>
                    <a:pt x="4200" y="5141"/>
                    <a:pt x="4600" y="3541"/>
                  </a:cubicBezTo>
                  <a:cubicBezTo>
                    <a:pt x="5800" y="2474"/>
                    <a:pt x="7400" y="4074"/>
                    <a:pt x="9400" y="3541"/>
                  </a:cubicBezTo>
                  <a:cubicBezTo>
                    <a:pt x="9600" y="4874"/>
                    <a:pt x="9600" y="5941"/>
                    <a:pt x="9600" y="7808"/>
                  </a:cubicBezTo>
                  <a:cubicBezTo>
                    <a:pt x="9600" y="7808"/>
                    <a:pt x="10400" y="6741"/>
                    <a:pt x="10400" y="6208"/>
                  </a:cubicBezTo>
                  <a:cubicBezTo>
                    <a:pt x="10600" y="5408"/>
                    <a:pt x="10400" y="2208"/>
                    <a:pt x="10000" y="1674"/>
                  </a:cubicBezTo>
                  <a:cubicBezTo>
                    <a:pt x="9000" y="-459"/>
                    <a:pt x="5200" y="-459"/>
                    <a:pt x="4000" y="1141"/>
                  </a:cubicBezTo>
                  <a:cubicBezTo>
                    <a:pt x="3600" y="1674"/>
                    <a:pt x="3200" y="6208"/>
                    <a:pt x="3600" y="6741"/>
                  </a:cubicBezTo>
                  <a:cubicBezTo>
                    <a:pt x="4000" y="7274"/>
                    <a:pt x="4400" y="7541"/>
                    <a:pt x="4400" y="7541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582" name="Group 582"/>
          <p:cNvGrpSpPr/>
          <p:nvPr/>
        </p:nvGrpSpPr>
        <p:grpSpPr>
          <a:xfrm>
            <a:off x="14216136" y="10704838"/>
            <a:ext cx="6628427" cy="2149891"/>
            <a:chOff x="0" y="0"/>
            <a:chExt cx="6628425" cy="2149890"/>
          </a:xfrm>
        </p:grpSpPr>
        <p:grpSp>
          <p:nvGrpSpPr>
            <p:cNvPr id="578" name="Group 578"/>
            <p:cNvGrpSpPr/>
            <p:nvPr/>
          </p:nvGrpSpPr>
          <p:grpSpPr>
            <a:xfrm>
              <a:off x="-1" y="-1"/>
              <a:ext cx="6588739" cy="2080516"/>
              <a:chOff x="0" y="0"/>
              <a:chExt cx="6588737" cy="2080514"/>
            </a:xfrm>
          </p:grpSpPr>
          <p:sp>
            <p:nvSpPr>
              <p:cNvPr id="572" name="Shape 572"/>
              <p:cNvSpPr/>
              <p:nvPr/>
            </p:nvSpPr>
            <p:spPr>
              <a:xfrm>
                <a:off x="803887" y="242188"/>
                <a:ext cx="5784851" cy="18383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8503"/>
                    </a:moveTo>
                    <a:cubicBezTo>
                      <a:pt x="21600" y="20171"/>
                      <a:pt x="21272" y="21600"/>
                      <a:pt x="20842" y="21600"/>
                    </a:cubicBezTo>
                    <a:cubicBezTo>
                      <a:pt x="783" y="21600"/>
                      <a:pt x="783" y="21600"/>
                      <a:pt x="783" y="21600"/>
                    </a:cubicBezTo>
                    <a:cubicBezTo>
                      <a:pt x="354" y="21600"/>
                      <a:pt x="0" y="20171"/>
                      <a:pt x="0" y="18503"/>
                    </a:cubicBezTo>
                    <a:cubicBezTo>
                      <a:pt x="0" y="3097"/>
                      <a:pt x="0" y="3097"/>
                      <a:pt x="0" y="3097"/>
                    </a:cubicBezTo>
                    <a:cubicBezTo>
                      <a:pt x="0" y="1350"/>
                      <a:pt x="354" y="0"/>
                      <a:pt x="783" y="0"/>
                    </a:cubicBezTo>
                    <a:cubicBezTo>
                      <a:pt x="20842" y="0"/>
                      <a:pt x="20842" y="0"/>
                      <a:pt x="20842" y="0"/>
                    </a:cubicBezTo>
                    <a:cubicBezTo>
                      <a:pt x="21272" y="0"/>
                      <a:pt x="21600" y="1350"/>
                      <a:pt x="21600" y="3097"/>
                    </a:cubicBezTo>
                    <a:lnTo>
                      <a:pt x="21600" y="18503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>
                <a:outerShdw blurRad="1270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73" name="Shape 573"/>
              <p:cNvSpPr/>
              <p:nvPr/>
            </p:nvSpPr>
            <p:spPr>
              <a:xfrm>
                <a:off x="-1" y="-1"/>
                <a:ext cx="2842240" cy="20805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27" h="20162" extrusionOk="0">
                    <a:moveTo>
                      <a:pt x="11291" y="1377"/>
                    </a:moveTo>
                    <a:cubicBezTo>
                      <a:pt x="7723" y="-1438"/>
                      <a:pt x="3130" y="198"/>
                      <a:pt x="1028" y="5042"/>
                    </a:cubicBezTo>
                    <a:cubicBezTo>
                      <a:pt x="-1073" y="9820"/>
                      <a:pt x="149" y="15973"/>
                      <a:pt x="3765" y="18787"/>
                    </a:cubicBezTo>
                    <a:cubicBezTo>
                      <a:pt x="4938" y="19704"/>
                      <a:pt x="6208" y="20162"/>
                      <a:pt x="7479" y="20162"/>
                    </a:cubicBezTo>
                    <a:cubicBezTo>
                      <a:pt x="7479" y="20162"/>
                      <a:pt x="7479" y="20162"/>
                      <a:pt x="7479" y="20162"/>
                    </a:cubicBezTo>
                    <a:cubicBezTo>
                      <a:pt x="20527" y="20162"/>
                      <a:pt x="20527" y="20162"/>
                      <a:pt x="20527" y="20162"/>
                    </a:cubicBezTo>
                    <a:cubicBezTo>
                      <a:pt x="14076" y="5042"/>
                      <a:pt x="14076" y="5042"/>
                      <a:pt x="14076" y="5042"/>
                    </a:cubicBezTo>
                    <a:cubicBezTo>
                      <a:pt x="14076" y="5042"/>
                      <a:pt x="14076" y="5042"/>
                      <a:pt x="14076" y="5042"/>
                    </a:cubicBezTo>
                    <a:cubicBezTo>
                      <a:pt x="13441" y="3537"/>
                      <a:pt x="12464" y="2293"/>
                      <a:pt x="11291" y="1377"/>
                    </a:cubicBezTo>
                    <a:close/>
                  </a:path>
                </a:pathLst>
              </a:custGeom>
              <a:solidFill>
                <a:srgbClr val="6EAA01"/>
              </a:solidFill>
              <a:ln w="12700" cap="flat">
                <a:noFill/>
                <a:miter lim="400000"/>
              </a:ln>
              <a:effectLst>
                <a:outerShdw blurRad="101600" dist="1016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74" name="Shape 574"/>
              <p:cNvSpPr/>
              <p:nvPr/>
            </p:nvSpPr>
            <p:spPr>
              <a:xfrm>
                <a:off x="219901" y="213490"/>
                <a:ext cx="1644224" cy="16477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895" h="18935" extrusionOk="0">
                    <a:moveTo>
                      <a:pt x="14188" y="1252"/>
                    </a:moveTo>
                    <a:cubicBezTo>
                      <a:pt x="18694" y="3894"/>
                      <a:pt x="20248" y="9721"/>
                      <a:pt x="17606" y="14228"/>
                    </a:cubicBezTo>
                    <a:cubicBezTo>
                      <a:pt x="15042" y="18734"/>
                      <a:pt x="9215" y="20288"/>
                      <a:pt x="4708" y="17646"/>
                    </a:cubicBezTo>
                    <a:cubicBezTo>
                      <a:pt x="202" y="15082"/>
                      <a:pt x="-1352" y="9255"/>
                      <a:pt x="1290" y="4748"/>
                    </a:cubicBezTo>
                    <a:cubicBezTo>
                      <a:pt x="3854" y="164"/>
                      <a:pt x="9681" y="-1312"/>
                      <a:pt x="14188" y="12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75" name="Shape 575"/>
              <p:cNvSpPr/>
              <p:nvPr/>
            </p:nvSpPr>
            <p:spPr>
              <a:xfrm>
                <a:off x="292712" y="289814"/>
                <a:ext cx="1508125" cy="1498601"/>
              </a:xfrm>
              <a:prstGeom prst="ellipse">
                <a:avLst/>
              </a:prstGeom>
              <a:solidFill>
                <a:srgbClr val="6EAA0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76" name="Shape 576"/>
              <p:cNvSpPr/>
              <p:nvPr/>
            </p:nvSpPr>
            <p:spPr>
              <a:xfrm>
                <a:off x="398069" y="399454"/>
                <a:ext cx="1299478" cy="13015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10" h="21544" extrusionOk="0">
                    <a:moveTo>
                      <a:pt x="833" y="11388"/>
                    </a:moveTo>
                    <a:cubicBezTo>
                      <a:pt x="1169" y="11276"/>
                      <a:pt x="1617" y="11164"/>
                      <a:pt x="1617" y="11052"/>
                    </a:cubicBezTo>
                    <a:cubicBezTo>
                      <a:pt x="1617" y="11052"/>
                      <a:pt x="1617" y="10828"/>
                      <a:pt x="1617" y="10828"/>
                    </a:cubicBezTo>
                    <a:cubicBezTo>
                      <a:pt x="1617" y="10828"/>
                      <a:pt x="1617" y="10828"/>
                      <a:pt x="1617" y="10828"/>
                    </a:cubicBezTo>
                    <a:cubicBezTo>
                      <a:pt x="1617" y="10828"/>
                      <a:pt x="1617" y="10492"/>
                      <a:pt x="1617" y="10492"/>
                    </a:cubicBezTo>
                    <a:cubicBezTo>
                      <a:pt x="1617" y="10380"/>
                      <a:pt x="1169" y="10268"/>
                      <a:pt x="833" y="10156"/>
                    </a:cubicBezTo>
                    <a:cubicBezTo>
                      <a:pt x="498" y="10045"/>
                      <a:pt x="50" y="9933"/>
                      <a:pt x="50" y="9821"/>
                    </a:cubicBezTo>
                    <a:cubicBezTo>
                      <a:pt x="-62" y="9709"/>
                      <a:pt x="50" y="9373"/>
                      <a:pt x="50" y="9261"/>
                    </a:cubicBezTo>
                    <a:cubicBezTo>
                      <a:pt x="162" y="9261"/>
                      <a:pt x="498" y="9149"/>
                      <a:pt x="945" y="9149"/>
                    </a:cubicBezTo>
                    <a:cubicBezTo>
                      <a:pt x="1281" y="9037"/>
                      <a:pt x="1729" y="9037"/>
                      <a:pt x="1729" y="9037"/>
                    </a:cubicBezTo>
                    <a:cubicBezTo>
                      <a:pt x="1841" y="8925"/>
                      <a:pt x="1841" y="8702"/>
                      <a:pt x="1841" y="8702"/>
                    </a:cubicBezTo>
                    <a:cubicBezTo>
                      <a:pt x="1841" y="8702"/>
                      <a:pt x="1841" y="8702"/>
                      <a:pt x="1841" y="8702"/>
                    </a:cubicBezTo>
                    <a:cubicBezTo>
                      <a:pt x="1841" y="8702"/>
                      <a:pt x="1953" y="8478"/>
                      <a:pt x="1953" y="8366"/>
                    </a:cubicBezTo>
                    <a:cubicBezTo>
                      <a:pt x="1953" y="8366"/>
                      <a:pt x="1505" y="8142"/>
                      <a:pt x="1169" y="7918"/>
                    </a:cubicBezTo>
                    <a:cubicBezTo>
                      <a:pt x="833" y="7694"/>
                      <a:pt x="610" y="7470"/>
                      <a:pt x="498" y="7359"/>
                    </a:cubicBezTo>
                    <a:cubicBezTo>
                      <a:pt x="498" y="7247"/>
                      <a:pt x="610" y="6911"/>
                      <a:pt x="721" y="6911"/>
                    </a:cubicBezTo>
                    <a:cubicBezTo>
                      <a:pt x="833" y="6799"/>
                      <a:pt x="1169" y="6799"/>
                      <a:pt x="1617" y="6911"/>
                    </a:cubicBezTo>
                    <a:cubicBezTo>
                      <a:pt x="1953" y="6911"/>
                      <a:pt x="2400" y="7023"/>
                      <a:pt x="2400" y="7023"/>
                    </a:cubicBezTo>
                    <a:cubicBezTo>
                      <a:pt x="2512" y="6911"/>
                      <a:pt x="2624" y="6687"/>
                      <a:pt x="2624" y="6687"/>
                    </a:cubicBezTo>
                    <a:cubicBezTo>
                      <a:pt x="2624" y="6687"/>
                      <a:pt x="2624" y="6687"/>
                      <a:pt x="2624" y="6687"/>
                    </a:cubicBezTo>
                    <a:cubicBezTo>
                      <a:pt x="2624" y="6687"/>
                      <a:pt x="2736" y="6463"/>
                      <a:pt x="2736" y="6351"/>
                    </a:cubicBezTo>
                    <a:cubicBezTo>
                      <a:pt x="2736" y="6351"/>
                      <a:pt x="2400" y="6127"/>
                      <a:pt x="2176" y="5792"/>
                    </a:cubicBezTo>
                    <a:cubicBezTo>
                      <a:pt x="1841" y="5568"/>
                      <a:pt x="1617" y="5232"/>
                      <a:pt x="1617" y="5120"/>
                    </a:cubicBezTo>
                    <a:cubicBezTo>
                      <a:pt x="1617" y="5008"/>
                      <a:pt x="1841" y="4673"/>
                      <a:pt x="1953" y="4673"/>
                    </a:cubicBezTo>
                    <a:cubicBezTo>
                      <a:pt x="1953" y="4673"/>
                      <a:pt x="2400" y="4784"/>
                      <a:pt x="2736" y="4896"/>
                    </a:cubicBezTo>
                    <a:cubicBezTo>
                      <a:pt x="3072" y="5008"/>
                      <a:pt x="3519" y="5120"/>
                      <a:pt x="3519" y="5120"/>
                    </a:cubicBezTo>
                    <a:cubicBezTo>
                      <a:pt x="3631" y="5120"/>
                      <a:pt x="3743" y="4896"/>
                      <a:pt x="3743" y="4896"/>
                    </a:cubicBezTo>
                    <a:cubicBezTo>
                      <a:pt x="3743" y="4896"/>
                      <a:pt x="3743" y="4896"/>
                      <a:pt x="3743" y="4896"/>
                    </a:cubicBezTo>
                    <a:cubicBezTo>
                      <a:pt x="3743" y="4896"/>
                      <a:pt x="3967" y="4784"/>
                      <a:pt x="3967" y="4673"/>
                    </a:cubicBezTo>
                    <a:cubicBezTo>
                      <a:pt x="3967" y="4673"/>
                      <a:pt x="3743" y="4337"/>
                      <a:pt x="3519" y="4001"/>
                    </a:cubicBezTo>
                    <a:cubicBezTo>
                      <a:pt x="3296" y="3665"/>
                      <a:pt x="3072" y="3218"/>
                      <a:pt x="3184" y="3218"/>
                    </a:cubicBezTo>
                    <a:cubicBezTo>
                      <a:pt x="3184" y="3106"/>
                      <a:pt x="3407" y="2770"/>
                      <a:pt x="3519" y="2770"/>
                    </a:cubicBezTo>
                    <a:cubicBezTo>
                      <a:pt x="3631" y="2770"/>
                      <a:pt x="3967" y="2994"/>
                      <a:pt x="4303" y="3218"/>
                    </a:cubicBezTo>
                    <a:cubicBezTo>
                      <a:pt x="4639" y="3441"/>
                      <a:pt x="4974" y="3665"/>
                      <a:pt x="4974" y="3665"/>
                    </a:cubicBezTo>
                    <a:cubicBezTo>
                      <a:pt x="5086" y="3665"/>
                      <a:pt x="5310" y="3441"/>
                      <a:pt x="5310" y="3441"/>
                    </a:cubicBezTo>
                    <a:cubicBezTo>
                      <a:pt x="5310" y="3441"/>
                      <a:pt x="5310" y="3441"/>
                      <a:pt x="5310" y="3441"/>
                    </a:cubicBezTo>
                    <a:cubicBezTo>
                      <a:pt x="5310" y="3441"/>
                      <a:pt x="5534" y="3330"/>
                      <a:pt x="5534" y="3330"/>
                    </a:cubicBezTo>
                    <a:cubicBezTo>
                      <a:pt x="5534" y="3218"/>
                      <a:pt x="5422" y="2882"/>
                      <a:pt x="5310" y="2546"/>
                    </a:cubicBezTo>
                    <a:cubicBezTo>
                      <a:pt x="5198" y="2098"/>
                      <a:pt x="5086" y="1763"/>
                      <a:pt x="5086" y="1651"/>
                    </a:cubicBezTo>
                    <a:cubicBezTo>
                      <a:pt x="5086" y="1539"/>
                      <a:pt x="5422" y="1315"/>
                      <a:pt x="5534" y="1427"/>
                    </a:cubicBezTo>
                    <a:cubicBezTo>
                      <a:pt x="5646" y="1427"/>
                      <a:pt x="5982" y="1651"/>
                      <a:pt x="6205" y="1987"/>
                    </a:cubicBezTo>
                    <a:cubicBezTo>
                      <a:pt x="6541" y="2210"/>
                      <a:pt x="6765" y="2546"/>
                      <a:pt x="6765" y="2546"/>
                    </a:cubicBezTo>
                    <a:cubicBezTo>
                      <a:pt x="6877" y="2546"/>
                      <a:pt x="7101" y="2434"/>
                      <a:pt x="7101" y="2434"/>
                    </a:cubicBezTo>
                    <a:cubicBezTo>
                      <a:pt x="7101" y="2434"/>
                      <a:pt x="7101" y="2434"/>
                      <a:pt x="7101" y="2434"/>
                    </a:cubicBezTo>
                    <a:cubicBezTo>
                      <a:pt x="7101" y="2434"/>
                      <a:pt x="7325" y="2322"/>
                      <a:pt x="7436" y="2322"/>
                    </a:cubicBezTo>
                    <a:cubicBezTo>
                      <a:pt x="7436" y="2210"/>
                      <a:pt x="7325" y="1875"/>
                      <a:pt x="7325" y="1427"/>
                    </a:cubicBezTo>
                    <a:cubicBezTo>
                      <a:pt x="7325" y="1091"/>
                      <a:pt x="7325" y="644"/>
                      <a:pt x="7325" y="644"/>
                    </a:cubicBezTo>
                    <a:cubicBezTo>
                      <a:pt x="7436" y="532"/>
                      <a:pt x="7772" y="420"/>
                      <a:pt x="7884" y="420"/>
                    </a:cubicBezTo>
                    <a:cubicBezTo>
                      <a:pt x="7996" y="420"/>
                      <a:pt x="8220" y="755"/>
                      <a:pt x="8332" y="1091"/>
                    </a:cubicBezTo>
                    <a:cubicBezTo>
                      <a:pt x="8556" y="1539"/>
                      <a:pt x="8779" y="1875"/>
                      <a:pt x="8779" y="1875"/>
                    </a:cubicBezTo>
                    <a:cubicBezTo>
                      <a:pt x="8891" y="1875"/>
                      <a:pt x="9115" y="1875"/>
                      <a:pt x="9115" y="1875"/>
                    </a:cubicBezTo>
                    <a:cubicBezTo>
                      <a:pt x="9115" y="1875"/>
                      <a:pt x="9115" y="1875"/>
                      <a:pt x="9115" y="1875"/>
                    </a:cubicBezTo>
                    <a:cubicBezTo>
                      <a:pt x="9115" y="1875"/>
                      <a:pt x="9339" y="1763"/>
                      <a:pt x="9451" y="1763"/>
                    </a:cubicBezTo>
                    <a:cubicBezTo>
                      <a:pt x="9451" y="1763"/>
                      <a:pt x="9563" y="1315"/>
                      <a:pt x="9563" y="979"/>
                    </a:cubicBezTo>
                    <a:cubicBezTo>
                      <a:pt x="9675" y="532"/>
                      <a:pt x="9787" y="196"/>
                      <a:pt x="9787" y="84"/>
                    </a:cubicBezTo>
                    <a:cubicBezTo>
                      <a:pt x="9899" y="-28"/>
                      <a:pt x="10234" y="-28"/>
                      <a:pt x="10346" y="84"/>
                    </a:cubicBezTo>
                    <a:cubicBezTo>
                      <a:pt x="10458" y="84"/>
                      <a:pt x="10570" y="532"/>
                      <a:pt x="10682" y="867"/>
                    </a:cubicBezTo>
                    <a:cubicBezTo>
                      <a:pt x="10794" y="1203"/>
                      <a:pt x="10906" y="1651"/>
                      <a:pt x="10906" y="1651"/>
                    </a:cubicBezTo>
                    <a:cubicBezTo>
                      <a:pt x="11018" y="1763"/>
                      <a:pt x="11242" y="1763"/>
                      <a:pt x="11242" y="1763"/>
                    </a:cubicBezTo>
                    <a:cubicBezTo>
                      <a:pt x="11242" y="1763"/>
                      <a:pt x="11242" y="1763"/>
                      <a:pt x="11242" y="1763"/>
                    </a:cubicBezTo>
                    <a:cubicBezTo>
                      <a:pt x="11242" y="1651"/>
                      <a:pt x="11465" y="1763"/>
                      <a:pt x="11577" y="1651"/>
                    </a:cubicBezTo>
                    <a:cubicBezTo>
                      <a:pt x="11577" y="1651"/>
                      <a:pt x="11689" y="1315"/>
                      <a:pt x="11913" y="979"/>
                    </a:cubicBezTo>
                    <a:cubicBezTo>
                      <a:pt x="12025" y="532"/>
                      <a:pt x="12249" y="196"/>
                      <a:pt x="12249" y="196"/>
                    </a:cubicBezTo>
                    <a:cubicBezTo>
                      <a:pt x="12361" y="84"/>
                      <a:pt x="12697" y="196"/>
                      <a:pt x="12808" y="308"/>
                    </a:cubicBezTo>
                    <a:cubicBezTo>
                      <a:pt x="12920" y="308"/>
                      <a:pt x="12920" y="755"/>
                      <a:pt x="12920" y="1091"/>
                    </a:cubicBezTo>
                    <a:cubicBezTo>
                      <a:pt x="13032" y="1539"/>
                      <a:pt x="13032" y="1875"/>
                      <a:pt x="13032" y="1987"/>
                    </a:cubicBezTo>
                    <a:cubicBezTo>
                      <a:pt x="13032" y="1987"/>
                      <a:pt x="13368" y="2098"/>
                      <a:pt x="13368" y="2098"/>
                    </a:cubicBezTo>
                    <a:cubicBezTo>
                      <a:pt x="13368" y="2098"/>
                      <a:pt x="13368" y="2098"/>
                      <a:pt x="13368" y="2098"/>
                    </a:cubicBezTo>
                    <a:cubicBezTo>
                      <a:pt x="13368" y="2098"/>
                      <a:pt x="13592" y="2210"/>
                      <a:pt x="13592" y="2098"/>
                    </a:cubicBezTo>
                    <a:cubicBezTo>
                      <a:pt x="13704" y="2098"/>
                      <a:pt x="13928" y="1763"/>
                      <a:pt x="14151" y="1427"/>
                    </a:cubicBezTo>
                    <a:cubicBezTo>
                      <a:pt x="14375" y="1203"/>
                      <a:pt x="14599" y="867"/>
                      <a:pt x="14711" y="867"/>
                    </a:cubicBezTo>
                    <a:cubicBezTo>
                      <a:pt x="14823" y="755"/>
                      <a:pt x="15159" y="979"/>
                      <a:pt x="15159" y="1091"/>
                    </a:cubicBezTo>
                    <a:cubicBezTo>
                      <a:pt x="15271" y="1091"/>
                      <a:pt x="15159" y="1539"/>
                      <a:pt x="15159" y="1875"/>
                    </a:cubicBezTo>
                    <a:cubicBezTo>
                      <a:pt x="15047" y="2322"/>
                      <a:pt x="14935" y="2658"/>
                      <a:pt x="15047" y="2770"/>
                    </a:cubicBezTo>
                    <a:cubicBezTo>
                      <a:pt x="15047" y="2770"/>
                      <a:pt x="15271" y="2882"/>
                      <a:pt x="15271" y="2882"/>
                    </a:cubicBezTo>
                    <a:cubicBezTo>
                      <a:pt x="15271" y="2882"/>
                      <a:pt x="15271" y="2882"/>
                      <a:pt x="15271" y="2882"/>
                    </a:cubicBezTo>
                    <a:cubicBezTo>
                      <a:pt x="15271" y="2882"/>
                      <a:pt x="15494" y="3106"/>
                      <a:pt x="15494" y="2994"/>
                    </a:cubicBezTo>
                    <a:cubicBezTo>
                      <a:pt x="15606" y="2994"/>
                      <a:pt x="15830" y="2770"/>
                      <a:pt x="16166" y="2546"/>
                    </a:cubicBezTo>
                    <a:cubicBezTo>
                      <a:pt x="16502" y="2210"/>
                      <a:pt x="16837" y="1987"/>
                      <a:pt x="16837" y="1987"/>
                    </a:cubicBezTo>
                    <a:cubicBezTo>
                      <a:pt x="16949" y="1987"/>
                      <a:pt x="17285" y="2210"/>
                      <a:pt x="17285" y="2322"/>
                    </a:cubicBezTo>
                    <a:cubicBezTo>
                      <a:pt x="17397" y="2434"/>
                      <a:pt x="17173" y="2770"/>
                      <a:pt x="17061" y="3106"/>
                    </a:cubicBezTo>
                    <a:cubicBezTo>
                      <a:pt x="16949" y="3553"/>
                      <a:pt x="16726" y="3889"/>
                      <a:pt x="16726" y="3889"/>
                    </a:cubicBezTo>
                    <a:cubicBezTo>
                      <a:pt x="16726" y="4001"/>
                      <a:pt x="16949" y="4225"/>
                      <a:pt x="16949" y="4225"/>
                    </a:cubicBezTo>
                    <a:cubicBezTo>
                      <a:pt x="16949" y="4225"/>
                      <a:pt x="16949" y="4225"/>
                      <a:pt x="16949" y="4225"/>
                    </a:cubicBezTo>
                    <a:cubicBezTo>
                      <a:pt x="16949" y="4225"/>
                      <a:pt x="17173" y="4337"/>
                      <a:pt x="17173" y="4337"/>
                    </a:cubicBezTo>
                    <a:cubicBezTo>
                      <a:pt x="17285" y="4337"/>
                      <a:pt x="17621" y="4225"/>
                      <a:pt x="17957" y="4001"/>
                    </a:cubicBezTo>
                    <a:cubicBezTo>
                      <a:pt x="18292" y="3777"/>
                      <a:pt x="18628" y="3665"/>
                      <a:pt x="18740" y="3665"/>
                    </a:cubicBezTo>
                    <a:cubicBezTo>
                      <a:pt x="18852" y="3665"/>
                      <a:pt x="19076" y="4001"/>
                      <a:pt x="19076" y="4113"/>
                    </a:cubicBezTo>
                    <a:cubicBezTo>
                      <a:pt x="19076" y="4113"/>
                      <a:pt x="18852" y="4449"/>
                      <a:pt x="18628" y="4784"/>
                    </a:cubicBezTo>
                    <a:cubicBezTo>
                      <a:pt x="18404" y="5120"/>
                      <a:pt x="18180" y="5456"/>
                      <a:pt x="18180" y="5456"/>
                    </a:cubicBezTo>
                    <a:cubicBezTo>
                      <a:pt x="18180" y="5568"/>
                      <a:pt x="18292" y="5792"/>
                      <a:pt x="18292" y="5792"/>
                    </a:cubicBezTo>
                    <a:cubicBezTo>
                      <a:pt x="18292" y="5792"/>
                      <a:pt x="18292" y="5792"/>
                      <a:pt x="18292" y="5792"/>
                    </a:cubicBezTo>
                    <a:cubicBezTo>
                      <a:pt x="18292" y="5792"/>
                      <a:pt x="18404" y="6016"/>
                      <a:pt x="18516" y="6016"/>
                    </a:cubicBezTo>
                    <a:cubicBezTo>
                      <a:pt x="18516" y="6016"/>
                      <a:pt x="18964" y="5904"/>
                      <a:pt x="19300" y="5904"/>
                    </a:cubicBezTo>
                    <a:cubicBezTo>
                      <a:pt x="19635" y="5792"/>
                      <a:pt x="20083" y="5680"/>
                      <a:pt x="20195" y="5680"/>
                    </a:cubicBezTo>
                    <a:cubicBezTo>
                      <a:pt x="20307" y="5792"/>
                      <a:pt x="20419" y="6127"/>
                      <a:pt x="20419" y="6239"/>
                    </a:cubicBezTo>
                    <a:cubicBezTo>
                      <a:pt x="20419" y="6239"/>
                      <a:pt x="20083" y="6575"/>
                      <a:pt x="19859" y="6799"/>
                    </a:cubicBezTo>
                    <a:cubicBezTo>
                      <a:pt x="19523" y="7135"/>
                      <a:pt x="19188" y="7359"/>
                      <a:pt x="19188" y="7359"/>
                    </a:cubicBezTo>
                    <a:cubicBezTo>
                      <a:pt x="19188" y="7470"/>
                      <a:pt x="19300" y="7694"/>
                      <a:pt x="19300" y="7694"/>
                    </a:cubicBezTo>
                    <a:cubicBezTo>
                      <a:pt x="19300" y="7694"/>
                      <a:pt x="19300" y="7694"/>
                      <a:pt x="19300" y="7694"/>
                    </a:cubicBezTo>
                    <a:cubicBezTo>
                      <a:pt x="19300" y="7694"/>
                      <a:pt x="19300" y="7918"/>
                      <a:pt x="19412" y="7918"/>
                    </a:cubicBezTo>
                    <a:cubicBezTo>
                      <a:pt x="19412" y="8030"/>
                      <a:pt x="19859" y="7918"/>
                      <a:pt x="20195" y="7918"/>
                    </a:cubicBezTo>
                    <a:cubicBezTo>
                      <a:pt x="20643" y="7918"/>
                      <a:pt x="20978" y="8030"/>
                      <a:pt x="21090" y="8030"/>
                    </a:cubicBezTo>
                    <a:cubicBezTo>
                      <a:pt x="21202" y="8142"/>
                      <a:pt x="21202" y="8478"/>
                      <a:pt x="21202" y="8590"/>
                    </a:cubicBezTo>
                    <a:cubicBezTo>
                      <a:pt x="21202" y="8590"/>
                      <a:pt x="20866" y="8813"/>
                      <a:pt x="20531" y="9037"/>
                    </a:cubicBezTo>
                    <a:cubicBezTo>
                      <a:pt x="20083" y="9261"/>
                      <a:pt x="19747" y="9373"/>
                      <a:pt x="19747" y="9373"/>
                    </a:cubicBezTo>
                    <a:cubicBezTo>
                      <a:pt x="19635" y="9485"/>
                      <a:pt x="19747" y="9709"/>
                      <a:pt x="19747" y="9709"/>
                    </a:cubicBezTo>
                    <a:cubicBezTo>
                      <a:pt x="19747" y="9709"/>
                      <a:pt x="19747" y="9709"/>
                      <a:pt x="19747" y="9709"/>
                    </a:cubicBezTo>
                    <a:cubicBezTo>
                      <a:pt x="19747" y="9709"/>
                      <a:pt x="19747" y="9933"/>
                      <a:pt x="19859" y="10045"/>
                    </a:cubicBezTo>
                    <a:cubicBezTo>
                      <a:pt x="19859" y="10045"/>
                      <a:pt x="20195" y="10156"/>
                      <a:pt x="20643" y="10268"/>
                    </a:cubicBezTo>
                    <a:cubicBezTo>
                      <a:pt x="20978" y="10268"/>
                      <a:pt x="21426" y="10380"/>
                      <a:pt x="21426" y="10492"/>
                    </a:cubicBezTo>
                    <a:cubicBezTo>
                      <a:pt x="21538" y="10604"/>
                      <a:pt x="21538" y="10940"/>
                      <a:pt x="21426" y="11052"/>
                    </a:cubicBezTo>
                    <a:cubicBezTo>
                      <a:pt x="21426" y="11052"/>
                      <a:pt x="20978" y="11276"/>
                      <a:pt x="20643" y="11276"/>
                    </a:cubicBezTo>
                    <a:cubicBezTo>
                      <a:pt x="20195" y="11388"/>
                      <a:pt x="19859" y="11499"/>
                      <a:pt x="19859" y="11499"/>
                    </a:cubicBezTo>
                    <a:cubicBezTo>
                      <a:pt x="19747" y="11611"/>
                      <a:pt x="19747" y="11835"/>
                      <a:pt x="19747" y="11835"/>
                    </a:cubicBezTo>
                    <a:cubicBezTo>
                      <a:pt x="19747" y="11835"/>
                      <a:pt x="19747" y="11835"/>
                      <a:pt x="19747" y="11835"/>
                    </a:cubicBezTo>
                    <a:cubicBezTo>
                      <a:pt x="19747" y="11835"/>
                      <a:pt x="19747" y="12059"/>
                      <a:pt x="19747" y="12171"/>
                    </a:cubicBezTo>
                    <a:cubicBezTo>
                      <a:pt x="19747" y="12171"/>
                      <a:pt x="20083" y="12395"/>
                      <a:pt x="20419" y="12507"/>
                    </a:cubicBezTo>
                    <a:cubicBezTo>
                      <a:pt x="20866" y="12731"/>
                      <a:pt x="21202" y="12842"/>
                      <a:pt x="21202" y="12954"/>
                    </a:cubicBezTo>
                    <a:cubicBezTo>
                      <a:pt x="21314" y="13066"/>
                      <a:pt x="21202" y="13402"/>
                      <a:pt x="21090" y="13514"/>
                    </a:cubicBezTo>
                    <a:cubicBezTo>
                      <a:pt x="20978" y="13514"/>
                      <a:pt x="20643" y="13626"/>
                      <a:pt x="20195" y="13626"/>
                    </a:cubicBezTo>
                    <a:cubicBezTo>
                      <a:pt x="19859" y="13626"/>
                      <a:pt x="19412" y="13626"/>
                      <a:pt x="19412" y="13626"/>
                    </a:cubicBezTo>
                    <a:cubicBezTo>
                      <a:pt x="19300" y="13626"/>
                      <a:pt x="19300" y="13850"/>
                      <a:pt x="19300" y="13850"/>
                    </a:cubicBezTo>
                    <a:cubicBezTo>
                      <a:pt x="19300" y="13850"/>
                      <a:pt x="19300" y="13850"/>
                      <a:pt x="19300" y="13850"/>
                    </a:cubicBezTo>
                    <a:cubicBezTo>
                      <a:pt x="19300" y="13850"/>
                      <a:pt x="19188" y="14185"/>
                      <a:pt x="19188" y="14185"/>
                    </a:cubicBezTo>
                    <a:cubicBezTo>
                      <a:pt x="19188" y="14297"/>
                      <a:pt x="19523" y="14521"/>
                      <a:pt x="19859" y="14745"/>
                    </a:cubicBezTo>
                    <a:cubicBezTo>
                      <a:pt x="20083" y="14969"/>
                      <a:pt x="20419" y="15305"/>
                      <a:pt x="20419" y="15305"/>
                    </a:cubicBezTo>
                    <a:cubicBezTo>
                      <a:pt x="20419" y="15417"/>
                      <a:pt x="20307" y="15752"/>
                      <a:pt x="20195" y="15864"/>
                    </a:cubicBezTo>
                    <a:cubicBezTo>
                      <a:pt x="20083" y="15864"/>
                      <a:pt x="19747" y="15752"/>
                      <a:pt x="19300" y="15752"/>
                    </a:cubicBezTo>
                    <a:cubicBezTo>
                      <a:pt x="18964" y="15640"/>
                      <a:pt x="18516" y="15528"/>
                      <a:pt x="18516" y="15528"/>
                    </a:cubicBezTo>
                    <a:cubicBezTo>
                      <a:pt x="18404" y="15528"/>
                      <a:pt x="18292" y="15752"/>
                      <a:pt x="18292" y="15752"/>
                    </a:cubicBezTo>
                    <a:cubicBezTo>
                      <a:pt x="18292" y="15752"/>
                      <a:pt x="18292" y="15752"/>
                      <a:pt x="18292" y="15752"/>
                    </a:cubicBezTo>
                    <a:cubicBezTo>
                      <a:pt x="18292" y="15752"/>
                      <a:pt x="18180" y="15976"/>
                      <a:pt x="18180" y="16088"/>
                    </a:cubicBezTo>
                    <a:cubicBezTo>
                      <a:pt x="18180" y="16088"/>
                      <a:pt x="18404" y="16424"/>
                      <a:pt x="18628" y="16760"/>
                    </a:cubicBezTo>
                    <a:cubicBezTo>
                      <a:pt x="18852" y="16983"/>
                      <a:pt x="19076" y="17319"/>
                      <a:pt x="19076" y="17431"/>
                    </a:cubicBezTo>
                    <a:cubicBezTo>
                      <a:pt x="19076" y="17543"/>
                      <a:pt x="18852" y="17879"/>
                      <a:pt x="18740" y="17879"/>
                    </a:cubicBezTo>
                    <a:cubicBezTo>
                      <a:pt x="18740" y="17879"/>
                      <a:pt x="18292" y="17767"/>
                      <a:pt x="17957" y="17543"/>
                    </a:cubicBezTo>
                    <a:cubicBezTo>
                      <a:pt x="17621" y="17431"/>
                      <a:pt x="17285" y="17207"/>
                      <a:pt x="17173" y="17207"/>
                    </a:cubicBezTo>
                    <a:cubicBezTo>
                      <a:pt x="17061" y="17207"/>
                      <a:pt x="16949" y="17431"/>
                      <a:pt x="16949" y="17431"/>
                    </a:cubicBezTo>
                    <a:cubicBezTo>
                      <a:pt x="16949" y="17431"/>
                      <a:pt x="16949" y="17431"/>
                      <a:pt x="16949" y="17431"/>
                    </a:cubicBezTo>
                    <a:cubicBezTo>
                      <a:pt x="16949" y="17431"/>
                      <a:pt x="16726" y="17543"/>
                      <a:pt x="16726" y="17655"/>
                    </a:cubicBezTo>
                    <a:cubicBezTo>
                      <a:pt x="16726" y="17655"/>
                      <a:pt x="16949" y="17991"/>
                      <a:pt x="17061" y="18438"/>
                    </a:cubicBezTo>
                    <a:cubicBezTo>
                      <a:pt x="17173" y="18774"/>
                      <a:pt x="17397" y="19110"/>
                      <a:pt x="17397" y="19222"/>
                    </a:cubicBezTo>
                    <a:cubicBezTo>
                      <a:pt x="17285" y="19334"/>
                      <a:pt x="17061" y="19557"/>
                      <a:pt x="16949" y="19557"/>
                    </a:cubicBezTo>
                    <a:cubicBezTo>
                      <a:pt x="16837" y="19557"/>
                      <a:pt x="16502" y="19334"/>
                      <a:pt x="16166" y="18998"/>
                    </a:cubicBezTo>
                    <a:cubicBezTo>
                      <a:pt x="15830" y="18774"/>
                      <a:pt x="15606" y="18550"/>
                      <a:pt x="15494" y="18550"/>
                    </a:cubicBezTo>
                    <a:cubicBezTo>
                      <a:pt x="15494" y="18550"/>
                      <a:pt x="15271" y="18662"/>
                      <a:pt x="15271" y="18662"/>
                    </a:cubicBezTo>
                    <a:cubicBezTo>
                      <a:pt x="15271" y="18662"/>
                      <a:pt x="15271" y="18662"/>
                      <a:pt x="15271" y="18662"/>
                    </a:cubicBezTo>
                    <a:cubicBezTo>
                      <a:pt x="15271" y="18662"/>
                      <a:pt x="15047" y="18774"/>
                      <a:pt x="15047" y="18886"/>
                    </a:cubicBezTo>
                    <a:cubicBezTo>
                      <a:pt x="14935" y="18886"/>
                      <a:pt x="15047" y="19222"/>
                      <a:pt x="15159" y="19669"/>
                    </a:cubicBezTo>
                    <a:cubicBezTo>
                      <a:pt x="15271" y="20005"/>
                      <a:pt x="15271" y="20453"/>
                      <a:pt x="15271" y="20453"/>
                    </a:cubicBezTo>
                    <a:cubicBezTo>
                      <a:pt x="15159" y="20677"/>
                      <a:pt x="14823" y="20789"/>
                      <a:pt x="14711" y="20677"/>
                    </a:cubicBezTo>
                    <a:cubicBezTo>
                      <a:pt x="14599" y="20677"/>
                      <a:pt x="14375" y="20453"/>
                      <a:pt x="14151" y="20117"/>
                    </a:cubicBezTo>
                    <a:cubicBezTo>
                      <a:pt x="13928" y="19781"/>
                      <a:pt x="13704" y="19446"/>
                      <a:pt x="13592" y="19446"/>
                    </a:cubicBezTo>
                    <a:cubicBezTo>
                      <a:pt x="13592" y="19446"/>
                      <a:pt x="13368" y="19446"/>
                      <a:pt x="13368" y="19446"/>
                    </a:cubicBezTo>
                    <a:cubicBezTo>
                      <a:pt x="13368" y="19446"/>
                      <a:pt x="13368" y="19446"/>
                      <a:pt x="13368" y="19446"/>
                    </a:cubicBezTo>
                    <a:cubicBezTo>
                      <a:pt x="13368" y="19446"/>
                      <a:pt x="13032" y="19557"/>
                      <a:pt x="13032" y="19669"/>
                    </a:cubicBezTo>
                    <a:cubicBezTo>
                      <a:pt x="13032" y="19669"/>
                      <a:pt x="13032" y="20005"/>
                      <a:pt x="12920" y="20453"/>
                    </a:cubicBezTo>
                    <a:cubicBezTo>
                      <a:pt x="12920" y="20789"/>
                      <a:pt x="12920" y="21236"/>
                      <a:pt x="12920" y="21236"/>
                    </a:cubicBezTo>
                    <a:cubicBezTo>
                      <a:pt x="12808" y="21348"/>
                      <a:pt x="12473" y="21460"/>
                      <a:pt x="12361" y="21348"/>
                    </a:cubicBezTo>
                    <a:cubicBezTo>
                      <a:pt x="12249" y="21348"/>
                      <a:pt x="12025" y="21012"/>
                      <a:pt x="11913" y="20677"/>
                    </a:cubicBezTo>
                    <a:cubicBezTo>
                      <a:pt x="11689" y="20229"/>
                      <a:pt x="11577" y="19893"/>
                      <a:pt x="11577" y="19893"/>
                    </a:cubicBezTo>
                    <a:cubicBezTo>
                      <a:pt x="11465" y="19781"/>
                      <a:pt x="11242" y="19893"/>
                      <a:pt x="11242" y="19893"/>
                    </a:cubicBezTo>
                    <a:cubicBezTo>
                      <a:pt x="11242" y="19893"/>
                      <a:pt x="11242" y="19893"/>
                      <a:pt x="11242" y="19893"/>
                    </a:cubicBezTo>
                    <a:cubicBezTo>
                      <a:pt x="11242" y="19893"/>
                      <a:pt x="11018" y="19893"/>
                      <a:pt x="10906" y="19893"/>
                    </a:cubicBezTo>
                    <a:cubicBezTo>
                      <a:pt x="10906" y="19893"/>
                      <a:pt x="10794" y="20341"/>
                      <a:pt x="10682" y="20677"/>
                    </a:cubicBezTo>
                    <a:cubicBezTo>
                      <a:pt x="10570" y="21124"/>
                      <a:pt x="10458" y="21460"/>
                      <a:pt x="10346" y="21460"/>
                    </a:cubicBezTo>
                    <a:cubicBezTo>
                      <a:pt x="10234" y="21572"/>
                      <a:pt x="9899" y="21572"/>
                      <a:pt x="9787" y="21460"/>
                    </a:cubicBezTo>
                    <a:cubicBezTo>
                      <a:pt x="9787" y="21460"/>
                      <a:pt x="9675" y="21012"/>
                      <a:pt x="9563" y="20677"/>
                    </a:cubicBezTo>
                    <a:cubicBezTo>
                      <a:pt x="9563" y="20229"/>
                      <a:pt x="9451" y="19893"/>
                      <a:pt x="9451" y="19781"/>
                    </a:cubicBezTo>
                    <a:cubicBezTo>
                      <a:pt x="9339" y="19781"/>
                      <a:pt x="9115" y="19781"/>
                      <a:pt x="9115" y="19781"/>
                    </a:cubicBezTo>
                    <a:cubicBezTo>
                      <a:pt x="9115" y="19781"/>
                      <a:pt x="9115" y="19781"/>
                      <a:pt x="9115" y="19781"/>
                    </a:cubicBezTo>
                    <a:cubicBezTo>
                      <a:pt x="9115" y="19781"/>
                      <a:pt x="8891" y="19669"/>
                      <a:pt x="8779" y="19669"/>
                    </a:cubicBezTo>
                    <a:cubicBezTo>
                      <a:pt x="8779" y="19781"/>
                      <a:pt x="8556" y="20117"/>
                      <a:pt x="8444" y="20453"/>
                    </a:cubicBezTo>
                    <a:cubicBezTo>
                      <a:pt x="8220" y="20789"/>
                      <a:pt x="7996" y="21124"/>
                      <a:pt x="7884" y="21124"/>
                    </a:cubicBezTo>
                    <a:cubicBezTo>
                      <a:pt x="7772" y="21236"/>
                      <a:pt x="7436" y="21124"/>
                      <a:pt x="7436" y="21012"/>
                    </a:cubicBezTo>
                    <a:cubicBezTo>
                      <a:pt x="7325" y="20900"/>
                      <a:pt x="7325" y="20565"/>
                      <a:pt x="7325" y="20117"/>
                    </a:cubicBezTo>
                    <a:cubicBezTo>
                      <a:pt x="7325" y="19669"/>
                      <a:pt x="7436" y="19334"/>
                      <a:pt x="7436" y="19334"/>
                    </a:cubicBezTo>
                    <a:cubicBezTo>
                      <a:pt x="7325" y="19222"/>
                      <a:pt x="7101" y="19110"/>
                      <a:pt x="7101" y="19110"/>
                    </a:cubicBezTo>
                    <a:cubicBezTo>
                      <a:pt x="7101" y="19110"/>
                      <a:pt x="7101" y="19110"/>
                      <a:pt x="7101" y="19110"/>
                    </a:cubicBezTo>
                    <a:cubicBezTo>
                      <a:pt x="7101" y="19110"/>
                      <a:pt x="6877" y="18998"/>
                      <a:pt x="6765" y="18998"/>
                    </a:cubicBezTo>
                    <a:cubicBezTo>
                      <a:pt x="6765" y="18998"/>
                      <a:pt x="6541" y="19334"/>
                      <a:pt x="6205" y="19669"/>
                    </a:cubicBezTo>
                    <a:cubicBezTo>
                      <a:pt x="5982" y="19893"/>
                      <a:pt x="5646" y="20229"/>
                      <a:pt x="5646" y="20229"/>
                    </a:cubicBezTo>
                    <a:cubicBezTo>
                      <a:pt x="5534" y="20229"/>
                      <a:pt x="5198" y="20005"/>
                      <a:pt x="5086" y="19893"/>
                    </a:cubicBezTo>
                    <a:cubicBezTo>
                      <a:pt x="5086" y="19893"/>
                      <a:pt x="5198" y="19446"/>
                      <a:pt x="5310" y="19110"/>
                    </a:cubicBezTo>
                    <a:cubicBezTo>
                      <a:pt x="5422" y="18662"/>
                      <a:pt x="5534" y="18326"/>
                      <a:pt x="5534" y="18326"/>
                    </a:cubicBezTo>
                    <a:cubicBezTo>
                      <a:pt x="5534" y="18214"/>
                      <a:pt x="5310" y="18103"/>
                      <a:pt x="5310" y="18103"/>
                    </a:cubicBezTo>
                    <a:cubicBezTo>
                      <a:pt x="5310" y="18103"/>
                      <a:pt x="5310" y="18103"/>
                      <a:pt x="5310" y="18103"/>
                    </a:cubicBezTo>
                    <a:cubicBezTo>
                      <a:pt x="5310" y="18103"/>
                      <a:pt x="5086" y="17879"/>
                      <a:pt x="4974" y="17879"/>
                    </a:cubicBezTo>
                    <a:cubicBezTo>
                      <a:pt x="4974" y="17879"/>
                      <a:pt x="4639" y="18103"/>
                      <a:pt x="4303" y="18326"/>
                    </a:cubicBezTo>
                    <a:cubicBezTo>
                      <a:pt x="3967" y="18550"/>
                      <a:pt x="3631" y="18774"/>
                      <a:pt x="3631" y="18774"/>
                    </a:cubicBezTo>
                    <a:cubicBezTo>
                      <a:pt x="3407" y="18774"/>
                      <a:pt x="3184" y="18550"/>
                      <a:pt x="3184" y="18438"/>
                    </a:cubicBezTo>
                    <a:cubicBezTo>
                      <a:pt x="3184" y="18326"/>
                      <a:pt x="3296" y="17991"/>
                      <a:pt x="3519" y="17655"/>
                    </a:cubicBezTo>
                    <a:cubicBezTo>
                      <a:pt x="3743" y="17319"/>
                      <a:pt x="3967" y="16983"/>
                      <a:pt x="3967" y="16871"/>
                    </a:cubicBezTo>
                    <a:cubicBezTo>
                      <a:pt x="3967" y="16760"/>
                      <a:pt x="3743" y="16648"/>
                      <a:pt x="3743" y="16648"/>
                    </a:cubicBezTo>
                    <a:cubicBezTo>
                      <a:pt x="3743" y="16648"/>
                      <a:pt x="3743" y="16648"/>
                      <a:pt x="3743" y="16648"/>
                    </a:cubicBezTo>
                    <a:cubicBezTo>
                      <a:pt x="3743" y="16648"/>
                      <a:pt x="3631" y="16424"/>
                      <a:pt x="3519" y="16424"/>
                    </a:cubicBezTo>
                    <a:cubicBezTo>
                      <a:pt x="3519" y="16424"/>
                      <a:pt x="3072" y="16536"/>
                      <a:pt x="2736" y="16648"/>
                    </a:cubicBezTo>
                    <a:cubicBezTo>
                      <a:pt x="2400" y="16871"/>
                      <a:pt x="1953" y="16983"/>
                      <a:pt x="1953" y="16983"/>
                    </a:cubicBezTo>
                    <a:cubicBezTo>
                      <a:pt x="1841" y="16871"/>
                      <a:pt x="1617" y="16536"/>
                      <a:pt x="1617" y="16424"/>
                    </a:cubicBezTo>
                    <a:cubicBezTo>
                      <a:pt x="1617" y="16424"/>
                      <a:pt x="1841" y="16088"/>
                      <a:pt x="2176" y="15752"/>
                    </a:cubicBezTo>
                    <a:cubicBezTo>
                      <a:pt x="2400" y="15528"/>
                      <a:pt x="2736" y="15193"/>
                      <a:pt x="2736" y="15193"/>
                    </a:cubicBezTo>
                    <a:cubicBezTo>
                      <a:pt x="2736" y="15081"/>
                      <a:pt x="2624" y="14857"/>
                      <a:pt x="2624" y="14857"/>
                    </a:cubicBezTo>
                    <a:cubicBezTo>
                      <a:pt x="2624" y="14857"/>
                      <a:pt x="2624" y="14857"/>
                      <a:pt x="2624" y="14857"/>
                    </a:cubicBezTo>
                    <a:cubicBezTo>
                      <a:pt x="2624" y="14857"/>
                      <a:pt x="2512" y="14633"/>
                      <a:pt x="2400" y="14633"/>
                    </a:cubicBezTo>
                    <a:cubicBezTo>
                      <a:pt x="2400" y="14521"/>
                      <a:pt x="1953" y="14633"/>
                      <a:pt x="1617" y="14745"/>
                    </a:cubicBezTo>
                    <a:cubicBezTo>
                      <a:pt x="1169" y="14745"/>
                      <a:pt x="833" y="14745"/>
                      <a:pt x="721" y="14745"/>
                    </a:cubicBezTo>
                    <a:cubicBezTo>
                      <a:pt x="610" y="14633"/>
                      <a:pt x="498" y="14297"/>
                      <a:pt x="498" y="14185"/>
                    </a:cubicBezTo>
                    <a:cubicBezTo>
                      <a:pt x="610" y="14185"/>
                      <a:pt x="833" y="13850"/>
                      <a:pt x="1169" y="13626"/>
                    </a:cubicBezTo>
                    <a:cubicBezTo>
                      <a:pt x="1505" y="13402"/>
                      <a:pt x="1841" y="13290"/>
                      <a:pt x="1953" y="13178"/>
                    </a:cubicBezTo>
                    <a:cubicBezTo>
                      <a:pt x="1953" y="13066"/>
                      <a:pt x="1841" y="12842"/>
                      <a:pt x="1841" y="12842"/>
                    </a:cubicBezTo>
                    <a:cubicBezTo>
                      <a:pt x="1841" y="12842"/>
                      <a:pt x="1841" y="12842"/>
                      <a:pt x="1841" y="12842"/>
                    </a:cubicBezTo>
                    <a:cubicBezTo>
                      <a:pt x="1841" y="12842"/>
                      <a:pt x="1841" y="12619"/>
                      <a:pt x="1729" y="12619"/>
                    </a:cubicBezTo>
                    <a:cubicBezTo>
                      <a:pt x="1729" y="12507"/>
                      <a:pt x="1393" y="12507"/>
                      <a:pt x="945" y="12507"/>
                    </a:cubicBezTo>
                    <a:cubicBezTo>
                      <a:pt x="498" y="12395"/>
                      <a:pt x="162" y="12395"/>
                      <a:pt x="50" y="12283"/>
                    </a:cubicBezTo>
                    <a:cubicBezTo>
                      <a:pt x="50" y="12283"/>
                      <a:pt x="-62" y="11835"/>
                      <a:pt x="50" y="11723"/>
                    </a:cubicBezTo>
                    <a:cubicBezTo>
                      <a:pt x="50" y="11723"/>
                      <a:pt x="386" y="11499"/>
                      <a:pt x="833" y="113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>
                <a:outerShdw blurRad="1270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77" name="Shape 577"/>
              <p:cNvSpPr/>
              <p:nvPr/>
            </p:nvSpPr>
            <p:spPr>
              <a:xfrm>
                <a:off x="562586" y="566038"/>
                <a:ext cx="965201" cy="965201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579" name="Shape 579"/>
            <p:cNvSpPr/>
            <p:nvPr/>
          </p:nvSpPr>
          <p:spPr>
            <a:xfrm>
              <a:off x="2631101" y="340240"/>
              <a:ext cx="3924301" cy="6273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000" b="1">
                  <a:solidFill>
                    <a:srgbClr val="363031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363031"/>
                  </a:solidFill>
                </a:rPr>
                <a:t>YOUR  TEXT  HERE</a:t>
              </a:r>
            </a:p>
          </p:txBody>
        </p:sp>
        <p:sp>
          <p:nvSpPr>
            <p:cNvPr id="580" name="Shape 580"/>
            <p:cNvSpPr/>
            <p:nvPr/>
          </p:nvSpPr>
          <p:spPr>
            <a:xfrm>
              <a:off x="2631103" y="900210"/>
              <a:ext cx="3997323" cy="1249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 algn="just">
                <a:defRPr sz="2400">
                  <a:solidFill>
                    <a:srgbClr val="565555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565555"/>
                  </a:solidFill>
                </a:rPr>
                <a:t>Nowadays a growing number of people, especially the 20s</a:t>
              </a:r>
            </a:p>
          </p:txBody>
        </p:sp>
        <p:sp>
          <p:nvSpPr>
            <p:cNvPr id="581" name="Shape 581"/>
            <p:cNvSpPr/>
            <p:nvPr/>
          </p:nvSpPr>
          <p:spPr>
            <a:xfrm>
              <a:off x="811419" y="840598"/>
              <a:ext cx="511447" cy="4568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1" y="4684"/>
                  </a:moveTo>
                  <a:cubicBezTo>
                    <a:pt x="3948" y="4684"/>
                    <a:pt x="3948" y="4684"/>
                    <a:pt x="3948" y="4684"/>
                  </a:cubicBezTo>
                  <a:cubicBezTo>
                    <a:pt x="3948" y="7287"/>
                    <a:pt x="3948" y="7287"/>
                    <a:pt x="3948" y="7287"/>
                  </a:cubicBezTo>
                  <a:cubicBezTo>
                    <a:pt x="2090" y="7287"/>
                    <a:pt x="2090" y="7287"/>
                    <a:pt x="2090" y="7287"/>
                  </a:cubicBezTo>
                  <a:cubicBezTo>
                    <a:pt x="2090" y="19258"/>
                    <a:pt x="2090" y="19258"/>
                    <a:pt x="2090" y="19258"/>
                  </a:cubicBezTo>
                  <a:cubicBezTo>
                    <a:pt x="19510" y="19258"/>
                    <a:pt x="19510" y="19258"/>
                    <a:pt x="19510" y="19258"/>
                  </a:cubicBezTo>
                  <a:cubicBezTo>
                    <a:pt x="19510" y="7287"/>
                    <a:pt x="19510" y="7287"/>
                    <a:pt x="19510" y="7287"/>
                  </a:cubicBezTo>
                  <a:cubicBezTo>
                    <a:pt x="16258" y="7287"/>
                    <a:pt x="16258" y="7287"/>
                    <a:pt x="16258" y="7287"/>
                  </a:cubicBezTo>
                  <a:cubicBezTo>
                    <a:pt x="16258" y="8848"/>
                    <a:pt x="16258" y="8848"/>
                    <a:pt x="16258" y="8848"/>
                  </a:cubicBezTo>
                  <a:cubicBezTo>
                    <a:pt x="12542" y="8848"/>
                    <a:pt x="9058" y="8848"/>
                    <a:pt x="5574" y="8848"/>
                  </a:cubicBezTo>
                  <a:cubicBezTo>
                    <a:pt x="5574" y="7287"/>
                    <a:pt x="5574" y="7287"/>
                    <a:pt x="5574" y="7287"/>
                  </a:cubicBezTo>
                  <a:cubicBezTo>
                    <a:pt x="5574" y="4684"/>
                    <a:pt x="5574" y="4684"/>
                    <a:pt x="5574" y="4684"/>
                  </a:cubicBezTo>
                  <a:cubicBezTo>
                    <a:pt x="5574" y="3383"/>
                    <a:pt x="5574" y="3383"/>
                    <a:pt x="5574" y="3383"/>
                  </a:cubicBezTo>
                  <a:cubicBezTo>
                    <a:pt x="6968" y="3383"/>
                    <a:pt x="6968" y="3383"/>
                    <a:pt x="6968" y="3383"/>
                  </a:cubicBezTo>
                  <a:cubicBezTo>
                    <a:pt x="6968" y="2602"/>
                    <a:pt x="7432" y="1822"/>
                    <a:pt x="7897" y="1301"/>
                  </a:cubicBezTo>
                  <a:cubicBezTo>
                    <a:pt x="8594" y="520"/>
                    <a:pt x="9523" y="0"/>
                    <a:pt x="10684" y="0"/>
                  </a:cubicBezTo>
                  <a:cubicBezTo>
                    <a:pt x="11845" y="0"/>
                    <a:pt x="12774" y="520"/>
                    <a:pt x="13471" y="1301"/>
                  </a:cubicBezTo>
                  <a:cubicBezTo>
                    <a:pt x="14168" y="1822"/>
                    <a:pt x="14400" y="2602"/>
                    <a:pt x="14632" y="3383"/>
                  </a:cubicBezTo>
                  <a:cubicBezTo>
                    <a:pt x="16258" y="3383"/>
                    <a:pt x="16258" y="3383"/>
                    <a:pt x="16258" y="3383"/>
                  </a:cubicBezTo>
                  <a:cubicBezTo>
                    <a:pt x="16258" y="4684"/>
                    <a:pt x="16258" y="4684"/>
                    <a:pt x="16258" y="4684"/>
                  </a:cubicBezTo>
                  <a:cubicBezTo>
                    <a:pt x="20671" y="4684"/>
                    <a:pt x="20671" y="4684"/>
                    <a:pt x="20671" y="4684"/>
                  </a:cubicBezTo>
                  <a:cubicBezTo>
                    <a:pt x="21600" y="4684"/>
                    <a:pt x="21600" y="4684"/>
                    <a:pt x="21600" y="4684"/>
                  </a:cubicBezTo>
                  <a:cubicBezTo>
                    <a:pt x="21600" y="5986"/>
                    <a:pt x="21600" y="5986"/>
                    <a:pt x="21600" y="5986"/>
                  </a:cubicBezTo>
                  <a:cubicBezTo>
                    <a:pt x="21600" y="20559"/>
                    <a:pt x="21600" y="20559"/>
                    <a:pt x="21600" y="20559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0671" y="21600"/>
                    <a:pt x="20671" y="21600"/>
                    <a:pt x="20671" y="21600"/>
                  </a:cubicBezTo>
                  <a:cubicBezTo>
                    <a:pt x="1161" y="21600"/>
                    <a:pt x="1161" y="21600"/>
                    <a:pt x="1161" y="2160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0" y="20559"/>
                    <a:pt x="0" y="20559"/>
                    <a:pt x="0" y="20559"/>
                  </a:cubicBezTo>
                  <a:cubicBezTo>
                    <a:pt x="0" y="5986"/>
                    <a:pt x="0" y="5986"/>
                    <a:pt x="0" y="5986"/>
                  </a:cubicBezTo>
                  <a:cubicBezTo>
                    <a:pt x="0" y="4684"/>
                    <a:pt x="0" y="4684"/>
                    <a:pt x="0" y="4684"/>
                  </a:cubicBezTo>
                  <a:cubicBezTo>
                    <a:pt x="1161" y="4684"/>
                    <a:pt x="1161" y="4684"/>
                    <a:pt x="1161" y="4684"/>
                  </a:cubicBezTo>
                  <a:close/>
                  <a:moveTo>
                    <a:pt x="3252" y="16135"/>
                  </a:moveTo>
                  <a:cubicBezTo>
                    <a:pt x="3252" y="18217"/>
                    <a:pt x="3252" y="18217"/>
                    <a:pt x="3252" y="18217"/>
                  </a:cubicBezTo>
                  <a:cubicBezTo>
                    <a:pt x="9058" y="18217"/>
                    <a:pt x="9058" y="18217"/>
                    <a:pt x="9058" y="18217"/>
                  </a:cubicBezTo>
                  <a:cubicBezTo>
                    <a:pt x="9058" y="16135"/>
                    <a:pt x="9058" y="16135"/>
                    <a:pt x="9058" y="16135"/>
                  </a:cubicBezTo>
                  <a:cubicBezTo>
                    <a:pt x="7665" y="15354"/>
                    <a:pt x="7665" y="15354"/>
                    <a:pt x="7665" y="15354"/>
                  </a:cubicBezTo>
                  <a:cubicBezTo>
                    <a:pt x="6735" y="16395"/>
                    <a:pt x="6735" y="16395"/>
                    <a:pt x="6735" y="16395"/>
                  </a:cubicBezTo>
                  <a:cubicBezTo>
                    <a:pt x="6503" y="15875"/>
                    <a:pt x="6503" y="15875"/>
                    <a:pt x="6503" y="15875"/>
                  </a:cubicBezTo>
                  <a:cubicBezTo>
                    <a:pt x="6735" y="15614"/>
                    <a:pt x="6735" y="15614"/>
                    <a:pt x="6735" y="15614"/>
                  </a:cubicBezTo>
                  <a:cubicBezTo>
                    <a:pt x="6503" y="15354"/>
                    <a:pt x="6503" y="15354"/>
                    <a:pt x="6503" y="15354"/>
                  </a:cubicBezTo>
                  <a:cubicBezTo>
                    <a:pt x="6039" y="15354"/>
                    <a:pt x="6039" y="15354"/>
                    <a:pt x="6039" y="15354"/>
                  </a:cubicBezTo>
                  <a:cubicBezTo>
                    <a:pt x="5806" y="15614"/>
                    <a:pt x="5806" y="15614"/>
                    <a:pt x="5806" y="15614"/>
                  </a:cubicBezTo>
                  <a:cubicBezTo>
                    <a:pt x="6039" y="15875"/>
                    <a:pt x="6039" y="15875"/>
                    <a:pt x="6039" y="15875"/>
                  </a:cubicBezTo>
                  <a:cubicBezTo>
                    <a:pt x="5806" y="16655"/>
                    <a:pt x="5806" y="16655"/>
                    <a:pt x="5806" y="16655"/>
                  </a:cubicBezTo>
                  <a:cubicBezTo>
                    <a:pt x="4877" y="15354"/>
                    <a:pt x="4877" y="15354"/>
                    <a:pt x="4877" y="15354"/>
                  </a:cubicBezTo>
                  <a:cubicBezTo>
                    <a:pt x="3252" y="16135"/>
                    <a:pt x="3252" y="16135"/>
                    <a:pt x="3252" y="16135"/>
                  </a:cubicBezTo>
                  <a:close/>
                  <a:moveTo>
                    <a:pt x="8129" y="10930"/>
                  </a:moveTo>
                  <a:cubicBezTo>
                    <a:pt x="7432" y="10930"/>
                    <a:pt x="6039" y="9108"/>
                    <a:pt x="4413" y="10930"/>
                  </a:cubicBezTo>
                  <a:cubicBezTo>
                    <a:pt x="4645" y="12231"/>
                    <a:pt x="4645" y="13793"/>
                    <a:pt x="5342" y="14834"/>
                  </a:cubicBezTo>
                  <a:cubicBezTo>
                    <a:pt x="5574" y="14834"/>
                    <a:pt x="5574" y="14834"/>
                    <a:pt x="5574" y="14834"/>
                  </a:cubicBezTo>
                  <a:cubicBezTo>
                    <a:pt x="5574" y="14834"/>
                    <a:pt x="5574" y="14834"/>
                    <a:pt x="5574" y="14834"/>
                  </a:cubicBezTo>
                  <a:cubicBezTo>
                    <a:pt x="5806" y="14834"/>
                    <a:pt x="6039" y="14834"/>
                    <a:pt x="6271" y="14834"/>
                  </a:cubicBezTo>
                  <a:cubicBezTo>
                    <a:pt x="6503" y="14834"/>
                    <a:pt x="6735" y="14834"/>
                    <a:pt x="6968" y="14834"/>
                  </a:cubicBezTo>
                  <a:cubicBezTo>
                    <a:pt x="6968" y="14834"/>
                    <a:pt x="6968" y="14834"/>
                    <a:pt x="6968" y="14834"/>
                  </a:cubicBezTo>
                  <a:cubicBezTo>
                    <a:pt x="6968" y="14834"/>
                    <a:pt x="6968" y="14834"/>
                    <a:pt x="6968" y="14834"/>
                  </a:cubicBezTo>
                  <a:cubicBezTo>
                    <a:pt x="7897" y="13793"/>
                    <a:pt x="7897" y="12231"/>
                    <a:pt x="8129" y="10930"/>
                  </a:cubicBezTo>
                  <a:close/>
                  <a:moveTo>
                    <a:pt x="7200" y="16916"/>
                  </a:moveTo>
                  <a:cubicBezTo>
                    <a:pt x="7200" y="17176"/>
                    <a:pt x="7200" y="17176"/>
                    <a:pt x="7200" y="17176"/>
                  </a:cubicBezTo>
                  <a:cubicBezTo>
                    <a:pt x="8361" y="17176"/>
                    <a:pt x="8361" y="17176"/>
                    <a:pt x="8361" y="17176"/>
                  </a:cubicBezTo>
                  <a:cubicBezTo>
                    <a:pt x="8361" y="16916"/>
                    <a:pt x="8361" y="16916"/>
                    <a:pt x="8361" y="16916"/>
                  </a:cubicBezTo>
                  <a:cubicBezTo>
                    <a:pt x="7200" y="16916"/>
                    <a:pt x="7200" y="16916"/>
                    <a:pt x="7200" y="16916"/>
                  </a:cubicBezTo>
                  <a:close/>
                  <a:moveTo>
                    <a:pt x="10219" y="13272"/>
                  </a:moveTo>
                  <a:cubicBezTo>
                    <a:pt x="10219" y="14313"/>
                    <a:pt x="10219" y="14313"/>
                    <a:pt x="10219" y="14313"/>
                  </a:cubicBezTo>
                  <a:cubicBezTo>
                    <a:pt x="18116" y="14313"/>
                    <a:pt x="18116" y="14313"/>
                    <a:pt x="18116" y="14313"/>
                  </a:cubicBezTo>
                  <a:cubicBezTo>
                    <a:pt x="18116" y="13272"/>
                    <a:pt x="18116" y="13272"/>
                    <a:pt x="18116" y="13272"/>
                  </a:cubicBezTo>
                  <a:cubicBezTo>
                    <a:pt x="10219" y="13272"/>
                    <a:pt x="10219" y="13272"/>
                    <a:pt x="10219" y="13272"/>
                  </a:cubicBezTo>
                  <a:close/>
                  <a:moveTo>
                    <a:pt x="10219" y="15614"/>
                  </a:moveTo>
                  <a:cubicBezTo>
                    <a:pt x="10219" y="16916"/>
                    <a:pt x="10219" y="16916"/>
                    <a:pt x="10219" y="16916"/>
                  </a:cubicBezTo>
                  <a:cubicBezTo>
                    <a:pt x="13703" y="16916"/>
                    <a:pt x="13703" y="16916"/>
                    <a:pt x="13703" y="16916"/>
                  </a:cubicBezTo>
                  <a:cubicBezTo>
                    <a:pt x="13703" y="15614"/>
                    <a:pt x="13703" y="15614"/>
                    <a:pt x="13703" y="15614"/>
                  </a:cubicBezTo>
                  <a:cubicBezTo>
                    <a:pt x="10219" y="15614"/>
                    <a:pt x="10219" y="15614"/>
                    <a:pt x="10219" y="15614"/>
                  </a:cubicBezTo>
                  <a:close/>
                  <a:moveTo>
                    <a:pt x="10219" y="10930"/>
                  </a:moveTo>
                  <a:cubicBezTo>
                    <a:pt x="10219" y="11971"/>
                    <a:pt x="10219" y="11971"/>
                    <a:pt x="10219" y="11971"/>
                  </a:cubicBezTo>
                  <a:cubicBezTo>
                    <a:pt x="18116" y="11971"/>
                    <a:pt x="18116" y="11971"/>
                    <a:pt x="18116" y="11971"/>
                  </a:cubicBezTo>
                  <a:cubicBezTo>
                    <a:pt x="18116" y="10930"/>
                    <a:pt x="18116" y="10930"/>
                    <a:pt x="18116" y="10930"/>
                  </a:cubicBezTo>
                  <a:cubicBezTo>
                    <a:pt x="10219" y="10930"/>
                    <a:pt x="10219" y="10930"/>
                    <a:pt x="10219" y="10930"/>
                  </a:cubicBezTo>
                  <a:close/>
                  <a:moveTo>
                    <a:pt x="9058" y="3383"/>
                  </a:moveTo>
                  <a:cubicBezTo>
                    <a:pt x="12310" y="3383"/>
                    <a:pt x="12310" y="3383"/>
                    <a:pt x="12310" y="3383"/>
                  </a:cubicBezTo>
                  <a:cubicBezTo>
                    <a:pt x="12310" y="3383"/>
                    <a:pt x="12077" y="3123"/>
                    <a:pt x="12077" y="3123"/>
                  </a:cubicBezTo>
                  <a:cubicBezTo>
                    <a:pt x="11613" y="2602"/>
                    <a:pt x="11148" y="2342"/>
                    <a:pt x="10684" y="2342"/>
                  </a:cubicBezTo>
                  <a:cubicBezTo>
                    <a:pt x="10219" y="2342"/>
                    <a:pt x="9755" y="2602"/>
                    <a:pt x="9523" y="3123"/>
                  </a:cubicBezTo>
                  <a:cubicBezTo>
                    <a:pt x="9290" y="3123"/>
                    <a:pt x="9290" y="3383"/>
                    <a:pt x="9058" y="3383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593" name="Group 593"/>
          <p:cNvGrpSpPr/>
          <p:nvPr/>
        </p:nvGrpSpPr>
        <p:grpSpPr>
          <a:xfrm>
            <a:off x="3243336" y="10704838"/>
            <a:ext cx="6597363" cy="2139999"/>
            <a:chOff x="0" y="0"/>
            <a:chExt cx="6597361" cy="2139998"/>
          </a:xfrm>
        </p:grpSpPr>
        <p:grpSp>
          <p:nvGrpSpPr>
            <p:cNvPr id="589" name="Group 589"/>
            <p:cNvGrpSpPr/>
            <p:nvPr/>
          </p:nvGrpSpPr>
          <p:grpSpPr>
            <a:xfrm>
              <a:off x="-1" y="-1"/>
              <a:ext cx="6588739" cy="2080516"/>
              <a:chOff x="0" y="0"/>
              <a:chExt cx="6588737" cy="2080514"/>
            </a:xfrm>
          </p:grpSpPr>
          <p:sp>
            <p:nvSpPr>
              <p:cNvPr id="583" name="Shape 583"/>
              <p:cNvSpPr/>
              <p:nvPr/>
            </p:nvSpPr>
            <p:spPr>
              <a:xfrm>
                <a:off x="803887" y="242188"/>
                <a:ext cx="5784851" cy="18383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8503"/>
                    </a:moveTo>
                    <a:cubicBezTo>
                      <a:pt x="21600" y="20171"/>
                      <a:pt x="21272" y="21600"/>
                      <a:pt x="20842" y="21600"/>
                    </a:cubicBezTo>
                    <a:cubicBezTo>
                      <a:pt x="783" y="21600"/>
                      <a:pt x="783" y="21600"/>
                      <a:pt x="783" y="21600"/>
                    </a:cubicBezTo>
                    <a:cubicBezTo>
                      <a:pt x="354" y="21600"/>
                      <a:pt x="0" y="20171"/>
                      <a:pt x="0" y="18503"/>
                    </a:cubicBezTo>
                    <a:cubicBezTo>
                      <a:pt x="0" y="3097"/>
                      <a:pt x="0" y="3097"/>
                      <a:pt x="0" y="3097"/>
                    </a:cubicBezTo>
                    <a:cubicBezTo>
                      <a:pt x="0" y="1350"/>
                      <a:pt x="354" y="0"/>
                      <a:pt x="783" y="0"/>
                    </a:cubicBezTo>
                    <a:cubicBezTo>
                      <a:pt x="20842" y="0"/>
                      <a:pt x="20842" y="0"/>
                      <a:pt x="20842" y="0"/>
                    </a:cubicBezTo>
                    <a:cubicBezTo>
                      <a:pt x="21272" y="0"/>
                      <a:pt x="21600" y="1350"/>
                      <a:pt x="21600" y="3097"/>
                    </a:cubicBezTo>
                    <a:lnTo>
                      <a:pt x="21600" y="18503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>
                <a:outerShdw blurRad="1270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84" name="Shape 584"/>
              <p:cNvSpPr/>
              <p:nvPr/>
            </p:nvSpPr>
            <p:spPr>
              <a:xfrm>
                <a:off x="-1" y="-1"/>
                <a:ext cx="2842240" cy="20805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27" h="20162" extrusionOk="0">
                    <a:moveTo>
                      <a:pt x="11291" y="1377"/>
                    </a:moveTo>
                    <a:cubicBezTo>
                      <a:pt x="7723" y="-1438"/>
                      <a:pt x="3130" y="198"/>
                      <a:pt x="1028" y="5042"/>
                    </a:cubicBezTo>
                    <a:cubicBezTo>
                      <a:pt x="-1073" y="9820"/>
                      <a:pt x="149" y="15973"/>
                      <a:pt x="3765" y="18787"/>
                    </a:cubicBezTo>
                    <a:cubicBezTo>
                      <a:pt x="4938" y="19704"/>
                      <a:pt x="6208" y="20162"/>
                      <a:pt x="7479" y="20162"/>
                    </a:cubicBezTo>
                    <a:cubicBezTo>
                      <a:pt x="7479" y="20162"/>
                      <a:pt x="7479" y="20162"/>
                      <a:pt x="7479" y="20162"/>
                    </a:cubicBezTo>
                    <a:cubicBezTo>
                      <a:pt x="20527" y="20162"/>
                      <a:pt x="20527" y="20162"/>
                      <a:pt x="20527" y="20162"/>
                    </a:cubicBezTo>
                    <a:cubicBezTo>
                      <a:pt x="14076" y="5042"/>
                      <a:pt x="14076" y="5042"/>
                      <a:pt x="14076" y="5042"/>
                    </a:cubicBezTo>
                    <a:cubicBezTo>
                      <a:pt x="14076" y="5042"/>
                      <a:pt x="14076" y="5042"/>
                      <a:pt x="14076" y="5042"/>
                    </a:cubicBezTo>
                    <a:cubicBezTo>
                      <a:pt x="13441" y="3537"/>
                      <a:pt x="12464" y="2293"/>
                      <a:pt x="11291" y="1377"/>
                    </a:cubicBezTo>
                    <a:close/>
                  </a:path>
                </a:pathLst>
              </a:custGeom>
              <a:solidFill>
                <a:srgbClr val="6EAA01"/>
              </a:solidFill>
              <a:ln w="12700" cap="flat">
                <a:noFill/>
                <a:miter lim="400000"/>
              </a:ln>
              <a:effectLst>
                <a:outerShdw blurRad="101600" dist="1016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85" name="Shape 585"/>
              <p:cNvSpPr/>
              <p:nvPr/>
            </p:nvSpPr>
            <p:spPr>
              <a:xfrm>
                <a:off x="219901" y="213490"/>
                <a:ext cx="1644224" cy="16477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8895" h="18935" extrusionOk="0">
                    <a:moveTo>
                      <a:pt x="14188" y="1252"/>
                    </a:moveTo>
                    <a:cubicBezTo>
                      <a:pt x="18694" y="3894"/>
                      <a:pt x="20248" y="9721"/>
                      <a:pt x="17606" y="14228"/>
                    </a:cubicBezTo>
                    <a:cubicBezTo>
                      <a:pt x="15042" y="18734"/>
                      <a:pt x="9215" y="20288"/>
                      <a:pt x="4708" y="17646"/>
                    </a:cubicBezTo>
                    <a:cubicBezTo>
                      <a:pt x="202" y="15082"/>
                      <a:pt x="-1352" y="9255"/>
                      <a:pt x="1290" y="4748"/>
                    </a:cubicBezTo>
                    <a:cubicBezTo>
                      <a:pt x="3854" y="164"/>
                      <a:pt x="9681" y="-1312"/>
                      <a:pt x="14188" y="125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86" name="Shape 586"/>
              <p:cNvSpPr/>
              <p:nvPr/>
            </p:nvSpPr>
            <p:spPr>
              <a:xfrm>
                <a:off x="292712" y="289814"/>
                <a:ext cx="1508125" cy="1498601"/>
              </a:xfrm>
              <a:prstGeom prst="ellipse">
                <a:avLst/>
              </a:prstGeom>
              <a:solidFill>
                <a:srgbClr val="6EAA0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87" name="Shape 587"/>
              <p:cNvSpPr/>
              <p:nvPr/>
            </p:nvSpPr>
            <p:spPr>
              <a:xfrm>
                <a:off x="398069" y="399454"/>
                <a:ext cx="1299478" cy="13015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10" h="21544" extrusionOk="0">
                    <a:moveTo>
                      <a:pt x="833" y="11388"/>
                    </a:moveTo>
                    <a:cubicBezTo>
                      <a:pt x="1169" y="11276"/>
                      <a:pt x="1617" y="11164"/>
                      <a:pt x="1617" y="11052"/>
                    </a:cubicBezTo>
                    <a:cubicBezTo>
                      <a:pt x="1617" y="11052"/>
                      <a:pt x="1617" y="10828"/>
                      <a:pt x="1617" y="10828"/>
                    </a:cubicBezTo>
                    <a:cubicBezTo>
                      <a:pt x="1617" y="10828"/>
                      <a:pt x="1617" y="10828"/>
                      <a:pt x="1617" y="10828"/>
                    </a:cubicBezTo>
                    <a:cubicBezTo>
                      <a:pt x="1617" y="10828"/>
                      <a:pt x="1617" y="10492"/>
                      <a:pt x="1617" y="10492"/>
                    </a:cubicBezTo>
                    <a:cubicBezTo>
                      <a:pt x="1617" y="10380"/>
                      <a:pt x="1169" y="10268"/>
                      <a:pt x="833" y="10156"/>
                    </a:cubicBezTo>
                    <a:cubicBezTo>
                      <a:pt x="498" y="10045"/>
                      <a:pt x="50" y="9933"/>
                      <a:pt x="50" y="9821"/>
                    </a:cubicBezTo>
                    <a:cubicBezTo>
                      <a:pt x="-62" y="9709"/>
                      <a:pt x="50" y="9373"/>
                      <a:pt x="50" y="9261"/>
                    </a:cubicBezTo>
                    <a:cubicBezTo>
                      <a:pt x="162" y="9261"/>
                      <a:pt x="498" y="9149"/>
                      <a:pt x="945" y="9149"/>
                    </a:cubicBezTo>
                    <a:cubicBezTo>
                      <a:pt x="1281" y="9037"/>
                      <a:pt x="1729" y="9037"/>
                      <a:pt x="1729" y="9037"/>
                    </a:cubicBezTo>
                    <a:cubicBezTo>
                      <a:pt x="1841" y="8925"/>
                      <a:pt x="1841" y="8702"/>
                      <a:pt x="1841" y="8702"/>
                    </a:cubicBezTo>
                    <a:cubicBezTo>
                      <a:pt x="1841" y="8702"/>
                      <a:pt x="1841" y="8702"/>
                      <a:pt x="1841" y="8702"/>
                    </a:cubicBezTo>
                    <a:cubicBezTo>
                      <a:pt x="1841" y="8702"/>
                      <a:pt x="1953" y="8478"/>
                      <a:pt x="1953" y="8366"/>
                    </a:cubicBezTo>
                    <a:cubicBezTo>
                      <a:pt x="1953" y="8366"/>
                      <a:pt x="1505" y="8142"/>
                      <a:pt x="1169" y="7918"/>
                    </a:cubicBezTo>
                    <a:cubicBezTo>
                      <a:pt x="833" y="7694"/>
                      <a:pt x="610" y="7470"/>
                      <a:pt x="498" y="7359"/>
                    </a:cubicBezTo>
                    <a:cubicBezTo>
                      <a:pt x="498" y="7247"/>
                      <a:pt x="610" y="6911"/>
                      <a:pt x="721" y="6911"/>
                    </a:cubicBezTo>
                    <a:cubicBezTo>
                      <a:pt x="833" y="6799"/>
                      <a:pt x="1169" y="6799"/>
                      <a:pt x="1617" y="6911"/>
                    </a:cubicBezTo>
                    <a:cubicBezTo>
                      <a:pt x="1953" y="6911"/>
                      <a:pt x="2400" y="7023"/>
                      <a:pt x="2400" y="7023"/>
                    </a:cubicBezTo>
                    <a:cubicBezTo>
                      <a:pt x="2512" y="6911"/>
                      <a:pt x="2624" y="6687"/>
                      <a:pt x="2624" y="6687"/>
                    </a:cubicBezTo>
                    <a:cubicBezTo>
                      <a:pt x="2624" y="6687"/>
                      <a:pt x="2624" y="6687"/>
                      <a:pt x="2624" y="6687"/>
                    </a:cubicBezTo>
                    <a:cubicBezTo>
                      <a:pt x="2624" y="6687"/>
                      <a:pt x="2736" y="6463"/>
                      <a:pt x="2736" y="6351"/>
                    </a:cubicBezTo>
                    <a:cubicBezTo>
                      <a:pt x="2736" y="6351"/>
                      <a:pt x="2400" y="6127"/>
                      <a:pt x="2176" y="5792"/>
                    </a:cubicBezTo>
                    <a:cubicBezTo>
                      <a:pt x="1841" y="5568"/>
                      <a:pt x="1617" y="5232"/>
                      <a:pt x="1617" y="5120"/>
                    </a:cubicBezTo>
                    <a:cubicBezTo>
                      <a:pt x="1617" y="5008"/>
                      <a:pt x="1841" y="4673"/>
                      <a:pt x="1953" y="4673"/>
                    </a:cubicBezTo>
                    <a:cubicBezTo>
                      <a:pt x="1953" y="4673"/>
                      <a:pt x="2400" y="4784"/>
                      <a:pt x="2736" y="4896"/>
                    </a:cubicBezTo>
                    <a:cubicBezTo>
                      <a:pt x="3072" y="5008"/>
                      <a:pt x="3519" y="5120"/>
                      <a:pt x="3519" y="5120"/>
                    </a:cubicBezTo>
                    <a:cubicBezTo>
                      <a:pt x="3631" y="5120"/>
                      <a:pt x="3743" y="4896"/>
                      <a:pt x="3743" y="4896"/>
                    </a:cubicBezTo>
                    <a:cubicBezTo>
                      <a:pt x="3743" y="4896"/>
                      <a:pt x="3743" y="4896"/>
                      <a:pt x="3743" y="4896"/>
                    </a:cubicBezTo>
                    <a:cubicBezTo>
                      <a:pt x="3743" y="4896"/>
                      <a:pt x="3967" y="4784"/>
                      <a:pt x="3967" y="4673"/>
                    </a:cubicBezTo>
                    <a:cubicBezTo>
                      <a:pt x="3967" y="4673"/>
                      <a:pt x="3743" y="4337"/>
                      <a:pt x="3519" y="4001"/>
                    </a:cubicBezTo>
                    <a:cubicBezTo>
                      <a:pt x="3296" y="3665"/>
                      <a:pt x="3072" y="3218"/>
                      <a:pt x="3184" y="3218"/>
                    </a:cubicBezTo>
                    <a:cubicBezTo>
                      <a:pt x="3184" y="3106"/>
                      <a:pt x="3407" y="2770"/>
                      <a:pt x="3519" y="2770"/>
                    </a:cubicBezTo>
                    <a:cubicBezTo>
                      <a:pt x="3631" y="2770"/>
                      <a:pt x="3967" y="2994"/>
                      <a:pt x="4303" y="3218"/>
                    </a:cubicBezTo>
                    <a:cubicBezTo>
                      <a:pt x="4639" y="3441"/>
                      <a:pt x="4974" y="3665"/>
                      <a:pt x="4974" y="3665"/>
                    </a:cubicBezTo>
                    <a:cubicBezTo>
                      <a:pt x="5086" y="3665"/>
                      <a:pt x="5310" y="3441"/>
                      <a:pt x="5310" y="3441"/>
                    </a:cubicBezTo>
                    <a:cubicBezTo>
                      <a:pt x="5310" y="3441"/>
                      <a:pt x="5310" y="3441"/>
                      <a:pt x="5310" y="3441"/>
                    </a:cubicBezTo>
                    <a:cubicBezTo>
                      <a:pt x="5310" y="3441"/>
                      <a:pt x="5534" y="3330"/>
                      <a:pt x="5534" y="3330"/>
                    </a:cubicBezTo>
                    <a:cubicBezTo>
                      <a:pt x="5534" y="3218"/>
                      <a:pt x="5422" y="2882"/>
                      <a:pt x="5310" y="2546"/>
                    </a:cubicBezTo>
                    <a:cubicBezTo>
                      <a:pt x="5198" y="2098"/>
                      <a:pt x="5086" y="1763"/>
                      <a:pt x="5086" y="1651"/>
                    </a:cubicBezTo>
                    <a:cubicBezTo>
                      <a:pt x="5086" y="1539"/>
                      <a:pt x="5422" y="1315"/>
                      <a:pt x="5534" y="1427"/>
                    </a:cubicBezTo>
                    <a:cubicBezTo>
                      <a:pt x="5646" y="1427"/>
                      <a:pt x="5982" y="1651"/>
                      <a:pt x="6205" y="1987"/>
                    </a:cubicBezTo>
                    <a:cubicBezTo>
                      <a:pt x="6541" y="2210"/>
                      <a:pt x="6765" y="2546"/>
                      <a:pt x="6765" y="2546"/>
                    </a:cubicBezTo>
                    <a:cubicBezTo>
                      <a:pt x="6877" y="2546"/>
                      <a:pt x="7101" y="2434"/>
                      <a:pt x="7101" y="2434"/>
                    </a:cubicBezTo>
                    <a:cubicBezTo>
                      <a:pt x="7101" y="2434"/>
                      <a:pt x="7101" y="2434"/>
                      <a:pt x="7101" y="2434"/>
                    </a:cubicBezTo>
                    <a:cubicBezTo>
                      <a:pt x="7101" y="2434"/>
                      <a:pt x="7325" y="2322"/>
                      <a:pt x="7436" y="2322"/>
                    </a:cubicBezTo>
                    <a:cubicBezTo>
                      <a:pt x="7436" y="2210"/>
                      <a:pt x="7325" y="1875"/>
                      <a:pt x="7325" y="1427"/>
                    </a:cubicBezTo>
                    <a:cubicBezTo>
                      <a:pt x="7325" y="1091"/>
                      <a:pt x="7325" y="644"/>
                      <a:pt x="7325" y="644"/>
                    </a:cubicBezTo>
                    <a:cubicBezTo>
                      <a:pt x="7436" y="532"/>
                      <a:pt x="7772" y="420"/>
                      <a:pt x="7884" y="420"/>
                    </a:cubicBezTo>
                    <a:cubicBezTo>
                      <a:pt x="7996" y="420"/>
                      <a:pt x="8220" y="755"/>
                      <a:pt x="8332" y="1091"/>
                    </a:cubicBezTo>
                    <a:cubicBezTo>
                      <a:pt x="8556" y="1539"/>
                      <a:pt x="8779" y="1875"/>
                      <a:pt x="8779" y="1875"/>
                    </a:cubicBezTo>
                    <a:cubicBezTo>
                      <a:pt x="8891" y="1875"/>
                      <a:pt x="9115" y="1875"/>
                      <a:pt x="9115" y="1875"/>
                    </a:cubicBezTo>
                    <a:cubicBezTo>
                      <a:pt x="9115" y="1875"/>
                      <a:pt x="9115" y="1875"/>
                      <a:pt x="9115" y="1875"/>
                    </a:cubicBezTo>
                    <a:cubicBezTo>
                      <a:pt x="9115" y="1875"/>
                      <a:pt x="9339" y="1763"/>
                      <a:pt x="9451" y="1763"/>
                    </a:cubicBezTo>
                    <a:cubicBezTo>
                      <a:pt x="9451" y="1763"/>
                      <a:pt x="9563" y="1315"/>
                      <a:pt x="9563" y="979"/>
                    </a:cubicBezTo>
                    <a:cubicBezTo>
                      <a:pt x="9675" y="532"/>
                      <a:pt x="9787" y="196"/>
                      <a:pt x="9787" y="84"/>
                    </a:cubicBezTo>
                    <a:cubicBezTo>
                      <a:pt x="9899" y="-28"/>
                      <a:pt x="10234" y="-28"/>
                      <a:pt x="10346" y="84"/>
                    </a:cubicBezTo>
                    <a:cubicBezTo>
                      <a:pt x="10458" y="84"/>
                      <a:pt x="10570" y="532"/>
                      <a:pt x="10682" y="867"/>
                    </a:cubicBezTo>
                    <a:cubicBezTo>
                      <a:pt x="10794" y="1203"/>
                      <a:pt x="10906" y="1651"/>
                      <a:pt x="10906" y="1651"/>
                    </a:cubicBezTo>
                    <a:cubicBezTo>
                      <a:pt x="11018" y="1763"/>
                      <a:pt x="11242" y="1763"/>
                      <a:pt x="11242" y="1763"/>
                    </a:cubicBezTo>
                    <a:cubicBezTo>
                      <a:pt x="11242" y="1763"/>
                      <a:pt x="11242" y="1763"/>
                      <a:pt x="11242" y="1763"/>
                    </a:cubicBezTo>
                    <a:cubicBezTo>
                      <a:pt x="11242" y="1651"/>
                      <a:pt x="11465" y="1763"/>
                      <a:pt x="11577" y="1651"/>
                    </a:cubicBezTo>
                    <a:cubicBezTo>
                      <a:pt x="11577" y="1651"/>
                      <a:pt x="11689" y="1315"/>
                      <a:pt x="11913" y="979"/>
                    </a:cubicBezTo>
                    <a:cubicBezTo>
                      <a:pt x="12025" y="532"/>
                      <a:pt x="12249" y="196"/>
                      <a:pt x="12249" y="196"/>
                    </a:cubicBezTo>
                    <a:cubicBezTo>
                      <a:pt x="12361" y="84"/>
                      <a:pt x="12697" y="196"/>
                      <a:pt x="12808" y="308"/>
                    </a:cubicBezTo>
                    <a:cubicBezTo>
                      <a:pt x="12920" y="308"/>
                      <a:pt x="12920" y="755"/>
                      <a:pt x="12920" y="1091"/>
                    </a:cubicBezTo>
                    <a:cubicBezTo>
                      <a:pt x="13032" y="1539"/>
                      <a:pt x="13032" y="1875"/>
                      <a:pt x="13032" y="1987"/>
                    </a:cubicBezTo>
                    <a:cubicBezTo>
                      <a:pt x="13032" y="1987"/>
                      <a:pt x="13368" y="2098"/>
                      <a:pt x="13368" y="2098"/>
                    </a:cubicBezTo>
                    <a:cubicBezTo>
                      <a:pt x="13368" y="2098"/>
                      <a:pt x="13368" y="2098"/>
                      <a:pt x="13368" y="2098"/>
                    </a:cubicBezTo>
                    <a:cubicBezTo>
                      <a:pt x="13368" y="2098"/>
                      <a:pt x="13592" y="2210"/>
                      <a:pt x="13592" y="2098"/>
                    </a:cubicBezTo>
                    <a:cubicBezTo>
                      <a:pt x="13704" y="2098"/>
                      <a:pt x="13928" y="1763"/>
                      <a:pt x="14151" y="1427"/>
                    </a:cubicBezTo>
                    <a:cubicBezTo>
                      <a:pt x="14375" y="1203"/>
                      <a:pt x="14599" y="867"/>
                      <a:pt x="14711" y="867"/>
                    </a:cubicBezTo>
                    <a:cubicBezTo>
                      <a:pt x="14823" y="755"/>
                      <a:pt x="15159" y="979"/>
                      <a:pt x="15159" y="1091"/>
                    </a:cubicBezTo>
                    <a:cubicBezTo>
                      <a:pt x="15271" y="1091"/>
                      <a:pt x="15159" y="1539"/>
                      <a:pt x="15159" y="1875"/>
                    </a:cubicBezTo>
                    <a:cubicBezTo>
                      <a:pt x="15047" y="2322"/>
                      <a:pt x="14935" y="2658"/>
                      <a:pt x="15047" y="2770"/>
                    </a:cubicBezTo>
                    <a:cubicBezTo>
                      <a:pt x="15047" y="2770"/>
                      <a:pt x="15271" y="2882"/>
                      <a:pt x="15271" y="2882"/>
                    </a:cubicBezTo>
                    <a:cubicBezTo>
                      <a:pt x="15271" y="2882"/>
                      <a:pt x="15271" y="2882"/>
                      <a:pt x="15271" y="2882"/>
                    </a:cubicBezTo>
                    <a:cubicBezTo>
                      <a:pt x="15271" y="2882"/>
                      <a:pt x="15494" y="3106"/>
                      <a:pt x="15494" y="2994"/>
                    </a:cubicBezTo>
                    <a:cubicBezTo>
                      <a:pt x="15606" y="2994"/>
                      <a:pt x="15830" y="2770"/>
                      <a:pt x="16166" y="2546"/>
                    </a:cubicBezTo>
                    <a:cubicBezTo>
                      <a:pt x="16502" y="2210"/>
                      <a:pt x="16837" y="1987"/>
                      <a:pt x="16837" y="1987"/>
                    </a:cubicBezTo>
                    <a:cubicBezTo>
                      <a:pt x="16949" y="1987"/>
                      <a:pt x="17285" y="2210"/>
                      <a:pt x="17285" y="2322"/>
                    </a:cubicBezTo>
                    <a:cubicBezTo>
                      <a:pt x="17397" y="2434"/>
                      <a:pt x="17173" y="2770"/>
                      <a:pt x="17061" y="3106"/>
                    </a:cubicBezTo>
                    <a:cubicBezTo>
                      <a:pt x="16949" y="3553"/>
                      <a:pt x="16726" y="3889"/>
                      <a:pt x="16726" y="3889"/>
                    </a:cubicBezTo>
                    <a:cubicBezTo>
                      <a:pt x="16726" y="4001"/>
                      <a:pt x="16949" y="4225"/>
                      <a:pt x="16949" y="4225"/>
                    </a:cubicBezTo>
                    <a:cubicBezTo>
                      <a:pt x="16949" y="4225"/>
                      <a:pt x="16949" y="4225"/>
                      <a:pt x="16949" y="4225"/>
                    </a:cubicBezTo>
                    <a:cubicBezTo>
                      <a:pt x="16949" y="4225"/>
                      <a:pt x="17173" y="4337"/>
                      <a:pt x="17173" y="4337"/>
                    </a:cubicBezTo>
                    <a:cubicBezTo>
                      <a:pt x="17285" y="4337"/>
                      <a:pt x="17621" y="4225"/>
                      <a:pt x="17957" y="4001"/>
                    </a:cubicBezTo>
                    <a:cubicBezTo>
                      <a:pt x="18292" y="3777"/>
                      <a:pt x="18628" y="3665"/>
                      <a:pt x="18740" y="3665"/>
                    </a:cubicBezTo>
                    <a:cubicBezTo>
                      <a:pt x="18852" y="3665"/>
                      <a:pt x="19076" y="4001"/>
                      <a:pt x="19076" y="4113"/>
                    </a:cubicBezTo>
                    <a:cubicBezTo>
                      <a:pt x="19076" y="4113"/>
                      <a:pt x="18852" y="4449"/>
                      <a:pt x="18628" y="4784"/>
                    </a:cubicBezTo>
                    <a:cubicBezTo>
                      <a:pt x="18404" y="5120"/>
                      <a:pt x="18180" y="5456"/>
                      <a:pt x="18180" y="5456"/>
                    </a:cubicBezTo>
                    <a:cubicBezTo>
                      <a:pt x="18180" y="5568"/>
                      <a:pt x="18292" y="5792"/>
                      <a:pt x="18292" y="5792"/>
                    </a:cubicBezTo>
                    <a:cubicBezTo>
                      <a:pt x="18292" y="5792"/>
                      <a:pt x="18292" y="5792"/>
                      <a:pt x="18292" y="5792"/>
                    </a:cubicBezTo>
                    <a:cubicBezTo>
                      <a:pt x="18292" y="5792"/>
                      <a:pt x="18404" y="6016"/>
                      <a:pt x="18516" y="6016"/>
                    </a:cubicBezTo>
                    <a:cubicBezTo>
                      <a:pt x="18516" y="6016"/>
                      <a:pt x="18964" y="5904"/>
                      <a:pt x="19300" y="5904"/>
                    </a:cubicBezTo>
                    <a:cubicBezTo>
                      <a:pt x="19635" y="5792"/>
                      <a:pt x="20083" y="5680"/>
                      <a:pt x="20195" y="5680"/>
                    </a:cubicBezTo>
                    <a:cubicBezTo>
                      <a:pt x="20307" y="5792"/>
                      <a:pt x="20419" y="6127"/>
                      <a:pt x="20419" y="6239"/>
                    </a:cubicBezTo>
                    <a:cubicBezTo>
                      <a:pt x="20419" y="6239"/>
                      <a:pt x="20083" y="6575"/>
                      <a:pt x="19859" y="6799"/>
                    </a:cubicBezTo>
                    <a:cubicBezTo>
                      <a:pt x="19523" y="7135"/>
                      <a:pt x="19188" y="7359"/>
                      <a:pt x="19188" y="7359"/>
                    </a:cubicBezTo>
                    <a:cubicBezTo>
                      <a:pt x="19188" y="7470"/>
                      <a:pt x="19300" y="7694"/>
                      <a:pt x="19300" y="7694"/>
                    </a:cubicBezTo>
                    <a:cubicBezTo>
                      <a:pt x="19300" y="7694"/>
                      <a:pt x="19300" y="7694"/>
                      <a:pt x="19300" y="7694"/>
                    </a:cubicBezTo>
                    <a:cubicBezTo>
                      <a:pt x="19300" y="7694"/>
                      <a:pt x="19300" y="7918"/>
                      <a:pt x="19412" y="7918"/>
                    </a:cubicBezTo>
                    <a:cubicBezTo>
                      <a:pt x="19412" y="8030"/>
                      <a:pt x="19859" y="7918"/>
                      <a:pt x="20195" y="7918"/>
                    </a:cubicBezTo>
                    <a:cubicBezTo>
                      <a:pt x="20643" y="7918"/>
                      <a:pt x="20978" y="8030"/>
                      <a:pt x="21090" y="8030"/>
                    </a:cubicBezTo>
                    <a:cubicBezTo>
                      <a:pt x="21202" y="8142"/>
                      <a:pt x="21202" y="8478"/>
                      <a:pt x="21202" y="8590"/>
                    </a:cubicBezTo>
                    <a:cubicBezTo>
                      <a:pt x="21202" y="8590"/>
                      <a:pt x="20866" y="8813"/>
                      <a:pt x="20531" y="9037"/>
                    </a:cubicBezTo>
                    <a:cubicBezTo>
                      <a:pt x="20083" y="9261"/>
                      <a:pt x="19747" y="9373"/>
                      <a:pt x="19747" y="9373"/>
                    </a:cubicBezTo>
                    <a:cubicBezTo>
                      <a:pt x="19635" y="9485"/>
                      <a:pt x="19747" y="9709"/>
                      <a:pt x="19747" y="9709"/>
                    </a:cubicBezTo>
                    <a:cubicBezTo>
                      <a:pt x="19747" y="9709"/>
                      <a:pt x="19747" y="9709"/>
                      <a:pt x="19747" y="9709"/>
                    </a:cubicBezTo>
                    <a:cubicBezTo>
                      <a:pt x="19747" y="9709"/>
                      <a:pt x="19747" y="9933"/>
                      <a:pt x="19859" y="10045"/>
                    </a:cubicBezTo>
                    <a:cubicBezTo>
                      <a:pt x="19859" y="10045"/>
                      <a:pt x="20195" y="10156"/>
                      <a:pt x="20643" y="10268"/>
                    </a:cubicBezTo>
                    <a:cubicBezTo>
                      <a:pt x="20978" y="10268"/>
                      <a:pt x="21426" y="10380"/>
                      <a:pt x="21426" y="10492"/>
                    </a:cubicBezTo>
                    <a:cubicBezTo>
                      <a:pt x="21538" y="10604"/>
                      <a:pt x="21538" y="10940"/>
                      <a:pt x="21426" y="11052"/>
                    </a:cubicBezTo>
                    <a:cubicBezTo>
                      <a:pt x="21426" y="11052"/>
                      <a:pt x="20978" y="11276"/>
                      <a:pt x="20643" y="11276"/>
                    </a:cubicBezTo>
                    <a:cubicBezTo>
                      <a:pt x="20195" y="11388"/>
                      <a:pt x="19859" y="11499"/>
                      <a:pt x="19859" y="11499"/>
                    </a:cubicBezTo>
                    <a:cubicBezTo>
                      <a:pt x="19747" y="11611"/>
                      <a:pt x="19747" y="11835"/>
                      <a:pt x="19747" y="11835"/>
                    </a:cubicBezTo>
                    <a:cubicBezTo>
                      <a:pt x="19747" y="11835"/>
                      <a:pt x="19747" y="11835"/>
                      <a:pt x="19747" y="11835"/>
                    </a:cubicBezTo>
                    <a:cubicBezTo>
                      <a:pt x="19747" y="11835"/>
                      <a:pt x="19747" y="12059"/>
                      <a:pt x="19747" y="12171"/>
                    </a:cubicBezTo>
                    <a:cubicBezTo>
                      <a:pt x="19747" y="12171"/>
                      <a:pt x="20083" y="12395"/>
                      <a:pt x="20419" y="12507"/>
                    </a:cubicBezTo>
                    <a:cubicBezTo>
                      <a:pt x="20866" y="12731"/>
                      <a:pt x="21202" y="12842"/>
                      <a:pt x="21202" y="12954"/>
                    </a:cubicBezTo>
                    <a:cubicBezTo>
                      <a:pt x="21314" y="13066"/>
                      <a:pt x="21202" y="13402"/>
                      <a:pt x="21090" y="13514"/>
                    </a:cubicBezTo>
                    <a:cubicBezTo>
                      <a:pt x="20978" y="13514"/>
                      <a:pt x="20643" y="13626"/>
                      <a:pt x="20195" y="13626"/>
                    </a:cubicBezTo>
                    <a:cubicBezTo>
                      <a:pt x="19859" y="13626"/>
                      <a:pt x="19412" y="13626"/>
                      <a:pt x="19412" y="13626"/>
                    </a:cubicBezTo>
                    <a:cubicBezTo>
                      <a:pt x="19300" y="13626"/>
                      <a:pt x="19300" y="13850"/>
                      <a:pt x="19300" y="13850"/>
                    </a:cubicBezTo>
                    <a:cubicBezTo>
                      <a:pt x="19300" y="13850"/>
                      <a:pt x="19300" y="13850"/>
                      <a:pt x="19300" y="13850"/>
                    </a:cubicBezTo>
                    <a:cubicBezTo>
                      <a:pt x="19300" y="13850"/>
                      <a:pt x="19188" y="14185"/>
                      <a:pt x="19188" y="14185"/>
                    </a:cubicBezTo>
                    <a:cubicBezTo>
                      <a:pt x="19188" y="14297"/>
                      <a:pt x="19523" y="14521"/>
                      <a:pt x="19859" y="14745"/>
                    </a:cubicBezTo>
                    <a:cubicBezTo>
                      <a:pt x="20083" y="14969"/>
                      <a:pt x="20419" y="15305"/>
                      <a:pt x="20419" y="15305"/>
                    </a:cubicBezTo>
                    <a:cubicBezTo>
                      <a:pt x="20419" y="15417"/>
                      <a:pt x="20307" y="15752"/>
                      <a:pt x="20195" y="15864"/>
                    </a:cubicBezTo>
                    <a:cubicBezTo>
                      <a:pt x="20083" y="15864"/>
                      <a:pt x="19747" y="15752"/>
                      <a:pt x="19300" y="15752"/>
                    </a:cubicBezTo>
                    <a:cubicBezTo>
                      <a:pt x="18964" y="15640"/>
                      <a:pt x="18516" y="15528"/>
                      <a:pt x="18516" y="15528"/>
                    </a:cubicBezTo>
                    <a:cubicBezTo>
                      <a:pt x="18404" y="15528"/>
                      <a:pt x="18292" y="15752"/>
                      <a:pt x="18292" y="15752"/>
                    </a:cubicBezTo>
                    <a:cubicBezTo>
                      <a:pt x="18292" y="15752"/>
                      <a:pt x="18292" y="15752"/>
                      <a:pt x="18292" y="15752"/>
                    </a:cubicBezTo>
                    <a:cubicBezTo>
                      <a:pt x="18292" y="15752"/>
                      <a:pt x="18180" y="15976"/>
                      <a:pt x="18180" y="16088"/>
                    </a:cubicBezTo>
                    <a:cubicBezTo>
                      <a:pt x="18180" y="16088"/>
                      <a:pt x="18404" y="16424"/>
                      <a:pt x="18628" y="16760"/>
                    </a:cubicBezTo>
                    <a:cubicBezTo>
                      <a:pt x="18852" y="16983"/>
                      <a:pt x="19076" y="17319"/>
                      <a:pt x="19076" y="17431"/>
                    </a:cubicBezTo>
                    <a:cubicBezTo>
                      <a:pt x="19076" y="17543"/>
                      <a:pt x="18852" y="17879"/>
                      <a:pt x="18740" y="17879"/>
                    </a:cubicBezTo>
                    <a:cubicBezTo>
                      <a:pt x="18740" y="17879"/>
                      <a:pt x="18292" y="17767"/>
                      <a:pt x="17957" y="17543"/>
                    </a:cubicBezTo>
                    <a:cubicBezTo>
                      <a:pt x="17621" y="17431"/>
                      <a:pt x="17285" y="17207"/>
                      <a:pt x="17173" y="17207"/>
                    </a:cubicBezTo>
                    <a:cubicBezTo>
                      <a:pt x="17061" y="17207"/>
                      <a:pt x="16949" y="17431"/>
                      <a:pt x="16949" y="17431"/>
                    </a:cubicBezTo>
                    <a:cubicBezTo>
                      <a:pt x="16949" y="17431"/>
                      <a:pt x="16949" y="17431"/>
                      <a:pt x="16949" y="17431"/>
                    </a:cubicBezTo>
                    <a:cubicBezTo>
                      <a:pt x="16949" y="17431"/>
                      <a:pt x="16726" y="17543"/>
                      <a:pt x="16726" y="17655"/>
                    </a:cubicBezTo>
                    <a:cubicBezTo>
                      <a:pt x="16726" y="17655"/>
                      <a:pt x="16949" y="17991"/>
                      <a:pt x="17061" y="18438"/>
                    </a:cubicBezTo>
                    <a:cubicBezTo>
                      <a:pt x="17173" y="18774"/>
                      <a:pt x="17397" y="19110"/>
                      <a:pt x="17397" y="19222"/>
                    </a:cubicBezTo>
                    <a:cubicBezTo>
                      <a:pt x="17285" y="19334"/>
                      <a:pt x="17061" y="19557"/>
                      <a:pt x="16949" y="19557"/>
                    </a:cubicBezTo>
                    <a:cubicBezTo>
                      <a:pt x="16837" y="19557"/>
                      <a:pt x="16502" y="19334"/>
                      <a:pt x="16166" y="18998"/>
                    </a:cubicBezTo>
                    <a:cubicBezTo>
                      <a:pt x="15830" y="18774"/>
                      <a:pt x="15606" y="18550"/>
                      <a:pt x="15494" y="18550"/>
                    </a:cubicBezTo>
                    <a:cubicBezTo>
                      <a:pt x="15494" y="18550"/>
                      <a:pt x="15271" y="18662"/>
                      <a:pt x="15271" y="18662"/>
                    </a:cubicBezTo>
                    <a:cubicBezTo>
                      <a:pt x="15271" y="18662"/>
                      <a:pt x="15271" y="18662"/>
                      <a:pt x="15271" y="18662"/>
                    </a:cubicBezTo>
                    <a:cubicBezTo>
                      <a:pt x="15271" y="18662"/>
                      <a:pt x="15047" y="18774"/>
                      <a:pt x="15047" y="18886"/>
                    </a:cubicBezTo>
                    <a:cubicBezTo>
                      <a:pt x="14935" y="18886"/>
                      <a:pt x="15047" y="19222"/>
                      <a:pt x="15159" y="19669"/>
                    </a:cubicBezTo>
                    <a:cubicBezTo>
                      <a:pt x="15271" y="20005"/>
                      <a:pt x="15271" y="20453"/>
                      <a:pt x="15271" y="20453"/>
                    </a:cubicBezTo>
                    <a:cubicBezTo>
                      <a:pt x="15159" y="20677"/>
                      <a:pt x="14823" y="20789"/>
                      <a:pt x="14711" y="20677"/>
                    </a:cubicBezTo>
                    <a:cubicBezTo>
                      <a:pt x="14599" y="20677"/>
                      <a:pt x="14375" y="20453"/>
                      <a:pt x="14151" y="20117"/>
                    </a:cubicBezTo>
                    <a:cubicBezTo>
                      <a:pt x="13928" y="19781"/>
                      <a:pt x="13704" y="19446"/>
                      <a:pt x="13592" y="19446"/>
                    </a:cubicBezTo>
                    <a:cubicBezTo>
                      <a:pt x="13592" y="19446"/>
                      <a:pt x="13368" y="19446"/>
                      <a:pt x="13368" y="19446"/>
                    </a:cubicBezTo>
                    <a:cubicBezTo>
                      <a:pt x="13368" y="19446"/>
                      <a:pt x="13368" y="19446"/>
                      <a:pt x="13368" y="19446"/>
                    </a:cubicBezTo>
                    <a:cubicBezTo>
                      <a:pt x="13368" y="19446"/>
                      <a:pt x="13032" y="19557"/>
                      <a:pt x="13032" y="19669"/>
                    </a:cubicBezTo>
                    <a:cubicBezTo>
                      <a:pt x="13032" y="19669"/>
                      <a:pt x="13032" y="20005"/>
                      <a:pt x="12920" y="20453"/>
                    </a:cubicBezTo>
                    <a:cubicBezTo>
                      <a:pt x="12920" y="20789"/>
                      <a:pt x="12920" y="21236"/>
                      <a:pt x="12920" y="21236"/>
                    </a:cubicBezTo>
                    <a:cubicBezTo>
                      <a:pt x="12808" y="21348"/>
                      <a:pt x="12473" y="21460"/>
                      <a:pt x="12361" y="21348"/>
                    </a:cubicBezTo>
                    <a:cubicBezTo>
                      <a:pt x="12249" y="21348"/>
                      <a:pt x="12025" y="21012"/>
                      <a:pt x="11913" y="20677"/>
                    </a:cubicBezTo>
                    <a:cubicBezTo>
                      <a:pt x="11689" y="20229"/>
                      <a:pt x="11577" y="19893"/>
                      <a:pt x="11577" y="19893"/>
                    </a:cubicBezTo>
                    <a:cubicBezTo>
                      <a:pt x="11465" y="19781"/>
                      <a:pt x="11242" y="19893"/>
                      <a:pt x="11242" y="19893"/>
                    </a:cubicBezTo>
                    <a:cubicBezTo>
                      <a:pt x="11242" y="19893"/>
                      <a:pt x="11242" y="19893"/>
                      <a:pt x="11242" y="19893"/>
                    </a:cubicBezTo>
                    <a:cubicBezTo>
                      <a:pt x="11242" y="19893"/>
                      <a:pt x="11018" y="19893"/>
                      <a:pt x="10906" y="19893"/>
                    </a:cubicBezTo>
                    <a:cubicBezTo>
                      <a:pt x="10906" y="19893"/>
                      <a:pt x="10794" y="20341"/>
                      <a:pt x="10682" y="20677"/>
                    </a:cubicBezTo>
                    <a:cubicBezTo>
                      <a:pt x="10570" y="21124"/>
                      <a:pt x="10458" y="21460"/>
                      <a:pt x="10346" y="21460"/>
                    </a:cubicBezTo>
                    <a:cubicBezTo>
                      <a:pt x="10234" y="21572"/>
                      <a:pt x="9899" y="21572"/>
                      <a:pt x="9787" y="21460"/>
                    </a:cubicBezTo>
                    <a:cubicBezTo>
                      <a:pt x="9787" y="21460"/>
                      <a:pt x="9675" y="21012"/>
                      <a:pt x="9563" y="20677"/>
                    </a:cubicBezTo>
                    <a:cubicBezTo>
                      <a:pt x="9563" y="20229"/>
                      <a:pt x="9451" y="19893"/>
                      <a:pt x="9451" y="19781"/>
                    </a:cubicBezTo>
                    <a:cubicBezTo>
                      <a:pt x="9339" y="19781"/>
                      <a:pt x="9115" y="19781"/>
                      <a:pt x="9115" y="19781"/>
                    </a:cubicBezTo>
                    <a:cubicBezTo>
                      <a:pt x="9115" y="19781"/>
                      <a:pt x="9115" y="19781"/>
                      <a:pt x="9115" y="19781"/>
                    </a:cubicBezTo>
                    <a:cubicBezTo>
                      <a:pt x="9115" y="19781"/>
                      <a:pt x="8891" y="19669"/>
                      <a:pt x="8779" y="19669"/>
                    </a:cubicBezTo>
                    <a:cubicBezTo>
                      <a:pt x="8779" y="19781"/>
                      <a:pt x="8556" y="20117"/>
                      <a:pt x="8444" y="20453"/>
                    </a:cubicBezTo>
                    <a:cubicBezTo>
                      <a:pt x="8220" y="20789"/>
                      <a:pt x="7996" y="21124"/>
                      <a:pt x="7884" y="21124"/>
                    </a:cubicBezTo>
                    <a:cubicBezTo>
                      <a:pt x="7772" y="21236"/>
                      <a:pt x="7436" y="21124"/>
                      <a:pt x="7436" y="21012"/>
                    </a:cubicBezTo>
                    <a:cubicBezTo>
                      <a:pt x="7325" y="20900"/>
                      <a:pt x="7325" y="20565"/>
                      <a:pt x="7325" y="20117"/>
                    </a:cubicBezTo>
                    <a:cubicBezTo>
                      <a:pt x="7325" y="19669"/>
                      <a:pt x="7436" y="19334"/>
                      <a:pt x="7436" y="19334"/>
                    </a:cubicBezTo>
                    <a:cubicBezTo>
                      <a:pt x="7325" y="19222"/>
                      <a:pt x="7101" y="19110"/>
                      <a:pt x="7101" y="19110"/>
                    </a:cubicBezTo>
                    <a:cubicBezTo>
                      <a:pt x="7101" y="19110"/>
                      <a:pt x="7101" y="19110"/>
                      <a:pt x="7101" y="19110"/>
                    </a:cubicBezTo>
                    <a:cubicBezTo>
                      <a:pt x="7101" y="19110"/>
                      <a:pt x="6877" y="18998"/>
                      <a:pt x="6765" y="18998"/>
                    </a:cubicBezTo>
                    <a:cubicBezTo>
                      <a:pt x="6765" y="18998"/>
                      <a:pt x="6541" y="19334"/>
                      <a:pt x="6205" y="19669"/>
                    </a:cubicBezTo>
                    <a:cubicBezTo>
                      <a:pt x="5982" y="19893"/>
                      <a:pt x="5646" y="20229"/>
                      <a:pt x="5646" y="20229"/>
                    </a:cubicBezTo>
                    <a:cubicBezTo>
                      <a:pt x="5534" y="20229"/>
                      <a:pt x="5198" y="20005"/>
                      <a:pt x="5086" y="19893"/>
                    </a:cubicBezTo>
                    <a:cubicBezTo>
                      <a:pt x="5086" y="19893"/>
                      <a:pt x="5198" y="19446"/>
                      <a:pt x="5310" y="19110"/>
                    </a:cubicBezTo>
                    <a:cubicBezTo>
                      <a:pt x="5422" y="18662"/>
                      <a:pt x="5534" y="18326"/>
                      <a:pt x="5534" y="18326"/>
                    </a:cubicBezTo>
                    <a:cubicBezTo>
                      <a:pt x="5534" y="18214"/>
                      <a:pt x="5310" y="18103"/>
                      <a:pt x="5310" y="18103"/>
                    </a:cubicBezTo>
                    <a:cubicBezTo>
                      <a:pt x="5310" y="18103"/>
                      <a:pt x="5310" y="18103"/>
                      <a:pt x="5310" y="18103"/>
                    </a:cubicBezTo>
                    <a:cubicBezTo>
                      <a:pt x="5310" y="18103"/>
                      <a:pt x="5086" y="17879"/>
                      <a:pt x="4974" y="17879"/>
                    </a:cubicBezTo>
                    <a:cubicBezTo>
                      <a:pt x="4974" y="17879"/>
                      <a:pt x="4639" y="18103"/>
                      <a:pt x="4303" y="18326"/>
                    </a:cubicBezTo>
                    <a:cubicBezTo>
                      <a:pt x="3967" y="18550"/>
                      <a:pt x="3631" y="18774"/>
                      <a:pt x="3631" y="18774"/>
                    </a:cubicBezTo>
                    <a:cubicBezTo>
                      <a:pt x="3407" y="18774"/>
                      <a:pt x="3184" y="18550"/>
                      <a:pt x="3184" y="18438"/>
                    </a:cubicBezTo>
                    <a:cubicBezTo>
                      <a:pt x="3184" y="18326"/>
                      <a:pt x="3296" y="17991"/>
                      <a:pt x="3519" y="17655"/>
                    </a:cubicBezTo>
                    <a:cubicBezTo>
                      <a:pt x="3743" y="17319"/>
                      <a:pt x="3967" y="16983"/>
                      <a:pt x="3967" y="16871"/>
                    </a:cubicBezTo>
                    <a:cubicBezTo>
                      <a:pt x="3967" y="16760"/>
                      <a:pt x="3743" y="16648"/>
                      <a:pt x="3743" y="16648"/>
                    </a:cubicBezTo>
                    <a:cubicBezTo>
                      <a:pt x="3743" y="16648"/>
                      <a:pt x="3743" y="16648"/>
                      <a:pt x="3743" y="16648"/>
                    </a:cubicBezTo>
                    <a:cubicBezTo>
                      <a:pt x="3743" y="16648"/>
                      <a:pt x="3631" y="16424"/>
                      <a:pt x="3519" y="16424"/>
                    </a:cubicBezTo>
                    <a:cubicBezTo>
                      <a:pt x="3519" y="16424"/>
                      <a:pt x="3072" y="16536"/>
                      <a:pt x="2736" y="16648"/>
                    </a:cubicBezTo>
                    <a:cubicBezTo>
                      <a:pt x="2400" y="16871"/>
                      <a:pt x="1953" y="16983"/>
                      <a:pt x="1953" y="16983"/>
                    </a:cubicBezTo>
                    <a:cubicBezTo>
                      <a:pt x="1841" y="16871"/>
                      <a:pt x="1617" y="16536"/>
                      <a:pt x="1617" y="16424"/>
                    </a:cubicBezTo>
                    <a:cubicBezTo>
                      <a:pt x="1617" y="16424"/>
                      <a:pt x="1841" y="16088"/>
                      <a:pt x="2176" y="15752"/>
                    </a:cubicBezTo>
                    <a:cubicBezTo>
                      <a:pt x="2400" y="15528"/>
                      <a:pt x="2736" y="15193"/>
                      <a:pt x="2736" y="15193"/>
                    </a:cubicBezTo>
                    <a:cubicBezTo>
                      <a:pt x="2736" y="15081"/>
                      <a:pt x="2624" y="14857"/>
                      <a:pt x="2624" y="14857"/>
                    </a:cubicBezTo>
                    <a:cubicBezTo>
                      <a:pt x="2624" y="14857"/>
                      <a:pt x="2624" y="14857"/>
                      <a:pt x="2624" y="14857"/>
                    </a:cubicBezTo>
                    <a:cubicBezTo>
                      <a:pt x="2624" y="14857"/>
                      <a:pt x="2512" y="14633"/>
                      <a:pt x="2400" y="14633"/>
                    </a:cubicBezTo>
                    <a:cubicBezTo>
                      <a:pt x="2400" y="14521"/>
                      <a:pt x="1953" y="14633"/>
                      <a:pt x="1617" y="14745"/>
                    </a:cubicBezTo>
                    <a:cubicBezTo>
                      <a:pt x="1169" y="14745"/>
                      <a:pt x="833" y="14745"/>
                      <a:pt x="721" y="14745"/>
                    </a:cubicBezTo>
                    <a:cubicBezTo>
                      <a:pt x="610" y="14633"/>
                      <a:pt x="498" y="14297"/>
                      <a:pt x="498" y="14185"/>
                    </a:cubicBezTo>
                    <a:cubicBezTo>
                      <a:pt x="610" y="14185"/>
                      <a:pt x="833" y="13850"/>
                      <a:pt x="1169" y="13626"/>
                    </a:cubicBezTo>
                    <a:cubicBezTo>
                      <a:pt x="1505" y="13402"/>
                      <a:pt x="1841" y="13290"/>
                      <a:pt x="1953" y="13178"/>
                    </a:cubicBezTo>
                    <a:cubicBezTo>
                      <a:pt x="1953" y="13066"/>
                      <a:pt x="1841" y="12842"/>
                      <a:pt x="1841" y="12842"/>
                    </a:cubicBezTo>
                    <a:cubicBezTo>
                      <a:pt x="1841" y="12842"/>
                      <a:pt x="1841" y="12842"/>
                      <a:pt x="1841" y="12842"/>
                    </a:cubicBezTo>
                    <a:cubicBezTo>
                      <a:pt x="1841" y="12842"/>
                      <a:pt x="1841" y="12619"/>
                      <a:pt x="1729" y="12619"/>
                    </a:cubicBezTo>
                    <a:cubicBezTo>
                      <a:pt x="1729" y="12507"/>
                      <a:pt x="1393" y="12507"/>
                      <a:pt x="945" y="12507"/>
                    </a:cubicBezTo>
                    <a:cubicBezTo>
                      <a:pt x="498" y="12395"/>
                      <a:pt x="162" y="12395"/>
                      <a:pt x="50" y="12283"/>
                    </a:cubicBezTo>
                    <a:cubicBezTo>
                      <a:pt x="50" y="12283"/>
                      <a:pt x="-62" y="11835"/>
                      <a:pt x="50" y="11723"/>
                    </a:cubicBezTo>
                    <a:cubicBezTo>
                      <a:pt x="50" y="11723"/>
                      <a:pt x="386" y="11499"/>
                      <a:pt x="833" y="113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>
                <a:outerShdw blurRad="127000" rotWithShape="0">
                  <a:srgbClr val="000000">
                    <a:alpha val="40000"/>
                  </a:srgbClr>
                </a:outerShdw>
              </a:effectLst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588" name="Shape 588"/>
              <p:cNvSpPr/>
              <p:nvPr/>
            </p:nvSpPr>
            <p:spPr>
              <a:xfrm>
                <a:off x="562586" y="566038"/>
                <a:ext cx="965201" cy="965201"/>
              </a:xfrm>
              <a:prstGeom prst="ellipse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590" name="Shape 590"/>
            <p:cNvSpPr/>
            <p:nvPr/>
          </p:nvSpPr>
          <p:spPr>
            <a:xfrm>
              <a:off x="2600037" y="330348"/>
              <a:ext cx="3924301" cy="6273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000" b="1">
                  <a:solidFill>
                    <a:srgbClr val="363031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363031"/>
                  </a:solidFill>
                </a:rPr>
                <a:t>YOUR  TEXT  HERE</a:t>
              </a:r>
            </a:p>
          </p:txBody>
        </p:sp>
        <p:sp>
          <p:nvSpPr>
            <p:cNvPr id="591" name="Shape 591"/>
            <p:cNvSpPr/>
            <p:nvPr/>
          </p:nvSpPr>
          <p:spPr>
            <a:xfrm>
              <a:off x="2600039" y="890318"/>
              <a:ext cx="3997323" cy="1249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 algn="just">
                <a:defRPr sz="2400">
                  <a:solidFill>
                    <a:srgbClr val="565555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565555"/>
                  </a:solidFill>
                </a:rPr>
                <a:t>Nowadays a growing number of people, especially the 20s</a:t>
              </a:r>
            </a:p>
          </p:txBody>
        </p:sp>
        <p:sp>
          <p:nvSpPr>
            <p:cNvPr id="592" name="Shape 592"/>
            <p:cNvSpPr/>
            <p:nvPr/>
          </p:nvSpPr>
          <p:spPr>
            <a:xfrm>
              <a:off x="773273" y="754766"/>
              <a:ext cx="557509" cy="598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47" y="19833"/>
                  </a:moveTo>
                  <a:lnTo>
                    <a:pt x="6533" y="15022"/>
                  </a:lnTo>
                  <a:lnTo>
                    <a:pt x="2107" y="10211"/>
                  </a:lnTo>
                  <a:lnTo>
                    <a:pt x="1686" y="9622"/>
                  </a:lnTo>
                  <a:lnTo>
                    <a:pt x="2107" y="9131"/>
                  </a:lnTo>
                  <a:lnTo>
                    <a:pt x="4215" y="5204"/>
                  </a:lnTo>
                  <a:lnTo>
                    <a:pt x="4531" y="4811"/>
                  </a:lnTo>
                  <a:lnTo>
                    <a:pt x="18755" y="4811"/>
                  </a:lnTo>
                  <a:lnTo>
                    <a:pt x="21073" y="9131"/>
                  </a:lnTo>
                  <a:lnTo>
                    <a:pt x="21600" y="9622"/>
                  </a:lnTo>
                  <a:lnTo>
                    <a:pt x="21073" y="10211"/>
                  </a:lnTo>
                  <a:lnTo>
                    <a:pt x="16648" y="15022"/>
                  </a:lnTo>
                  <a:lnTo>
                    <a:pt x="12433" y="19833"/>
                  </a:lnTo>
                  <a:lnTo>
                    <a:pt x="11485" y="20716"/>
                  </a:lnTo>
                  <a:lnTo>
                    <a:pt x="10747" y="19833"/>
                  </a:lnTo>
                  <a:close/>
                  <a:moveTo>
                    <a:pt x="16859" y="16789"/>
                  </a:moveTo>
                  <a:lnTo>
                    <a:pt x="16648" y="18753"/>
                  </a:lnTo>
                  <a:lnTo>
                    <a:pt x="14751" y="19636"/>
                  </a:lnTo>
                  <a:lnTo>
                    <a:pt x="16859" y="19833"/>
                  </a:lnTo>
                  <a:lnTo>
                    <a:pt x="17807" y="21600"/>
                  </a:lnTo>
                  <a:lnTo>
                    <a:pt x="18018" y="19440"/>
                  </a:lnTo>
                  <a:lnTo>
                    <a:pt x="19703" y="18753"/>
                  </a:lnTo>
                  <a:lnTo>
                    <a:pt x="17596" y="18556"/>
                  </a:lnTo>
                  <a:lnTo>
                    <a:pt x="16859" y="16789"/>
                  </a:lnTo>
                  <a:close/>
                  <a:moveTo>
                    <a:pt x="4215" y="0"/>
                  </a:moveTo>
                  <a:lnTo>
                    <a:pt x="2634" y="2160"/>
                  </a:lnTo>
                  <a:lnTo>
                    <a:pt x="0" y="1964"/>
                  </a:lnTo>
                  <a:lnTo>
                    <a:pt x="2423" y="3535"/>
                  </a:lnTo>
                  <a:lnTo>
                    <a:pt x="2107" y="5891"/>
                  </a:lnTo>
                  <a:lnTo>
                    <a:pt x="3793" y="3731"/>
                  </a:lnTo>
                  <a:lnTo>
                    <a:pt x="6322" y="3927"/>
                  </a:lnTo>
                  <a:lnTo>
                    <a:pt x="4004" y="2455"/>
                  </a:lnTo>
                  <a:lnTo>
                    <a:pt x="4215" y="0"/>
                  </a:lnTo>
                  <a:close/>
                  <a:moveTo>
                    <a:pt x="6322" y="6578"/>
                  </a:moveTo>
                  <a:lnTo>
                    <a:pt x="8640" y="8935"/>
                  </a:lnTo>
                  <a:lnTo>
                    <a:pt x="10747" y="6578"/>
                  </a:lnTo>
                  <a:lnTo>
                    <a:pt x="6322" y="6578"/>
                  </a:lnTo>
                  <a:close/>
                  <a:moveTo>
                    <a:pt x="12433" y="6578"/>
                  </a:moveTo>
                  <a:lnTo>
                    <a:pt x="14540" y="8935"/>
                  </a:lnTo>
                  <a:lnTo>
                    <a:pt x="16859" y="6578"/>
                  </a:lnTo>
                  <a:lnTo>
                    <a:pt x="12433" y="6578"/>
                  </a:lnTo>
                  <a:close/>
                  <a:moveTo>
                    <a:pt x="17596" y="6775"/>
                  </a:moveTo>
                  <a:lnTo>
                    <a:pt x="15278" y="9131"/>
                  </a:lnTo>
                  <a:lnTo>
                    <a:pt x="18966" y="9131"/>
                  </a:lnTo>
                  <a:lnTo>
                    <a:pt x="17596" y="6775"/>
                  </a:lnTo>
                  <a:close/>
                  <a:moveTo>
                    <a:pt x="13803" y="9131"/>
                  </a:moveTo>
                  <a:lnTo>
                    <a:pt x="11696" y="6775"/>
                  </a:lnTo>
                  <a:lnTo>
                    <a:pt x="9378" y="9131"/>
                  </a:lnTo>
                  <a:lnTo>
                    <a:pt x="13803" y="9131"/>
                  </a:lnTo>
                  <a:close/>
                  <a:moveTo>
                    <a:pt x="8008" y="9131"/>
                  </a:moveTo>
                  <a:lnTo>
                    <a:pt x="5690" y="6971"/>
                  </a:lnTo>
                  <a:lnTo>
                    <a:pt x="4004" y="9425"/>
                  </a:lnTo>
                  <a:lnTo>
                    <a:pt x="8008" y="13745"/>
                  </a:lnTo>
                  <a:lnTo>
                    <a:pt x="10326" y="16102"/>
                  </a:lnTo>
                  <a:lnTo>
                    <a:pt x="7797" y="11389"/>
                  </a:lnTo>
                  <a:lnTo>
                    <a:pt x="8219" y="10898"/>
                  </a:lnTo>
                  <a:lnTo>
                    <a:pt x="11696" y="17182"/>
                  </a:lnTo>
                  <a:lnTo>
                    <a:pt x="14962" y="10898"/>
                  </a:lnTo>
                  <a:lnTo>
                    <a:pt x="15489" y="11389"/>
                  </a:lnTo>
                  <a:lnTo>
                    <a:pt x="12855" y="16102"/>
                  </a:lnTo>
                  <a:lnTo>
                    <a:pt x="15278" y="13745"/>
                  </a:lnTo>
                  <a:lnTo>
                    <a:pt x="18755" y="9818"/>
                  </a:lnTo>
                  <a:lnTo>
                    <a:pt x="7060" y="9818"/>
                  </a:lnTo>
                  <a:lnTo>
                    <a:pt x="7060" y="9131"/>
                  </a:lnTo>
                  <a:lnTo>
                    <a:pt x="8008" y="9131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2" nodeType="afterEffect">
                                  <p:stCondLst>
                                    <p:cond delay="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" presetClass="entr" presetSubtype="2" fill="hold" grpId="3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" presetClass="entr" presetSubtype="2" fill="hold" grpId="4" nodeType="afterEffect">
                                  <p:stCondLst>
                                    <p:cond delay="7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" presetClass="entr" presetSubtype="2" fill="hold" grpId="5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2" fill="hold" grpId="6" nodeType="afterEffect">
                                  <p:stCondLst>
                                    <p:cond delay="1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750"/>
                            </p:stCondLst>
                            <p:childTnLst>
                              <p:par>
                                <p:cTn id="35" presetID="2" presetClass="entr" presetSubtype="2" fill="hold" grpId="7" nodeType="afterEffect">
                                  <p:stCondLst>
                                    <p:cond delay="1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750"/>
                            </p:stCondLst>
                            <p:childTnLst>
                              <p:par>
                                <p:cTn id="40" presetID="2" presetClass="entr" presetSubtype="2" fill="hold" grpId="8" nodeType="afterEffect">
                                  <p:stCondLst>
                                    <p:cond delay="17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" grpId="1" animBg="1" advAuto="0"/>
      <p:bldP spid="524" grpId="5" animBg="1" advAuto="0"/>
      <p:bldP spid="536" grpId="2" animBg="1" advAuto="0"/>
      <p:bldP spid="548" grpId="6" animBg="1" advAuto="0"/>
      <p:bldP spid="560" grpId="3" animBg="1" advAuto="0"/>
      <p:bldP spid="571" grpId="7" animBg="1" advAuto="0"/>
      <p:bldP spid="582" grpId="8" animBg="1" advAuto="0"/>
      <p:bldP spid="593" grpId="4" animBg="1" advAuto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Shape 595"/>
          <p:cNvSpPr/>
          <p:nvPr/>
        </p:nvSpPr>
        <p:spPr>
          <a:xfrm>
            <a:off x="1562100" y="960116"/>
            <a:ext cx="6210300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96" name="Shape 596"/>
          <p:cNvSpPr/>
          <p:nvPr/>
        </p:nvSpPr>
        <p:spPr>
          <a:xfrm>
            <a:off x="3086100" y="1388204"/>
            <a:ext cx="5072368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/>
            </a:lvl1pPr>
          </a:lstStyle>
          <a:p>
            <a:pPr>
              <a:defRPr b="0"/>
            </a:pPr>
            <a:r>
              <a:rPr b="1"/>
              <a:t>YOUR TEXT  HERE</a:t>
            </a:r>
          </a:p>
        </p:txBody>
      </p:sp>
      <p:sp>
        <p:nvSpPr>
          <p:cNvPr id="597" name="Shape 597"/>
          <p:cNvSpPr/>
          <p:nvPr/>
        </p:nvSpPr>
        <p:spPr>
          <a:xfrm>
            <a:off x="1562100" y="2385061"/>
            <a:ext cx="6210300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600" name="Group 600"/>
          <p:cNvGrpSpPr/>
          <p:nvPr/>
        </p:nvGrpSpPr>
        <p:grpSpPr>
          <a:xfrm>
            <a:off x="1562100" y="952499"/>
            <a:ext cx="1524000" cy="1524001"/>
            <a:chOff x="0" y="0"/>
            <a:chExt cx="1524000" cy="1524000"/>
          </a:xfrm>
        </p:grpSpPr>
        <p:sp>
          <p:nvSpPr>
            <p:cNvPr id="598" name="Shape 598"/>
            <p:cNvSpPr/>
            <p:nvPr/>
          </p:nvSpPr>
          <p:spPr>
            <a:xfrm>
              <a:off x="0" y="-1"/>
              <a:ext cx="1524000" cy="1524001"/>
            </a:xfrm>
            <a:prstGeom prst="ellipse">
              <a:avLst/>
            </a:pr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599" name="Shape 599"/>
            <p:cNvSpPr/>
            <p:nvPr/>
          </p:nvSpPr>
          <p:spPr>
            <a:xfrm>
              <a:off x="223184" y="403860"/>
              <a:ext cx="1077632" cy="716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11</a:t>
              </a:r>
            </a:p>
          </p:txBody>
        </p:sp>
      </p:grpSp>
      <p:grpSp>
        <p:nvGrpSpPr>
          <p:cNvPr id="609" name="Group 609"/>
          <p:cNvGrpSpPr/>
          <p:nvPr/>
        </p:nvGrpSpPr>
        <p:grpSpPr>
          <a:xfrm>
            <a:off x="15893470" y="3425869"/>
            <a:ext cx="6019801" cy="1692277"/>
            <a:chOff x="0" y="0"/>
            <a:chExt cx="6019800" cy="1692275"/>
          </a:xfrm>
        </p:grpSpPr>
        <p:sp>
          <p:nvSpPr>
            <p:cNvPr id="601" name="Shape 601"/>
            <p:cNvSpPr/>
            <p:nvPr/>
          </p:nvSpPr>
          <p:spPr>
            <a:xfrm>
              <a:off x="76200" y="-1"/>
              <a:ext cx="5943601" cy="16922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1" y="6714"/>
                  </a:moveTo>
                  <a:cubicBezTo>
                    <a:pt x="21205" y="5400"/>
                    <a:pt x="20997" y="4305"/>
                    <a:pt x="20706" y="3284"/>
                  </a:cubicBezTo>
                  <a:cubicBezTo>
                    <a:pt x="20436" y="2335"/>
                    <a:pt x="20103" y="1532"/>
                    <a:pt x="19729" y="1022"/>
                  </a:cubicBezTo>
                  <a:cubicBezTo>
                    <a:pt x="19355" y="438"/>
                    <a:pt x="18960" y="146"/>
                    <a:pt x="18544" y="146"/>
                  </a:cubicBezTo>
                  <a:cubicBezTo>
                    <a:pt x="18253" y="146"/>
                    <a:pt x="6923" y="73"/>
                    <a:pt x="0" y="0"/>
                  </a:cubicBezTo>
                  <a:cubicBezTo>
                    <a:pt x="0" y="17076"/>
                    <a:pt x="0" y="17076"/>
                    <a:pt x="0" y="17076"/>
                  </a:cubicBezTo>
                  <a:cubicBezTo>
                    <a:pt x="16049" y="17076"/>
                    <a:pt x="16049" y="17076"/>
                    <a:pt x="16049" y="17076"/>
                  </a:cubicBezTo>
                  <a:cubicBezTo>
                    <a:pt x="16153" y="17586"/>
                    <a:pt x="16257" y="18024"/>
                    <a:pt x="16382" y="18462"/>
                  </a:cubicBezTo>
                  <a:cubicBezTo>
                    <a:pt x="16673" y="19411"/>
                    <a:pt x="17006" y="20214"/>
                    <a:pt x="17359" y="20724"/>
                  </a:cubicBezTo>
                  <a:cubicBezTo>
                    <a:pt x="17733" y="21308"/>
                    <a:pt x="18128" y="21600"/>
                    <a:pt x="18544" y="21600"/>
                  </a:cubicBezTo>
                  <a:cubicBezTo>
                    <a:pt x="18960" y="21600"/>
                    <a:pt x="19355" y="21308"/>
                    <a:pt x="19729" y="20724"/>
                  </a:cubicBezTo>
                  <a:cubicBezTo>
                    <a:pt x="20103" y="20214"/>
                    <a:pt x="20436" y="19411"/>
                    <a:pt x="20706" y="18462"/>
                  </a:cubicBezTo>
                  <a:cubicBezTo>
                    <a:pt x="20997" y="17514"/>
                    <a:pt x="21205" y="16346"/>
                    <a:pt x="21371" y="15032"/>
                  </a:cubicBezTo>
                  <a:cubicBezTo>
                    <a:pt x="21517" y="13719"/>
                    <a:pt x="21600" y="12332"/>
                    <a:pt x="21600" y="10873"/>
                  </a:cubicBezTo>
                  <a:cubicBezTo>
                    <a:pt x="21600" y="9414"/>
                    <a:pt x="21517" y="8027"/>
                    <a:pt x="21371" y="671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>
              <a:outerShdw blurRad="127000" rotWithShape="0">
                <a:srgbClr val="000000">
                  <a:alpha val="40000"/>
                </a:srgbClr>
              </a:outerShdw>
            </a:effectLst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02" name="Shape 602"/>
            <p:cNvSpPr/>
            <p:nvPr/>
          </p:nvSpPr>
          <p:spPr>
            <a:xfrm>
              <a:off x="-1" y="-1"/>
              <a:ext cx="76201" cy="13366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13292" y="0"/>
                    <a:pt x="6646" y="0"/>
                    <a:pt x="0" y="0"/>
                  </a:cubicBezTo>
                  <a:close/>
                </a:path>
              </a:pathLst>
            </a:custGeom>
            <a:solidFill>
              <a:srgbClr val="ACADB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03" name="Shape 603"/>
            <p:cNvSpPr/>
            <p:nvPr/>
          </p:nvSpPr>
          <p:spPr>
            <a:xfrm>
              <a:off x="4337050" y="12699"/>
              <a:ext cx="1682750" cy="16795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9331" y="21600"/>
                    <a:pt x="7935" y="21306"/>
                    <a:pt x="6612" y="20718"/>
                  </a:cubicBezTo>
                  <a:cubicBezTo>
                    <a:pt x="5363" y="20204"/>
                    <a:pt x="4188" y="19396"/>
                    <a:pt x="3159" y="18441"/>
                  </a:cubicBezTo>
                  <a:cubicBezTo>
                    <a:pt x="2204" y="17486"/>
                    <a:pt x="1396" y="16310"/>
                    <a:pt x="882" y="14988"/>
                  </a:cubicBezTo>
                  <a:cubicBezTo>
                    <a:pt x="294" y="13665"/>
                    <a:pt x="0" y="12269"/>
                    <a:pt x="0" y="10800"/>
                  </a:cubicBezTo>
                  <a:cubicBezTo>
                    <a:pt x="0" y="9331"/>
                    <a:pt x="294" y="7935"/>
                    <a:pt x="882" y="6612"/>
                  </a:cubicBezTo>
                  <a:cubicBezTo>
                    <a:pt x="1396" y="5290"/>
                    <a:pt x="2204" y="4188"/>
                    <a:pt x="3159" y="3159"/>
                  </a:cubicBezTo>
                  <a:cubicBezTo>
                    <a:pt x="4188" y="2204"/>
                    <a:pt x="5363" y="1396"/>
                    <a:pt x="6612" y="882"/>
                  </a:cubicBezTo>
                  <a:cubicBezTo>
                    <a:pt x="7935" y="294"/>
                    <a:pt x="9331" y="0"/>
                    <a:pt x="10800" y="0"/>
                  </a:cubicBezTo>
                  <a:cubicBezTo>
                    <a:pt x="12269" y="0"/>
                    <a:pt x="13665" y="294"/>
                    <a:pt x="14988" y="882"/>
                  </a:cubicBezTo>
                  <a:cubicBezTo>
                    <a:pt x="16310" y="1396"/>
                    <a:pt x="17486" y="2204"/>
                    <a:pt x="18441" y="3159"/>
                  </a:cubicBezTo>
                  <a:cubicBezTo>
                    <a:pt x="19469" y="4188"/>
                    <a:pt x="20204" y="5290"/>
                    <a:pt x="20792" y="6612"/>
                  </a:cubicBezTo>
                  <a:cubicBezTo>
                    <a:pt x="21306" y="7935"/>
                    <a:pt x="21600" y="9331"/>
                    <a:pt x="21600" y="10800"/>
                  </a:cubicBezTo>
                  <a:cubicBezTo>
                    <a:pt x="21600" y="12269"/>
                    <a:pt x="21306" y="13665"/>
                    <a:pt x="20792" y="14988"/>
                  </a:cubicBezTo>
                  <a:cubicBezTo>
                    <a:pt x="20204" y="16310"/>
                    <a:pt x="19469" y="17486"/>
                    <a:pt x="18441" y="18441"/>
                  </a:cubicBezTo>
                  <a:cubicBezTo>
                    <a:pt x="17486" y="19396"/>
                    <a:pt x="16310" y="20204"/>
                    <a:pt x="14988" y="20718"/>
                  </a:cubicBezTo>
                  <a:cubicBezTo>
                    <a:pt x="13665" y="21306"/>
                    <a:pt x="12269" y="21600"/>
                    <a:pt x="10800" y="21600"/>
                  </a:cubicBezTo>
                  <a:close/>
                </a:path>
              </a:pathLst>
            </a:custGeom>
            <a:solidFill>
              <a:srgbClr val="F2F2F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04" name="Shape 604"/>
            <p:cNvSpPr/>
            <p:nvPr/>
          </p:nvSpPr>
          <p:spPr>
            <a:xfrm>
              <a:off x="4435476" y="107949"/>
              <a:ext cx="1485901" cy="1485901"/>
            </a:xfrm>
            <a:prstGeom prst="ellipse">
              <a:avLst/>
            </a:prstGeom>
            <a:solidFill>
              <a:srgbClr val="ACADB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05" name="Shape 605"/>
            <p:cNvSpPr/>
            <p:nvPr/>
          </p:nvSpPr>
          <p:spPr>
            <a:xfrm>
              <a:off x="4534083" y="207801"/>
              <a:ext cx="1290611" cy="12862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0" h="21552" extrusionOk="0">
                  <a:moveTo>
                    <a:pt x="804" y="11445"/>
                  </a:moveTo>
                  <a:cubicBezTo>
                    <a:pt x="1186" y="11254"/>
                    <a:pt x="1569" y="11158"/>
                    <a:pt x="1569" y="11063"/>
                  </a:cubicBezTo>
                  <a:cubicBezTo>
                    <a:pt x="1664" y="11063"/>
                    <a:pt x="1664" y="10776"/>
                    <a:pt x="1664" y="10776"/>
                  </a:cubicBezTo>
                  <a:cubicBezTo>
                    <a:pt x="1664" y="10776"/>
                    <a:pt x="1664" y="10776"/>
                    <a:pt x="1664" y="10776"/>
                  </a:cubicBezTo>
                  <a:cubicBezTo>
                    <a:pt x="1664" y="10776"/>
                    <a:pt x="1664" y="10489"/>
                    <a:pt x="1569" y="10489"/>
                  </a:cubicBezTo>
                  <a:cubicBezTo>
                    <a:pt x="1569" y="10394"/>
                    <a:pt x="1186" y="10298"/>
                    <a:pt x="804" y="10203"/>
                  </a:cubicBezTo>
                  <a:cubicBezTo>
                    <a:pt x="422" y="10011"/>
                    <a:pt x="40" y="9916"/>
                    <a:pt x="40" y="9820"/>
                  </a:cubicBezTo>
                  <a:cubicBezTo>
                    <a:pt x="-56" y="9725"/>
                    <a:pt x="40" y="9342"/>
                    <a:pt x="135" y="9247"/>
                  </a:cubicBezTo>
                  <a:cubicBezTo>
                    <a:pt x="135" y="9247"/>
                    <a:pt x="517" y="9151"/>
                    <a:pt x="900" y="9056"/>
                  </a:cubicBezTo>
                  <a:cubicBezTo>
                    <a:pt x="1378" y="9056"/>
                    <a:pt x="1760" y="9056"/>
                    <a:pt x="1760" y="8960"/>
                  </a:cubicBezTo>
                  <a:cubicBezTo>
                    <a:pt x="1856" y="8960"/>
                    <a:pt x="1856" y="8673"/>
                    <a:pt x="1856" y="8673"/>
                  </a:cubicBezTo>
                  <a:cubicBezTo>
                    <a:pt x="1856" y="8673"/>
                    <a:pt x="1856" y="8673"/>
                    <a:pt x="1856" y="8673"/>
                  </a:cubicBezTo>
                  <a:cubicBezTo>
                    <a:pt x="1856" y="8673"/>
                    <a:pt x="1951" y="8482"/>
                    <a:pt x="1951" y="8387"/>
                  </a:cubicBezTo>
                  <a:cubicBezTo>
                    <a:pt x="1951" y="8291"/>
                    <a:pt x="1569" y="8100"/>
                    <a:pt x="1186" y="7909"/>
                  </a:cubicBezTo>
                  <a:cubicBezTo>
                    <a:pt x="900" y="7718"/>
                    <a:pt x="517" y="7431"/>
                    <a:pt x="517" y="7431"/>
                  </a:cubicBezTo>
                  <a:cubicBezTo>
                    <a:pt x="517" y="7240"/>
                    <a:pt x="613" y="6953"/>
                    <a:pt x="709" y="6857"/>
                  </a:cubicBezTo>
                  <a:cubicBezTo>
                    <a:pt x="804" y="6857"/>
                    <a:pt x="1186" y="6857"/>
                    <a:pt x="1569" y="6857"/>
                  </a:cubicBezTo>
                  <a:cubicBezTo>
                    <a:pt x="1951" y="6953"/>
                    <a:pt x="2429" y="6953"/>
                    <a:pt x="2429" y="6953"/>
                  </a:cubicBezTo>
                  <a:cubicBezTo>
                    <a:pt x="2525" y="6953"/>
                    <a:pt x="2620" y="6666"/>
                    <a:pt x="2620" y="6666"/>
                  </a:cubicBezTo>
                  <a:cubicBezTo>
                    <a:pt x="2620" y="6666"/>
                    <a:pt x="2620" y="6666"/>
                    <a:pt x="2620" y="6666"/>
                  </a:cubicBezTo>
                  <a:cubicBezTo>
                    <a:pt x="2620" y="6666"/>
                    <a:pt x="2716" y="6475"/>
                    <a:pt x="2716" y="6380"/>
                  </a:cubicBezTo>
                  <a:cubicBezTo>
                    <a:pt x="2716" y="6380"/>
                    <a:pt x="2429" y="6093"/>
                    <a:pt x="2142" y="5806"/>
                  </a:cubicBezTo>
                  <a:cubicBezTo>
                    <a:pt x="1856" y="5519"/>
                    <a:pt x="1569" y="5233"/>
                    <a:pt x="1569" y="5137"/>
                  </a:cubicBezTo>
                  <a:cubicBezTo>
                    <a:pt x="1569" y="5041"/>
                    <a:pt x="1760" y="4755"/>
                    <a:pt x="1951" y="4659"/>
                  </a:cubicBezTo>
                  <a:cubicBezTo>
                    <a:pt x="1951" y="4659"/>
                    <a:pt x="2333" y="4755"/>
                    <a:pt x="2716" y="4850"/>
                  </a:cubicBezTo>
                  <a:cubicBezTo>
                    <a:pt x="3098" y="5041"/>
                    <a:pt x="3480" y="5137"/>
                    <a:pt x="3576" y="5137"/>
                  </a:cubicBezTo>
                  <a:cubicBezTo>
                    <a:pt x="3576" y="5137"/>
                    <a:pt x="3767" y="4946"/>
                    <a:pt x="3767" y="4946"/>
                  </a:cubicBezTo>
                  <a:cubicBezTo>
                    <a:pt x="3767" y="4946"/>
                    <a:pt x="3767" y="4946"/>
                    <a:pt x="3767" y="4946"/>
                  </a:cubicBezTo>
                  <a:cubicBezTo>
                    <a:pt x="3767" y="4946"/>
                    <a:pt x="3958" y="4755"/>
                    <a:pt x="3958" y="4659"/>
                  </a:cubicBezTo>
                  <a:cubicBezTo>
                    <a:pt x="3958" y="4659"/>
                    <a:pt x="3767" y="4277"/>
                    <a:pt x="3576" y="3990"/>
                  </a:cubicBezTo>
                  <a:cubicBezTo>
                    <a:pt x="3289" y="3608"/>
                    <a:pt x="3098" y="3226"/>
                    <a:pt x="3194" y="3226"/>
                  </a:cubicBezTo>
                  <a:cubicBezTo>
                    <a:pt x="3194" y="3034"/>
                    <a:pt x="3480" y="2843"/>
                    <a:pt x="3576" y="2843"/>
                  </a:cubicBezTo>
                  <a:cubicBezTo>
                    <a:pt x="3576" y="2748"/>
                    <a:pt x="3958" y="3034"/>
                    <a:pt x="4340" y="3226"/>
                  </a:cubicBezTo>
                  <a:cubicBezTo>
                    <a:pt x="4627" y="3417"/>
                    <a:pt x="5009" y="3608"/>
                    <a:pt x="5009" y="3608"/>
                  </a:cubicBezTo>
                  <a:cubicBezTo>
                    <a:pt x="5105" y="3703"/>
                    <a:pt x="5296" y="3512"/>
                    <a:pt x="5296" y="3512"/>
                  </a:cubicBezTo>
                  <a:cubicBezTo>
                    <a:pt x="5296" y="3512"/>
                    <a:pt x="5296" y="3512"/>
                    <a:pt x="5296" y="3512"/>
                  </a:cubicBezTo>
                  <a:cubicBezTo>
                    <a:pt x="5296" y="3512"/>
                    <a:pt x="5487" y="3321"/>
                    <a:pt x="5583" y="3226"/>
                  </a:cubicBezTo>
                  <a:cubicBezTo>
                    <a:pt x="5583" y="3226"/>
                    <a:pt x="5392" y="2843"/>
                    <a:pt x="5296" y="2461"/>
                  </a:cubicBezTo>
                  <a:cubicBezTo>
                    <a:pt x="5201" y="2079"/>
                    <a:pt x="5105" y="1696"/>
                    <a:pt x="5105" y="1601"/>
                  </a:cubicBezTo>
                  <a:cubicBezTo>
                    <a:pt x="5105" y="1505"/>
                    <a:pt x="5487" y="1314"/>
                    <a:pt x="5583" y="1314"/>
                  </a:cubicBezTo>
                  <a:cubicBezTo>
                    <a:pt x="5679" y="1410"/>
                    <a:pt x="5965" y="1601"/>
                    <a:pt x="6252" y="1888"/>
                  </a:cubicBezTo>
                  <a:cubicBezTo>
                    <a:pt x="6539" y="2174"/>
                    <a:pt x="6825" y="2557"/>
                    <a:pt x="6825" y="2557"/>
                  </a:cubicBezTo>
                  <a:cubicBezTo>
                    <a:pt x="6921" y="2557"/>
                    <a:pt x="7112" y="2461"/>
                    <a:pt x="7112" y="2461"/>
                  </a:cubicBezTo>
                  <a:cubicBezTo>
                    <a:pt x="7112" y="2461"/>
                    <a:pt x="7112" y="2461"/>
                    <a:pt x="7112" y="2461"/>
                  </a:cubicBezTo>
                  <a:cubicBezTo>
                    <a:pt x="7112" y="2461"/>
                    <a:pt x="7399" y="2365"/>
                    <a:pt x="7399" y="2270"/>
                  </a:cubicBezTo>
                  <a:cubicBezTo>
                    <a:pt x="7399" y="2270"/>
                    <a:pt x="7399" y="1888"/>
                    <a:pt x="7399" y="1410"/>
                  </a:cubicBezTo>
                  <a:cubicBezTo>
                    <a:pt x="7303" y="1027"/>
                    <a:pt x="7303" y="645"/>
                    <a:pt x="7399" y="549"/>
                  </a:cubicBezTo>
                  <a:cubicBezTo>
                    <a:pt x="7399" y="454"/>
                    <a:pt x="7781" y="358"/>
                    <a:pt x="7877" y="454"/>
                  </a:cubicBezTo>
                  <a:cubicBezTo>
                    <a:pt x="7972" y="454"/>
                    <a:pt x="8163" y="741"/>
                    <a:pt x="8355" y="1123"/>
                  </a:cubicBezTo>
                  <a:cubicBezTo>
                    <a:pt x="8641" y="1505"/>
                    <a:pt x="8832" y="1792"/>
                    <a:pt x="8832" y="1888"/>
                  </a:cubicBezTo>
                  <a:cubicBezTo>
                    <a:pt x="8928" y="1888"/>
                    <a:pt x="9119" y="1792"/>
                    <a:pt x="9119" y="1792"/>
                  </a:cubicBezTo>
                  <a:cubicBezTo>
                    <a:pt x="9119" y="1792"/>
                    <a:pt x="9119" y="1792"/>
                    <a:pt x="9119" y="1792"/>
                  </a:cubicBezTo>
                  <a:cubicBezTo>
                    <a:pt x="9119" y="1792"/>
                    <a:pt x="9406" y="1792"/>
                    <a:pt x="9502" y="1696"/>
                  </a:cubicBezTo>
                  <a:cubicBezTo>
                    <a:pt x="9502" y="1696"/>
                    <a:pt x="9502" y="1314"/>
                    <a:pt x="9597" y="932"/>
                  </a:cubicBezTo>
                  <a:cubicBezTo>
                    <a:pt x="9693" y="549"/>
                    <a:pt x="9788" y="167"/>
                    <a:pt x="9788" y="72"/>
                  </a:cubicBezTo>
                  <a:cubicBezTo>
                    <a:pt x="9884" y="-24"/>
                    <a:pt x="10266" y="-24"/>
                    <a:pt x="10362" y="72"/>
                  </a:cubicBezTo>
                  <a:cubicBezTo>
                    <a:pt x="10457" y="72"/>
                    <a:pt x="10553" y="454"/>
                    <a:pt x="10648" y="836"/>
                  </a:cubicBezTo>
                  <a:cubicBezTo>
                    <a:pt x="10840" y="1218"/>
                    <a:pt x="10935" y="1601"/>
                    <a:pt x="10935" y="1696"/>
                  </a:cubicBezTo>
                  <a:cubicBezTo>
                    <a:pt x="11031" y="1696"/>
                    <a:pt x="11222" y="1696"/>
                    <a:pt x="11222" y="1696"/>
                  </a:cubicBezTo>
                  <a:cubicBezTo>
                    <a:pt x="11222" y="1696"/>
                    <a:pt x="11222" y="1696"/>
                    <a:pt x="11222" y="1696"/>
                  </a:cubicBezTo>
                  <a:cubicBezTo>
                    <a:pt x="11222" y="1696"/>
                    <a:pt x="11509" y="1696"/>
                    <a:pt x="11604" y="1696"/>
                  </a:cubicBezTo>
                  <a:cubicBezTo>
                    <a:pt x="11604" y="1696"/>
                    <a:pt x="11795" y="1314"/>
                    <a:pt x="11891" y="932"/>
                  </a:cubicBezTo>
                  <a:cubicBezTo>
                    <a:pt x="12082" y="549"/>
                    <a:pt x="12273" y="167"/>
                    <a:pt x="12273" y="167"/>
                  </a:cubicBezTo>
                  <a:cubicBezTo>
                    <a:pt x="12369" y="72"/>
                    <a:pt x="12751" y="167"/>
                    <a:pt x="12847" y="263"/>
                  </a:cubicBezTo>
                  <a:cubicBezTo>
                    <a:pt x="12942" y="263"/>
                    <a:pt x="12942" y="741"/>
                    <a:pt x="12942" y="1123"/>
                  </a:cubicBezTo>
                  <a:cubicBezTo>
                    <a:pt x="13038" y="1505"/>
                    <a:pt x="13038" y="1888"/>
                    <a:pt x="13038" y="1983"/>
                  </a:cubicBezTo>
                  <a:cubicBezTo>
                    <a:pt x="13133" y="1983"/>
                    <a:pt x="13325" y="2079"/>
                    <a:pt x="13325" y="2079"/>
                  </a:cubicBezTo>
                  <a:cubicBezTo>
                    <a:pt x="13325" y="2079"/>
                    <a:pt x="13325" y="2079"/>
                    <a:pt x="13325" y="2079"/>
                  </a:cubicBezTo>
                  <a:cubicBezTo>
                    <a:pt x="13325" y="2079"/>
                    <a:pt x="13611" y="2174"/>
                    <a:pt x="13707" y="2174"/>
                  </a:cubicBezTo>
                  <a:cubicBezTo>
                    <a:pt x="13707" y="2079"/>
                    <a:pt x="13898" y="1792"/>
                    <a:pt x="14185" y="1505"/>
                  </a:cubicBezTo>
                  <a:cubicBezTo>
                    <a:pt x="14376" y="1123"/>
                    <a:pt x="14663" y="836"/>
                    <a:pt x="14663" y="836"/>
                  </a:cubicBezTo>
                  <a:cubicBezTo>
                    <a:pt x="14854" y="741"/>
                    <a:pt x="15140" y="932"/>
                    <a:pt x="15236" y="1027"/>
                  </a:cubicBezTo>
                  <a:cubicBezTo>
                    <a:pt x="15236" y="1123"/>
                    <a:pt x="15236" y="1505"/>
                    <a:pt x="15140" y="1888"/>
                  </a:cubicBezTo>
                  <a:cubicBezTo>
                    <a:pt x="15140" y="2270"/>
                    <a:pt x="15045" y="2652"/>
                    <a:pt x="15045" y="2748"/>
                  </a:cubicBezTo>
                  <a:cubicBezTo>
                    <a:pt x="15045" y="2843"/>
                    <a:pt x="15236" y="2939"/>
                    <a:pt x="15236" y="2939"/>
                  </a:cubicBezTo>
                  <a:cubicBezTo>
                    <a:pt x="15332" y="2939"/>
                    <a:pt x="15332" y="2939"/>
                    <a:pt x="15332" y="2939"/>
                  </a:cubicBezTo>
                  <a:cubicBezTo>
                    <a:pt x="15332" y="2939"/>
                    <a:pt x="15523" y="3034"/>
                    <a:pt x="15618" y="3034"/>
                  </a:cubicBezTo>
                  <a:cubicBezTo>
                    <a:pt x="15618" y="3034"/>
                    <a:pt x="15905" y="2748"/>
                    <a:pt x="16192" y="2461"/>
                  </a:cubicBezTo>
                  <a:cubicBezTo>
                    <a:pt x="16479" y="2270"/>
                    <a:pt x="16861" y="1983"/>
                    <a:pt x="16861" y="1983"/>
                  </a:cubicBezTo>
                  <a:cubicBezTo>
                    <a:pt x="17052" y="1983"/>
                    <a:pt x="17339" y="2174"/>
                    <a:pt x="17339" y="2365"/>
                  </a:cubicBezTo>
                  <a:cubicBezTo>
                    <a:pt x="17339" y="2365"/>
                    <a:pt x="17243" y="2748"/>
                    <a:pt x="17052" y="3130"/>
                  </a:cubicBezTo>
                  <a:cubicBezTo>
                    <a:pt x="16956" y="3512"/>
                    <a:pt x="16765" y="3895"/>
                    <a:pt x="16765" y="3895"/>
                  </a:cubicBezTo>
                  <a:cubicBezTo>
                    <a:pt x="16765" y="3990"/>
                    <a:pt x="16956" y="4181"/>
                    <a:pt x="16956" y="4181"/>
                  </a:cubicBezTo>
                  <a:cubicBezTo>
                    <a:pt x="16956" y="4181"/>
                    <a:pt x="16956" y="4181"/>
                    <a:pt x="16956" y="4181"/>
                  </a:cubicBezTo>
                  <a:cubicBezTo>
                    <a:pt x="16956" y="4181"/>
                    <a:pt x="17148" y="4372"/>
                    <a:pt x="17243" y="4372"/>
                  </a:cubicBezTo>
                  <a:cubicBezTo>
                    <a:pt x="17243" y="4372"/>
                    <a:pt x="17625" y="4181"/>
                    <a:pt x="18008" y="3990"/>
                  </a:cubicBezTo>
                  <a:cubicBezTo>
                    <a:pt x="18294" y="3799"/>
                    <a:pt x="18677" y="3608"/>
                    <a:pt x="18772" y="3608"/>
                  </a:cubicBezTo>
                  <a:cubicBezTo>
                    <a:pt x="18868" y="3703"/>
                    <a:pt x="19155" y="3990"/>
                    <a:pt x="19155" y="4086"/>
                  </a:cubicBezTo>
                  <a:cubicBezTo>
                    <a:pt x="19155" y="4181"/>
                    <a:pt x="18868" y="4468"/>
                    <a:pt x="18677" y="4850"/>
                  </a:cubicBezTo>
                  <a:cubicBezTo>
                    <a:pt x="18486" y="5137"/>
                    <a:pt x="18199" y="5424"/>
                    <a:pt x="18199" y="5519"/>
                  </a:cubicBezTo>
                  <a:cubicBezTo>
                    <a:pt x="18199" y="5615"/>
                    <a:pt x="18294" y="5806"/>
                    <a:pt x="18294" y="5806"/>
                  </a:cubicBezTo>
                  <a:cubicBezTo>
                    <a:pt x="18390" y="5806"/>
                    <a:pt x="18390" y="5806"/>
                    <a:pt x="18390" y="5806"/>
                  </a:cubicBezTo>
                  <a:cubicBezTo>
                    <a:pt x="18390" y="5806"/>
                    <a:pt x="18486" y="5997"/>
                    <a:pt x="18581" y="5997"/>
                  </a:cubicBezTo>
                  <a:cubicBezTo>
                    <a:pt x="18581" y="6093"/>
                    <a:pt x="18963" y="5902"/>
                    <a:pt x="19346" y="5806"/>
                  </a:cubicBezTo>
                  <a:cubicBezTo>
                    <a:pt x="19728" y="5711"/>
                    <a:pt x="20110" y="5711"/>
                    <a:pt x="20206" y="5711"/>
                  </a:cubicBezTo>
                  <a:cubicBezTo>
                    <a:pt x="20302" y="5711"/>
                    <a:pt x="20493" y="6093"/>
                    <a:pt x="20493" y="6188"/>
                  </a:cubicBezTo>
                  <a:cubicBezTo>
                    <a:pt x="20397" y="6284"/>
                    <a:pt x="20110" y="6571"/>
                    <a:pt x="19824" y="6857"/>
                  </a:cubicBezTo>
                  <a:cubicBezTo>
                    <a:pt x="19537" y="7049"/>
                    <a:pt x="19250" y="7335"/>
                    <a:pt x="19250" y="7335"/>
                  </a:cubicBezTo>
                  <a:cubicBezTo>
                    <a:pt x="19155" y="7431"/>
                    <a:pt x="19250" y="7622"/>
                    <a:pt x="19250" y="7718"/>
                  </a:cubicBezTo>
                  <a:cubicBezTo>
                    <a:pt x="19250" y="7718"/>
                    <a:pt x="19250" y="7718"/>
                    <a:pt x="19250" y="7718"/>
                  </a:cubicBezTo>
                  <a:cubicBezTo>
                    <a:pt x="19250" y="7718"/>
                    <a:pt x="19346" y="7909"/>
                    <a:pt x="19441" y="8004"/>
                  </a:cubicBezTo>
                  <a:cubicBezTo>
                    <a:pt x="19441" y="8004"/>
                    <a:pt x="19824" y="8004"/>
                    <a:pt x="20206" y="8004"/>
                  </a:cubicBezTo>
                  <a:cubicBezTo>
                    <a:pt x="20684" y="7909"/>
                    <a:pt x="21066" y="8004"/>
                    <a:pt x="21066" y="8004"/>
                  </a:cubicBezTo>
                  <a:cubicBezTo>
                    <a:pt x="21257" y="8100"/>
                    <a:pt x="21257" y="8482"/>
                    <a:pt x="21257" y="8578"/>
                  </a:cubicBezTo>
                  <a:cubicBezTo>
                    <a:pt x="21257" y="8673"/>
                    <a:pt x="20875" y="8864"/>
                    <a:pt x="20493" y="9056"/>
                  </a:cubicBezTo>
                  <a:cubicBezTo>
                    <a:pt x="20110" y="9247"/>
                    <a:pt x="19824" y="9342"/>
                    <a:pt x="19728" y="9438"/>
                  </a:cubicBezTo>
                  <a:cubicBezTo>
                    <a:pt x="19728" y="9438"/>
                    <a:pt x="19824" y="9725"/>
                    <a:pt x="19824" y="9725"/>
                  </a:cubicBezTo>
                  <a:cubicBezTo>
                    <a:pt x="19824" y="9725"/>
                    <a:pt x="19824" y="9725"/>
                    <a:pt x="19824" y="9725"/>
                  </a:cubicBezTo>
                  <a:cubicBezTo>
                    <a:pt x="19824" y="9725"/>
                    <a:pt x="19824" y="10011"/>
                    <a:pt x="19824" y="10011"/>
                  </a:cubicBezTo>
                  <a:cubicBezTo>
                    <a:pt x="19824" y="10107"/>
                    <a:pt x="20206" y="10107"/>
                    <a:pt x="20684" y="10203"/>
                  </a:cubicBezTo>
                  <a:cubicBezTo>
                    <a:pt x="21066" y="10298"/>
                    <a:pt x="21448" y="10394"/>
                    <a:pt x="21448" y="10489"/>
                  </a:cubicBezTo>
                  <a:cubicBezTo>
                    <a:pt x="21544" y="10585"/>
                    <a:pt x="21544" y="10967"/>
                    <a:pt x="21448" y="11063"/>
                  </a:cubicBezTo>
                  <a:cubicBezTo>
                    <a:pt x="21448" y="11063"/>
                    <a:pt x="21066" y="11254"/>
                    <a:pt x="20684" y="11349"/>
                  </a:cubicBezTo>
                  <a:cubicBezTo>
                    <a:pt x="20302" y="11445"/>
                    <a:pt x="19919" y="11541"/>
                    <a:pt x="19824" y="11541"/>
                  </a:cubicBezTo>
                  <a:cubicBezTo>
                    <a:pt x="19728" y="11636"/>
                    <a:pt x="19824" y="11827"/>
                    <a:pt x="19824" y="11827"/>
                  </a:cubicBezTo>
                  <a:cubicBezTo>
                    <a:pt x="19824" y="11827"/>
                    <a:pt x="19824" y="11827"/>
                    <a:pt x="19824" y="11827"/>
                  </a:cubicBezTo>
                  <a:cubicBezTo>
                    <a:pt x="19824" y="11827"/>
                    <a:pt x="19728" y="12114"/>
                    <a:pt x="19728" y="12210"/>
                  </a:cubicBezTo>
                  <a:cubicBezTo>
                    <a:pt x="19824" y="12210"/>
                    <a:pt x="20110" y="12401"/>
                    <a:pt x="20493" y="12496"/>
                  </a:cubicBezTo>
                  <a:cubicBezTo>
                    <a:pt x="20875" y="12688"/>
                    <a:pt x="21257" y="12879"/>
                    <a:pt x="21257" y="12974"/>
                  </a:cubicBezTo>
                  <a:cubicBezTo>
                    <a:pt x="21353" y="13070"/>
                    <a:pt x="21257" y="13452"/>
                    <a:pt x="21162" y="13548"/>
                  </a:cubicBezTo>
                  <a:cubicBezTo>
                    <a:pt x="21066" y="13548"/>
                    <a:pt x="20684" y="13548"/>
                    <a:pt x="20302" y="13643"/>
                  </a:cubicBezTo>
                  <a:cubicBezTo>
                    <a:pt x="19824" y="13643"/>
                    <a:pt x="19441" y="13548"/>
                    <a:pt x="19441" y="13643"/>
                  </a:cubicBezTo>
                  <a:cubicBezTo>
                    <a:pt x="19346" y="13643"/>
                    <a:pt x="19250" y="13930"/>
                    <a:pt x="19250" y="13930"/>
                  </a:cubicBezTo>
                  <a:cubicBezTo>
                    <a:pt x="19250" y="13930"/>
                    <a:pt x="19250" y="13930"/>
                    <a:pt x="19250" y="13930"/>
                  </a:cubicBezTo>
                  <a:cubicBezTo>
                    <a:pt x="19250" y="13930"/>
                    <a:pt x="19155" y="14121"/>
                    <a:pt x="19250" y="14217"/>
                  </a:cubicBezTo>
                  <a:cubicBezTo>
                    <a:pt x="19250" y="14217"/>
                    <a:pt x="19537" y="14503"/>
                    <a:pt x="19824" y="14695"/>
                  </a:cubicBezTo>
                  <a:cubicBezTo>
                    <a:pt x="20110" y="14981"/>
                    <a:pt x="20493" y="15268"/>
                    <a:pt x="20493" y="15364"/>
                  </a:cubicBezTo>
                  <a:cubicBezTo>
                    <a:pt x="20493" y="15459"/>
                    <a:pt x="20302" y="15746"/>
                    <a:pt x="20206" y="15841"/>
                  </a:cubicBezTo>
                  <a:cubicBezTo>
                    <a:pt x="20110" y="15841"/>
                    <a:pt x="19728" y="15841"/>
                    <a:pt x="19346" y="15746"/>
                  </a:cubicBezTo>
                  <a:cubicBezTo>
                    <a:pt x="18963" y="15650"/>
                    <a:pt x="18581" y="15555"/>
                    <a:pt x="18581" y="15555"/>
                  </a:cubicBezTo>
                  <a:cubicBezTo>
                    <a:pt x="18486" y="15555"/>
                    <a:pt x="18390" y="15746"/>
                    <a:pt x="18390" y="15746"/>
                  </a:cubicBezTo>
                  <a:cubicBezTo>
                    <a:pt x="18390" y="15841"/>
                    <a:pt x="18390" y="15841"/>
                    <a:pt x="18390" y="15841"/>
                  </a:cubicBezTo>
                  <a:cubicBezTo>
                    <a:pt x="18390" y="15841"/>
                    <a:pt x="18199" y="16033"/>
                    <a:pt x="18199" y="16033"/>
                  </a:cubicBezTo>
                  <a:cubicBezTo>
                    <a:pt x="18199" y="16128"/>
                    <a:pt x="18486" y="16415"/>
                    <a:pt x="18677" y="16702"/>
                  </a:cubicBezTo>
                  <a:cubicBezTo>
                    <a:pt x="18963" y="17084"/>
                    <a:pt x="19155" y="17371"/>
                    <a:pt x="19155" y="17466"/>
                  </a:cubicBezTo>
                  <a:cubicBezTo>
                    <a:pt x="19155" y="17562"/>
                    <a:pt x="18868" y="17849"/>
                    <a:pt x="18772" y="17849"/>
                  </a:cubicBezTo>
                  <a:cubicBezTo>
                    <a:pt x="18677" y="17944"/>
                    <a:pt x="18390" y="17753"/>
                    <a:pt x="18008" y="17562"/>
                  </a:cubicBezTo>
                  <a:cubicBezTo>
                    <a:pt x="17625" y="17371"/>
                    <a:pt x="17243" y="17180"/>
                    <a:pt x="17243" y="17180"/>
                  </a:cubicBezTo>
                  <a:cubicBezTo>
                    <a:pt x="17148" y="17180"/>
                    <a:pt x="16956" y="17371"/>
                    <a:pt x="16956" y="17371"/>
                  </a:cubicBezTo>
                  <a:cubicBezTo>
                    <a:pt x="16956" y="17371"/>
                    <a:pt x="16956" y="17371"/>
                    <a:pt x="16956" y="17371"/>
                  </a:cubicBezTo>
                  <a:cubicBezTo>
                    <a:pt x="16956" y="17371"/>
                    <a:pt x="16765" y="17562"/>
                    <a:pt x="16765" y="17657"/>
                  </a:cubicBezTo>
                  <a:cubicBezTo>
                    <a:pt x="16765" y="17657"/>
                    <a:pt x="16956" y="18040"/>
                    <a:pt x="17052" y="18422"/>
                  </a:cubicBezTo>
                  <a:cubicBezTo>
                    <a:pt x="17243" y="18804"/>
                    <a:pt x="17434" y="19187"/>
                    <a:pt x="17434" y="19187"/>
                  </a:cubicBezTo>
                  <a:cubicBezTo>
                    <a:pt x="17339" y="19378"/>
                    <a:pt x="17052" y="19569"/>
                    <a:pt x="16956" y="19569"/>
                  </a:cubicBezTo>
                  <a:cubicBezTo>
                    <a:pt x="16861" y="19569"/>
                    <a:pt x="16574" y="19282"/>
                    <a:pt x="16192" y="19091"/>
                  </a:cubicBezTo>
                  <a:cubicBezTo>
                    <a:pt x="15905" y="18804"/>
                    <a:pt x="15618" y="18518"/>
                    <a:pt x="15618" y="18518"/>
                  </a:cubicBezTo>
                  <a:cubicBezTo>
                    <a:pt x="15523" y="18518"/>
                    <a:pt x="15332" y="18709"/>
                    <a:pt x="15332" y="18709"/>
                  </a:cubicBezTo>
                  <a:cubicBezTo>
                    <a:pt x="15332" y="18709"/>
                    <a:pt x="15332" y="18709"/>
                    <a:pt x="15332" y="18709"/>
                  </a:cubicBezTo>
                  <a:cubicBezTo>
                    <a:pt x="15332" y="18709"/>
                    <a:pt x="15045" y="18804"/>
                    <a:pt x="15045" y="18900"/>
                  </a:cubicBezTo>
                  <a:cubicBezTo>
                    <a:pt x="15045" y="18900"/>
                    <a:pt x="15140" y="19282"/>
                    <a:pt x="15140" y="19664"/>
                  </a:cubicBezTo>
                  <a:cubicBezTo>
                    <a:pt x="15236" y="20047"/>
                    <a:pt x="15332" y="20429"/>
                    <a:pt x="15236" y="20525"/>
                  </a:cubicBezTo>
                  <a:cubicBezTo>
                    <a:pt x="15236" y="20620"/>
                    <a:pt x="14854" y="20811"/>
                    <a:pt x="14758" y="20716"/>
                  </a:cubicBezTo>
                  <a:cubicBezTo>
                    <a:pt x="14663" y="20716"/>
                    <a:pt x="14376" y="20429"/>
                    <a:pt x="14185" y="20142"/>
                  </a:cubicBezTo>
                  <a:cubicBezTo>
                    <a:pt x="13898" y="19760"/>
                    <a:pt x="13707" y="19473"/>
                    <a:pt x="13707" y="19473"/>
                  </a:cubicBezTo>
                  <a:cubicBezTo>
                    <a:pt x="13611" y="19378"/>
                    <a:pt x="13325" y="19473"/>
                    <a:pt x="13325" y="19473"/>
                  </a:cubicBezTo>
                  <a:cubicBezTo>
                    <a:pt x="13325" y="19473"/>
                    <a:pt x="13325" y="19473"/>
                    <a:pt x="13325" y="19473"/>
                  </a:cubicBezTo>
                  <a:cubicBezTo>
                    <a:pt x="13325" y="19473"/>
                    <a:pt x="13133" y="19569"/>
                    <a:pt x="13038" y="19664"/>
                  </a:cubicBezTo>
                  <a:cubicBezTo>
                    <a:pt x="13038" y="19664"/>
                    <a:pt x="13038" y="20047"/>
                    <a:pt x="13038" y="20429"/>
                  </a:cubicBezTo>
                  <a:cubicBezTo>
                    <a:pt x="12942" y="20811"/>
                    <a:pt x="12942" y="21289"/>
                    <a:pt x="12942" y="21289"/>
                  </a:cubicBezTo>
                  <a:cubicBezTo>
                    <a:pt x="12847" y="21385"/>
                    <a:pt x="12464" y="21480"/>
                    <a:pt x="12369" y="21385"/>
                  </a:cubicBezTo>
                  <a:cubicBezTo>
                    <a:pt x="12273" y="21385"/>
                    <a:pt x="12082" y="21003"/>
                    <a:pt x="11891" y="20620"/>
                  </a:cubicBezTo>
                  <a:cubicBezTo>
                    <a:pt x="11795" y="20334"/>
                    <a:pt x="11604" y="19951"/>
                    <a:pt x="11604" y="19856"/>
                  </a:cubicBezTo>
                  <a:cubicBezTo>
                    <a:pt x="11509" y="19856"/>
                    <a:pt x="11222" y="19856"/>
                    <a:pt x="11222" y="19856"/>
                  </a:cubicBezTo>
                  <a:cubicBezTo>
                    <a:pt x="11222" y="19856"/>
                    <a:pt x="11222" y="19856"/>
                    <a:pt x="11222" y="19856"/>
                  </a:cubicBezTo>
                  <a:cubicBezTo>
                    <a:pt x="11222" y="19856"/>
                    <a:pt x="11031" y="19856"/>
                    <a:pt x="10935" y="19951"/>
                  </a:cubicBezTo>
                  <a:cubicBezTo>
                    <a:pt x="10935" y="19951"/>
                    <a:pt x="10840" y="20334"/>
                    <a:pt x="10744" y="20716"/>
                  </a:cubicBezTo>
                  <a:cubicBezTo>
                    <a:pt x="10648" y="21098"/>
                    <a:pt x="10457" y="21480"/>
                    <a:pt x="10457" y="21480"/>
                  </a:cubicBezTo>
                  <a:cubicBezTo>
                    <a:pt x="10266" y="21576"/>
                    <a:pt x="9979" y="21576"/>
                    <a:pt x="9884" y="21480"/>
                  </a:cubicBezTo>
                  <a:cubicBezTo>
                    <a:pt x="9788" y="21480"/>
                    <a:pt x="9693" y="21098"/>
                    <a:pt x="9597" y="20620"/>
                  </a:cubicBezTo>
                  <a:cubicBezTo>
                    <a:pt x="9502" y="20238"/>
                    <a:pt x="9502" y="19856"/>
                    <a:pt x="9502" y="19856"/>
                  </a:cubicBezTo>
                  <a:cubicBezTo>
                    <a:pt x="9406" y="19760"/>
                    <a:pt x="9119" y="19760"/>
                    <a:pt x="9119" y="19760"/>
                  </a:cubicBezTo>
                  <a:cubicBezTo>
                    <a:pt x="9119" y="19760"/>
                    <a:pt x="9119" y="19760"/>
                    <a:pt x="9119" y="19760"/>
                  </a:cubicBezTo>
                  <a:cubicBezTo>
                    <a:pt x="9119" y="19760"/>
                    <a:pt x="8928" y="19664"/>
                    <a:pt x="8832" y="19760"/>
                  </a:cubicBezTo>
                  <a:cubicBezTo>
                    <a:pt x="8832" y="19760"/>
                    <a:pt x="8641" y="20047"/>
                    <a:pt x="8450" y="20429"/>
                  </a:cubicBezTo>
                  <a:cubicBezTo>
                    <a:pt x="8259" y="20811"/>
                    <a:pt x="7972" y="21098"/>
                    <a:pt x="7972" y="21194"/>
                  </a:cubicBezTo>
                  <a:cubicBezTo>
                    <a:pt x="7781" y="21194"/>
                    <a:pt x="7494" y="21098"/>
                    <a:pt x="7399" y="21003"/>
                  </a:cubicBezTo>
                  <a:cubicBezTo>
                    <a:pt x="7399" y="20907"/>
                    <a:pt x="7399" y="20525"/>
                    <a:pt x="7399" y="20142"/>
                  </a:cubicBezTo>
                  <a:cubicBezTo>
                    <a:pt x="7399" y="19760"/>
                    <a:pt x="7399" y="19378"/>
                    <a:pt x="7399" y="19282"/>
                  </a:cubicBezTo>
                  <a:cubicBezTo>
                    <a:pt x="7399" y="19187"/>
                    <a:pt x="7112" y="19187"/>
                    <a:pt x="7112" y="19187"/>
                  </a:cubicBezTo>
                  <a:cubicBezTo>
                    <a:pt x="7112" y="19187"/>
                    <a:pt x="7112" y="19187"/>
                    <a:pt x="7112" y="19187"/>
                  </a:cubicBezTo>
                  <a:cubicBezTo>
                    <a:pt x="7112" y="19187"/>
                    <a:pt x="6921" y="18995"/>
                    <a:pt x="6825" y="19091"/>
                  </a:cubicBezTo>
                  <a:cubicBezTo>
                    <a:pt x="6825" y="19091"/>
                    <a:pt x="6539" y="19378"/>
                    <a:pt x="6252" y="19664"/>
                  </a:cubicBezTo>
                  <a:cubicBezTo>
                    <a:pt x="5965" y="19951"/>
                    <a:pt x="5679" y="20238"/>
                    <a:pt x="5583" y="20238"/>
                  </a:cubicBezTo>
                  <a:cubicBezTo>
                    <a:pt x="5487" y="20238"/>
                    <a:pt x="5201" y="20047"/>
                    <a:pt x="5105" y="19951"/>
                  </a:cubicBezTo>
                  <a:cubicBezTo>
                    <a:pt x="5105" y="19856"/>
                    <a:pt x="5201" y="19473"/>
                    <a:pt x="5296" y="19091"/>
                  </a:cubicBezTo>
                  <a:cubicBezTo>
                    <a:pt x="5392" y="18709"/>
                    <a:pt x="5583" y="18326"/>
                    <a:pt x="5583" y="18326"/>
                  </a:cubicBezTo>
                  <a:cubicBezTo>
                    <a:pt x="5487" y="18231"/>
                    <a:pt x="5296" y="18135"/>
                    <a:pt x="5296" y="18135"/>
                  </a:cubicBezTo>
                  <a:cubicBezTo>
                    <a:pt x="5296" y="18135"/>
                    <a:pt x="5296" y="18135"/>
                    <a:pt x="5296" y="18135"/>
                  </a:cubicBezTo>
                  <a:cubicBezTo>
                    <a:pt x="5296" y="18135"/>
                    <a:pt x="5105" y="17944"/>
                    <a:pt x="5009" y="17944"/>
                  </a:cubicBezTo>
                  <a:cubicBezTo>
                    <a:pt x="5009" y="17944"/>
                    <a:pt x="4627" y="18135"/>
                    <a:pt x="4340" y="18422"/>
                  </a:cubicBezTo>
                  <a:cubicBezTo>
                    <a:pt x="4054" y="18613"/>
                    <a:pt x="3671" y="18804"/>
                    <a:pt x="3576" y="18804"/>
                  </a:cubicBezTo>
                  <a:cubicBezTo>
                    <a:pt x="3480" y="18804"/>
                    <a:pt x="3194" y="18518"/>
                    <a:pt x="3194" y="18422"/>
                  </a:cubicBezTo>
                  <a:cubicBezTo>
                    <a:pt x="3194" y="18326"/>
                    <a:pt x="3385" y="17944"/>
                    <a:pt x="3576" y="17657"/>
                  </a:cubicBezTo>
                  <a:cubicBezTo>
                    <a:pt x="3767" y="17275"/>
                    <a:pt x="3958" y="16988"/>
                    <a:pt x="3958" y="16893"/>
                  </a:cubicBezTo>
                  <a:cubicBezTo>
                    <a:pt x="3958" y="16797"/>
                    <a:pt x="3767" y="16606"/>
                    <a:pt x="3767" y="16606"/>
                  </a:cubicBezTo>
                  <a:cubicBezTo>
                    <a:pt x="3767" y="16606"/>
                    <a:pt x="3767" y="16606"/>
                    <a:pt x="3767" y="16606"/>
                  </a:cubicBezTo>
                  <a:cubicBezTo>
                    <a:pt x="3767" y="16606"/>
                    <a:pt x="3576" y="16415"/>
                    <a:pt x="3576" y="16415"/>
                  </a:cubicBezTo>
                  <a:cubicBezTo>
                    <a:pt x="3480" y="16415"/>
                    <a:pt x="3098" y="16511"/>
                    <a:pt x="2716" y="16702"/>
                  </a:cubicBezTo>
                  <a:cubicBezTo>
                    <a:pt x="2429" y="16797"/>
                    <a:pt x="1951" y="16988"/>
                    <a:pt x="1951" y="16988"/>
                  </a:cubicBezTo>
                  <a:cubicBezTo>
                    <a:pt x="1760" y="16893"/>
                    <a:pt x="1569" y="16606"/>
                    <a:pt x="1664" y="16511"/>
                  </a:cubicBezTo>
                  <a:cubicBezTo>
                    <a:pt x="1664" y="16415"/>
                    <a:pt x="1856" y="16128"/>
                    <a:pt x="2142" y="15746"/>
                  </a:cubicBezTo>
                  <a:cubicBezTo>
                    <a:pt x="2429" y="15459"/>
                    <a:pt x="2716" y="15172"/>
                    <a:pt x="2716" y="15172"/>
                  </a:cubicBezTo>
                  <a:cubicBezTo>
                    <a:pt x="2716" y="15077"/>
                    <a:pt x="2620" y="14886"/>
                    <a:pt x="2620" y="14886"/>
                  </a:cubicBezTo>
                  <a:cubicBezTo>
                    <a:pt x="2620" y="14886"/>
                    <a:pt x="2620" y="14886"/>
                    <a:pt x="2620" y="14886"/>
                  </a:cubicBezTo>
                  <a:cubicBezTo>
                    <a:pt x="2620" y="14886"/>
                    <a:pt x="2525" y="14599"/>
                    <a:pt x="2429" y="14599"/>
                  </a:cubicBezTo>
                  <a:cubicBezTo>
                    <a:pt x="2429" y="14599"/>
                    <a:pt x="2047" y="14695"/>
                    <a:pt x="1569" y="14695"/>
                  </a:cubicBezTo>
                  <a:cubicBezTo>
                    <a:pt x="1186" y="14790"/>
                    <a:pt x="804" y="14790"/>
                    <a:pt x="709" y="14790"/>
                  </a:cubicBezTo>
                  <a:cubicBezTo>
                    <a:pt x="613" y="14695"/>
                    <a:pt x="517" y="14312"/>
                    <a:pt x="517" y="14217"/>
                  </a:cubicBezTo>
                  <a:cubicBezTo>
                    <a:pt x="613" y="14121"/>
                    <a:pt x="900" y="13930"/>
                    <a:pt x="1186" y="13643"/>
                  </a:cubicBezTo>
                  <a:cubicBezTo>
                    <a:pt x="1569" y="13452"/>
                    <a:pt x="1856" y="13261"/>
                    <a:pt x="1951" y="13165"/>
                  </a:cubicBezTo>
                  <a:cubicBezTo>
                    <a:pt x="1951" y="13165"/>
                    <a:pt x="1856" y="12879"/>
                    <a:pt x="1856" y="12879"/>
                  </a:cubicBezTo>
                  <a:cubicBezTo>
                    <a:pt x="1856" y="12879"/>
                    <a:pt x="1856" y="12879"/>
                    <a:pt x="1856" y="12879"/>
                  </a:cubicBezTo>
                  <a:cubicBezTo>
                    <a:pt x="1856" y="12879"/>
                    <a:pt x="1856" y="12592"/>
                    <a:pt x="1760" y="12592"/>
                  </a:cubicBezTo>
                  <a:cubicBezTo>
                    <a:pt x="1760" y="12592"/>
                    <a:pt x="1378" y="12496"/>
                    <a:pt x="995" y="12496"/>
                  </a:cubicBezTo>
                  <a:cubicBezTo>
                    <a:pt x="517" y="12401"/>
                    <a:pt x="135" y="12401"/>
                    <a:pt x="135" y="12305"/>
                  </a:cubicBezTo>
                  <a:cubicBezTo>
                    <a:pt x="40" y="12210"/>
                    <a:pt x="-56" y="11923"/>
                    <a:pt x="40" y="11732"/>
                  </a:cubicBezTo>
                  <a:cubicBezTo>
                    <a:pt x="40" y="11732"/>
                    <a:pt x="422" y="11541"/>
                    <a:pt x="804" y="1144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>
              <a:outerShdw blurRad="127000" rotWithShape="0">
                <a:srgbClr val="000000">
                  <a:alpha val="40000"/>
                </a:srgbClr>
              </a:outerShdw>
            </a:effectLst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06" name="Shape 606"/>
            <p:cNvSpPr/>
            <p:nvPr/>
          </p:nvSpPr>
          <p:spPr>
            <a:xfrm>
              <a:off x="4699000" y="371475"/>
              <a:ext cx="958853" cy="958854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07" name="Shape 607"/>
            <p:cNvSpPr/>
            <p:nvPr/>
          </p:nvSpPr>
          <p:spPr>
            <a:xfrm>
              <a:off x="4930776" y="565150"/>
              <a:ext cx="460377" cy="4765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71" extrusionOk="0">
                  <a:moveTo>
                    <a:pt x="12420" y="0"/>
                  </a:moveTo>
                  <a:cubicBezTo>
                    <a:pt x="7560" y="0"/>
                    <a:pt x="3510" y="3857"/>
                    <a:pt x="3510" y="8743"/>
                  </a:cubicBezTo>
                  <a:cubicBezTo>
                    <a:pt x="3510" y="10800"/>
                    <a:pt x="4320" y="12857"/>
                    <a:pt x="5670" y="14400"/>
                  </a:cubicBezTo>
                  <a:cubicBezTo>
                    <a:pt x="270" y="19543"/>
                    <a:pt x="270" y="19543"/>
                    <a:pt x="270" y="19543"/>
                  </a:cubicBezTo>
                  <a:cubicBezTo>
                    <a:pt x="0" y="19800"/>
                    <a:pt x="0" y="20057"/>
                    <a:pt x="0" y="20314"/>
                  </a:cubicBezTo>
                  <a:cubicBezTo>
                    <a:pt x="0" y="20571"/>
                    <a:pt x="0" y="20829"/>
                    <a:pt x="270" y="21086"/>
                  </a:cubicBezTo>
                  <a:cubicBezTo>
                    <a:pt x="810" y="21600"/>
                    <a:pt x="1350" y="21600"/>
                    <a:pt x="1890" y="21086"/>
                  </a:cubicBezTo>
                  <a:cubicBezTo>
                    <a:pt x="7560" y="15943"/>
                    <a:pt x="7560" y="15943"/>
                    <a:pt x="7560" y="15943"/>
                  </a:cubicBezTo>
                  <a:cubicBezTo>
                    <a:pt x="8910" y="16714"/>
                    <a:pt x="10530" y="17229"/>
                    <a:pt x="12420" y="17229"/>
                  </a:cubicBezTo>
                  <a:cubicBezTo>
                    <a:pt x="17550" y="17229"/>
                    <a:pt x="21600" y="13371"/>
                    <a:pt x="21600" y="8743"/>
                  </a:cubicBezTo>
                  <a:cubicBezTo>
                    <a:pt x="21600" y="3857"/>
                    <a:pt x="17550" y="0"/>
                    <a:pt x="12420" y="0"/>
                  </a:cubicBezTo>
                  <a:close/>
                  <a:moveTo>
                    <a:pt x="12420" y="1543"/>
                  </a:moveTo>
                  <a:cubicBezTo>
                    <a:pt x="16470" y="1543"/>
                    <a:pt x="19980" y="4629"/>
                    <a:pt x="19980" y="8743"/>
                  </a:cubicBezTo>
                  <a:cubicBezTo>
                    <a:pt x="19980" y="12600"/>
                    <a:pt x="16470" y="15686"/>
                    <a:pt x="12420" y="15686"/>
                  </a:cubicBezTo>
                  <a:cubicBezTo>
                    <a:pt x="8370" y="15686"/>
                    <a:pt x="4860" y="12600"/>
                    <a:pt x="4860" y="8743"/>
                  </a:cubicBezTo>
                  <a:cubicBezTo>
                    <a:pt x="4860" y="4629"/>
                    <a:pt x="8370" y="1543"/>
                    <a:pt x="12420" y="1543"/>
                  </a:cubicBezTo>
                  <a:close/>
                </a:path>
              </a:pathLst>
            </a:custGeom>
            <a:solidFill>
              <a:srgbClr val="66676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08" name="Shape 608"/>
            <p:cNvSpPr/>
            <p:nvPr/>
          </p:nvSpPr>
          <p:spPr>
            <a:xfrm>
              <a:off x="557214" y="299005"/>
              <a:ext cx="3924301" cy="6654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300" b="1">
                  <a:solidFill>
                    <a:srgbClr val="363031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363031"/>
                  </a:solidFill>
                </a:rPr>
                <a:t>YOUR  TEXT  HERE</a:t>
              </a:r>
            </a:p>
          </p:txBody>
        </p:sp>
      </p:grpSp>
      <p:grpSp>
        <p:nvGrpSpPr>
          <p:cNvPr id="619" name="Group 619"/>
          <p:cNvGrpSpPr/>
          <p:nvPr/>
        </p:nvGrpSpPr>
        <p:grpSpPr>
          <a:xfrm>
            <a:off x="15893470" y="5292769"/>
            <a:ext cx="6019801" cy="1692277"/>
            <a:chOff x="0" y="0"/>
            <a:chExt cx="6019800" cy="1692275"/>
          </a:xfrm>
        </p:grpSpPr>
        <p:sp>
          <p:nvSpPr>
            <p:cNvPr id="610" name="Shape 610"/>
            <p:cNvSpPr/>
            <p:nvPr/>
          </p:nvSpPr>
          <p:spPr>
            <a:xfrm>
              <a:off x="0" y="-1"/>
              <a:ext cx="5943601" cy="16922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1" y="6714"/>
                  </a:moveTo>
                  <a:cubicBezTo>
                    <a:pt x="21205" y="5400"/>
                    <a:pt x="20997" y="4305"/>
                    <a:pt x="20706" y="3284"/>
                  </a:cubicBezTo>
                  <a:cubicBezTo>
                    <a:pt x="20436" y="2335"/>
                    <a:pt x="20103" y="1532"/>
                    <a:pt x="19729" y="1022"/>
                  </a:cubicBezTo>
                  <a:cubicBezTo>
                    <a:pt x="19355" y="438"/>
                    <a:pt x="18960" y="146"/>
                    <a:pt x="18544" y="146"/>
                  </a:cubicBezTo>
                  <a:cubicBezTo>
                    <a:pt x="18253" y="146"/>
                    <a:pt x="6923" y="73"/>
                    <a:pt x="0" y="0"/>
                  </a:cubicBezTo>
                  <a:cubicBezTo>
                    <a:pt x="0" y="17076"/>
                    <a:pt x="0" y="17076"/>
                    <a:pt x="0" y="17076"/>
                  </a:cubicBezTo>
                  <a:cubicBezTo>
                    <a:pt x="16049" y="17076"/>
                    <a:pt x="16049" y="17076"/>
                    <a:pt x="16049" y="17076"/>
                  </a:cubicBezTo>
                  <a:cubicBezTo>
                    <a:pt x="16153" y="17586"/>
                    <a:pt x="16257" y="18024"/>
                    <a:pt x="16382" y="18462"/>
                  </a:cubicBezTo>
                  <a:cubicBezTo>
                    <a:pt x="16673" y="19411"/>
                    <a:pt x="17006" y="20214"/>
                    <a:pt x="17359" y="20724"/>
                  </a:cubicBezTo>
                  <a:cubicBezTo>
                    <a:pt x="17733" y="21308"/>
                    <a:pt x="18128" y="21600"/>
                    <a:pt x="18544" y="21600"/>
                  </a:cubicBezTo>
                  <a:cubicBezTo>
                    <a:pt x="18960" y="21600"/>
                    <a:pt x="19355" y="21308"/>
                    <a:pt x="19729" y="20724"/>
                  </a:cubicBezTo>
                  <a:cubicBezTo>
                    <a:pt x="20103" y="20214"/>
                    <a:pt x="20436" y="19411"/>
                    <a:pt x="20706" y="18462"/>
                  </a:cubicBezTo>
                  <a:cubicBezTo>
                    <a:pt x="20997" y="17441"/>
                    <a:pt x="21205" y="16346"/>
                    <a:pt x="21371" y="15032"/>
                  </a:cubicBezTo>
                  <a:cubicBezTo>
                    <a:pt x="21517" y="13719"/>
                    <a:pt x="21600" y="12332"/>
                    <a:pt x="21600" y="10873"/>
                  </a:cubicBezTo>
                  <a:cubicBezTo>
                    <a:pt x="21600" y="9414"/>
                    <a:pt x="21517" y="8027"/>
                    <a:pt x="21371" y="671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>
              <a:outerShdw blurRad="127000" rotWithShape="0">
                <a:srgbClr val="000000">
                  <a:alpha val="40000"/>
                </a:srgbClr>
              </a:outerShdw>
            </a:effectLst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11" name="Shape 611"/>
            <p:cNvSpPr/>
            <p:nvPr/>
          </p:nvSpPr>
          <p:spPr>
            <a:xfrm>
              <a:off x="-1" y="-1"/>
              <a:ext cx="76201" cy="13366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13292" y="0"/>
                    <a:pt x="6646" y="0"/>
                    <a:pt x="0" y="0"/>
                  </a:cubicBezTo>
                  <a:close/>
                </a:path>
              </a:pathLst>
            </a:custGeom>
            <a:solidFill>
              <a:srgbClr val="72727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12" name="Shape 612"/>
            <p:cNvSpPr/>
            <p:nvPr/>
          </p:nvSpPr>
          <p:spPr>
            <a:xfrm>
              <a:off x="4337050" y="12699"/>
              <a:ext cx="1682750" cy="16795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9331" y="21600"/>
                    <a:pt x="7935" y="21306"/>
                    <a:pt x="6612" y="20718"/>
                  </a:cubicBezTo>
                  <a:cubicBezTo>
                    <a:pt x="5363" y="20204"/>
                    <a:pt x="4188" y="19396"/>
                    <a:pt x="3159" y="18441"/>
                  </a:cubicBezTo>
                  <a:cubicBezTo>
                    <a:pt x="2204" y="17412"/>
                    <a:pt x="1396" y="16310"/>
                    <a:pt x="882" y="14988"/>
                  </a:cubicBezTo>
                  <a:cubicBezTo>
                    <a:pt x="294" y="13665"/>
                    <a:pt x="0" y="12269"/>
                    <a:pt x="0" y="10800"/>
                  </a:cubicBezTo>
                  <a:cubicBezTo>
                    <a:pt x="0" y="9331"/>
                    <a:pt x="294" y="7935"/>
                    <a:pt x="882" y="6612"/>
                  </a:cubicBezTo>
                  <a:cubicBezTo>
                    <a:pt x="1396" y="5290"/>
                    <a:pt x="2204" y="4188"/>
                    <a:pt x="3159" y="3159"/>
                  </a:cubicBezTo>
                  <a:cubicBezTo>
                    <a:pt x="4188" y="2204"/>
                    <a:pt x="5363" y="1396"/>
                    <a:pt x="6612" y="882"/>
                  </a:cubicBezTo>
                  <a:cubicBezTo>
                    <a:pt x="7935" y="294"/>
                    <a:pt x="9331" y="0"/>
                    <a:pt x="10800" y="0"/>
                  </a:cubicBezTo>
                  <a:cubicBezTo>
                    <a:pt x="12269" y="0"/>
                    <a:pt x="13665" y="294"/>
                    <a:pt x="14988" y="882"/>
                  </a:cubicBezTo>
                  <a:cubicBezTo>
                    <a:pt x="16310" y="1396"/>
                    <a:pt x="17486" y="2204"/>
                    <a:pt x="18441" y="3159"/>
                  </a:cubicBezTo>
                  <a:cubicBezTo>
                    <a:pt x="19469" y="4188"/>
                    <a:pt x="20204" y="5290"/>
                    <a:pt x="20792" y="6612"/>
                  </a:cubicBezTo>
                  <a:cubicBezTo>
                    <a:pt x="21306" y="7935"/>
                    <a:pt x="21600" y="9331"/>
                    <a:pt x="21600" y="10800"/>
                  </a:cubicBezTo>
                  <a:cubicBezTo>
                    <a:pt x="21600" y="12269"/>
                    <a:pt x="21306" y="13665"/>
                    <a:pt x="20792" y="14988"/>
                  </a:cubicBezTo>
                  <a:cubicBezTo>
                    <a:pt x="20204" y="16310"/>
                    <a:pt x="19469" y="17412"/>
                    <a:pt x="18441" y="18441"/>
                  </a:cubicBezTo>
                  <a:cubicBezTo>
                    <a:pt x="17486" y="19396"/>
                    <a:pt x="16310" y="20204"/>
                    <a:pt x="14988" y="20718"/>
                  </a:cubicBezTo>
                  <a:cubicBezTo>
                    <a:pt x="13665" y="21306"/>
                    <a:pt x="12269" y="21600"/>
                    <a:pt x="1080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>
              <a:outerShdw blurRad="101600" dist="76200" dir="2700000" rotWithShape="0">
                <a:srgbClr val="000000">
                  <a:alpha val="40000"/>
                </a:srgbClr>
              </a:outerShdw>
            </a:effectLst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13" name="Shape 613"/>
            <p:cNvSpPr/>
            <p:nvPr/>
          </p:nvSpPr>
          <p:spPr>
            <a:xfrm>
              <a:off x="4435476" y="111125"/>
              <a:ext cx="1485901" cy="1482729"/>
            </a:xfrm>
            <a:prstGeom prst="ellipse">
              <a:avLst/>
            </a:prstGeom>
            <a:solidFill>
              <a:srgbClr val="72727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14" name="Shape 614"/>
            <p:cNvSpPr/>
            <p:nvPr/>
          </p:nvSpPr>
          <p:spPr>
            <a:xfrm>
              <a:off x="4534083" y="207805"/>
              <a:ext cx="1290611" cy="12893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0" h="21552" extrusionOk="0">
                  <a:moveTo>
                    <a:pt x="804" y="11445"/>
                  </a:moveTo>
                  <a:cubicBezTo>
                    <a:pt x="1186" y="11254"/>
                    <a:pt x="1569" y="11158"/>
                    <a:pt x="1569" y="11063"/>
                  </a:cubicBezTo>
                  <a:cubicBezTo>
                    <a:pt x="1664" y="11063"/>
                    <a:pt x="1664" y="10776"/>
                    <a:pt x="1664" y="10776"/>
                  </a:cubicBezTo>
                  <a:cubicBezTo>
                    <a:pt x="1664" y="10776"/>
                    <a:pt x="1664" y="10776"/>
                    <a:pt x="1664" y="10776"/>
                  </a:cubicBezTo>
                  <a:cubicBezTo>
                    <a:pt x="1664" y="10776"/>
                    <a:pt x="1664" y="10489"/>
                    <a:pt x="1569" y="10489"/>
                  </a:cubicBezTo>
                  <a:cubicBezTo>
                    <a:pt x="1569" y="10394"/>
                    <a:pt x="1186" y="10298"/>
                    <a:pt x="804" y="10203"/>
                  </a:cubicBezTo>
                  <a:cubicBezTo>
                    <a:pt x="422" y="10011"/>
                    <a:pt x="40" y="9916"/>
                    <a:pt x="40" y="9820"/>
                  </a:cubicBezTo>
                  <a:cubicBezTo>
                    <a:pt x="-56" y="9725"/>
                    <a:pt x="40" y="9342"/>
                    <a:pt x="135" y="9247"/>
                  </a:cubicBezTo>
                  <a:cubicBezTo>
                    <a:pt x="135" y="9247"/>
                    <a:pt x="517" y="9151"/>
                    <a:pt x="900" y="9056"/>
                  </a:cubicBezTo>
                  <a:cubicBezTo>
                    <a:pt x="1378" y="9056"/>
                    <a:pt x="1760" y="9056"/>
                    <a:pt x="1760" y="8960"/>
                  </a:cubicBezTo>
                  <a:cubicBezTo>
                    <a:pt x="1856" y="8960"/>
                    <a:pt x="1856" y="8673"/>
                    <a:pt x="1856" y="8673"/>
                  </a:cubicBezTo>
                  <a:cubicBezTo>
                    <a:pt x="1856" y="8673"/>
                    <a:pt x="1856" y="8673"/>
                    <a:pt x="1856" y="8673"/>
                  </a:cubicBezTo>
                  <a:cubicBezTo>
                    <a:pt x="1856" y="8673"/>
                    <a:pt x="1951" y="8482"/>
                    <a:pt x="1951" y="8387"/>
                  </a:cubicBezTo>
                  <a:cubicBezTo>
                    <a:pt x="1951" y="8291"/>
                    <a:pt x="1569" y="8100"/>
                    <a:pt x="1186" y="7909"/>
                  </a:cubicBezTo>
                  <a:cubicBezTo>
                    <a:pt x="900" y="7718"/>
                    <a:pt x="517" y="7431"/>
                    <a:pt x="517" y="7431"/>
                  </a:cubicBezTo>
                  <a:cubicBezTo>
                    <a:pt x="517" y="7240"/>
                    <a:pt x="613" y="6953"/>
                    <a:pt x="709" y="6857"/>
                  </a:cubicBezTo>
                  <a:cubicBezTo>
                    <a:pt x="804" y="6857"/>
                    <a:pt x="1186" y="6857"/>
                    <a:pt x="1569" y="6857"/>
                  </a:cubicBezTo>
                  <a:cubicBezTo>
                    <a:pt x="1951" y="6953"/>
                    <a:pt x="2429" y="6953"/>
                    <a:pt x="2429" y="6953"/>
                  </a:cubicBezTo>
                  <a:cubicBezTo>
                    <a:pt x="2525" y="6953"/>
                    <a:pt x="2620" y="6666"/>
                    <a:pt x="2620" y="6666"/>
                  </a:cubicBezTo>
                  <a:cubicBezTo>
                    <a:pt x="2620" y="6666"/>
                    <a:pt x="2620" y="6666"/>
                    <a:pt x="2620" y="6666"/>
                  </a:cubicBezTo>
                  <a:cubicBezTo>
                    <a:pt x="2620" y="6666"/>
                    <a:pt x="2716" y="6475"/>
                    <a:pt x="2716" y="6380"/>
                  </a:cubicBezTo>
                  <a:cubicBezTo>
                    <a:pt x="2716" y="6380"/>
                    <a:pt x="2429" y="6093"/>
                    <a:pt x="2142" y="5806"/>
                  </a:cubicBezTo>
                  <a:cubicBezTo>
                    <a:pt x="1856" y="5519"/>
                    <a:pt x="1569" y="5233"/>
                    <a:pt x="1569" y="5137"/>
                  </a:cubicBezTo>
                  <a:cubicBezTo>
                    <a:pt x="1569" y="5041"/>
                    <a:pt x="1760" y="4755"/>
                    <a:pt x="1951" y="4659"/>
                  </a:cubicBezTo>
                  <a:cubicBezTo>
                    <a:pt x="1951" y="4659"/>
                    <a:pt x="2333" y="4755"/>
                    <a:pt x="2716" y="4850"/>
                  </a:cubicBezTo>
                  <a:cubicBezTo>
                    <a:pt x="3098" y="5041"/>
                    <a:pt x="3480" y="5137"/>
                    <a:pt x="3576" y="5137"/>
                  </a:cubicBezTo>
                  <a:cubicBezTo>
                    <a:pt x="3576" y="5137"/>
                    <a:pt x="3767" y="4946"/>
                    <a:pt x="3767" y="4946"/>
                  </a:cubicBezTo>
                  <a:cubicBezTo>
                    <a:pt x="3767" y="4946"/>
                    <a:pt x="3767" y="4946"/>
                    <a:pt x="3767" y="4946"/>
                  </a:cubicBezTo>
                  <a:cubicBezTo>
                    <a:pt x="3767" y="4946"/>
                    <a:pt x="3958" y="4755"/>
                    <a:pt x="3958" y="4659"/>
                  </a:cubicBezTo>
                  <a:cubicBezTo>
                    <a:pt x="3958" y="4659"/>
                    <a:pt x="3767" y="4277"/>
                    <a:pt x="3576" y="3990"/>
                  </a:cubicBezTo>
                  <a:cubicBezTo>
                    <a:pt x="3289" y="3608"/>
                    <a:pt x="3098" y="3226"/>
                    <a:pt x="3194" y="3226"/>
                  </a:cubicBezTo>
                  <a:cubicBezTo>
                    <a:pt x="3194" y="3034"/>
                    <a:pt x="3480" y="2843"/>
                    <a:pt x="3576" y="2843"/>
                  </a:cubicBezTo>
                  <a:cubicBezTo>
                    <a:pt x="3576" y="2748"/>
                    <a:pt x="3958" y="2939"/>
                    <a:pt x="4340" y="3226"/>
                  </a:cubicBezTo>
                  <a:cubicBezTo>
                    <a:pt x="4627" y="3417"/>
                    <a:pt x="5009" y="3608"/>
                    <a:pt x="5009" y="3608"/>
                  </a:cubicBezTo>
                  <a:cubicBezTo>
                    <a:pt x="5105" y="3703"/>
                    <a:pt x="5296" y="3512"/>
                    <a:pt x="5296" y="3512"/>
                  </a:cubicBezTo>
                  <a:cubicBezTo>
                    <a:pt x="5296" y="3512"/>
                    <a:pt x="5296" y="3512"/>
                    <a:pt x="5296" y="3512"/>
                  </a:cubicBezTo>
                  <a:cubicBezTo>
                    <a:pt x="5296" y="3512"/>
                    <a:pt x="5487" y="3321"/>
                    <a:pt x="5583" y="3226"/>
                  </a:cubicBezTo>
                  <a:cubicBezTo>
                    <a:pt x="5583" y="3226"/>
                    <a:pt x="5392" y="2843"/>
                    <a:pt x="5296" y="2461"/>
                  </a:cubicBezTo>
                  <a:cubicBezTo>
                    <a:pt x="5201" y="2079"/>
                    <a:pt x="5105" y="1696"/>
                    <a:pt x="5105" y="1601"/>
                  </a:cubicBezTo>
                  <a:cubicBezTo>
                    <a:pt x="5105" y="1505"/>
                    <a:pt x="5487" y="1314"/>
                    <a:pt x="5583" y="1314"/>
                  </a:cubicBezTo>
                  <a:cubicBezTo>
                    <a:pt x="5679" y="1410"/>
                    <a:pt x="5965" y="1601"/>
                    <a:pt x="6252" y="1888"/>
                  </a:cubicBezTo>
                  <a:cubicBezTo>
                    <a:pt x="6539" y="2174"/>
                    <a:pt x="6825" y="2461"/>
                    <a:pt x="6825" y="2557"/>
                  </a:cubicBezTo>
                  <a:cubicBezTo>
                    <a:pt x="6921" y="2557"/>
                    <a:pt x="7112" y="2461"/>
                    <a:pt x="7112" y="2461"/>
                  </a:cubicBezTo>
                  <a:cubicBezTo>
                    <a:pt x="7112" y="2461"/>
                    <a:pt x="7112" y="2461"/>
                    <a:pt x="7112" y="2461"/>
                  </a:cubicBezTo>
                  <a:cubicBezTo>
                    <a:pt x="7112" y="2461"/>
                    <a:pt x="7399" y="2365"/>
                    <a:pt x="7399" y="2270"/>
                  </a:cubicBezTo>
                  <a:cubicBezTo>
                    <a:pt x="7399" y="2270"/>
                    <a:pt x="7399" y="1888"/>
                    <a:pt x="7399" y="1410"/>
                  </a:cubicBezTo>
                  <a:cubicBezTo>
                    <a:pt x="7303" y="1027"/>
                    <a:pt x="7303" y="645"/>
                    <a:pt x="7399" y="549"/>
                  </a:cubicBezTo>
                  <a:cubicBezTo>
                    <a:pt x="7399" y="454"/>
                    <a:pt x="7781" y="358"/>
                    <a:pt x="7877" y="454"/>
                  </a:cubicBezTo>
                  <a:cubicBezTo>
                    <a:pt x="7972" y="454"/>
                    <a:pt x="8163" y="741"/>
                    <a:pt x="8355" y="1123"/>
                  </a:cubicBezTo>
                  <a:cubicBezTo>
                    <a:pt x="8641" y="1505"/>
                    <a:pt x="8832" y="1792"/>
                    <a:pt x="8832" y="1888"/>
                  </a:cubicBezTo>
                  <a:cubicBezTo>
                    <a:pt x="8928" y="1888"/>
                    <a:pt x="9119" y="1792"/>
                    <a:pt x="9119" y="1792"/>
                  </a:cubicBezTo>
                  <a:cubicBezTo>
                    <a:pt x="9119" y="1792"/>
                    <a:pt x="9119" y="1792"/>
                    <a:pt x="9119" y="1792"/>
                  </a:cubicBezTo>
                  <a:cubicBezTo>
                    <a:pt x="9119" y="1792"/>
                    <a:pt x="9406" y="1792"/>
                    <a:pt x="9502" y="1696"/>
                  </a:cubicBezTo>
                  <a:cubicBezTo>
                    <a:pt x="9502" y="1696"/>
                    <a:pt x="9502" y="1314"/>
                    <a:pt x="9597" y="932"/>
                  </a:cubicBezTo>
                  <a:cubicBezTo>
                    <a:pt x="9693" y="549"/>
                    <a:pt x="9788" y="167"/>
                    <a:pt x="9788" y="72"/>
                  </a:cubicBezTo>
                  <a:cubicBezTo>
                    <a:pt x="9884" y="-24"/>
                    <a:pt x="10266" y="-24"/>
                    <a:pt x="10362" y="72"/>
                  </a:cubicBezTo>
                  <a:cubicBezTo>
                    <a:pt x="10457" y="72"/>
                    <a:pt x="10553" y="454"/>
                    <a:pt x="10648" y="836"/>
                  </a:cubicBezTo>
                  <a:cubicBezTo>
                    <a:pt x="10840" y="1218"/>
                    <a:pt x="10935" y="1601"/>
                    <a:pt x="10935" y="1696"/>
                  </a:cubicBezTo>
                  <a:cubicBezTo>
                    <a:pt x="11031" y="1696"/>
                    <a:pt x="11222" y="1696"/>
                    <a:pt x="11222" y="1696"/>
                  </a:cubicBezTo>
                  <a:cubicBezTo>
                    <a:pt x="11222" y="1696"/>
                    <a:pt x="11222" y="1696"/>
                    <a:pt x="11222" y="1696"/>
                  </a:cubicBezTo>
                  <a:cubicBezTo>
                    <a:pt x="11222" y="1696"/>
                    <a:pt x="11509" y="1696"/>
                    <a:pt x="11604" y="1696"/>
                  </a:cubicBezTo>
                  <a:cubicBezTo>
                    <a:pt x="11604" y="1696"/>
                    <a:pt x="11795" y="1314"/>
                    <a:pt x="11891" y="932"/>
                  </a:cubicBezTo>
                  <a:cubicBezTo>
                    <a:pt x="12082" y="549"/>
                    <a:pt x="12273" y="167"/>
                    <a:pt x="12273" y="167"/>
                  </a:cubicBezTo>
                  <a:cubicBezTo>
                    <a:pt x="12369" y="72"/>
                    <a:pt x="12751" y="167"/>
                    <a:pt x="12847" y="263"/>
                  </a:cubicBezTo>
                  <a:cubicBezTo>
                    <a:pt x="12942" y="263"/>
                    <a:pt x="12942" y="741"/>
                    <a:pt x="12942" y="1123"/>
                  </a:cubicBezTo>
                  <a:cubicBezTo>
                    <a:pt x="13038" y="1505"/>
                    <a:pt x="13038" y="1888"/>
                    <a:pt x="13038" y="1983"/>
                  </a:cubicBezTo>
                  <a:cubicBezTo>
                    <a:pt x="13133" y="1983"/>
                    <a:pt x="13325" y="2079"/>
                    <a:pt x="13325" y="2079"/>
                  </a:cubicBezTo>
                  <a:cubicBezTo>
                    <a:pt x="13325" y="2079"/>
                    <a:pt x="13325" y="2079"/>
                    <a:pt x="13325" y="2079"/>
                  </a:cubicBezTo>
                  <a:cubicBezTo>
                    <a:pt x="13325" y="2079"/>
                    <a:pt x="13611" y="2174"/>
                    <a:pt x="13707" y="2174"/>
                  </a:cubicBezTo>
                  <a:cubicBezTo>
                    <a:pt x="13707" y="2079"/>
                    <a:pt x="13898" y="1792"/>
                    <a:pt x="14185" y="1505"/>
                  </a:cubicBezTo>
                  <a:cubicBezTo>
                    <a:pt x="14376" y="1123"/>
                    <a:pt x="14663" y="836"/>
                    <a:pt x="14663" y="836"/>
                  </a:cubicBezTo>
                  <a:cubicBezTo>
                    <a:pt x="14854" y="741"/>
                    <a:pt x="15140" y="932"/>
                    <a:pt x="15236" y="1027"/>
                  </a:cubicBezTo>
                  <a:cubicBezTo>
                    <a:pt x="15236" y="1123"/>
                    <a:pt x="15236" y="1505"/>
                    <a:pt x="15140" y="1888"/>
                  </a:cubicBezTo>
                  <a:cubicBezTo>
                    <a:pt x="15140" y="2270"/>
                    <a:pt x="15045" y="2652"/>
                    <a:pt x="15045" y="2748"/>
                  </a:cubicBezTo>
                  <a:cubicBezTo>
                    <a:pt x="15045" y="2843"/>
                    <a:pt x="15236" y="2939"/>
                    <a:pt x="15236" y="2939"/>
                  </a:cubicBezTo>
                  <a:cubicBezTo>
                    <a:pt x="15332" y="2939"/>
                    <a:pt x="15332" y="2939"/>
                    <a:pt x="15332" y="2939"/>
                  </a:cubicBezTo>
                  <a:cubicBezTo>
                    <a:pt x="15332" y="2939"/>
                    <a:pt x="15523" y="3034"/>
                    <a:pt x="15618" y="3034"/>
                  </a:cubicBezTo>
                  <a:cubicBezTo>
                    <a:pt x="15618" y="3034"/>
                    <a:pt x="15905" y="2748"/>
                    <a:pt x="16192" y="2461"/>
                  </a:cubicBezTo>
                  <a:cubicBezTo>
                    <a:pt x="16479" y="2270"/>
                    <a:pt x="16861" y="1983"/>
                    <a:pt x="16861" y="1983"/>
                  </a:cubicBezTo>
                  <a:cubicBezTo>
                    <a:pt x="17052" y="1983"/>
                    <a:pt x="17339" y="2174"/>
                    <a:pt x="17339" y="2365"/>
                  </a:cubicBezTo>
                  <a:cubicBezTo>
                    <a:pt x="17339" y="2365"/>
                    <a:pt x="17243" y="2748"/>
                    <a:pt x="17052" y="3130"/>
                  </a:cubicBezTo>
                  <a:cubicBezTo>
                    <a:pt x="16956" y="3512"/>
                    <a:pt x="16765" y="3895"/>
                    <a:pt x="16765" y="3895"/>
                  </a:cubicBezTo>
                  <a:cubicBezTo>
                    <a:pt x="16765" y="3990"/>
                    <a:pt x="16956" y="4181"/>
                    <a:pt x="16956" y="4181"/>
                  </a:cubicBezTo>
                  <a:cubicBezTo>
                    <a:pt x="16956" y="4181"/>
                    <a:pt x="16956" y="4181"/>
                    <a:pt x="16956" y="4181"/>
                  </a:cubicBezTo>
                  <a:cubicBezTo>
                    <a:pt x="16956" y="4181"/>
                    <a:pt x="17148" y="4372"/>
                    <a:pt x="17243" y="4372"/>
                  </a:cubicBezTo>
                  <a:cubicBezTo>
                    <a:pt x="17243" y="4372"/>
                    <a:pt x="17625" y="4181"/>
                    <a:pt x="18008" y="3990"/>
                  </a:cubicBezTo>
                  <a:cubicBezTo>
                    <a:pt x="18294" y="3799"/>
                    <a:pt x="18677" y="3608"/>
                    <a:pt x="18772" y="3608"/>
                  </a:cubicBezTo>
                  <a:cubicBezTo>
                    <a:pt x="18868" y="3703"/>
                    <a:pt x="19155" y="3990"/>
                    <a:pt x="19155" y="4086"/>
                  </a:cubicBezTo>
                  <a:cubicBezTo>
                    <a:pt x="19155" y="4181"/>
                    <a:pt x="18868" y="4468"/>
                    <a:pt x="18677" y="4850"/>
                  </a:cubicBezTo>
                  <a:cubicBezTo>
                    <a:pt x="18486" y="5137"/>
                    <a:pt x="18199" y="5424"/>
                    <a:pt x="18199" y="5519"/>
                  </a:cubicBezTo>
                  <a:cubicBezTo>
                    <a:pt x="18199" y="5615"/>
                    <a:pt x="18294" y="5806"/>
                    <a:pt x="18294" y="5806"/>
                  </a:cubicBezTo>
                  <a:cubicBezTo>
                    <a:pt x="18390" y="5806"/>
                    <a:pt x="18390" y="5806"/>
                    <a:pt x="18390" y="5806"/>
                  </a:cubicBezTo>
                  <a:cubicBezTo>
                    <a:pt x="18390" y="5806"/>
                    <a:pt x="18486" y="5997"/>
                    <a:pt x="18581" y="5997"/>
                  </a:cubicBezTo>
                  <a:cubicBezTo>
                    <a:pt x="18581" y="6093"/>
                    <a:pt x="18963" y="5902"/>
                    <a:pt x="19346" y="5806"/>
                  </a:cubicBezTo>
                  <a:cubicBezTo>
                    <a:pt x="19728" y="5711"/>
                    <a:pt x="20110" y="5711"/>
                    <a:pt x="20206" y="5711"/>
                  </a:cubicBezTo>
                  <a:cubicBezTo>
                    <a:pt x="20302" y="5711"/>
                    <a:pt x="20493" y="6093"/>
                    <a:pt x="20493" y="6188"/>
                  </a:cubicBezTo>
                  <a:cubicBezTo>
                    <a:pt x="20397" y="6284"/>
                    <a:pt x="20110" y="6571"/>
                    <a:pt x="19824" y="6857"/>
                  </a:cubicBezTo>
                  <a:cubicBezTo>
                    <a:pt x="19537" y="7049"/>
                    <a:pt x="19250" y="7335"/>
                    <a:pt x="19250" y="7335"/>
                  </a:cubicBezTo>
                  <a:cubicBezTo>
                    <a:pt x="19155" y="7431"/>
                    <a:pt x="19250" y="7622"/>
                    <a:pt x="19250" y="7622"/>
                  </a:cubicBezTo>
                  <a:cubicBezTo>
                    <a:pt x="19250" y="7718"/>
                    <a:pt x="19250" y="7718"/>
                    <a:pt x="19250" y="7718"/>
                  </a:cubicBezTo>
                  <a:cubicBezTo>
                    <a:pt x="19250" y="7718"/>
                    <a:pt x="19346" y="7909"/>
                    <a:pt x="19441" y="8004"/>
                  </a:cubicBezTo>
                  <a:cubicBezTo>
                    <a:pt x="19441" y="8004"/>
                    <a:pt x="19824" y="8004"/>
                    <a:pt x="20206" y="8004"/>
                  </a:cubicBezTo>
                  <a:cubicBezTo>
                    <a:pt x="20684" y="7909"/>
                    <a:pt x="21066" y="8004"/>
                    <a:pt x="21066" y="8004"/>
                  </a:cubicBezTo>
                  <a:cubicBezTo>
                    <a:pt x="21257" y="8100"/>
                    <a:pt x="21257" y="8482"/>
                    <a:pt x="21257" y="8578"/>
                  </a:cubicBezTo>
                  <a:cubicBezTo>
                    <a:pt x="21257" y="8578"/>
                    <a:pt x="20875" y="8864"/>
                    <a:pt x="20493" y="9056"/>
                  </a:cubicBezTo>
                  <a:cubicBezTo>
                    <a:pt x="20110" y="9247"/>
                    <a:pt x="19824" y="9342"/>
                    <a:pt x="19728" y="9438"/>
                  </a:cubicBezTo>
                  <a:cubicBezTo>
                    <a:pt x="19728" y="9438"/>
                    <a:pt x="19824" y="9725"/>
                    <a:pt x="19824" y="9725"/>
                  </a:cubicBezTo>
                  <a:cubicBezTo>
                    <a:pt x="19824" y="9725"/>
                    <a:pt x="19824" y="9725"/>
                    <a:pt x="19824" y="9725"/>
                  </a:cubicBezTo>
                  <a:cubicBezTo>
                    <a:pt x="19824" y="9725"/>
                    <a:pt x="19824" y="10011"/>
                    <a:pt x="19824" y="10011"/>
                  </a:cubicBezTo>
                  <a:cubicBezTo>
                    <a:pt x="19824" y="10107"/>
                    <a:pt x="20206" y="10107"/>
                    <a:pt x="20684" y="10203"/>
                  </a:cubicBezTo>
                  <a:cubicBezTo>
                    <a:pt x="21066" y="10298"/>
                    <a:pt x="21448" y="10394"/>
                    <a:pt x="21448" y="10489"/>
                  </a:cubicBezTo>
                  <a:cubicBezTo>
                    <a:pt x="21544" y="10585"/>
                    <a:pt x="21544" y="10967"/>
                    <a:pt x="21448" y="11063"/>
                  </a:cubicBezTo>
                  <a:cubicBezTo>
                    <a:pt x="21448" y="11063"/>
                    <a:pt x="21066" y="11254"/>
                    <a:pt x="20684" y="11349"/>
                  </a:cubicBezTo>
                  <a:cubicBezTo>
                    <a:pt x="20302" y="11445"/>
                    <a:pt x="19919" y="11541"/>
                    <a:pt x="19824" y="11541"/>
                  </a:cubicBezTo>
                  <a:cubicBezTo>
                    <a:pt x="19728" y="11541"/>
                    <a:pt x="19824" y="11827"/>
                    <a:pt x="19824" y="11827"/>
                  </a:cubicBezTo>
                  <a:cubicBezTo>
                    <a:pt x="19824" y="11827"/>
                    <a:pt x="19824" y="11827"/>
                    <a:pt x="19824" y="11827"/>
                  </a:cubicBezTo>
                  <a:cubicBezTo>
                    <a:pt x="19824" y="11827"/>
                    <a:pt x="19728" y="12114"/>
                    <a:pt x="19728" y="12210"/>
                  </a:cubicBezTo>
                  <a:cubicBezTo>
                    <a:pt x="19824" y="12210"/>
                    <a:pt x="20110" y="12401"/>
                    <a:pt x="20493" y="12496"/>
                  </a:cubicBezTo>
                  <a:cubicBezTo>
                    <a:pt x="20875" y="12688"/>
                    <a:pt x="21257" y="12879"/>
                    <a:pt x="21257" y="12974"/>
                  </a:cubicBezTo>
                  <a:cubicBezTo>
                    <a:pt x="21353" y="13070"/>
                    <a:pt x="21257" y="13452"/>
                    <a:pt x="21162" y="13548"/>
                  </a:cubicBezTo>
                  <a:cubicBezTo>
                    <a:pt x="21066" y="13548"/>
                    <a:pt x="20684" y="13548"/>
                    <a:pt x="20302" y="13643"/>
                  </a:cubicBezTo>
                  <a:cubicBezTo>
                    <a:pt x="19824" y="13643"/>
                    <a:pt x="19441" y="13548"/>
                    <a:pt x="19441" y="13643"/>
                  </a:cubicBezTo>
                  <a:cubicBezTo>
                    <a:pt x="19346" y="13643"/>
                    <a:pt x="19250" y="13930"/>
                    <a:pt x="19250" y="13930"/>
                  </a:cubicBezTo>
                  <a:cubicBezTo>
                    <a:pt x="19250" y="13930"/>
                    <a:pt x="19250" y="13930"/>
                    <a:pt x="19250" y="13930"/>
                  </a:cubicBezTo>
                  <a:cubicBezTo>
                    <a:pt x="19250" y="13930"/>
                    <a:pt x="19155" y="14121"/>
                    <a:pt x="19250" y="14217"/>
                  </a:cubicBezTo>
                  <a:cubicBezTo>
                    <a:pt x="19250" y="14217"/>
                    <a:pt x="19537" y="14503"/>
                    <a:pt x="19824" y="14695"/>
                  </a:cubicBezTo>
                  <a:cubicBezTo>
                    <a:pt x="20110" y="14981"/>
                    <a:pt x="20493" y="15268"/>
                    <a:pt x="20493" y="15364"/>
                  </a:cubicBezTo>
                  <a:cubicBezTo>
                    <a:pt x="20493" y="15459"/>
                    <a:pt x="20302" y="15746"/>
                    <a:pt x="20206" y="15841"/>
                  </a:cubicBezTo>
                  <a:cubicBezTo>
                    <a:pt x="20110" y="15841"/>
                    <a:pt x="19728" y="15841"/>
                    <a:pt x="19346" y="15746"/>
                  </a:cubicBezTo>
                  <a:cubicBezTo>
                    <a:pt x="18963" y="15650"/>
                    <a:pt x="18581" y="15555"/>
                    <a:pt x="18581" y="15555"/>
                  </a:cubicBezTo>
                  <a:cubicBezTo>
                    <a:pt x="18486" y="15555"/>
                    <a:pt x="18390" y="15746"/>
                    <a:pt x="18390" y="15746"/>
                  </a:cubicBezTo>
                  <a:cubicBezTo>
                    <a:pt x="18390" y="15746"/>
                    <a:pt x="18390" y="15746"/>
                    <a:pt x="18390" y="15746"/>
                  </a:cubicBezTo>
                  <a:cubicBezTo>
                    <a:pt x="18390" y="15746"/>
                    <a:pt x="18199" y="16033"/>
                    <a:pt x="18199" y="16033"/>
                  </a:cubicBezTo>
                  <a:cubicBezTo>
                    <a:pt x="18199" y="16128"/>
                    <a:pt x="18486" y="16415"/>
                    <a:pt x="18677" y="16702"/>
                  </a:cubicBezTo>
                  <a:cubicBezTo>
                    <a:pt x="18963" y="17084"/>
                    <a:pt x="19155" y="17371"/>
                    <a:pt x="19155" y="17466"/>
                  </a:cubicBezTo>
                  <a:cubicBezTo>
                    <a:pt x="19155" y="17562"/>
                    <a:pt x="18868" y="17849"/>
                    <a:pt x="18772" y="17849"/>
                  </a:cubicBezTo>
                  <a:cubicBezTo>
                    <a:pt x="18677" y="17944"/>
                    <a:pt x="18390" y="17753"/>
                    <a:pt x="18008" y="17562"/>
                  </a:cubicBezTo>
                  <a:cubicBezTo>
                    <a:pt x="17625" y="17371"/>
                    <a:pt x="17243" y="17180"/>
                    <a:pt x="17243" y="17180"/>
                  </a:cubicBezTo>
                  <a:cubicBezTo>
                    <a:pt x="17148" y="17180"/>
                    <a:pt x="16956" y="17371"/>
                    <a:pt x="16956" y="17371"/>
                  </a:cubicBezTo>
                  <a:cubicBezTo>
                    <a:pt x="16956" y="17371"/>
                    <a:pt x="16956" y="17371"/>
                    <a:pt x="16956" y="17371"/>
                  </a:cubicBezTo>
                  <a:cubicBezTo>
                    <a:pt x="16956" y="17371"/>
                    <a:pt x="16765" y="17562"/>
                    <a:pt x="16765" y="17657"/>
                  </a:cubicBezTo>
                  <a:cubicBezTo>
                    <a:pt x="16765" y="17657"/>
                    <a:pt x="16956" y="18040"/>
                    <a:pt x="17052" y="18422"/>
                  </a:cubicBezTo>
                  <a:cubicBezTo>
                    <a:pt x="17243" y="18804"/>
                    <a:pt x="17434" y="19187"/>
                    <a:pt x="17434" y="19187"/>
                  </a:cubicBezTo>
                  <a:cubicBezTo>
                    <a:pt x="17339" y="19378"/>
                    <a:pt x="17052" y="19569"/>
                    <a:pt x="16956" y="19569"/>
                  </a:cubicBezTo>
                  <a:cubicBezTo>
                    <a:pt x="16861" y="19569"/>
                    <a:pt x="16574" y="19282"/>
                    <a:pt x="16192" y="19091"/>
                  </a:cubicBezTo>
                  <a:cubicBezTo>
                    <a:pt x="15905" y="18804"/>
                    <a:pt x="15618" y="18518"/>
                    <a:pt x="15618" y="18518"/>
                  </a:cubicBezTo>
                  <a:cubicBezTo>
                    <a:pt x="15523" y="18518"/>
                    <a:pt x="15332" y="18709"/>
                    <a:pt x="15332" y="18709"/>
                  </a:cubicBezTo>
                  <a:cubicBezTo>
                    <a:pt x="15332" y="18709"/>
                    <a:pt x="15332" y="18709"/>
                    <a:pt x="15332" y="18709"/>
                  </a:cubicBezTo>
                  <a:cubicBezTo>
                    <a:pt x="15332" y="18709"/>
                    <a:pt x="15045" y="18804"/>
                    <a:pt x="15045" y="18900"/>
                  </a:cubicBezTo>
                  <a:cubicBezTo>
                    <a:pt x="15045" y="18900"/>
                    <a:pt x="15140" y="19282"/>
                    <a:pt x="15140" y="19664"/>
                  </a:cubicBezTo>
                  <a:cubicBezTo>
                    <a:pt x="15236" y="20047"/>
                    <a:pt x="15332" y="20429"/>
                    <a:pt x="15236" y="20525"/>
                  </a:cubicBezTo>
                  <a:cubicBezTo>
                    <a:pt x="15236" y="20620"/>
                    <a:pt x="14854" y="20811"/>
                    <a:pt x="14758" y="20716"/>
                  </a:cubicBezTo>
                  <a:cubicBezTo>
                    <a:pt x="14663" y="20716"/>
                    <a:pt x="14376" y="20429"/>
                    <a:pt x="14185" y="20142"/>
                  </a:cubicBezTo>
                  <a:cubicBezTo>
                    <a:pt x="13898" y="19760"/>
                    <a:pt x="13707" y="19473"/>
                    <a:pt x="13707" y="19473"/>
                  </a:cubicBezTo>
                  <a:cubicBezTo>
                    <a:pt x="13611" y="19378"/>
                    <a:pt x="13325" y="19473"/>
                    <a:pt x="13325" y="19473"/>
                  </a:cubicBezTo>
                  <a:cubicBezTo>
                    <a:pt x="13325" y="19473"/>
                    <a:pt x="13325" y="19473"/>
                    <a:pt x="13325" y="19473"/>
                  </a:cubicBezTo>
                  <a:cubicBezTo>
                    <a:pt x="13325" y="19473"/>
                    <a:pt x="13133" y="19569"/>
                    <a:pt x="13038" y="19664"/>
                  </a:cubicBezTo>
                  <a:cubicBezTo>
                    <a:pt x="13038" y="19664"/>
                    <a:pt x="13038" y="20047"/>
                    <a:pt x="13038" y="20429"/>
                  </a:cubicBezTo>
                  <a:cubicBezTo>
                    <a:pt x="12942" y="20811"/>
                    <a:pt x="12942" y="21289"/>
                    <a:pt x="12942" y="21289"/>
                  </a:cubicBezTo>
                  <a:cubicBezTo>
                    <a:pt x="12847" y="21385"/>
                    <a:pt x="12464" y="21480"/>
                    <a:pt x="12369" y="21385"/>
                  </a:cubicBezTo>
                  <a:cubicBezTo>
                    <a:pt x="12273" y="21385"/>
                    <a:pt x="12082" y="21003"/>
                    <a:pt x="11891" y="20620"/>
                  </a:cubicBezTo>
                  <a:cubicBezTo>
                    <a:pt x="11795" y="20238"/>
                    <a:pt x="11604" y="19951"/>
                    <a:pt x="11604" y="19856"/>
                  </a:cubicBezTo>
                  <a:cubicBezTo>
                    <a:pt x="11509" y="19856"/>
                    <a:pt x="11222" y="19856"/>
                    <a:pt x="11222" y="19856"/>
                  </a:cubicBezTo>
                  <a:cubicBezTo>
                    <a:pt x="11222" y="19856"/>
                    <a:pt x="11222" y="19856"/>
                    <a:pt x="11222" y="19856"/>
                  </a:cubicBezTo>
                  <a:cubicBezTo>
                    <a:pt x="11222" y="19856"/>
                    <a:pt x="11031" y="19856"/>
                    <a:pt x="10935" y="19951"/>
                  </a:cubicBezTo>
                  <a:cubicBezTo>
                    <a:pt x="10935" y="19951"/>
                    <a:pt x="10840" y="20334"/>
                    <a:pt x="10744" y="20716"/>
                  </a:cubicBezTo>
                  <a:cubicBezTo>
                    <a:pt x="10648" y="21098"/>
                    <a:pt x="10457" y="21480"/>
                    <a:pt x="10457" y="21480"/>
                  </a:cubicBezTo>
                  <a:cubicBezTo>
                    <a:pt x="10266" y="21576"/>
                    <a:pt x="9979" y="21576"/>
                    <a:pt x="9884" y="21480"/>
                  </a:cubicBezTo>
                  <a:cubicBezTo>
                    <a:pt x="9788" y="21480"/>
                    <a:pt x="9693" y="21098"/>
                    <a:pt x="9597" y="20620"/>
                  </a:cubicBezTo>
                  <a:cubicBezTo>
                    <a:pt x="9502" y="20238"/>
                    <a:pt x="9502" y="19856"/>
                    <a:pt x="9502" y="19856"/>
                  </a:cubicBezTo>
                  <a:cubicBezTo>
                    <a:pt x="9406" y="19760"/>
                    <a:pt x="9119" y="19760"/>
                    <a:pt x="9119" y="19760"/>
                  </a:cubicBezTo>
                  <a:cubicBezTo>
                    <a:pt x="9119" y="19760"/>
                    <a:pt x="9119" y="19760"/>
                    <a:pt x="9119" y="19760"/>
                  </a:cubicBezTo>
                  <a:cubicBezTo>
                    <a:pt x="9119" y="19760"/>
                    <a:pt x="8928" y="19664"/>
                    <a:pt x="8832" y="19760"/>
                  </a:cubicBezTo>
                  <a:cubicBezTo>
                    <a:pt x="8832" y="19760"/>
                    <a:pt x="8641" y="20047"/>
                    <a:pt x="8450" y="20429"/>
                  </a:cubicBezTo>
                  <a:cubicBezTo>
                    <a:pt x="8259" y="20811"/>
                    <a:pt x="7972" y="21098"/>
                    <a:pt x="7972" y="21194"/>
                  </a:cubicBezTo>
                  <a:cubicBezTo>
                    <a:pt x="7781" y="21194"/>
                    <a:pt x="7494" y="21098"/>
                    <a:pt x="7399" y="21003"/>
                  </a:cubicBezTo>
                  <a:cubicBezTo>
                    <a:pt x="7399" y="20907"/>
                    <a:pt x="7399" y="20525"/>
                    <a:pt x="7399" y="20142"/>
                  </a:cubicBezTo>
                  <a:cubicBezTo>
                    <a:pt x="7399" y="19760"/>
                    <a:pt x="7399" y="19378"/>
                    <a:pt x="7399" y="19282"/>
                  </a:cubicBezTo>
                  <a:cubicBezTo>
                    <a:pt x="7399" y="19187"/>
                    <a:pt x="7112" y="19187"/>
                    <a:pt x="7112" y="19187"/>
                  </a:cubicBezTo>
                  <a:cubicBezTo>
                    <a:pt x="7112" y="19187"/>
                    <a:pt x="7112" y="19187"/>
                    <a:pt x="7112" y="19187"/>
                  </a:cubicBezTo>
                  <a:cubicBezTo>
                    <a:pt x="7112" y="19187"/>
                    <a:pt x="6921" y="18995"/>
                    <a:pt x="6825" y="19091"/>
                  </a:cubicBezTo>
                  <a:cubicBezTo>
                    <a:pt x="6825" y="19091"/>
                    <a:pt x="6539" y="19378"/>
                    <a:pt x="6252" y="19664"/>
                  </a:cubicBezTo>
                  <a:cubicBezTo>
                    <a:pt x="5965" y="19951"/>
                    <a:pt x="5679" y="20238"/>
                    <a:pt x="5583" y="20238"/>
                  </a:cubicBezTo>
                  <a:cubicBezTo>
                    <a:pt x="5487" y="20238"/>
                    <a:pt x="5201" y="20047"/>
                    <a:pt x="5105" y="19951"/>
                  </a:cubicBezTo>
                  <a:cubicBezTo>
                    <a:pt x="5105" y="19856"/>
                    <a:pt x="5201" y="19473"/>
                    <a:pt x="5296" y="19091"/>
                  </a:cubicBezTo>
                  <a:cubicBezTo>
                    <a:pt x="5392" y="18709"/>
                    <a:pt x="5583" y="18326"/>
                    <a:pt x="5583" y="18326"/>
                  </a:cubicBezTo>
                  <a:cubicBezTo>
                    <a:pt x="5487" y="18231"/>
                    <a:pt x="5296" y="18135"/>
                    <a:pt x="5296" y="18135"/>
                  </a:cubicBezTo>
                  <a:cubicBezTo>
                    <a:pt x="5296" y="18135"/>
                    <a:pt x="5296" y="18135"/>
                    <a:pt x="5296" y="18135"/>
                  </a:cubicBezTo>
                  <a:cubicBezTo>
                    <a:pt x="5296" y="18135"/>
                    <a:pt x="5105" y="17944"/>
                    <a:pt x="5009" y="17944"/>
                  </a:cubicBezTo>
                  <a:cubicBezTo>
                    <a:pt x="5009" y="17944"/>
                    <a:pt x="4627" y="18135"/>
                    <a:pt x="4340" y="18326"/>
                  </a:cubicBezTo>
                  <a:cubicBezTo>
                    <a:pt x="4054" y="18613"/>
                    <a:pt x="3671" y="18804"/>
                    <a:pt x="3576" y="18804"/>
                  </a:cubicBezTo>
                  <a:cubicBezTo>
                    <a:pt x="3480" y="18804"/>
                    <a:pt x="3194" y="18518"/>
                    <a:pt x="3194" y="18422"/>
                  </a:cubicBezTo>
                  <a:cubicBezTo>
                    <a:pt x="3194" y="18326"/>
                    <a:pt x="3385" y="17944"/>
                    <a:pt x="3576" y="17657"/>
                  </a:cubicBezTo>
                  <a:cubicBezTo>
                    <a:pt x="3767" y="17275"/>
                    <a:pt x="3958" y="16988"/>
                    <a:pt x="3958" y="16893"/>
                  </a:cubicBezTo>
                  <a:cubicBezTo>
                    <a:pt x="3958" y="16797"/>
                    <a:pt x="3767" y="16606"/>
                    <a:pt x="3767" y="16606"/>
                  </a:cubicBezTo>
                  <a:cubicBezTo>
                    <a:pt x="3767" y="16606"/>
                    <a:pt x="3767" y="16606"/>
                    <a:pt x="3767" y="16606"/>
                  </a:cubicBezTo>
                  <a:cubicBezTo>
                    <a:pt x="3767" y="16606"/>
                    <a:pt x="3576" y="16415"/>
                    <a:pt x="3576" y="16415"/>
                  </a:cubicBezTo>
                  <a:cubicBezTo>
                    <a:pt x="3480" y="16415"/>
                    <a:pt x="3098" y="16511"/>
                    <a:pt x="2716" y="16702"/>
                  </a:cubicBezTo>
                  <a:cubicBezTo>
                    <a:pt x="2429" y="16797"/>
                    <a:pt x="1951" y="16988"/>
                    <a:pt x="1951" y="16893"/>
                  </a:cubicBezTo>
                  <a:cubicBezTo>
                    <a:pt x="1760" y="16893"/>
                    <a:pt x="1569" y="16606"/>
                    <a:pt x="1664" y="16511"/>
                  </a:cubicBezTo>
                  <a:cubicBezTo>
                    <a:pt x="1664" y="16415"/>
                    <a:pt x="1856" y="16128"/>
                    <a:pt x="2142" y="15746"/>
                  </a:cubicBezTo>
                  <a:cubicBezTo>
                    <a:pt x="2429" y="15459"/>
                    <a:pt x="2716" y="15172"/>
                    <a:pt x="2716" y="15172"/>
                  </a:cubicBezTo>
                  <a:cubicBezTo>
                    <a:pt x="2716" y="15077"/>
                    <a:pt x="2620" y="14886"/>
                    <a:pt x="2620" y="14886"/>
                  </a:cubicBezTo>
                  <a:cubicBezTo>
                    <a:pt x="2620" y="14886"/>
                    <a:pt x="2620" y="14886"/>
                    <a:pt x="2620" y="14886"/>
                  </a:cubicBezTo>
                  <a:cubicBezTo>
                    <a:pt x="2620" y="14886"/>
                    <a:pt x="2525" y="14599"/>
                    <a:pt x="2429" y="14599"/>
                  </a:cubicBezTo>
                  <a:cubicBezTo>
                    <a:pt x="2429" y="14599"/>
                    <a:pt x="2047" y="14599"/>
                    <a:pt x="1569" y="14695"/>
                  </a:cubicBezTo>
                  <a:cubicBezTo>
                    <a:pt x="1186" y="14790"/>
                    <a:pt x="804" y="14790"/>
                    <a:pt x="709" y="14790"/>
                  </a:cubicBezTo>
                  <a:cubicBezTo>
                    <a:pt x="613" y="14695"/>
                    <a:pt x="517" y="14312"/>
                    <a:pt x="517" y="14217"/>
                  </a:cubicBezTo>
                  <a:cubicBezTo>
                    <a:pt x="613" y="14121"/>
                    <a:pt x="900" y="13930"/>
                    <a:pt x="1186" y="13643"/>
                  </a:cubicBezTo>
                  <a:cubicBezTo>
                    <a:pt x="1569" y="13452"/>
                    <a:pt x="1856" y="13261"/>
                    <a:pt x="1951" y="13165"/>
                  </a:cubicBezTo>
                  <a:cubicBezTo>
                    <a:pt x="1951" y="13165"/>
                    <a:pt x="1856" y="12879"/>
                    <a:pt x="1856" y="12879"/>
                  </a:cubicBezTo>
                  <a:cubicBezTo>
                    <a:pt x="1856" y="12879"/>
                    <a:pt x="1856" y="12879"/>
                    <a:pt x="1856" y="12879"/>
                  </a:cubicBezTo>
                  <a:cubicBezTo>
                    <a:pt x="1856" y="12879"/>
                    <a:pt x="1856" y="12592"/>
                    <a:pt x="1760" y="12592"/>
                  </a:cubicBezTo>
                  <a:cubicBezTo>
                    <a:pt x="1760" y="12592"/>
                    <a:pt x="1378" y="12496"/>
                    <a:pt x="995" y="12496"/>
                  </a:cubicBezTo>
                  <a:cubicBezTo>
                    <a:pt x="517" y="12401"/>
                    <a:pt x="135" y="12401"/>
                    <a:pt x="135" y="12305"/>
                  </a:cubicBezTo>
                  <a:cubicBezTo>
                    <a:pt x="40" y="12210"/>
                    <a:pt x="-56" y="11923"/>
                    <a:pt x="40" y="11732"/>
                  </a:cubicBezTo>
                  <a:cubicBezTo>
                    <a:pt x="40" y="11732"/>
                    <a:pt x="422" y="11541"/>
                    <a:pt x="804" y="1144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>
              <a:outerShdw blurRad="127000" rotWithShape="0">
                <a:srgbClr val="000000">
                  <a:alpha val="40000"/>
                </a:srgbClr>
              </a:outerShdw>
            </a:effectLst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15" name="Shape 615"/>
            <p:cNvSpPr/>
            <p:nvPr/>
          </p:nvSpPr>
          <p:spPr>
            <a:xfrm>
              <a:off x="4699000" y="371476"/>
              <a:ext cx="958853" cy="962028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16" name="Shape 616"/>
            <p:cNvSpPr/>
            <p:nvPr/>
          </p:nvSpPr>
          <p:spPr>
            <a:xfrm>
              <a:off x="5096065" y="612775"/>
              <a:ext cx="114094" cy="1206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26" h="21600" extrusionOk="0">
                  <a:moveTo>
                    <a:pt x="1454" y="13371"/>
                  </a:moveTo>
                  <a:cubicBezTo>
                    <a:pt x="2483" y="18514"/>
                    <a:pt x="6597" y="21600"/>
                    <a:pt x="10711" y="21600"/>
                  </a:cubicBezTo>
                  <a:cubicBezTo>
                    <a:pt x="14826" y="21600"/>
                    <a:pt x="18940" y="18514"/>
                    <a:pt x="19968" y="13371"/>
                  </a:cubicBezTo>
                  <a:cubicBezTo>
                    <a:pt x="19968" y="12343"/>
                    <a:pt x="19968" y="12343"/>
                    <a:pt x="19968" y="11314"/>
                  </a:cubicBezTo>
                  <a:cubicBezTo>
                    <a:pt x="20997" y="9257"/>
                    <a:pt x="19968" y="8229"/>
                    <a:pt x="19968" y="8229"/>
                  </a:cubicBezTo>
                  <a:cubicBezTo>
                    <a:pt x="19968" y="8229"/>
                    <a:pt x="19968" y="8229"/>
                    <a:pt x="18940" y="8229"/>
                  </a:cubicBezTo>
                  <a:cubicBezTo>
                    <a:pt x="18940" y="4114"/>
                    <a:pt x="14826" y="1029"/>
                    <a:pt x="10711" y="1029"/>
                  </a:cubicBezTo>
                  <a:cubicBezTo>
                    <a:pt x="11740" y="0"/>
                    <a:pt x="12768" y="0"/>
                    <a:pt x="12768" y="0"/>
                  </a:cubicBezTo>
                  <a:cubicBezTo>
                    <a:pt x="11740" y="0"/>
                    <a:pt x="10711" y="1029"/>
                    <a:pt x="9683" y="1029"/>
                  </a:cubicBezTo>
                  <a:cubicBezTo>
                    <a:pt x="9683" y="1029"/>
                    <a:pt x="8654" y="1029"/>
                    <a:pt x="7626" y="1029"/>
                  </a:cubicBezTo>
                  <a:cubicBezTo>
                    <a:pt x="7626" y="1029"/>
                    <a:pt x="8654" y="1029"/>
                    <a:pt x="9683" y="1029"/>
                  </a:cubicBezTo>
                  <a:cubicBezTo>
                    <a:pt x="9683" y="1029"/>
                    <a:pt x="9683" y="1029"/>
                    <a:pt x="9683" y="1029"/>
                  </a:cubicBezTo>
                  <a:cubicBezTo>
                    <a:pt x="8654" y="1029"/>
                    <a:pt x="7626" y="1029"/>
                    <a:pt x="5568" y="1029"/>
                  </a:cubicBezTo>
                  <a:cubicBezTo>
                    <a:pt x="5568" y="1029"/>
                    <a:pt x="6597" y="1029"/>
                    <a:pt x="7626" y="1029"/>
                  </a:cubicBezTo>
                  <a:cubicBezTo>
                    <a:pt x="4540" y="2057"/>
                    <a:pt x="2483" y="5143"/>
                    <a:pt x="1454" y="8229"/>
                  </a:cubicBezTo>
                  <a:cubicBezTo>
                    <a:pt x="1454" y="8229"/>
                    <a:pt x="1454" y="8229"/>
                    <a:pt x="1454" y="8229"/>
                  </a:cubicBezTo>
                  <a:cubicBezTo>
                    <a:pt x="426" y="8229"/>
                    <a:pt x="-603" y="9257"/>
                    <a:pt x="426" y="11314"/>
                  </a:cubicBezTo>
                  <a:cubicBezTo>
                    <a:pt x="426" y="12343"/>
                    <a:pt x="426" y="13371"/>
                    <a:pt x="1454" y="13371"/>
                  </a:cubicBezTo>
                  <a:close/>
                </a:path>
              </a:pathLst>
            </a:custGeom>
            <a:solidFill>
              <a:srgbClr val="66676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17" name="Shape 617"/>
            <p:cNvSpPr/>
            <p:nvPr/>
          </p:nvSpPr>
          <p:spPr>
            <a:xfrm>
              <a:off x="5013326" y="749300"/>
              <a:ext cx="300204" cy="422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8" h="21600" extrusionOk="0">
                  <a:moveTo>
                    <a:pt x="21192" y="2627"/>
                  </a:moveTo>
                  <a:cubicBezTo>
                    <a:pt x="20377" y="2335"/>
                    <a:pt x="19562" y="2335"/>
                    <a:pt x="19155" y="2627"/>
                  </a:cubicBezTo>
                  <a:cubicBezTo>
                    <a:pt x="17525" y="4086"/>
                    <a:pt x="17525" y="4086"/>
                    <a:pt x="17525" y="4086"/>
                  </a:cubicBezTo>
                  <a:cubicBezTo>
                    <a:pt x="16302" y="2043"/>
                    <a:pt x="16302" y="2043"/>
                    <a:pt x="16302" y="2043"/>
                  </a:cubicBezTo>
                  <a:cubicBezTo>
                    <a:pt x="15894" y="1168"/>
                    <a:pt x="15894" y="1168"/>
                    <a:pt x="15894" y="1168"/>
                  </a:cubicBezTo>
                  <a:cubicBezTo>
                    <a:pt x="15487" y="876"/>
                    <a:pt x="15487" y="584"/>
                    <a:pt x="15079" y="584"/>
                  </a:cubicBezTo>
                  <a:cubicBezTo>
                    <a:pt x="15079" y="584"/>
                    <a:pt x="15079" y="584"/>
                    <a:pt x="15079" y="584"/>
                  </a:cubicBezTo>
                  <a:cubicBezTo>
                    <a:pt x="14672" y="292"/>
                    <a:pt x="13857" y="0"/>
                    <a:pt x="13042" y="0"/>
                  </a:cubicBezTo>
                  <a:cubicBezTo>
                    <a:pt x="12226" y="0"/>
                    <a:pt x="12226" y="0"/>
                    <a:pt x="12226" y="0"/>
                  </a:cubicBezTo>
                  <a:cubicBezTo>
                    <a:pt x="12226" y="292"/>
                    <a:pt x="12226" y="584"/>
                    <a:pt x="12226" y="876"/>
                  </a:cubicBezTo>
                  <a:cubicBezTo>
                    <a:pt x="12226" y="2043"/>
                    <a:pt x="11819" y="2919"/>
                    <a:pt x="11411" y="3211"/>
                  </a:cubicBezTo>
                  <a:cubicBezTo>
                    <a:pt x="11004" y="1459"/>
                    <a:pt x="11004" y="1459"/>
                    <a:pt x="11004" y="1459"/>
                  </a:cubicBezTo>
                  <a:cubicBezTo>
                    <a:pt x="10596" y="1459"/>
                    <a:pt x="10596" y="1168"/>
                    <a:pt x="10596" y="1168"/>
                  </a:cubicBezTo>
                  <a:cubicBezTo>
                    <a:pt x="10596" y="1168"/>
                    <a:pt x="11004" y="1168"/>
                    <a:pt x="11004" y="1168"/>
                  </a:cubicBezTo>
                  <a:cubicBezTo>
                    <a:pt x="11411" y="292"/>
                    <a:pt x="11411" y="292"/>
                    <a:pt x="11411" y="292"/>
                  </a:cubicBezTo>
                  <a:cubicBezTo>
                    <a:pt x="11411" y="0"/>
                    <a:pt x="11411" y="0"/>
                    <a:pt x="11411" y="0"/>
                  </a:cubicBezTo>
                  <a:cubicBezTo>
                    <a:pt x="8966" y="0"/>
                    <a:pt x="8966" y="0"/>
                    <a:pt x="8966" y="0"/>
                  </a:cubicBezTo>
                  <a:cubicBezTo>
                    <a:pt x="8558" y="0"/>
                    <a:pt x="8558" y="0"/>
                    <a:pt x="8558" y="292"/>
                  </a:cubicBezTo>
                  <a:cubicBezTo>
                    <a:pt x="9374" y="1168"/>
                    <a:pt x="9374" y="1168"/>
                    <a:pt x="9374" y="1168"/>
                  </a:cubicBezTo>
                  <a:cubicBezTo>
                    <a:pt x="9374" y="1168"/>
                    <a:pt x="9374" y="1168"/>
                    <a:pt x="9374" y="1168"/>
                  </a:cubicBezTo>
                  <a:cubicBezTo>
                    <a:pt x="9374" y="1168"/>
                    <a:pt x="9374" y="1459"/>
                    <a:pt x="9374" y="1459"/>
                  </a:cubicBezTo>
                  <a:cubicBezTo>
                    <a:pt x="8558" y="3211"/>
                    <a:pt x="8558" y="3211"/>
                    <a:pt x="8558" y="3211"/>
                  </a:cubicBezTo>
                  <a:cubicBezTo>
                    <a:pt x="8151" y="2919"/>
                    <a:pt x="7743" y="2043"/>
                    <a:pt x="7743" y="876"/>
                  </a:cubicBezTo>
                  <a:cubicBezTo>
                    <a:pt x="7743" y="584"/>
                    <a:pt x="7743" y="292"/>
                    <a:pt x="7743" y="0"/>
                  </a:cubicBezTo>
                  <a:cubicBezTo>
                    <a:pt x="6928" y="0"/>
                    <a:pt x="6928" y="0"/>
                    <a:pt x="6928" y="0"/>
                  </a:cubicBezTo>
                  <a:cubicBezTo>
                    <a:pt x="6113" y="0"/>
                    <a:pt x="5298" y="292"/>
                    <a:pt x="4891" y="584"/>
                  </a:cubicBezTo>
                  <a:cubicBezTo>
                    <a:pt x="4891" y="584"/>
                    <a:pt x="4891" y="584"/>
                    <a:pt x="4891" y="584"/>
                  </a:cubicBezTo>
                  <a:cubicBezTo>
                    <a:pt x="4483" y="584"/>
                    <a:pt x="4483" y="876"/>
                    <a:pt x="4075" y="1168"/>
                  </a:cubicBezTo>
                  <a:cubicBezTo>
                    <a:pt x="3668" y="2043"/>
                    <a:pt x="3668" y="2043"/>
                    <a:pt x="3668" y="2043"/>
                  </a:cubicBezTo>
                  <a:cubicBezTo>
                    <a:pt x="0" y="8757"/>
                    <a:pt x="0" y="8757"/>
                    <a:pt x="0" y="8757"/>
                  </a:cubicBezTo>
                  <a:cubicBezTo>
                    <a:pt x="0" y="9341"/>
                    <a:pt x="408" y="9924"/>
                    <a:pt x="1223" y="10216"/>
                  </a:cubicBezTo>
                  <a:cubicBezTo>
                    <a:pt x="2038" y="10216"/>
                    <a:pt x="3260" y="9924"/>
                    <a:pt x="3260" y="9341"/>
                  </a:cubicBezTo>
                  <a:cubicBezTo>
                    <a:pt x="5298" y="5254"/>
                    <a:pt x="5298" y="5254"/>
                    <a:pt x="5298" y="5254"/>
                  </a:cubicBezTo>
                  <a:cubicBezTo>
                    <a:pt x="5298" y="7881"/>
                    <a:pt x="5298" y="7881"/>
                    <a:pt x="5298" y="7881"/>
                  </a:cubicBezTo>
                  <a:cubicBezTo>
                    <a:pt x="5298" y="7881"/>
                    <a:pt x="5706" y="7881"/>
                    <a:pt x="5706" y="7881"/>
                  </a:cubicBezTo>
                  <a:cubicBezTo>
                    <a:pt x="5706" y="7881"/>
                    <a:pt x="5298" y="7881"/>
                    <a:pt x="5298" y="7881"/>
                  </a:cubicBezTo>
                  <a:cubicBezTo>
                    <a:pt x="5298" y="19849"/>
                    <a:pt x="5298" y="19849"/>
                    <a:pt x="5298" y="19849"/>
                  </a:cubicBezTo>
                  <a:cubicBezTo>
                    <a:pt x="5298" y="20724"/>
                    <a:pt x="6521" y="21600"/>
                    <a:pt x="7336" y="21600"/>
                  </a:cubicBezTo>
                  <a:cubicBezTo>
                    <a:pt x="8558" y="21600"/>
                    <a:pt x="9374" y="20724"/>
                    <a:pt x="9374" y="19849"/>
                  </a:cubicBezTo>
                  <a:cubicBezTo>
                    <a:pt x="9374" y="10216"/>
                    <a:pt x="9374" y="10216"/>
                    <a:pt x="9374" y="10216"/>
                  </a:cubicBezTo>
                  <a:cubicBezTo>
                    <a:pt x="10596" y="10216"/>
                    <a:pt x="10596" y="10216"/>
                    <a:pt x="10596" y="10216"/>
                  </a:cubicBezTo>
                  <a:cubicBezTo>
                    <a:pt x="10596" y="19849"/>
                    <a:pt x="10596" y="19849"/>
                    <a:pt x="10596" y="19849"/>
                  </a:cubicBezTo>
                  <a:cubicBezTo>
                    <a:pt x="10596" y="20724"/>
                    <a:pt x="11411" y="21600"/>
                    <a:pt x="12226" y="21600"/>
                  </a:cubicBezTo>
                  <a:cubicBezTo>
                    <a:pt x="13449" y="21600"/>
                    <a:pt x="14264" y="20724"/>
                    <a:pt x="14264" y="19849"/>
                  </a:cubicBezTo>
                  <a:cubicBezTo>
                    <a:pt x="14264" y="7881"/>
                    <a:pt x="14264" y="7881"/>
                    <a:pt x="14264" y="7881"/>
                  </a:cubicBezTo>
                  <a:cubicBezTo>
                    <a:pt x="14264" y="7881"/>
                    <a:pt x="14264" y="7881"/>
                    <a:pt x="14264" y="7881"/>
                  </a:cubicBezTo>
                  <a:cubicBezTo>
                    <a:pt x="14264" y="7881"/>
                    <a:pt x="14264" y="7881"/>
                    <a:pt x="14264" y="7881"/>
                  </a:cubicBezTo>
                  <a:cubicBezTo>
                    <a:pt x="14264" y="5254"/>
                    <a:pt x="14264" y="5254"/>
                    <a:pt x="14264" y="5254"/>
                  </a:cubicBezTo>
                  <a:cubicBezTo>
                    <a:pt x="15079" y="6422"/>
                    <a:pt x="15079" y="6422"/>
                    <a:pt x="15079" y="6422"/>
                  </a:cubicBezTo>
                  <a:cubicBezTo>
                    <a:pt x="15487" y="6714"/>
                    <a:pt x="15487" y="7005"/>
                    <a:pt x="15487" y="7005"/>
                  </a:cubicBezTo>
                  <a:cubicBezTo>
                    <a:pt x="15894" y="7589"/>
                    <a:pt x="17117" y="7297"/>
                    <a:pt x="17525" y="7005"/>
                  </a:cubicBezTo>
                  <a:cubicBezTo>
                    <a:pt x="18747" y="6130"/>
                    <a:pt x="18747" y="6130"/>
                    <a:pt x="18747" y="6130"/>
                  </a:cubicBezTo>
                  <a:cubicBezTo>
                    <a:pt x="21192" y="4086"/>
                    <a:pt x="21192" y="4086"/>
                    <a:pt x="21192" y="4086"/>
                  </a:cubicBezTo>
                  <a:cubicBezTo>
                    <a:pt x="21600" y="3503"/>
                    <a:pt x="21600" y="2919"/>
                    <a:pt x="21192" y="2627"/>
                  </a:cubicBezTo>
                  <a:close/>
                </a:path>
              </a:pathLst>
            </a:custGeom>
            <a:solidFill>
              <a:srgbClr val="66676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18" name="Shape 618"/>
            <p:cNvSpPr/>
            <p:nvPr/>
          </p:nvSpPr>
          <p:spPr>
            <a:xfrm>
              <a:off x="584202" y="287381"/>
              <a:ext cx="3924301" cy="6654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300" b="1">
                  <a:solidFill>
                    <a:srgbClr val="363031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363031"/>
                  </a:solidFill>
                </a:rPr>
                <a:t>YOUR  TEXT  HERE</a:t>
              </a:r>
            </a:p>
          </p:txBody>
        </p:sp>
      </p:grpSp>
      <p:grpSp>
        <p:nvGrpSpPr>
          <p:cNvPr id="629" name="Group 629"/>
          <p:cNvGrpSpPr/>
          <p:nvPr/>
        </p:nvGrpSpPr>
        <p:grpSpPr>
          <a:xfrm>
            <a:off x="15893470" y="7162845"/>
            <a:ext cx="6019801" cy="1689101"/>
            <a:chOff x="0" y="0"/>
            <a:chExt cx="6019800" cy="1689100"/>
          </a:xfrm>
        </p:grpSpPr>
        <p:sp>
          <p:nvSpPr>
            <p:cNvPr id="620" name="Shape 620"/>
            <p:cNvSpPr/>
            <p:nvPr/>
          </p:nvSpPr>
          <p:spPr>
            <a:xfrm>
              <a:off x="76200" y="0"/>
              <a:ext cx="5943601" cy="16891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1" y="6714"/>
                  </a:moveTo>
                  <a:cubicBezTo>
                    <a:pt x="21205" y="5400"/>
                    <a:pt x="20997" y="4305"/>
                    <a:pt x="20706" y="3284"/>
                  </a:cubicBezTo>
                  <a:cubicBezTo>
                    <a:pt x="20436" y="2335"/>
                    <a:pt x="20103" y="1532"/>
                    <a:pt x="19729" y="1022"/>
                  </a:cubicBezTo>
                  <a:cubicBezTo>
                    <a:pt x="19355" y="438"/>
                    <a:pt x="18960" y="146"/>
                    <a:pt x="18544" y="146"/>
                  </a:cubicBezTo>
                  <a:cubicBezTo>
                    <a:pt x="18253" y="146"/>
                    <a:pt x="6923" y="73"/>
                    <a:pt x="0" y="0"/>
                  </a:cubicBezTo>
                  <a:cubicBezTo>
                    <a:pt x="0" y="17076"/>
                    <a:pt x="0" y="17076"/>
                    <a:pt x="0" y="17076"/>
                  </a:cubicBezTo>
                  <a:cubicBezTo>
                    <a:pt x="16049" y="17076"/>
                    <a:pt x="16049" y="17076"/>
                    <a:pt x="16049" y="17076"/>
                  </a:cubicBezTo>
                  <a:cubicBezTo>
                    <a:pt x="16153" y="17586"/>
                    <a:pt x="16257" y="18024"/>
                    <a:pt x="16382" y="18462"/>
                  </a:cubicBezTo>
                  <a:cubicBezTo>
                    <a:pt x="16673" y="19411"/>
                    <a:pt x="17006" y="20214"/>
                    <a:pt x="17359" y="20724"/>
                  </a:cubicBezTo>
                  <a:cubicBezTo>
                    <a:pt x="17733" y="21308"/>
                    <a:pt x="18128" y="21600"/>
                    <a:pt x="18544" y="21600"/>
                  </a:cubicBezTo>
                  <a:cubicBezTo>
                    <a:pt x="18960" y="21600"/>
                    <a:pt x="19355" y="21308"/>
                    <a:pt x="19729" y="20724"/>
                  </a:cubicBezTo>
                  <a:cubicBezTo>
                    <a:pt x="20103" y="20214"/>
                    <a:pt x="20436" y="19411"/>
                    <a:pt x="20706" y="18462"/>
                  </a:cubicBezTo>
                  <a:cubicBezTo>
                    <a:pt x="20997" y="17441"/>
                    <a:pt x="21205" y="16346"/>
                    <a:pt x="21371" y="15032"/>
                  </a:cubicBezTo>
                  <a:cubicBezTo>
                    <a:pt x="21517" y="13719"/>
                    <a:pt x="21600" y="12332"/>
                    <a:pt x="21600" y="10873"/>
                  </a:cubicBezTo>
                  <a:cubicBezTo>
                    <a:pt x="21600" y="9414"/>
                    <a:pt x="21517" y="8027"/>
                    <a:pt x="21371" y="671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>
              <a:outerShdw blurRad="127000" rotWithShape="0">
                <a:srgbClr val="000000">
                  <a:alpha val="40000"/>
                </a:srgbClr>
              </a:outerShdw>
            </a:effectLst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21" name="Shape 621"/>
            <p:cNvSpPr/>
            <p:nvPr/>
          </p:nvSpPr>
          <p:spPr>
            <a:xfrm>
              <a:off x="-1" y="-1"/>
              <a:ext cx="76201" cy="13366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13292" y="0"/>
                    <a:pt x="6646" y="0"/>
                    <a:pt x="0" y="0"/>
                  </a:cubicBezTo>
                  <a:close/>
                </a:path>
              </a:pathLst>
            </a:custGeom>
            <a:solidFill>
              <a:srgbClr val="3AA3C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22" name="Shape 622"/>
            <p:cNvSpPr/>
            <p:nvPr/>
          </p:nvSpPr>
          <p:spPr>
            <a:xfrm>
              <a:off x="4337050" y="9523"/>
              <a:ext cx="1682750" cy="16795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9331" y="21600"/>
                    <a:pt x="7935" y="21306"/>
                    <a:pt x="6612" y="20718"/>
                  </a:cubicBezTo>
                  <a:cubicBezTo>
                    <a:pt x="5363" y="20204"/>
                    <a:pt x="4188" y="19396"/>
                    <a:pt x="3159" y="18441"/>
                  </a:cubicBezTo>
                  <a:cubicBezTo>
                    <a:pt x="2204" y="17412"/>
                    <a:pt x="1396" y="16310"/>
                    <a:pt x="882" y="14988"/>
                  </a:cubicBezTo>
                  <a:cubicBezTo>
                    <a:pt x="294" y="13665"/>
                    <a:pt x="0" y="12269"/>
                    <a:pt x="0" y="10800"/>
                  </a:cubicBezTo>
                  <a:cubicBezTo>
                    <a:pt x="0" y="9331"/>
                    <a:pt x="294" y="7935"/>
                    <a:pt x="882" y="6612"/>
                  </a:cubicBezTo>
                  <a:cubicBezTo>
                    <a:pt x="1396" y="5290"/>
                    <a:pt x="2204" y="4188"/>
                    <a:pt x="3159" y="3159"/>
                  </a:cubicBezTo>
                  <a:cubicBezTo>
                    <a:pt x="4188" y="2204"/>
                    <a:pt x="5363" y="1396"/>
                    <a:pt x="6612" y="882"/>
                  </a:cubicBezTo>
                  <a:cubicBezTo>
                    <a:pt x="7935" y="294"/>
                    <a:pt x="9331" y="0"/>
                    <a:pt x="10800" y="0"/>
                  </a:cubicBezTo>
                  <a:cubicBezTo>
                    <a:pt x="12269" y="0"/>
                    <a:pt x="13665" y="294"/>
                    <a:pt x="14988" y="882"/>
                  </a:cubicBezTo>
                  <a:cubicBezTo>
                    <a:pt x="16310" y="1396"/>
                    <a:pt x="17486" y="2204"/>
                    <a:pt x="18441" y="3159"/>
                  </a:cubicBezTo>
                  <a:cubicBezTo>
                    <a:pt x="19469" y="4188"/>
                    <a:pt x="20204" y="5290"/>
                    <a:pt x="20792" y="6612"/>
                  </a:cubicBezTo>
                  <a:cubicBezTo>
                    <a:pt x="21306" y="7935"/>
                    <a:pt x="21600" y="9331"/>
                    <a:pt x="21600" y="10800"/>
                  </a:cubicBezTo>
                  <a:cubicBezTo>
                    <a:pt x="21600" y="12269"/>
                    <a:pt x="21306" y="13665"/>
                    <a:pt x="20792" y="14988"/>
                  </a:cubicBezTo>
                  <a:cubicBezTo>
                    <a:pt x="20204" y="16310"/>
                    <a:pt x="19469" y="17412"/>
                    <a:pt x="18441" y="18441"/>
                  </a:cubicBezTo>
                  <a:cubicBezTo>
                    <a:pt x="17486" y="19396"/>
                    <a:pt x="16310" y="20204"/>
                    <a:pt x="14988" y="20718"/>
                  </a:cubicBezTo>
                  <a:cubicBezTo>
                    <a:pt x="13665" y="21306"/>
                    <a:pt x="12269" y="21600"/>
                    <a:pt x="1080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>
              <a:outerShdw blurRad="101600" dist="76200" rotWithShape="0">
                <a:srgbClr val="000000">
                  <a:alpha val="40000"/>
                </a:srgbClr>
              </a:outerShdw>
            </a:effectLst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23" name="Shape 623"/>
            <p:cNvSpPr/>
            <p:nvPr/>
          </p:nvSpPr>
          <p:spPr>
            <a:xfrm>
              <a:off x="4435476" y="107950"/>
              <a:ext cx="1485901" cy="1485900"/>
            </a:xfrm>
            <a:prstGeom prst="ellipse">
              <a:avLst/>
            </a:prstGeom>
            <a:solidFill>
              <a:srgbClr val="3AA3C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24" name="Shape 624"/>
            <p:cNvSpPr/>
            <p:nvPr/>
          </p:nvSpPr>
          <p:spPr>
            <a:xfrm>
              <a:off x="4534083" y="207799"/>
              <a:ext cx="1290611" cy="12862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0" h="21552" extrusionOk="0">
                  <a:moveTo>
                    <a:pt x="804" y="11445"/>
                  </a:moveTo>
                  <a:cubicBezTo>
                    <a:pt x="1186" y="11254"/>
                    <a:pt x="1569" y="11158"/>
                    <a:pt x="1569" y="11063"/>
                  </a:cubicBezTo>
                  <a:cubicBezTo>
                    <a:pt x="1664" y="11063"/>
                    <a:pt x="1664" y="10776"/>
                    <a:pt x="1664" y="10776"/>
                  </a:cubicBezTo>
                  <a:cubicBezTo>
                    <a:pt x="1664" y="10776"/>
                    <a:pt x="1664" y="10776"/>
                    <a:pt x="1664" y="10776"/>
                  </a:cubicBezTo>
                  <a:cubicBezTo>
                    <a:pt x="1664" y="10776"/>
                    <a:pt x="1664" y="10489"/>
                    <a:pt x="1569" y="10489"/>
                  </a:cubicBezTo>
                  <a:cubicBezTo>
                    <a:pt x="1569" y="10394"/>
                    <a:pt x="1186" y="10298"/>
                    <a:pt x="804" y="10203"/>
                  </a:cubicBezTo>
                  <a:cubicBezTo>
                    <a:pt x="422" y="10011"/>
                    <a:pt x="40" y="9916"/>
                    <a:pt x="40" y="9820"/>
                  </a:cubicBezTo>
                  <a:cubicBezTo>
                    <a:pt x="-56" y="9725"/>
                    <a:pt x="40" y="9342"/>
                    <a:pt x="135" y="9247"/>
                  </a:cubicBezTo>
                  <a:cubicBezTo>
                    <a:pt x="135" y="9247"/>
                    <a:pt x="517" y="9151"/>
                    <a:pt x="900" y="9056"/>
                  </a:cubicBezTo>
                  <a:cubicBezTo>
                    <a:pt x="1378" y="9056"/>
                    <a:pt x="1760" y="9056"/>
                    <a:pt x="1760" y="8960"/>
                  </a:cubicBezTo>
                  <a:cubicBezTo>
                    <a:pt x="1856" y="8960"/>
                    <a:pt x="1856" y="8673"/>
                    <a:pt x="1856" y="8673"/>
                  </a:cubicBezTo>
                  <a:cubicBezTo>
                    <a:pt x="1856" y="8673"/>
                    <a:pt x="1856" y="8673"/>
                    <a:pt x="1856" y="8673"/>
                  </a:cubicBezTo>
                  <a:cubicBezTo>
                    <a:pt x="1856" y="8673"/>
                    <a:pt x="1951" y="8482"/>
                    <a:pt x="1951" y="8387"/>
                  </a:cubicBezTo>
                  <a:cubicBezTo>
                    <a:pt x="1951" y="8291"/>
                    <a:pt x="1569" y="8100"/>
                    <a:pt x="1186" y="7909"/>
                  </a:cubicBezTo>
                  <a:cubicBezTo>
                    <a:pt x="900" y="7718"/>
                    <a:pt x="517" y="7431"/>
                    <a:pt x="517" y="7431"/>
                  </a:cubicBezTo>
                  <a:cubicBezTo>
                    <a:pt x="517" y="7240"/>
                    <a:pt x="613" y="6953"/>
                    <a:pt x="709" y="6857"/>
                  </a:cubicBezTo>
                  <a:cubicBezTo>
                    <a:pt x="804" y="6857"/>
                    <a:pt x="1186" y="6857"/>
                    <a:pt x="1569" y="6857"/>
                  </a:cubicBezTo>
                  <a:cubicBezTo>
                    <a:pt x="1951" y="6953"/>
                    <a:pt x="2429" y="6953"/>
                    <a:pt x="2429" y="6953"/>
                  </a:cubicBezTo>
                  <a:cubicBezTo>
                    <a:pt x="2525" y="6953"/>
                    <a:pt x="2620" y="6666"/>
                    <a:pt x="2620" y="6666"/>
                  </a:cubicBezTo>
                  <a:cubicBezTo>
                    <a:pt x="2620" y="6666"/>
                    <a:pt x="2620" y="6666"/>
                    <a:pt x="2620" y="6666"/>
                  </a:cubicBezTo>
                  <a:cubicBezTo>
                    <a:pt x="2620" y="6666"/>
                    <a:pt x="2716" y="6475"/>
                    <a:pt x="2716" y="6380"/>
                  </a:cubicBezTo>
                  <a:cubicBezTo>
                    <a:pt x="2716" y="6380"/>
                    <a:pt x="2429" y="6093"/>
                    <a:pt x="2142" y="5806"/>
                  </a:cubicBezTo>
                  <a:cubicBezTo>
                    <a:pt x="1856" y="5519"/>
                    <a:pt x="1569" y="5233"/>
                    <a:pt x="1569" y="5137"/>
                  </a:cubicBezTo>
                  <a:cubicBezTo>
                    <a:pt x="1569" y="5041"/>
                    <a:pt x="1760" y="4659"/>
                    <a:pt x="1951" y="4659"/>
                  </a:cubicBezTo>
                  <a:cubicBezTo>
                    <a:pt x="1951" y="4659"/>
                    <a:pt x="2333" y="4755"/>
                    <a:pt x="2716" y="4850"/>
                  </a:cubicBezTo>
                  <a:cubicBezTo>
                    <a:pt x="3098" y="5041"/>
                    <a:pt x="3480" y="5137"/>
                    <a:pt x="3576" y="5137"/>
                  </a:cubicBezTo>
                  <a:cubicBezTo>
                    <a:pt x="3576" y="5137"/>
                    <a:pt x="3767" y="4946"/>
                    <a:pt x="3767" y="4946"/>
                  </a:cubicBezTo>
                  <a:cubicBezTo>
                    <a:pt x="3767" y="4946"/>
                    <a:pt x="3767" y="4946"/>
                    <a:pt x="3767" y="4946"/>
                  </a:cubicBezTo>
                  <a:cubicBezTo>
                    <a:pt x="3767" y="4946"/>
                    <a:pt x="3958" y="4755"/>
                    <a:pt x="3958" y="4659"/>
                  </a:cubicBezTo>
                  <a:cubicBezTo>
                    <a:pt x="3958" y="4659"/>
                    <a:pt x="3767" y="4277"/>
                    <a:pt x="3576" y="3990"/>
                  </a:cubicBezTo>
                  <a:cubicBezTo>
                    <a:pt x="3289" y="3608"/>
                    <a:pt x="3098" y="3226"/>
                    <a:pt x="3194" y="3226"/>
                  </a:cubicBezTo>
                  <a:cubicBezTo>
                    <a:pt x="3194" y="3034"/>
                    <a:pt x="3480" y="2843"/>
                    <a:pt x="3576" y="2748"/>
                  </a:cubicBezTo>
                  <a:cubicBezTo>
                    <a:pt x="3576" y="2748"/>
                    <a:pt x="3958" y="2939"/>
                    <a:pt x="4340" y="3226"/>
                  </a:cubicBezTo>
                  <a:cubicBezTo>
                    <a:pt x="4627" y="3417"/>
                    <a:pt x="5009" y="3608"/>
                    <a:pt x="5009" y="3608"/>
                  </a:cubicBezTo>
                  <a:cubicBezTo>
                    <a:pt x="5105" y="3703"/>
                    <a:pt x="5296" y="3512"/>
                    <a:pt x="5296" y="3512"/>
                  </a:cubicBezTo>
                  <a:cubicBezTo>
                    <a:pt x="5296" y="3512"/>
                    <a:pt x="5296" y="3512"/>
                    <a:pt x="5296" y="3512"/>
                  </a:cubicBezTo>
                  <a:cubicBezTo>
                    <a:pt x="5296" y="3512"/>
                    <a:pt x="5487" y="3321"/>
                    <a:pt x="5583" y="3226"/>
                  </a:cubicBezTo>
                  <a:cubicBezTo>
                    <a:pt x="5583" y="3226"/>
                    <a:pt x="5392" y="2843"/>
                    <a:pt x="5296" y="2461"/>
                  </a:cubicBezTo>
                  <a:cubicBezTo>
                    <a:pt x="5201" y="2079"/>
                    <a:pt x="5105" y="1696"/>
                    <a:pt x="5105" y="1601"/>
                  </a:cubicBezTo>
                  <a:cubicBezTo>
                    <a:pt x="5105" y="1505"/>
                    <a:pt x="5487" y="1314"/>
                    <a:pt x="5583" y="1314"/>
                  </a:cubicBezTo>
                  <a:cubicBezTo>
                    <a:pt x="5679" y="1314"/>
                    <a:pt x="5965" y="1601"/>
                    <a:pt x="6252" y="1888"/>
                  </a:cubicBezTo>
                  <a:cubicBezTo>
                    <a:pt x="6539" y="2174"/>
                    <a:pt x="6825" y="2461"/>
                    <a:pt x="6825" y="2557"/>
                  </a:cubicBezTo>
                  <a:cubicBezTo>
                    <a:pt x="6921" y="2557"/>
                    <a:pt x="7112" y="2461"/>
                    <a:pt x="7112" y="2461"/>
                  </a:cubicBezTo>
                  <a:cubicBezTo>
                    <a:pt x="7112" y="2461"/>
                    <a:pt x="7112" y="2461"/>
                    <a:pt x="7112" y="2461"/>
                  </a:cubicBezTo>
                  <a:cubicBezTo>
                    <a:pt x="7112" y="2461"/>
                    <a:pt x="7399" y="2365"/>
                    <a:pt x="7399" y="2270"/>
                  </a:cubicBezTo>
                  <a:cubicBezTo>
                    <a:pt x="7399" y="2270"/>
                    <a:pt x="7399" y="1888"/>
                    <a:pt x="7399" y="1410"/>
                  </a:cubicBezTo>
                  <a:cubicBezTo>
                    <a:pt x="7303" y="1027"/>
                    <a:pt x="7303" y="645"/>
                    <a:pt x="7399" y="549"/>
                  </a:cubicBezTo>
                  <a:cubicBezTo>
                    <a:pt x="7399" y="454"/>
                    <a:pt x="7781" y="358"/>
                    <a:pt x="7877" y="454"/>
                  </a:cubicBezTo>
                  <a:cubicBezTo>
                    <a:pt x="7972" y="454"/>
                    <a:pt x="8163" y="741"/>
                    <a:pt x="8355" y="1123"/>
                  </a:cubicBezTo>
                  <a:cubicBezTo>
                    <a:pt x="8641" y="1505"/>
                    <a:pt x="8832" y="1792"/>
                    <a:pt x="8832" y="1888"/>
                  </a:cubicBezTo>
                  <a:cubicBezTo>
                    <a:pt x="8928" y="1888"/>
                    <a:pt x="9119" y="1792"/>
                    <a:pt x="9119" y="1792"/>
                  </a:cubicBezTo>
                  <a:cubicBezTo>
                    <a:pt x="9119" y="1792"/>
                    <a:pt x="9119" y="1792"/>
                    <a:pt x="9119" y="1792"/>
                  </a:cubicBezTo>
                  <a:cubicBezTo>
                    <a:pt x="9119" y="1792"/>
                    <a:pt x="9406" y="1792"/>
                    <a:pt x="9502" y="1696"/>
                  </a:cubicBezTo>
                  <a:cubicBezTo>
                    <a:pt x="9502" y="1696"/>
                    <a:pt x="9502" y="1314"/>
                    <a:pt x="9597" y="932"/>
                  </a:cubicBezTo>
                  <a:cubicBezTo>
                    <a:pt x="9693" y="549"/>
                    <a:pt x="9788" y="167"/>
                    <a:pt x="9788" y="72"/>
                  </a:cubicBezTo>
                  <a:cubicBezTo>
                    <a:pt x="9884" y="-24"/>
                    <a:pt x="10266" y="-24"/>
                    <a:pt x="10362" y="72"/>
                  </a:cubicBezTo>
                  <a:cubicBezTo>
                    <a:pt x="10457" y="72"/>
                    <a:pt x="10553" y="454"/>
                    <a:pt x="10648" y="836"/>
                  </a:cubicBezTo>
                  <a:cubicBezTo>
                    <a:pt x="10840" y="1218"/>
                    <a:pt x="10935" y="1601"/>
                    <a:pt x="10935" y="1601"/>
                  </a:cubicBezTo>
                  <a:cubicBezTo>
                    <a:pt x="11031" y="1696"/>
                    <a:pt x="11222" y="1696"/>
                    <a:pt x="11222" y="1696"/>
                  </a:cubicBezTo>
                  <a:cubicBezTo>
                    <a:pt x="11222" y="1696"/>
                    <a:pt x="11222" y="1696"/>
                    <a:pt x="11222" y="1696"/>
                  </a:cubicBezTo>
                  <a:cubicBezTo>
                    <a:pt x="11222" y="1696"/>
                    <a:pt x="11509" y="1696"/>
                    <a:pt x="11604" y="1696"/>
                  </a:cubicBezTo>
                  <a:cubicBezTo>
                    <a:pt x="11604" y="1696"/>
                    <a:pt x="11795" y="1314"/>
                    <a:pt x="11891" y="932"/>
                  </a:cubicBezTo>
                  <a:cubicBezTo>
                    <a:pt x="12082" y="549"/>
                    <a:pt x="12273" y="167"/>
                    <a:pt x="12273" y="167"/>
                  </a:cubicBezTo>
                  <a:cubicBezTo>
                    <a:pt x="12369" y="72"/>
                    <a:pt x="12751" y="167"/>
                    <a:pt x="12847" y="263"/>
                  </a:cubicBezTo>
                  <a:cubicBezTo>
                    <a:pt x="12942" y="263"/>
                    <a:pt x="12942" y="741"/>
                    <a:pt x="12942" y="1123"/>
                  </a:cubicBezTo>
                  <a:cubicBezTo>
                    <a:pt x="13038" y="1505"/>
                    <a:pt x="13038" y="1888"/>
                    <a:pt x="13038" y="1983"/>
                  </a:cubicBezTo>
                  <a:cubicBezTo>
                    <a:pt x="13133" y="1983"/>
                    <a:pt x="13325" y="2079"/>
                    <a:pt x="13325" y="2079"/>
                  </a:cubicBezTo>
                  <a:cubicBezTo>
                    <a:pt x="13325" y="2079"/>
                    <a:pt x="13325" y="2079"/>
                    <a:pt x="13325" y="2079"/>
                  </a:cubicBezTo>
                  <a:cubicBezTo>
                    <a:pt x="13325" y="2079"/>
                    <a:pt x="13611" y="2174"/>
                    <a:pt x="13707" y="2079"/>
                  </a:cubicBezTo>
                  <a:cubicBezTo>
                    <a:pt x="13707" y="2079"/>
                    <a:pt x="13898" y="1792"/>
                    <a:pt x="14185" y="1505"/>
                  </a:cubicBezTo>
                  <a:cubicBezTo>
                    <a:pt x="14376" y="1123"/>
                    <a:pt x="14663" y="836"/>
                    <a:pt x="14663" y="836"/>
                  </a:cubicBezTo>
                  <a:cubicBezTo>
                    <a:pt x="14854" y="741"/>
                    <a:pt x="15140" y="932"/>
                    <a:pt x="15236" y="1027"/>
                  </a:cubicBezTo>
                  <a:cubicBezTo>
                    <a:pt x="15236" y="1123"/>
                    <a:pt x="15236" y="1505"/>
                    <a:pt x="15140" y="1888"/>
                  </a:cubicBezTo>
                  <a:cubicBezTo>
                    <a:pt x="15140" y="2270"/>
                    <a:pt x="15045" y="2652"/>
                    <a:pt x="15045" y="2748"/>
                  </a:cubicBezTo>
                  <a:cubicBezTo>
                    <a:pt x="15045" y="2843"/>
                    <a:pt x="15236" y="2939"/>
                    <a:pt x="15236" y="2939"/>
                  </a:cubicBezTo>
                  <a:cubicBezTo>
                    <a:pt x="15332" y="2939"/>
                    <a:pt x="15332" y="2939"/>
                    <a:pt x="15332" y="2939"/>
                  </a:cubicBezTo>
                  <a:cubicBezTo>
                    <a:pt x="15332" y="2939"/>
                    <a:pt x="15523" y="3034"/>
                    <a:pt x="15618" y="3034"/>
                  </a:cubicBezTo>
                  <a:cubicBezTo>
                    <a:pt x="15618" y="3034"/>
                    <a:pt x="15905" y="2748"/>
                    <a:pt x="16192" y="2461"/>
                  </a:cubicBezTo>
                  <a:cubicBezTo>
                    <a:pt x="16479" y="2270"/>
                    <a:pt x="16861" y="1983"/>
                    <a:pt x="16861" y="1983"/>
                  </a:cubicBezTo>
                  <a:cubicBezTo>
                    <a:pt x="17052" y="1983"/>
                    <a:pt x="17339" y="2174"/>
                    <a:pt x="17339" y="2365"/>
                  </a:cubicBezTo>
                  <a:cubicBezTo>
                    <a:pt x="17339" y="2365"/>
                    <a:pt x="17243" y="2748"/>
                    <a:pt x="17052" y="3130"/>
                  </a:cubicBezTo>
                  <a:cubicBezTo>
                    <a:pt x="16956" y="3512"/>
                    <a:pt x="16765" y="3895"/>
                    <a:pt x="16765" y="3895"/>
                  </a:cubicBezTo>
                  <a:cubicBezTo>
                    <a:pt x="16765" y="3990"/>
                    <a:pt x="16956" y="4181"/>
                    <a:pt x="16956" y="4181"/>
                  </a:cubicBezTo>
                  <a:cubicBezTo>
                    <a:pt x="16956" y="4181"/>
                    <a:pt x="16956" y="4181"/>
                    <a:pt x="16956" y="4181"/>
                  </a:cubicBezTo>
                  <a:cubicBezTo>
                    <a:pt x="16956" y="4181"/>
                    <a:pt x="17148" y="4372"/>
                    <a:pt x="17243" y="4372"/>
                  </a:cubicBezTo>
                  <a:cubicBezTo>
                    <a:pt x="17243" y="4372"/>
                    <a:pt x="17625" y="4181"/>
                    <a:pt x="18008" y="3990"/>
                  </a:cubicBezTo>
                  <a:cubicBezTo>
                    <a:pt x="18294" y="3799"/>
                    <a:pt x="18677" y="3608"/>
                    <a:pt x="18772" y="3608"/>
                  </a:cubicBezTo>
                  <a:cubicBezTo>
                    <a:pt x="18868" y="3703"/>
                    <a:pt x="19155" y="3990"/>
                    <a:pt x="19155" y="4086"/>
                  </a:cubicBezTo>
                  <a:cubicBezTo>
                    <a:pt x="19155" y="4181"/>
                    <a:pt x="18868" y="4468"/>
                    <a:pt x="18677" y="4850"/>
                  </a:cubicBezTo>
                  <a:cubicBezTo>
                    <a:pt x="18486" y="5137"/>
                    <a:pt x="18199" y="5424"/>
                    <a:pt x="18199" y="5519"/>
                  </a:cubicBezTo>
                  <a:cubicBezTo>
                    <a:pt x="18199" y="5615"/>
                    <a:pt x="18294" y="5806"/>
                    <a:pt x="18294" y="5806"/>
                  </a:cubicBezTo>
                  <a:cubicBezTo>
                    <a:pt x="18390" y="5806"/>
                    <a:pt x="18390" y="5806"/>
                    <a:pt x="18390" y="5806"/>
                  </a:cubicBezTo>
                  <a:cubicBezTo>
                    <a:pt x="18390" y="5806"/>
                    <a:pt x="18486" y="5997"/>
                    <a:pt x="18581" y="5997"/>
                  </a:cubicBezTo>
                  <a:cubicBezTo>
                    <a:pt x="18581" y="6093"/>
                    <a:pt x="18963" y="5902"/>
                    <a:pt x="19346" y="5806"/>
                  </a:cubicBezTo>
                  <a:cubicBezTo>
                    <a:pt x="19728" y="5711"/>
                    <a:pt x="20110" y="5615"/>
                    <a:pt x="20206" y="5711"/>
                  </a:cubicBezTo>
                  <a:cubicBezTo>
                    <a:pt x="20302" y="5711"/>
                    <a:pt x="20493" y="6093"/>
                    <a:pt x="20493" y="6188"/>
                  </a:cubicBezTo>
                  <a:cubicBezTo>
                    <a:pt x="20397" y="6284"/>
                    <a:pt x="20110" y="6571"/>
                    <a:pt x="19824" y="6762"/>
                  </a:cubicBezTo>
                  <a:cubicBezTo>
                    <a:pt x="19537" y="7049"/>
                    <a:pt x="19250" y="7335"/>
                    <a:pt x="19250" y="7335"/>
                  </a:cubicBezTo>
                  <a:cubicBezTo>
                    <a:pt x="19155" y="7431"/>
                    <a:pt x="19250" y="7622"/>
                    <a:pt x="19250" y="7622"/>
                  </a:cubicBezTo>
                  <a:cubicBezTo>
                    <a:pt x="19250" y="7622"/>
                    <a:pt x="19250" y="7622"/>
                    <a:pt x="19250" y="7622"/>
                  </a:cubicBezTo>
                  <a:cubicBezTo>
                    <a:pt x="19250" y="7622"/>
                    <a:pt x="19346" y="7909"/>
                    <a:pt x="19441" y="8004"/>
                  </a:cubicBezTo>
                  <a:cubicBezTo>
                    <a:pt x="19441" y="8004"/>
                    <a:pt x="19824" y="8004"/>
                    <a:pt x="20206" y="7909"/>
                  </a:cubicBezTo>
                  <a:cubicBezTo>
                    <a:pt x="20684" y="7909"/>
                    <a:pt x="21066" y="8004"/>
                    <a:pt x="21066" y="8004"/>
                  </a:cubicBezTo>
                  <a:cubicBezTo>
                    <a:pt x="21257" y="8100"/>
                    <a:pt x="21257" y="8482"/>
                    <a:pt x="21257" y="8578"/>
                  </a:cubicBezTo>
                  <a:cubicBezTo>
                    <a:pt x="21257" y="8578"/>
                    <a:pt x="20875" y="8864"/>
                    <a:pt x="20493" y="9056"/>
                  </a:cubicBezTo>
                  <a:cubicBezTo>
                    <a:pt x="20110" y="9247"/>
                    <a:pt x="19824" y="9342"/>
                    <a:pt x="19728" y="9438"/>
                  </a:cubicBezTo>
                  <a:cubicBezTo>
                    <a:pt x="19728" y="9438"/>
                    <a:pt x="19824" y="9725"/>
                    <a:pt x="19824" y="9725"/>
                  </a:cubicBezTo>
                  <a:cubicBezTo>
                    <a:pt x="19824" y="9725"/>
                    <a:pt x="19824" y="9725"/>
                    <a:pt x="19824" y="9725"/>
                  </a:cubicBezTo>
                  <a:cubicBezTo>
                    <a:pt x="19824" y="9725"/>
                    <a:pt x="19824" y="10011"/>
                    <a:pt x="19824" y="10011"/>
                  </a:cubicBezTo>
                  <a:cubicBezTo>
                    <a:pt x="19824" y="10107"/>
                    <a:pt x="20206" y="10107"/>
                    <a:pt x="20684" y="10203"/>
                  </a:cubicBezTo>
                  <a:cubicBezTo>
                    <a:pt x="21066" y="10298"/>
                    <a:pt x="21448" y="10394"/>
                    <a:pt x="21448" y="10489"/>
                  </a:cubicBezTo>
                  <a:cubicBezTo>
                    <a:pt x="21544" y="10585"/>
                    <a:pt x="21544" y="10967"/>
                    <a:pt x="21448" y="11063"/>
                  </a:cubicBezTo>
                  <a:cubicBezTo>
                    <a:pt x="21448" y="11063"/>
                    <a:pt x="21066" y="11254"/>
                    <a:pt x="20684" y="11349"/>
                  </a:cubicBezTo>
                  <a:cubicBezTo>
                    <a:pt x="20302" y="11445"/>
                    <a:pt x="19919" y="11541"/>
                    <a:pt x="19824" y="11541"/>
                  </a:cubicBezTo>
                  <a:cubicBezTo>
                    <a:pt x="19728" y="11541"/>
                    <a:pt x="19824" y="11827"/>
                    <a:pt x="19824" y="11827"/>
                  </a:cubicBezTo>
                  <a:cubicBezTo>
                    <a:pt x="19824" y="11827"/>
                    <a:pt x="19824" y="11827"/>
                    <a:pt x="19824" y="11827"/>
                  </a:cubicBezTo>
                  <a:cubicBezTo>
                    <a:pt x="19824" y="11827"/>
                    <a:pt x="19728" y="12114"/>
                    <a:pt x="19728" y="12210"/>
                  </a:cubicBezTo>
                  <a:cubicBezTo>
                    <a:pt x="19824" y="12210"/>
                    <a:pt x="20110" y="12305"/>
                    <a:pt x="20493" y="12496"/>
                  </a:cubicBezTo>
                  <a:cubicBezTo>
                    <a:pt x="20875" y="12688"/>
                    <a:pt x="21257" y="12879"/>
                    <a:pt x="21257" y="12974"/>
                  </a:cubicBezTo>
                  <a:cubicBezTo>
                    <a:pt x="21353" y="13070"/>
                    <a:pt x="21257" y="13452"/>
                    <a:pt x="21162" y="13548"/>
                  </a:cubicBezTo>
                  <a:cubicBezTo>
                    <a:pt x="21066" y="13548"/>
                    <a:pt x="20684" y="13548"/>
                    <a:pt x="20302" y="13548"/>
                  </a:cubicBezTo>
                  <a:cubicBezTo>
                    <a:pt x="19824" y="13643"/>
                    <a:pt x="19441" y="13548"/>
                    <a:pt x="19441" y="13643"/>
                  </a:cubicBezTo>
                  <a:cubicBezTo>
                    <a:pt x="19346" y="13643"/>
                    <a:pt x="19250" y="13930"/>
                    <a:pt x="19250" y="13930"/>
                  </a:cubicBezTo>
                  <a:cubicBezTo>
                    <a:pt x="19250" y="13930"/>
                    <a:pt x="19250" y="13930"/>
                    <a:pt x="19250" y="13930"/>
                  </a:cubicBezTo>
                  <a:cubicBezTo>
                    <a:pt x="19250" y="13930"/>
                    <a:pt x="19155" y="14121"/>
                    <a:pt x="19250" y="14217"/>
                  </a:cubicBezTo>
                  <a:cubicBezTo>
                    <a:pt x="19250" y="14217"/>
                    <a:pt x="19537" y="14503"/>
                    <a:pt x="19824" y="14695"/>
                  </a:cubicBezTo>
                  <a:cubicBezTo>
                    <a:pt x="20110" y="14981"/>
                    <a:pt x="20493" y="15268"/>
                    <a:pt x="20493" y="15364"/>
                  </a:cubicBezTo>
                  <a:cubicBezTo>
                    <a:pt x="20493" y="15459"/>
                    <a:pt x="20302" y="15746"/>
                    <a:pt x="20206" y="15841"/>
                  </a:cubicBezTo>
                  <a:cubicBezTo>
                    <a:pt x="20110" y="15841"/>
                    <a:pt x="19728" y="15841"/>
                    <a:pt x="19346" y="15746"/>
                  </a:cubicBezTo>
                  <a:cubicBezTo>
                    <a:pt x="18963" y="15650"/>
                    <a:pt x="18581" y="15555"/>
                    <a:pt x="18581" y="15555"/>
                  </a:cubicBezTo>
                  <a:cubicBezTo>
                    <a:pt x="18486" y="15555"/>
                    <a:pt x="18390" y="15746"/>
                    <a:pt x="18390" y="15746"/>
                  </a:cubicBezTo>
                  <a:cubicBezTo>
                    <a:pt x="18390" y="15746"/>
                    <a:pt x="18390" y="15746"/>
                    <a:pt x="18390" y="15746"/>
                  </a:cubicBezTo>
                  <a:cubicBezTo>
                    <a:pt x="18390" y="15746"/>
                    <a:pt x="18199" y="16033"/>
                    <a:pt x="18199" y="16033"/>
                  </a:cubicBezTo>
                  <a:cubicBezTo>
                    <a:pt x="18199" y="16128"/>
                    <a:pt x="18486" y="16415"/>
                    <a:pt x="18677" y="16702"/>
                  </a:cubicBezTo>
                  <a:cubicBezTo>
                    <a:pt x="18963" y="17084"/>
                    <a:pt x="19155" y="17371"/>
                    <a:pt x="19155" y="17466"/>
                  </a:cubicBezTo>
                  <a:cubicBezTo>
                    <a:pt x="19155" y="17562"/>
                    <a:pt x="18868" y="17849"/>
                    <a:pt x="18772" y="17849"/>
                  </a:cubicBezTo>
                  <a:cubicBezTo>
                    <a:pt x="18677" y="17944"/>
                    <a:pt x="18390" y="17753"/>
                    <a:pt x="18008" y="17562"/>
                  </a:cubicBezTo>
                  <a:cubicBezTo>
                    <a:pt x="17625" y="17371"/>
                    <a:pt x="17243" y="17180"/>
                    <a:pt x="17243" y="17180"/>
                  </a:cubicBezTo>
                  <a:cubicBezTo>
                    <a:pt x="17148" y="17180"/>
                    <a:pt x="16956" y="17371"/>
                    <a:pt x="16956" y="17371"/>
                  </a:cubicBezTo>
                  <a:cubicBezTo>
                    <a:pt x="16956" y="17371"/>
                    <a:pt x="16956" y="17371"/>
                    <a:pt x="16956" y="17371"/>
                  </a:cubicBezTo>
                  <a:cubicBezTo>
                    <a:pt x="16956" y="17371"/>
                    <a:pt x="16765" y="17562"/>
                    <a:pt x="16765" y="17657"/>
                  </a:cubicBezTo>
                  <a:cubicBezTo>
                    <a:pt x="16765" y="17657"/>
                    <a:pt x="16956" y="18040"/>
                    <a:pt x="17052" y="18422"/>
                  </a:cubicBezTo>
                  <a:cubicBezTo>
                    <a:pt x="17243" y="18804"/>
                    <a:pt x="17434" y="19187"/>
                    <a:pt x="17434" y="19187"/>
                  </a:cubicBezTo>
                  <a:cubicBezTo>
                    <a:pt x="17339" y="19378"/>
                    <a:pt x="17052" y="19569"/>
                    <a:pt x="16956" y="19569"/>
                  </a:cubicBezTo>
                  <a:cubicBezTo>
                    <a:pt x="16861" y="19569"/>
                    <a:pt x="16574" y="19282"/>
                    <a:pt x="16192" y="19091"/>
                  </a:cubicBezTo>
                  <a:cubicBezTo>
                    <a:pt x="15905" y="18804"/>
                    <a:pt x="15618" y="18518"/>
                    <a:pt x="15618" y="18518"/>
                  </a:cubicBezTo>
                  <a:cubicBezTo>
                    <a:pt x="15523" y="18518"/>
                    <a:pt x="15332" y="18709"/>
                    <a:pt x="15332" y="18709"/>
                  </a:cubicBezTo>
                  <a:cubicBezTo>
                    <a:pt x="15332" y="18709"/>
                    <a:pt x="15332" y="18709"/>
                    <a:pt x="15332" y="18709"/>
                  </a:cubicBezTo>
                  <a:cubicBezTo>
                    <a:pt x="15332" y="18709"/>
                    <a:pt x="15045" y="18804"/>
                    <a:pt x="15045" y="18900"/>
                  </a:cubicBezTo>
                  <a:cubicBezTo>
                    <a:pt x="15045" y="18900"/>
                    <a:pt x="15140" y="19282"/>
                    <a:pt x="15140" y="19664"/>
                  </a:cubicBezTo>
                  <a:cubicBezTo>
                    <a:pt x="15236" y="20047"/>
                    <a:pt x="15332" y="20429"/>
                    <a:pt x="15236" y="20525"/>
                  </a:cubicBezTo>
                  <a:cubicBezTo>
                    <a:pt x="15236" y="20620"/>
                    <a:pt x="14854" y="20811"/>
                    <a:pt x="14758" y="20716"/>
                  </a:cubicBezTo>
                  <a:cubicBezTo>
                    <a:pt x="14663" y="20716"/>
                    <a:pt x="14376" y="20429"/>
                    <a:pt x="14185" y="20142"/>
                  </a:cubicBezTo>
                  <a:cubicBezTo>
                    <a:pt x="13898" y="19760"/>
                    <a:pt x="13707" y="19473"/>
                    <a:pt x="13707" y="19473"/>
                  </a:cubicBezTo>
                  <a:cubicBezTo>
                    <a:pt x="13611" y="19378"/>
                    <a:pt x="13325" y="19473"/>
                    <a:pt x="13325" y="19473"/>
                  </a:cubicBezTo>
                  <a:cubicBezTo>
                    <a:pt x="13325" y="19473"/>
                    <a:pt x="13325" y="19473"/>
                    <a:pt x="13325" y="19473"/>
                  </a:cubicBezTo>
                  <a:cubicBezTo>
                    <a:pt x="13325" y="19473"/>
                    <a:pt x="13133" y="19569"/>
                    <a:pt x="13038" y="19664"/>
                  </a:cubicBezTo>
                  <a:cubicBezTo>
                    <a:pt x="13038" y="19664"/>
                    <a:pt x="13038" y="20047"/>
                    <a:pt x="13038" y="20429"/>
                  </a:cubicBezTo>
                  <a:cubicBezTo>
                    <a:pt x="12942" y="20811"/>
                    <a:pt x="12942" y="21289"/>
                    <a:pt x="12942" y="21289"/>
                  </a:cubicBezTo>
                  <a:cubicBezTo>
                    <a:pt x="12847" y="21385"/>
                    <a:pt x="12464" y="21480"/>
                    <a:pt x="12369" y="21385"/>
                  </a:cubicBezTo>
                  <a:cubicBezTo>
                    <a:pt x="12273" y="21385"/>
                    <a:pt x="12082" y="21003"/>
                    <a:pt x="11891" y="20620"/>
                  </a:cubicBezTo>
                  <a:cubicBezTo>
                    <a:pt x="11795" y="20238"/>
                    <a:pt x="11604" y="19951"/>
                    <a:pt x="11604" y="19856"/>
                  </a:cubicBezTo>
                  <a:cubicBezTo>
                    <a:pt x="11509" y="19856"/>
                    <a:pt x="11222" y="19856"/>
                    <a:pt x="11222" y="19856"/>
                  </a:cubicBezTo>
                  <a:cubicBezTo>
                    <a:pt x="11222" y="19856"/>
                    <a:pt x="11222" y="19856"/>
                    <a:pt x="11222" y="19856"/>
                  </a:cubicBezTo>
                  <a:cubicBezTo>
                    <a:pt x="11222" y="19856"/>
                    <a:pt x="11031" y="19856"/>
                    <a:pt x="10935" y="19951"/>
                  </a:cubicBezTo>
                  <a:cubicBezTo>
                    <a:pt x="10935" y="19951"/>
                    <a:pt x="10840" y="20334"/>
                    <a:pt x="10744" y="20716"/>
                  </a:cubicBezTo>
                  <a:cubicBezTo>
                    <a:pt x="10648" y="21098"/>
                    <a:pt x="10457" y="21480"/>
                    <a:pt x="10457" y="21480"/>
                  </a:cubicBezTo>
                  <a:cubicBezTo>
                    <a:pt x="10266" y="21576"/>
                    <a:pt x="9979" y="21576"/>
                    <a:pt x="9884" y="21480"/>
                  </a:cubicBezTo>
                  <a:cubicBezTo>
                    <a:pt x="9788" y="21480"/>
                    <a:pt x="9693" y="21003"/>
                    <a:pt x="9597" y="20620"/>
                  </a:cubicBezTo>
                  <a:cubicBezTo>
                    <a:pt x="9502" y="20238"/>
                    <a:pt x="9502" y="19856"/>
                    <a:pt x="9502" y="19856"/>
                  </a:cubicBezTo>
                  <a:cubicBezTo>
                    <a:pt x="9406" y="19760"/>
                    <a:pt x="9119" y="19760"/>
                    <a:pt x="9119" y="19760"/>
                  </a:cubicBezTo>
                  <a:cubicBezTo>
                    <a:pt x="9119" y="19760"/>
                    <a:pt x="9119" y="19760"/>
                    <a:pt x="9119" y="19760"/>
                  </a:cubicBezTo>
                  <a:cubicBezTo>
                    <a:pt x="9119" y="19760"/>
                    <a:pt x="8928" y="19664"/>
                    <a:pt x="8832" y="19760"/>
                  </a:cubicBezTo>
                  <a:cubicBezTo>
                    <a:pt x="8832" y="19760"/>
                    <a:pt x="8641" y="20047"/>
                    <a:pt x="8450" y="20429"/>
                  </a:cubicBezTo>
                  <a:cubicBezTo>
                    <a:pt x="8259" y="20811"/>
                    <a:pt x="7972" y="21098"/>
                    <a:pt x="7972" y="21194"/>
                  </a:cubicBezTo>
                  <a:cubicBezTo>
                    <a:pt x="7781" y="21194"/>
                    <a:pt x="7494" y="21098"/>
                    <a:pt x="7399" y="21003"/>
                  </a:cubicBezTo>
                  <a:cubicBezTo>
                    <a:pt x="7399" y="20907"/>
                    <a:pt x="7399" y="20525"/>
                    <a:pt x="7399" y="20142"/>
                  </a:cubicBezTo>
                  <a:cubicBezTo>
                    <a:pt x="7399" y="19760"/>
                    <a:pt x="7399" y="19378"/>
                    <a:pt x="7399" y="19282"/>
                  </a:cubicBezTo>
                  <a:cubicBezTo>
                    <a:pt x="7399" y="19187"/>
                    <a:pt x="7112" y="19187"/>
                    <a:pt x="7112" y="19187"/>
                  </a:cubicBezTo>
                  <a:cubicBezTo>
                    <a:pt x="7112" y="19187"/>
                    <a:pt x="7112" y="19187"/>
                    <a:pt x="7112" y="19187"/>
                  </a:cubicBezTo>
                  <a:cubicBezTo>
                    <a:pt x="7112" y="19187"/>
                    <a:pt x="6921" y="18995"/>
                    <a:pt x="6825" y="18995"/>
                  </a:cubicBezTo>
                  <a:cubicBezTo>
                    <a:pt x="6825" y="19091"/>
                    <a:pt x="6539" y="19378"/>
                    <a:pt x="6252" y="19664"/>
                  </a:cubicBezTo>
                  <a:cubicBezTo>
                    <a:pt x="5965" y="19951"/>
                    <a:pt x="5679" y="20238"/>
                    <a:pt x="5583" y="20238"/>
                  </a:cubicBezTo>
                  <a:cubicBezTo>
                    <a:pt x="5487" y="20238"/>
                    <a:pt x="5201" y="20047"/>
                    <a:pt x="5105" y="19951"/>
                  </a:cubicBezTo>
                  <a:cubicBezTo>
                    <a:pt x="5105" y="19856"/>
                    <a:pt x="5201" y="19473"/>
                    <a:pt x="5296" y="19091"/>
                  </a:cubicBezTo>
                  <a:cubicBezTo>
                    <a:pt x="5392" y="18709"/>
                    <a:pt x="5583" y="18326"/>
                    <a:pt x="5583" y="18326"/>
                  </a:cubicBezTo>
                  <a:cubicBezTo>
                    <a:pt x="5487" y="18231"/>
                    <a:pt x="5296" y="18135"/>
                    <a:pt x="5296" y="18135"/>
                  </a:cubicBezTo>
                  <a:cubicBezTo>
                    <a:pt x="5296" y="18135"/>
                    <a:pt x="5296" y="18135"/>
                    <a:pt x="5296" y="18135"/>
                  </a:cubicBezTo>
                  <a:cubicBezTo>
                    <a:pt x="5296" y="18135"/>
                    <a:pt x="5105" y="17944"/>
                    <a:pt x="5009" y="17944"/>
                  </a:cubicBezTo>
                  <a:cubicBezTo>
                    <a:pt x="5009" y="17944"/>
                    <a:pt x="4627" y="18135"/>
                    <a:pt x="4340" y="18326"/>
                  </a:cubicBezTo>
                  <a:cubicBezTo>
                    <a:pt x="4054" y="18613"/>
                    <a:pt x="3671" y="18804"/>
                    <a:pt x="3576" y="18804"/>
                  </a:cubicBezTo>
                  <a:cubicBezTo>
                    <a:pt x="3480" y="18804"/>
                    <a:pt x="3194" y="18518"/>
                    <a:pt x="3194" y="18422"/>
                  </a:cubicBezTo>
                  <a:cubicBezTo>
                    <a:pt x="3194" y="18326"/>
                    <a:pt x="3385" y="17944"/>
                    <a:pt x="3576" y="17657"/>
                  </a:cubicBezTo>
                  <a:cubicBezTo>
                    <a:pt x="3767" y="17275"/>
                    <a:pt x="3958" y="16893"/>
                    <a:pt x="3958" y="16893"/>
                  </a:cubicBezTo>
                  <a:cubicBezTo>
                    <a:pt x="3958" y="16797"/>
                    <a:pt x="3767" y="16606"/>
                    <a:pt x="3767" y="16606"/>
                  </a:cubicBezTo>
                  <a:cubicBezTo>
                    <a:pt x="3767" y="16606"/>
                    <a:pt x="3767" y="16606"/>
                    <a:pt x="3767" y="16606"/>
                  </a:cubicBezTo>
                  <a:cubicBezTo>
                    <a:pt x="3767" y="16606"/>
                    <a:pt x="3576" y="16415"/>
                    <a:pt x="3576" y="16415"/>
                  </a:cubicBezTo>
                  <a:cubicBezTo>
                    <a:pt x="3480" y="16415"/>
                    <a:pt x="3098" y="16511"/>
                    <a:pt x="2716" y="16702"/>
                  </a:cubicBezTo>
                  <a:cubicBezTo>
                    <a:pt x="2429" y="16797"/>
                    <a:pt x="1951" y="16988"/>
                    <a:pt x="1951" y="16893"/>
                  </a:cubicBezTo>
                  <a:cubicBezTo>
                    <a:pt x="1760" y="16893"/>
                    <a:pt x="1569" y="16606"/>
                    <a:pt x="1664" y="16415"/>
                  </a:cubicBezTo>
                  <a:cubicBezTo>
                    <a:pt x="1664" y="16415"/>
                    <a:pt x="1856" y="16128"/>
                    <a:pt x="2142" y="15746"/>
                  </a:cubicBezTo>
                  <a:cubicBezTo>
                    <a:pt x="2429" y="15459"/>
                    <a:pt x="2716" y="15172"/>
                    <a:pt x="2716" y="15172"/>
                  </a:cubicBezTo>
                  <a:cubicBezTo>
                    <a:pt x="2716" y="15077"/>
                    <a:pt x="2620" y="14886"/>
                    <a:pt x="2620" y="14886"/>
                  </a:cubicBezTo>
                  <a:cubicBezTo>
                    <a:pt x="2620" y="14886"/>
                    <a:pt x="2620" y="14886"/>
                    <a:pt x="2620" y="14886"/>
                  </a:cubicBezTo>
                  <a:cubicBezTo>
                    <a:pt x="2620" y="14886"/>
                    <a:pt x="2525" y="14599"/>
                    <a:pt x="2429" y="14599"/>
                  </a:cubicBezTo>
                  <a:cubicBezTo>
                    <a:pt x="2429" y="14599"/>
                    <a:pt x="2047" y="14599"/>
                    <a:pt x="1569" y="14695"/>
                  </a:cubicBezTo>
                  <a:cubicBezTo>
                    <a:pt x="1186" y="14790"/>
                    <a:pt x="804" y="14790"/>
                    <a:pt x="709" y="14695"/>
                  </a:cubicBezTo>
                  <a:cubicBezTo>
                    <a:pt x="613" y="14695"/>
                    <a:pt x="517" y="14312"/>
                    <a:pt x="517" y="14217"/>
                  </a:cubicBezTo>
                  <a:cubicBezTo>
                    <a:pt x="613" y="14121"/>
                    <a:pt x="900" y="13930"/>
                    <a:pt x="1186" y="13643"/>
                  </a:cubicBezTo>
                  <a:cubicBezTo>
                    <a:pt x="1569" y="13452"/>
                    <a:pt x="1856" y="13261"/>
                    <a:pt x="1951" y="13165"/>
                  </a:cubicBezTo>
                  <a:cubicBezTo>
                    <a:pt x="1951" y="13165"/>
                    <a:pt x="1856" y="12879"/>
                    <a:pt x="1856" y="12879"/>
                  </a:cubicBezTo>
                  <a:cubicBezTo>
                    <a:pt x="1856" y="12879"/>
                    <a:pt x="1856" y="12879"/>
                    <a:pt x="1856" y="12879"/>
                  </a:cubicBezTo>
                  <a:cubicBezTo>
                    <a:pt x="1856" y="12879"/>
                    <a:pt x="1856" y="12592"/>
                    <a:pt x="1760" y="12592"/>
                  </a:cubicBezTo>
                  <a:cubicBezTo>
                    <a:pt x="1760" y="12592"/>
                    <a:pt x="1378" y="12496"/>
                    <a:pt x="995" y="12496"/>
                  </a:cubicBezTo>
                  <a:cubicBezTo>
                    <a:pt x="517" y="12401"/>
                    <a:pt x="135" y="12401"/>
                    <a:pt x="135" y="12305"/>
                  </a:cubicBezTo>
                  <a:cubicBezTo>
                    <a:pt x="40" y="12210"/>
                    <a:pt x="-56" y="11827"/>
                    <a:pt x="40" y="11732"/>
                  </a:cubicBezTo>
                  <a:cubicBezTo>
                    <a:pt x="40" y="11732"/>
                    <a:pt x="422" y="11541"/>
                    <a:pt x="804" y="1144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>
              <a:outerShdw blurRad="127000" rotWithShape="0">
                <a:srgbClr val="000000">
                  <a:alpha val="40000"/>
                </a:srgbClr>
              </a:outerShdw>
            </a:effectLst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25" name="Shape 625"/>
            <p:cNvSpPr/>
            <p:nvPr/>
          </p:nvSpPr>
          <p:spPr>
            <a:xfrm>
              <a:off x="4699000" y="371473"/>
              <a:ext cx="958853" cy="958854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26" name="Shape 626"/>
            <p:cNvSpPr/>
            <p:nvPr/>
          </p:nvSpPr>
          <p:spPr>
            <a:xfrm>
              <a:off x="4972050" y="638173"/>
              <a:ext cx="384176" cy="4476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89" y="0"/>
                  </a:moveTo>
                  <a:lnTo>
                    <a:pt x="21600" y="9191"/>
                  </a:lnTo>
                  <a:lnTo>
                    <a:pt x="21600" y="21600"/>
                  </a:lnTo>
                  <a:lnTo>
                    <a:pt x="14460" y="21600"/>
                  </a:lnTo>
                  <a:lnTo>
                    <a:pt x="14460" y="12102"/>
                  </a:lnTo>
                  <a:lnTo>
                    <a:pt x="7498" y="12102"/>
                  </a:lnTo>
                  <a:lnTo>
                    <a:pt x="7498" y="21600"/>
                  </a:lnTo>
                  <a:lnTo>
                    <a:pt x="0" y="21600"/>
                  </a:lnTo>
                  <a:lnTo>
                    <a:pt x="0" y="9191"/>
                  </a:lnTo>
                  <a:lnTo>
                    <a:pt x="10889" y="0"/>
                  </a:lnTo>
                  <a:close/>
                </a:path>
              </a:pathLst>
            </a:custGeom>
            <a:solidFill>
              <a:srgbClr val="66676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27" name="Shape 627"/>
            <p:cNvSpPr/>
            <p:nvPr/>
          </p:nvSpPr>
          <p:spPr>
            <a:xfrm>
              <a:off x="4882833" y="545787"/>
              <a:ext cx="565786" cy="3149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4" h="21214" extrusionOk="0">
                  <a:moveTo>
                    <a:pt x="20196" y="21021"/>
                  </a:moveTo>
                  <a:cubicBezTo>
                    <a:pt x="19980" y="21021"/>
                    <a:pt x="19764" y="21021"/>
                    <a:pt x="19548" y="20636"/>
                  </a:cubicBezTo>
                  <a:cubicBezTo>
                    <a:pt x="10692" y="4821"/>
                    <a:pt x="10692" y="4821"/>
                    <a:pt x="10692" y="4821"/>
                  </a:cubicBezTo>
                  <a:cubicBezTo>
                    <a:pt x="1836" y="20636"/>
                    <a:pt x="1836" y="20636"/>
                    <a:pt x="1836" y="20636"/>
                  </a:cubicBezTo>
                  <a:cubicBezTo>
                    <a:pt x="1404" y="21407"/>
                    <a:pt x="756" y="21407"/>
                    <a:pt x="324" y="20636"/>
                  </a:cubicBezTo>
                  <a:cubicBezTo>
                    <a:pt x="-108" y="19864"/>
                    <a:pt x="-108" y="18707"/>
                    <a:pt x="324" y="17936"/>
                  </a:cubicBezTo>
                  <a:cubicBezTo>
                    <a:pt x="9828" y="578"/>
                    <a:pt x="9828" y="578"/>
                    <a:pt x="9828" y="578"/>
                  </a:cubicBezTo>
                  <a:cubicBezTo>
                    <a:pt x="10260" y="-193"/>
                    <a:pt x="10908" y="-193"/>
                    <a:pt x="11340" y="578"/>
                  </a:cubicBezTo>
                  <a:cubicBezTo>
                    <a:pt x="21060" y="17936"/>
                    <a:pt x="21060" y="17936"/>
                    <a:pt x="21060" y="17936"/>
                  </a:cubicBezTo>
                  <a:cubicBezTo>
                    <a:pt x="21492" y="18707"/>
                    <a:pt x="21492" y="19864"/>
                    <a:pt x="21060" y="20636"/>
                  </a:cubicBezTo>
                  <a:cubicBezTo>
                    <a:pt x="20844" y="21021"/>
                    <a:pt x="20628" y="21021"/>
                    <a:pt x="20196" y="21021"/>
                  </a:cubicBezTo>
                  <a:close/>
                </a:path>
              </a:pathLst>
            </a:custGeom>
            <a:solidFill>
              <a:srgbClr val="66676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28" name="Shape 628"/>
            <p:cNvSpPr/>
            <p:nvPr/>
          </p:nvSpPr>
          <p:spPr>
            <a:xfrm>
              <a:off x="557214" y="347186"/>
              <a:ext cx="3924301" cy="6654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300" b="1">
                  <a:solidFill>
                    <a:srgbClr val="363031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363031"/>
                  </a:solidFill>
                </a:rPr>
                <a:t>YOUR  TEXT  HERE</a:t>
              </a:r>
            </a:p>
          </p:txBody>
        </p:sp>
      </p:grpSp>
      <p:grpSp>
        <p:nvGrpSpPr>
          <p:cNvPr id="638" name="Group 638"/>
          <p:cNvGrpSpPr/>
          <p:nvPr/>
        </p:nvGrpSpPr>
        <p:grpSpPr>
          <a:xfrm>
            <a:off x="15893470" y="9029745"/>
            <a:ext cx="6019801" cy="1692277"/>
            <a:chOff x="0" y="0"/>
            <a:chExt cx="6019800" cy="1692275"/>
          </a:xfrm>
        </p:grpSpPr>
        <p:sp>
          <p:nvSpPr>
            <p:cNvPr id="630" name="Shape 630"/>
            <p:cNvSpPr/>
            <p:nvPr/>
          </p:nvSpPr>
          <p:spPr>
            <a:xfrm>
              <a:off x="76200" y="-1"/>
              <a:ext cx="5943601" cy="16922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1" y="6714"/>
                  </a:moveTo>
                  <a:cubicBezTo>
                    <a:pt x="21205" y="5400"/>
                    <a:pt x="20997" y="4305"/>
                    <a:pt x="20706" y="3284"/>
                  </a:cubicBezTo>
                  <a:cubicBezTo>
                    <a:pt x="20436" y="2335"/>
                    <a:pt x="20103" y="1532"/>
                    <a:pt x="19729" y="1022"/>
                  </a:cubicBezTo>
                  <a:cubicBezTo>
                    <a:pt x="19355" y="438"/>
                    <a:pt x="18960" y="146"/>
                    <a:pt x="18544" y="146"/>
                  </a:cubicBezTo>
                  <a:cubicBezTo>
                    <a:pt x="18253" y="146"/>
                    <a:pt x="6923" y="73"/>
                    <a:pt x="0" y="0"/>
                  </a:cubicBezTo>
                  <a:cubicBezTo>
                    <a:pt x="0" y="17076"/>
                    <a:pt x="0" y="17076"/>
                    <a:pt x="0" y="17076"/>
                  </a:cubicBezTo>
                  <a:cubicBezTo>
                    <a:pt x="16049" y="17076"/>
                    <a:pt x="16049" y="17076"/>
                    <a:pt x="16049" y="17076"/>
                  </a:cubicBezTo>
                  <a:cubicBezTo>
                    <a:pt x="16153" y="17586"/>
                    <a:pt x="16257" y="18024"/>
                    <a:pt x="16382" y="18462"/>
                  </a:cubicBezTo>
                  <a:cubicBezTo>
                    <a:pt x="16673" y="19411"/>
                    <a:pt x="17006" y="20214"/>
                    <a:pt x="17359" y="20724"/>
                  </a:cubicBezTo>
                  <a:cubicBezTo>
                    <a:pt x="17733" y="21308"/>
                    <a:pt x="18128" y="21600"/>
                    <a:pt x="18544" y="21600"/>
                  </a:cubicBezTo>
                  <a:cubicBezTo>
                    <a:pt x="18960" y="21600"/>
                    <a:pt x="19355" y="21308"/>
                    <a:pt x="19729" y="20724"/>
                  </a:cubicBezTo>
                  <a:cubicBezTo>
                    <a:pt x="20103" y="20214"/>
                    <a:pt x="20436" y="19411"/>
                    <a:pt x="20706" y="18462"/>
                  </a:cubicBezTo>
                  <a:cubicBezTo>
                    <a:pt x="20997" y="17441"/>
                    <a:pt x="21205" y="16346"/>
                    <a:pt x="21371" y="15032"/>
                  </a:cubicBezTo>
                  <a:cubicBezTo>
                    <a:pt x="21517" y="13719"/>
                    <a:pt x="21600" y="12332"/>
                    <a:pt x="21600" y="10873"/>
                  </a:cubicBezTo>
                  <a:cubicBezTo>
                    <a:pt x="21600" y="9414"/>
                    <a:pt x="21517" y="8027"/>
                    <a:pt x="21371" y="671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>
              <a:outerShdw blurRad="127000" rotWithShape="0">
                <a:srgbClr val="000000">
                  <a:alpha val="40000"/>
                </a:srgbClr>
              </a:outerShdw>
            </a:effectLst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31" name="Shape 631"/>
            <p:cNvSpPr/>
            <p:nvPr/>
          </p:nvSpPr>
          <p:spPr>
            <a:xfrm>
              <a:off x="-1" y="-1"/>
              <a:ext cx="76201" cy="13366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13292" y="0"/>
                    <a:pt x="6646" y="0"/>
                    <a:pt x="0" y="0"/>
                  </a:cubicBezTo>
                  <a:close/>
                </a:path>
              </a:pathLst>
            </a:custGeom>
            <a:solidFill>
              <a:srgbClr val="6EAA0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32" name="Shape 632"/>
            <p:cNvSpPr/>
            <p:nvPr/>
          </p:nvSpPr>
          <p:spPr>
            <a:xfrm>
              <a:off x="4337050" y="12699"/>
              <a:ext cx="1682750" cy="16795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9331" y="21600"/>
                    <a:pt x="7935" y="21306"/>
                    <a:pt x="6612" y="20718"/>
                  </a:cubicBezTo>
                  <a:cubicBezTo>
                    <a:pt x="5363" y="20204"/>
                    <a:pt x="4188" y="19396"/>
                    <a:pt x="3159" y="18441"/>
                  </a:cubicBezTo>
                  <a:cubicBezTo>
                    <a:pt x="2204" y="17412"/>
                    <a:pt x="1396" y="16310"/>
                    <a:pt x="882" y="14988"/>
                  </a:cubicBezTo>
                  <a:cubicBezTo>
                    <a:pt x="294" y="13665"/>
                    <a:pt x="0" y="12269"/>
                    <a:pt x="0" y="10800"/>
                  </a:cubicBezTo>
                  <a:cubicBezTo>
                    <a:pt x="0" y="9331"/>
                    <a:pt x="294" y="7935"/>
                    <a:pt x="882" y="6612"/>
                  </a:cubicBezTo>
                  <a:cubicBezTo>
                    <a:pt x="1396" y="5290"/>
                    <a:pt x="2204" y="4188"/>
                    <a:pt x="3159" y="3159"/>
                  </a:cubicBezTo>
                  <a:cubicBezTo>
                    <a:pt x="4188" y="2204"/>
                    <a:pt x="5363" y="1396"/>
                    <a:pt x="6612" y="882"/>
                  </a:cubicBezTo>
                  <a:cubicBezTo>
                    <a:pt x="7935" y="294"/>
                    <a:pt x="9331" y="0"/>
                    <a:pt x="10800" y="0"/>
                  </a:cubicBezTo>
                  <a:cubicBezTo>
                    <a:pt x="12269" y="0"/>
                    <a:pt x="13665" y="294"/>
                    <a:pt x="14988" y="882"/>
                  </a:cubicBezTo>
                  <a:cubicBezTo>
                    <a:pt x="16310" y="1396"/>
                    <a:pt x="17486" y="2204"/>
                    <a:pt x="18441" y="3159"/>
                  </a:cubicBezTo>
                  <a:cubicBezTo>
                    <a:pt x="19469" y="4188"/>
                    <a:pt x="20204" y="5290"/>
                    <a:pt x="20792" y="6612"/>
                  </a:cubicBezTo>
                  <a:cubicBezTo>
                    <a:pt x="21306" y="7935"/>
                    <a:pt x="21600" y="9331"/>
                    <a:pt x="21600" y="10800"/>
                  </a:cubicBezTo>
                  <a:cubicBezTo>
                    <a:pt x="21600" y="12269"/>
                    <a:pt x="21306" y="13665"/>
                    <a:pt x="20792" y="14988"/>
                  </a:cubicBezTo>
                  <a:cubicBezTo>
                    <a:pt x="20204" y="16310"/>
                    <a:pt x="19469" y="17412"/>
                    <a:pt x="18441" y="18441"/>
                  </a:cubicBezTo>
                  <a:cubicBezTo>
                    <a:pt x="17486" y="19396"/>
                    <a:pt x="16310" y="20204"/>
                    <a:pt x="14988" y="20718"/>
                  </a:cubicBezTo>
                  <a:cubicBezTo>
                    <a:pt x="13665" y="21306"/>
                    <a:pt x="12269" y="21600"/>
                    <a:pt x="1080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>
              <a:outerShdw blurRad="101600" dist="76200" rotWithShape="0">
                <a:srgbClr val="000000">
                  <a:alpha val="40000"/>
                </a:srgbClr>
              </a:outerShdw>
            </a:effectLst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33" name="Shape 633"/>
            <p:cNvSpPr/>
            <p:nvPr/>
          </p:nvSpPr>
          <p:spPr>
            <a:xfrm>
              <a:off x="4435476" y="107949"/>
              <a:ext cx="1485901" cy="1485901"/>
            </a:xfrm>
            <a:prstGeom prst="ellipse">
              <a:avLst/>
            </a:prstGeom>
            <a:solidFill>
              <a:srgbClr val="6EAA0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34" name="Shape 634"/>
            <p:cNvSpPr/>
            <p:nvPr/>
          </p:nvSpPr>
          <p:spPr>
            <a:xfrm>
              <a:off x="4534083" y="207803"/>
              <a:ext cx="1290611" cy="12893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0" h="21552" extrusionOk="0">
                  <a:moveTo>
                    <a:pt x="804" y="11349"/>
                  </a:moveTo>
                  <a:cubicBezTo>
                    <a:pt x="1186" y="11254"/>
                    <a:pt x="1569" y="11158"/>
                    <a:pt x="1569" y="11063"/>
                  </a:cubicBezTo>
                  <a:cubicBezTo>
                    <a:pt x="1664" y="11063"/>
                    <a:pt x="1664" y="10776"/>
                    <a:pt x="1664" y="10776"/>
                  </a:cubicBezTo>
                  <a:cubicBezTo>
                    <a:pt x="1664" y="10776"/>
                    <a:pt x="1664" y="10776"/>
                    <a:pt x="1664" y="10776"/>
                  </a:cubicBezTo>
                  <a:cubicBezTo>
                    <a:pt x="1664" y="10776"/>
                    <a:pt x="1664" y="10489"/>
                    <a:pt x="1569" y="10489"/>
                  </a:cubicBezTo>
                  <a:cubicBezTo>
                    <a:pt x="1569" y="10394"/>
                    <a:pt x="1186" y="10298"/>
                    <a:pt x="804" y="10203"/>
                  </a:cubicBezTo>
                  <a:cubicBezTo>
                    <a:pt x="422" y="10011"/>
                    <a:pt x="40" y="9916"/>
                    <a:pt x="40" y="9820"/>
                  </a:cubicBezTo>
                  <a:cubicBezTo>
                    <a:pt x="-56" y="9725"/>
                    <a:pt x="40" y="9342"/>
                    <a:pt x="135" y="9247"/>
                  </a:cubicBezTo>
                  <a:cubicBezTo>
                    <a:pt x="135" y="9247"/>
                    <a:pt x="517" y="9151"/>
                    <a:pt x="900" y="9056"/>
                  </a:cubicBezTo>
                  <a:cubicBezTo>
                    <a:pt x="1378" y="9056"/>
                    <a:pt x="1760" y="8960"/>
                    <a:pt x="1760" y="8960"/>
                  </a:cubicBezTo>
                  <a:cubicBezTo>
                    <a:pt x="1856" y="8960"/>
                    <a:pt x="1856" y="8673"/>
                    <a:pt x="1856" y="8673"/>
                  </a:cubicBezTo>
                  <a:cubicBezTo>
                    <a:pt x="1856" y="8673"/>
                    <a:pt x="1856" y="8673"/>
                    <a:pt x="1856" y="8673"/>
                  </a:cubicBezTo>
                  <a:cubicBezTo>
                    <a:pt x="1856" y="8673"/>
                    <a:pt x="1951" y="8387"/>
                    <a:pt x="1951" y="8387"/>
                  </a:cubicBezTo>
                  <a:cubicBezTo>
                    <a:pt x="1951" y="8291"/>
                    <a:pt x="1569" y="8100"/>
                    <a:pt x="1186" y="7909"/>
                  </a:cubicBezTo>
                  <a:cubicBezTo>
                    <a:pt x="900" y="7718"/>
                    <a:pt x="517" y="7431"/>
                    <a:pt x="517" y="7431"/>
                  </a:cubicBezTo>
                  <a:cubicBezTo>
                    <a:pt x="517" y="7240"/>
                    <a:pt x="613" y="6953"/>
                    <a:pt x="709" y="6857"/>
                  </a:cubicBezTo>
                  <a:cubicBezTo>
                    <a:pt x="804" y="6857"/>
                    <a:pt x="1186" y="6857"/>
                    <a:pt x="1569" y="6857"/>
                  </a:cubicBezTo>
                  <a:cubicBezTo>
                    <a:pt x="1951" y="6953"/>
                    <a:pt x="2429" y="6953"/>
                    <a:pt x="2429" y="6953"/>
                  </a:cubicBezTo>
                  <a:cubicBezTo>
                    <a:pt x="2525" y="6953"/>
                    <a:pt x="2620" y="6666"/>
                    <a:pt x="2620" y="6666"/>
                  </a:cubicBezTo>
                  <a:cubicBezTo>
                    <a:pt x="2620" y="6666"/>
                    <a:pt x="2620" y="6666"/>
                    <a:pt x="2620" y="6666"/>
                  </a:cubicBezTo>
                  <a:cubicBezTo>
                    <a:pt x="2620" y="6666"/>
                    <a:pt x="2716" y="6475"/>
                    <a:pt x="2716" y="6380"/>
                  </a:cubicBezTo>
                  <a:cubicBezTo>
                    <a:pt x="2716" y="6380"/>
                    <a:pt x="2429" y="6093"/>
                    <a:pt x="2142" y="5806"/>
                  </a:cubicBezTo>
                  <a:cubicBezTo>
                    <a:pt x="1856" y="5519"/>
                    <a:pt x="1569" y="5233"/>
                    <a:pt x="1569" y="5137"/>
                  </a:cubicBezTo>
                  <a:cubicBezTo>
                    <a:pt x="1569" y="5041"/>
                    <a:pt x="1760" y="4659"/>
                    <a:pt x="1951" y="4659"/>
                  </a:cubicBezTo>
                  <a:cubicBezTo>
                    <a:pt x="1951" y="4659"/>
                    <a:pt x="2333" y="4755"/>
                    <a:pt x="2716" y="4850"/>
                  </a:cubicBezTo>
                  <a:cubicBezTo>
                    <a:pt x="3098" y="5041"/>
                    <a:pt x="3480" y="5137"/>
                    <a:pt x="3576" y="5137"/>
                  </a:cubicBezTo>
                  <a:cubicBezTo>
                    <a:pt x="3576" y="5137"/>
                    <a:pt x="3767" y="4946"/>
                    <a:pt x="3767" y="4946"/>
                  </a:cubicBezTo>
                  <a:cubicBezTo>
                    <a:pt x="3767" y="4946"/>
                    <a:pt x="3767" y="4946"/>
                    <a:pt x="3767" y="4946"/>
                  </a:cubicBezTo>
                  <a:cubicBezTo>
                    <a:pt x="3767" y="4946"/>
                    <a:pt x="3958" y="4755"/>
                    <a:pt x="3958" y="4659"/>
                  </a:cubicBezTo>
                  <a:cubicBezTo>
                    <a:pt x="3958" y="4659"/>
                    <a:pt x="3767" y="4277"/>
                    <a:pt x="3576" y="3990"/>
                  </a:cubicBezTo>
                  <a:cubicBezTo>
                    <a:pt x="3289" y="3608"/>
                    <a:pt x="3098" y="3226"/>
                    <a:pt x="3194" y="3226"/>
                  </a:cubicBezTo>
                  <a:cubicBezTo>
                    <a:pt x="3194" y="3034"/>
                    <a:pt x="3480" y="2843"/>
                    <a:pt x="3576" y="2748"/>
                  </a:cubicBezTo>
                  <a:cubicBezTo>
                    <a:pt x="3576" y="2748"/>
                    <a:pt x="3958" y="2939"/>
                    <a:pt x="4340" y="3226"/>
                  </a:cubicBezTo>
                  <a:cubicBezTo>
                    <a:pt x="4627" y="3417"/>
                    <a:pt x="5009" y="3608"/>
                    <a:pt x="5009" y="3608"/>
                  </a:cubicBezTo>
                  <a:cubicBezTo>
                    <a:pt x="5105" y="3608"/>
                    <a:pt x="5296" y="3512"/>
                    <a:pt x="5296" y="3512"/>
                  </a:cubicBezTo>
                  <a:cubicBezTo>
                    <a:pt x="5296" y="3512"/>
                    <a:pt x="5296" y="3512"/>
                    <a:pt x="5296" y="3512"/>
                  </a:cubicBezTo>
                  <a:cubicBezTo>
                    <a:pt x="5296" y="3512"/>
                    <a:pt x="5487" y="3321"/>
                    <a:pt x="5583" y="3226"/>
                  </a:cubicBezTo>
                  <a:cubicBezTo>
                    <a:pt x="5583" y="3226"/>
                    <a:pt x="5392" y="2843"/>
                    <a:pt x="5296" y="2461"/>
                  </a:cubicBezTo>
                  <a:cubicBezTo>
                    <a:pt x="5201" y="2079"/>
                    <a:pt x="5105" y="1696"/>
                    <a:pt x="5105" y="1601"/>
                  </a:cubicBezTo>
                  <a:cubicBezTo>
                    <a:pt x="5105" y="1505"/>
                    <a:pt x="5487" y="1314"/>
                    <a:pt x="5583" y="1314"/>
                  </a:cubicBezTo>
                  <a:cubicBezTo>
                    <a:pt x="5679" y="1314"/>
                    <a:pt x="5965" y="1601"/>
                    <a:pt x="6252" y="1888"/>
                  </a:cubicBezTo>
                  <a:cubicBezTo>
                    <a:pt x="6539" y="2174"/>
                    <a:pt x="6825" y="2461"/>
                    <a:pt x="6825" y="2557"/>
                  </a:cubicBezTo>
                  <a:cubicBezTo>
                    <a:pt x="6921" y="2557"/>
                    <a:pt x="7112" y="2461"/>
                    <a:pt x="7112" y="2461"/>
                  </a:cubicBezTo>
                  <a:cubicBezTo>
                    <a:pt x="7112" y="2365"/>
                    <a:pt x="7112" y="2365"/>
                    <a:pt x="7112" y="2365"/>
                  </a:cubicBezTo>
                  <a:cubicBezTo>
                    <a:pt x="7112" y="2365"/>
                    <a:pt x="7399" y="2365"/>
                    <a:pt x="7399" y="2270"/>
                  </a:cubicBezTo>
                  <a:cubicBezTo>
                    <a:pt x="7399" y="2270"/>
                    <a:pt x="7399" y="1888"/>
                    <a:pt x="7399" y="1410"/>
                  </a:cubicBezTo>
                  <a:cubicBezTo>
                    <a:pt x="7303" y="1027"/>
                    <a:pt x="7303" y="645"/>
                    <a:pt x="7399" y="549"/>
                  </a:cubicBezTo>
                  <a:cubicBezTo>
                    <a:pt x="7399" y="454"/>
                    <a:pt x="7781" y="358"/>
                    <a:pt x="7877" y="454"/>
                  </a:cubicBezTo>
                  <a:cubicBezTo>
                    <a:pt x="7972" y="454"/>
                    <a:pt x="8163" y="741"/>
                    <a:pt x="8355" y="1123"/>
                  </a:cubicBezTo>
                  <a:cubicBezTo>
                    <a:pt x="8641" y="1505"/>
                    <a:pt x="8832" y="1792"/>
                    <a:pt x="8832" y="1888"/>
                  </a:cubicBezTo>
                  <a:cubicBezTo>
                    <a:pt x="8928" y="1888"/>
                    <a:pt x="9119" y="1792"/>
                    <a:pt x="9119" y="1792"/>
                  </a:cubicBezTo>
                  <a:cubicBezTo>
                    <a:pt x="9119" y="1792"/>
                    <a:pt x="9119" y="1792"/>
                    <a:pt x="9119" y="1792"/>
                  </a:cubicBezTo>
                  <a:cubicBezTo>
                    <a:pt x="9119" y="1792"/>
                    <a:pt x="9406" y="1792"/>
                    <a:pt x="9502" y="1696"/>
                  </a:cubicBezTo>
                  <a:cubicBezTo>
                    <a:pt x="9502" y="1696"/>
                    <a:pt x="9502" y="1314"/>
                    <a:pt x="9597" y="932"/>
                  </a:cubicBezTo>
                  <a:cubicBezTo>
                    <a:pt x="9693" y="549"/>
                    <a:pt x="9788" y="167"/>
                    <a:pt x="9788" y="72"/>
                  </a:cubicBezTo>
                  <a:cubicBezTo>
                    <a:pt x="9884" y="-24"/>
                    <a:pt x="10266" y="-24"/>
                    <a:pt x="10362" y="72"/>
                  </a:cubicBezTo>
                  <a:cubicBezTo>
                    <a:pt x="10457" y="72"/>
                    <a:pt x="10553" y="454"/>
                    <a:pt x="10648" y="836"/>
                  </a:cubicBezTo>
                  <a:cubicBezTo>
                    <a:pt x="10840" y="1218"/>
                    <a:pt x="10935" y="1601"/>
                    <a:pt x="10935" y="1601"/>
                  </a:cubicBezTo>
                  <a:cubicBezTo>
                    <a:pt x="11031" y="1696"/>
                    <a:pt x="11222" y="1696"/>
                    <a:pt x="11222" y="1696"/>
                  </a:cubicBezTo>
                  <a:cubicBezTo>
                    <a:pt x="11222" y="1696"/>
                    <a:pt x="11222" y="1696"/>
                    <a:pt x="11222" y="1696"/>
                  </a:cubicBezTo>
                  <a:cubicBezTo>
                    <a:pt x="11222" y="1696"/>
                    <a:pt x="11509" y="1696"/>
                    <a:pt x="11604" y="1696"/>
                  </a:cubicBezTo>
                  <a:cubicBezTo>
                    <a:pt x="11604" y="1696"/>
                    <a:pt x="11795" y="1314"/>
                    <a:pt x="11891" y="932"/>
                  </a:cubicBezTo>
                  <a:cubicBezTo>
                    <a:pt x="12082" y="549"/>
                    <a:pt x="12273" y="167"/>
                    <a:pt x="12273" y="167"/>
                  </a:cubicBezTo>
                  <a:cubicBezTo>
                    <a:pt x="12369" y="72"/>
                    <a:pt x="12751" y="167"/>
                    <a:pt x="12847" y="263"/>
                  </a:cubicBezTo>
                  <a:cubicBezTo>
                    <a:pt x="12942" y="263"/>
                    <a:pt x="12942" y="741"/>
                    <a:pt x="12942" y="1123"/>
                  </a:cubicBezTo>
                  <a:cubicBezTo>
                    <a:pt x="13038" y="1505"/>
                    <a:pt x="13038" y="1888"/>
                    <a:pt x="13038" y="1983"/>
                  </a:cubicBezTo>
                  <a:cubicBezTo>
                    <a:pt x="13133" y="1983"/>
                    <a:pt x="13325" y="2079"/>
                    <a:pt x="13325" y="2079"/>
                  </a:cubicBezTo>
                  <a:cubicBezTo>
                    <a:pt x="13325" y="2079"/>
                    <a:pt x="13325" y="2079"/>
                    <a:pt x="13325" y="2079"/>
                  </a:cubicBezTo>
                  <a:cubicBezTo>
                    <a:pt x="13325" y="2079"/>
                    <a:pt x="13611" y="2174"/>
                    <a:pt x="13707" y="2079"/>
                  </a:cubicBezTo>
                  <a:cubicBezTo>
                    <a:pt x="13707" y="2079"/>
                    <a:pt x="13898" y="1792"/>
                    <a:pt x="14185" y="1505"/>
                  </a:cubicBezTo>
                  <a:cubicBezTo>
                    <a:pt x="14376" y="1123"/>
                    <a:pt x="14663" y="836"/>
                    <a:pt x="14663" y="836"/>
                  </a:cubicBezTo>
                  <a:cubicBezTo>
                    <a:pt x="14854" y="741"/>
                    <a:pt x="15140" y="932"/>
                    <a:pt x="15236" y="1027"/>
                  </a:cubicBezTo>
                  <a:cubicBezTo>
                    <a:pt x="15236" y="1123"/>
                    <a:pt x="15236" y="1505"/>
                    <a:pt x="15140" y="1888"/>
                  </a:cubicBezTo>
                  <a:cubicBezTo>
                    <a:pt x="15140" y="2270"/>
                    <a:pt x="15045" y="2652"/>
                    <a:pt x="15045" y="2748"/>
                  </a:cubicBezTo>
                  <a:cubicBezTo>
                    <a:pt x="15045" y="2748"/>
                    <a:pt x="15236" y="2843"/>
                    <a:pt x="15236" y="2843"/>
                  </a:cubicBezTo>
                  <a:cubicBezTo>
                    <a:pt x="15332" y="2843"/>
                    <a:pt x="15332" y="2843"/>
                    <a:pt x="15332" y="2843"/>
                  </a:cubicBezTo>
                  <a:cubicBezTo>
                    <a:pt x="15332" y="2843"/>
                    <a:pt x="15523" y="3034"/>
                    <a:pt x="15618" y="3034"/>
                  </a:cubicBezTo>
                  <a:cubicBezTo>
                    <a:pt x="15618" y="3034"/>
                    <a:pt x="15905" y="2748"/>
                    <a:pt x="16192" y="2461"/>
                  </a:cubicBezTo>
                  <a:cubicBezTo>
                    <a:pt x="16479" y="2270"/>
                    <a:pt x="16861" y="1983"/>
                    <a:pt x="16861" y="1983"/>
                  </a:cubicBezTo>
                  <a:cubicBezTo>
                    <a:pt x="17052" y="1983"/>
                    <a:pt x="17339" y="2174"/>
                    <a:pt x="17339" y="2365"/>
                  </a:cubicBezTo>
                  <a:cubicBezTo>
                    <a:pt x="17339" y="2365"/>
                    <a:pt x="17243" y="2748"/>
                    <a:pt x="17052" y="3130"/>
                  </a:cubicBezTo>
                  <a:cubicBezTo>
                    <a:pt x="16956" y="3512"/>
                    <a:pt x="16765" y="3895"/>
                    <a:pt x="16765" y="3895"/>
                  </a:cubicBezTo>
                  <a:cubicBezTo>
                    <a:pt x="16765" y="3990"/>
                    <a:pt x="16956" y="4181"/>
                    <a:pt x="16956" y="4181"/>
                  </a:cubicBezTo>
                  <a:cubicBezTo>
                    <a:pt x="16956" y="4181"/>
                    <a:pt x="16956" y="4181"/>
                    <a:pt x="16956" y="4181"/>
                  </a:cubicBezTo>
                  <a:cubicBezTo>
                    <a:pt x="16956" y="4181"/>
                    <a:pt x="17148" y="4372"/>
                    <a:pt x="17243" y="4372"/>
                  </a:cubicBezTo>
                  <a:cubicBezTo>
                    <a:pt x="17243" y="4372"/>
                    <a:pt x="17625" y="4181"/>
                    <a:pt x="18008" y="3990"/>
                  </a:cubicBezTo>
                  <a:cubicBezTo>
                    <a:pt x="18294" y="3799"/>
                    <a:pt x="18677" y="3608"/>
                    <a:pt x="18772" y="3608"/>
                  </a:cubicBezTo>
                  <a:cubicBezTo>
                    <a:pt x="18868" y="3703"/>
                    <a:pt x="19155" y="3990"/>
                    <a:pt x="19155" y="4086"/>
                  </a:cubicBezTo>
                  <a:cubicBezTo>
                    <a:pt x="19155" y="4181"/>
                    <a:pt x="18868" y="4468"/>
                    <a:pt x="18677" y="4850"/>
                  </a:cubicBezTo>
                  <a:cubicBezTo>
                    <a:pt x="18486" y="5137"/>
                    <a:pt x="18199" y="5424"/>
                    <a:pt x="18199" y="5519"/>
                  </a:cubicBezTo>
                  <a:cubicBezTo>
                    <a:pt x="18199" y="5615"/>
                    <a:pt x="18294" y="5806"/>
                    <a:pt x="18294" y="5806"/>
                  </a:cubicBezTo>
                  <a:cubicBezTo>
                    <a:pt x="18390" y="5806"/>
                    <a:pt x="18390" y="5806"/>
                    <a:pt x="18390" y="5806"/>
                  </a:cubicBezTo>
                  <a:cubicBezTo>
                    <a:pt x="18390" y="5806"/>
                    <a:pt x="18486" y="5997"/>
                    <a:pt x="18581" y="5997"/>
                  </a:cubicBezTo>
                  <a:cubicBezTo>
                    <a:pt x="18581" y="6093"/>
                    <a:pt x="18963" y="5902"/>
                    <a:pt x="19346" y="5806"/>
                  </a:cubicBezTo>
                  <a:cubicBezTo>
                    <a:pt x="19728" y="5711"/>
                    <a:pt x="20110" y="5615"/>
                    <a:pt x="20206" y="5711"/>
                  </a:cubicBezTo>
                  <a:cubicBezTo>
                    <a:pt x="20302" y="5711"/>
                    <a:pt x="20493" y="6093"/>
                    <a:pt x="20493" y="6188"/>
                  </a:cubicBezTo>
                  <a:cubicBezTo>
                    <a:pt x="20397" y="6284"/>
                    <a:pt x="20110" y="6571"/>
                    <a:pt x="19824" y="6762"/>
                  </a:cubicBezTo>
                  <a:cubicBezTo>
                    <a:pt x="19537" y="7049"/>
                    <a:pt x="19250" y="7335"/>
                    <a:pt x="19250" y="7335"/>
                  </a:cubicBezTo>
                  <a:cubicBezTo>
                    <a:pt x="19155" y="7431"/>
                    <a:pt x="19250" y="7622"/>
                    <a:pt x="19250" y="7622"/>
                  </a:cubicBezTo>
                  <a:cubicBezTo>
                    <a:pt x="19250" y="7622"/>
                    <a:pt x="19250" y="7622"/>
                    <a:pt x="19250" y="7622"/>
                  </a:cubicBezTo>
                  <a:cubicBezTo>
                    <a:pt x="19250" y="7622"/>
                    <a:pt x="19346" y="7909"/>
                    <a:pt x="19441" y="8004"/>
                  </a:cubicBezTo>
                  <a:cubicBezTo>
                    <a:pt x="19441" y="8004"/>
                    <a:pt x="19824" y="7909"/>
                    <a:pt x="20206" y="7909"/>
                  </a:cubicBezTo>
                  <a:cubicBezTo>
                    <a:pt x="20684" y="7909"/>
                    <a:pt x="21066" y="8004"/>
                    <a:pt x="21066" y="8004"/>
                  </a:cubicBezTo>
                  <a:cubicBezTo>
                    <a:pt x="21257" y="8100"/>
                    <a:pt x="21257" y="8482"/>
                    <a:pt x="21257" y="8578"/>
                  </a:cubicBezTo>
                  <a:cubicBezTo>
                    <a:pt x="21257" y="8578"/>
                    <a:pt x="20875" y="8864"/>
                    <a:pt x="20493" y="9056"/>
                  </a:cubicBezTo>
                  <a:cubicBezTo>
                    <a:pt x="20110" y="9247"/>
                    <a:pt x="19824" y="9342"/>
                    <a:pt x="19728" y="9438"/>
                  </a:cubicBezTo>
                  <a:cubicBezTo>
                    <a:pt x="19728" y="9438"/>
                    <a:pt x="19824" y="9725"/>
                    <a:pt x="19824" y="9725"/>
                  </a:cubicBezTo>
                  <a:cubicBezTo>
                    <a:pt x="19824" y="9725"/>
                    <a:pt x="19824" y="9725"/>
                    <a:pt x="19824" y="9725"/>
                  </a:cubicBezTo>
                  <a:cubicBezTo>
                    <a:pt x="19824" y="9725"/>
                    <a:pt x="19824" y="10011"/>
                    <a:pt x="19824" y="10011"/>
                  </a:cubicBezTo>
                  <a:cubicBezTo>
                    <a:pt x="19824" y="10107"/>
                    <a:pt x="20206" y="10107"/>
                    <a:pt x="20684" y="10203"/>
                  </a:cubicBezTo>
                  <a:cubicBezTo>
                    <a:pt x="21066" y="10298"/>
                    <a:pt x="21448" y="10394"/>
                    <a:pt x="21448" y="10489"/>
                  </a:cubicBezTo>
                  <a:cubicBezTo>
                    <a:pt x="21544" y="10585"/>
                    <a:pt x="21544" y="10967"/>
                    <a:pt x="21448" y="11063"/>
                  </a:cubicBezTo>
                  <a:cubicBezTo>
                    <a:pt x="21448" y="11063"/>
                    <a:pt x="21066" y="11254"/>
                    <a:pt x="20684" y="11349"/>
                  </a:cubicBezTo>
                  <a:cubicBezTo>
                    <a:pt x="20302" y="11445"/>
                    <a:pt x="19919" y="11541"/>
                    <a:pt x="19824" y="11541"/>
                  </a:cubicBezTo>
                  <a:cubicBezTo>
                    <a:pt x="19728" y="11541"/>
                    <a:pt x="19824" y="11827"/>
                    <a:pt x="19824" y="11827"/>
                  </a:cubicBezTo>
                  <a:cubicBezTo>
                    <a:pt x="19824" y="11827"/>
                    <a:pt x="19824" y="11827"/>
                    <a:pt x="19824" y="11827"/>
                  </a:cubicBezTo>
                  <a:cubicBezTo>
                    <a:pt x="19824" y="11827"/>
                    <a:pt x="19728" y="12114"/>
                    <a:pt x="19728" y="12114"/>
                  </a:cubicBezTo>
                  <a:cubicBezTo>
                    <a:pt x="19824" y="12210"/>
                    <a:pt x="20110" y="12305"/>
                    <a:pt x="20493" y="12496"/>
                  </a:cubicBezTo>
                  <a:cubicBezTo>
                    <a:pt x="20875" y="12688"/>
                    <a:pt x="21257" y="12879"/>
                    <a:pt x="21257" y="12974"/>
                  </a:cubicBezTo>
                  <a:cubicBezTo>
                    <a:pt x="21353" y="13070"/>
                    <a:pt x="21257" y="13452"/>
                    <a:pt x="21162" y="13548"/>
                  </a:cubicBezTo>
                  <a:cubicBezTo>
                    <a:pt x="21066" y="13548"/>
                    <a:pt x="20684" y="13548"/>
                    <a:pt x="20302" y="13548"/>
                  </a:cubicBezTo>
                  <a:cubicBezTo>
                    <a:pt x="19824" y="13643"/>
                    <a:pt x="19441" y="13548"/>
                    <a:pt x="19441" y="13643"/>
                  </a:cubicBezTo>
                  <a:cubicBezTo>
                    <a:pt x="19346" y="13643"/>
                    <a:pt x="19250" y="13930"/>
                    <a:pt x="19250" y="13930"/>
                  </a:cubicBezTo>
                  <a:cubicBezTo>
                    <a:pt x="19250" y="13930"/>
                    <a:pt x="19250" y="13930"/>
                    <a:pt x="19250" y="13930"/>
                  </a:cubicBezTo>
                  <a:cubicBezTo>
                    <a:pt x="19250" y="13930"/>
                    <a:pt x="19155" y="14121"/>
                    <a:pt x="19250" y="14217"/>
                  </a:cubicBezTo>
                  <a:cubicBezTo>
                    <a:pt x="19250" y="14217"/>
                    <a:pt x="19537" y="14503"/>
                    <a:pt x="19824" y="14695"/>
                  </a:cubicBezTo>
                  <a:cubicBezTo>
                    <a:pt x="20110" y="14981"/>
                    <a:pt x="20493" y="15268"/>
                    <a:pt x="20493" y="15364"/>
                  </a:cubicBezTo>
                  <a:cubicBezTo>
                    <a:pt x="20493" y="15459"/>
                    <a:pt x="20302" y="15746"/>
                    <a:pt x="20206" y="15841"/>
                  </a:cubicBezTo>
                  <a:cubicBezTo>
                    <a:pt x="20110" y="15841"/>
                    <a:pt x="19728" y="15841"/>
                    <a:pt x="19346" y="15746"/>
                  </a:cubicBezTo>
                  <a:cubicBezTo>
                    <a:pt x="18963" y="15650"/>
                    <a:pt x="18581" y="15555"/>
                    <a:pt x="18581" y="15555"/>
                  </a:cubicBezTo>
                  <a:cubicBezTo>
                    <a:pt x="18486" y="15555"/>
                    <a:pt x="18390" y="15746"/>
                    <a:pt x="18390" y="15746"/>
                  </a:cubicBezTo>
                  <a:cubicBezTo>
                    <a:pt x="18390" y="15746"/>
                    <a:pt x="18390" y="15746"/>
                    <a:pt x="18390" y="15746"/>
                  </a:cubicBezTo>
                  <a:cubicBezTo>
                    <a:pt x="18390" y="15746"/>
                    <a:pt x="18199" y="16033"/>
                    <a:pt x="18199" y="16033"/>
                  </a:cubicBezTo>
                  <a:cubicBezTo>
                    <a:pt x="18199" y="16128"/>
                    <a:pt x="18486" y="16415"/>
                    <a:pt x="18677" y="16702"/>
                  </a:cubicBezTo>
                  <a:cubicBezTo>
                    <a:pt x="18963" y="17084"/>
                    <a:pt x="19155" y="17371"/>
                    <a:pt x="19155" y="17466"/>
                  </a:cubicBezTo>
                  <a:cubicBezTo>
                    <a:pt x="19155" y="17562"/>
                    <a:pt x="18868" y="17849"/>
                    <a:pt x="18772" y="17849"/>
                  </a:cubicBezTo>
                  <a:cubicBezTo>
                    <a:pt x="18677" y="17944"/>
                    <a:pt x="18390" y="17753"/>
                    <a:pt x="18008" y="17562"/>
                  </a:cubicBezTo>
                  <a:cubicBezTo>
                    <a:pt x="17625" y="17371"/>
                    <a:pt x="17243" y="17180"/>
                    <a:pt x="17243" y="17180"/>
                  </a:cubicBezTo>
                  <a:cubicBezTo>
                    <a:pt x="17148" y="17180"/>
                    <a:pt x="16956" y="17371"/>
                    <a:pt x="16956" y="17371"/>
                  </a:cubicBezTo>
                  <a:cubicBezTo>
                    <a:pt x="16956" y="17371"/>
                    <a:pt x="16956" y="17371"/>
                    <a:pt x="16956" y="17371"/>
                  </a:cubicBezTo>
                  <a:cubicBezTo>
                    <a:pt x="16956" y="17371"/>
                    <a:pt x="16765" y="17562"/>
                    <a:pt x="16765" y="17657"/>
                  </a:cubicBezTo>
                  <a:cubicBezTo>
                    <a:pt x="16765" y="17657"/>
                    <a:pt x="16956" y="18040"/>
                    <a:pt x="17052" y="18422"/>
                  </a:cubicBezTo>
                  <a:cubicBezTo>
                    <a:pt x="17243" y="18804"/>
                    <a:pt x="17434" y="19187"/>
                    <a:pt x="17434" y="19187"/>
                  </a:cubicBezTo>
                  <a:cubicBezTo>
                    <a:pt x="17339" y="19378"/>
                    <a:pt x="17052" y="19569"/>
                    <a:pt x="16956" y="19569"/>
                  </a:cubicBezTo>
                  <a:cubicBezTo>
                    <a:pt x="16861" y="19569"/>
                    <a:pt x="16574" y="19282"/>
                    <a:pt x="16192" y="19091"/>
                  </a:cubicBezTo>
                  <a:cubicBezTo>
                    <a:pt x="15905" y="18804"/>
                    <a:pt x="15618" y="18518"/>
                    <a:pt x="15618" y="18518"/>
                  </a:cubicBezTo>
                  <a:cubicBezTo>
                    <a:pt x="15523" y="18518"/>
                    <a:pt x="15332" y="18709"/>
                    <a:pt x="15332" y="18709"/>
                  </a:cubicBezTo>
                  <a:cubicBezTo>
                    <a:pt x="15332" y="18709"/>
                    <a:pt x="15332" y="18709"/>
                    <a:pt x="15332" y="18709"/>
                  </a:cubicBezTo>
                  <a:cubicBezTo>
                    <a:pt x="15332" y="18709"/>
                    <a:pt x="15045" y="18804"/>
                    <a:pt x="15045" y="18804"/>
                  </a:cubicBezTo>
                  <a:cubicBezTo>
                    <a:pt x="15045" y="18900"/>
                    <a:pt x="15140" y="19282"/>
                    <a:pt x="15140" y="19664"/>
                  </a:cubicBezTo>
                  <a:cubicBezTo>
                    <a:pt x="15236" y="20047"/>
                    <a:pt x="15332" y="20429"/>
                    <a:pt x="15236" y="20525"/>
                  </a:cubicBezTo>
                  <a:cubicBezTo>
                    <a:pt x="15236" y="20620"/>
                    <a:pt x="14854" y="20811"/>
                    <a:pt x="14758" y="20716"/>
                  </a:cubicBezTo>
                  <a:cubicBezTo>
                    <a:pt x="14663" y="20716"/>
                    <a:pt x="14376" y="20429"/>
                    <a:pt x="14185" y="20142"/>
                  </a:cubicBezTo>
                  <a:cubicBezTo>
                    <a:pt x="13898" y="19760"/>
                    <a:pt x="13707" y="19473"/>
                    <a:pt x="13707" y="19473"/>
                  </a:cubicBezTo>
                  <a:cubicBezTo>
                    <a:pt x="13611" y="19378"/>
                    <a:pt x="13325" y="19473"/>
                    <a:pt x="13325" y="19473"/>
                  </a:cubicBezTo>
                  <a:cubicBezTo>
                    <a:pt x="13325" y="19473"/>
                    <a:pt x="13325" y="19473"/>
                    <a:pt x="13325" y="19473"/>
                  </a:cubicBezTo>
                  <a:cubicBezTo>
                    <a:pt x="13325" y="19473"/>
                    <a:pt x="13133" y="19569"/>
                    <a:pt x="13038" y="19664"/>
                  </a:cubicBezTo>
                  <a:cubicBezTo>
                    <a:pt x="13038" y="19664"/>
                    <a:pt x="13038" y="20047"/>
                    <a:pt x="13038" y="20429"/>
                  </a:cubicBezTo>
                  <a:cubicBezTo>
                    <a:pt x="12942" y="20811"/>
                    <a:pt x="12942" y="21289"/>
                    <a:pt x="12942" y="21289"/>
                  </a:cubicBezTo>
                  <a:cubicBezTo>
                    <a:pt x="12847" y="21385"/>
                    <a:pt x="12464" y="21480"/>
                    <a:pt x="12369" y="21385"/>
                  </a:cubicBezTo>
                  <a:cubicBezTo>
                    <a:pt x="12273" y="21385"/>
                    <a:pt x="12082" y="21003"/>
                    <a:pt x="11891" y="20620"/>
                  </a:cubicBezTo>
                  <a:cubicBezTo>
                    <a:pt x="11795" y="20238"/>
                    <a:pt x="11604" y="19951"/>
                    <a:pt x="11604" y="19856"/>
                  </a:cubicBezTo>
                  <a:cubicBezTo>
                    <a:pt x="11509" y="19856"/>
                    <a:pt x="11222" y="19856"/>
                    <a:pt x="11222" y="19856"/>
                  </a:cubicBezTo>
                  <a:cubicBezTo>
                    <a:pt x="11222" y="19856"/>
                    <a:pt x="11222" y="19856"/>
                    <a:pt x="11222" y="19856"/>
                  </a:cubicBezTo>
                  <a:cubicBezTo>
                    <a:pt x="11222" y="19856"/>
                    <a:pt x="11031" y="19856"/>
                    <a:pt x="10935" y="19951"/>
                  </a:cubicBezTo>
                  <a:cubicBezTo>
                    <a:pt x="10935" y="19951"/>
                    <a:pt x="10840" y="20334"/>
                    <a:pt x="10744" y="20716"/>
                  </a:cubicBezTo>
                  <a:cubicBezTo>
                    <a:pt x="10648" y="21098"/>
                    <a:pt x="10457" y="21480"/>
                    <a:pt x="10457" y="21480"/>
                  </a:cubicBezTo>
                  <a:cubicBezTo>
                    <a:pt x="10266" y="21576"/>
                    <a:pt x="9979" y="21576"/>
                    <a:pt x="9884" y="21480"/>
                  </a:cubicBezTo>
                  <a:cubicBezTo>
                    <a:pt x="9788" y="21480"/>
                    <a:pt x="9693" y="21003"/>
                    <a:pt x="9597" y="20620"/>
                  </a:cubicBezTo>
                  <a:cubicBezTo>
                    <a:pt x="9502" y="20238"/>
                    <a:pt x="9502" y="19856"/>
                    <a:pt x="9502" y="19856"/>
                  </a:cubicBezTo>
                  <a:cubicBezTo>
                    <a:pt x="9406" y="19760"/>
                    <a:pt x="9119" y="19760"/>
                    <a:pt x="9119" y="19760"/>
                  </a:cubicBezTo>
                  <a:cubicBezTo>
                    <a:pt x="9119" y="19760"/>
                    <a:pt x="9119" y="19760"/>
                    <a:pt x="9119" y="19760"/>
                  </a:cubicBezTo>
                  <a:cubicBezTo>
                    <a:pt x="9119" y="19760"/>
                    <a:pt x="8928" y="19664"/>
                    <a:pt x="8832" y="19760"/>
                  </a:cubicBezTo>
                  <a:cubicBezTo>
                    <a:pt x="8832" y="19760"/>
                    <a:pt x="8641" y="20047"/>
                    <a:pt x="8450" y="20429"/>
                  </a:cubicBezTo>
                  <a:cubicBezTo>
                    <a:pt x="8259" y="20811"/>
                    <a:pt x="7972" y="21098"/>
                    <a:pt x="7972" y="21194"/>
                  </a:cubicBezTo>
                  <a:cubicBezTo>
                    <a:pt x="7781" y="21194"/>
                    <a:pt x="7494" y="21098"/>
                    <a:pt x="7399" y="21003"/>
                  </a:cubicBezTo>
                  <a:cubicBezTo>
                    <a:pt x="7399" y="20907"/>
                    <a:pt x="7399" y="20525"/>
                    <a:pt x="7399" y="20142"/>
                  </a:cubicBezTo>
                  <a:cubicBezTo>
                    <a:pt x="7399" y="19760"/>
                    <a:pt x="7399" y="19378"/>
                    <a:pt x="7399" y="19282"/>
                  </a:cubicBezTo>
                  <a:cubicBezTo>
                    <a:pt x="7399" y="19187"/>
                    <a:pt x="7112" y="19187"/>
                    <a:pt x="7112" y="19187"/>
                  </a:cubicBezTo>
                  <a:cubicBezTo>
                    <a:pt x="7112" y="19187"/>
                    <a:pt x="7112" y="19187"/>
                    <a:pt x="7112" y="19187"/>
                  </a:cubicBezTo>
                  <a:cubicBezTo>
                    <a:pt x="7112" y="19187"/>
                    <a:pt x="6921" y="18995"/>
                    <a:pt x="6825" y="18995"/>
                  </a:cubicBezTo>
                  <a:cubicBezTo>
                    <a:pt x="6825" y="19091"/>
                    <a:pt x="6539" y="19378"/>
                    <a:pt x="6252" y="19664"/>
                  </a:cubicBezTo>
                  <a:cubicBezTo>
                    <a:pt x="5965" y="19951"/>
                    <a:pt x="5679" y="20238"/>
                    <a:pt x="5583" y="20238"/>
                  </a:cubicBezTo>
                  <a:cubicBezTo>
                    <a:pt x="5487" y="20238"/>
                    <a:pt x="5201" y="20047"/>
                    <a:pt x="5105" y="19951"/>
                  </a:cubicBezTo>
                  <a:cubicBezTo>
                    <a:pt x="5105" y="19856"/>
                    <a:pt x="5201" y="19473"/>
                    <a:pt x="5296" y="19091"/>
                  </a:cubicBezTo>
                  <a:cubicBezTo>
                    <a:pt x="5392" y="18709"/>
                    <a:pt x="5583" y="18326"/>
                    <a:pt x="5583" y="18326"/>
                  </a:cubicBezTo>
                  <a:cubicBezTo>
                    <a:pt x="5487" y="18231"/>
                    <a:pt x="5296" y="18040"/>
                    <a:pt x="5296" y="18040"/>
                  </a:cubicBezTo>
                  <a:cubicBezTo>
                    <a:pt x="5296" y="18040"/>
                    <a:pt x="5296" y="18040"/>
                    <a:pt x="5296" y="18040"/>
                  </a:cubicBezTo>
                  <a:cubicBezTo>
                    <a:pt x="5296" y="18040"/>
                    <a:pt x="5105" y="17944"/>
                    <a:pt x="5009" y="17944"/>
                  </a:cubicBezTo>
                  <a:cubicBezTo>
                    <a:pt x="5009" y="17944"/>
                    <a:pt x="4627" y="18135"/>
                    <a:pt x="4340" y="18326"/>
                  </a:cubicBezTo>
                  <a:cubicBezTo>
                    <a:pt x="4054" y="18613"/>
                    <a:pt x="3671" y="18804"/>
                    <a:pt x="3576" y="18804"/>
                  </a:cubicBezTo>
                  <a:cubicBezTo>
                    <a:pt x="3480" y="18804"/>
                    <a:pt x="3194" y="18518"/>
                    <a:pt x="3194" y="18422"/>
                  </a:cubicBezTo>
                  <a:cubicBezTo>
                    <a:pt x="3194" y="18326"/>
                    <a:pt x="3385" y="17944"/>
                    <a:pt x="3576" y="17657"/>
                  </a:cubicBezTo>
                  <a:cubicBezTo>
                    <a:pt x="3767" y="17275"/>
                    <a:pt x="3958" y="16893"/>
                    <a:pt x="3958" y="16893"/>
                  </a:cubicBezTo>
                  <a:cubicBezTo>
                    <a:pt x="3958" y="16797"/>
                    <a:pt x="3767" y="16606"/>
                    <a:pt x="3767" y="16606"/>
                  </a:cubicBezTo>
                  <a:cubicBezTo>
                    <a:pt x="3767" y="16606"/>
                    <a:pt x="3767" y="16606"/>
                    <a:pt x="3767" y="16606"/>
                  </a:cubicBezTo>
                  <a:cubicBezTo>
                    <a:pt x="3767" y="16606"/>
                    <a:pt x="3576" y="16415"/>
                    <a:pt x="3576" y="16415"/>
                  </a:cubicBezTo>
                  <a:cubicBezTo>
                    <a:pt x="3480" y="16415"/>
                    <a:pt x="3098" y="16511"/>
                    <a:pt x="2716" y="16702"/>
                  </a:cubicBezTo>
                  <a:cubicBezTo>
                    <a:pt x="2429" y="16797"/>
                    <a:pt x="1951" y="16988"/>
                    <a:pt x="1951" y="16893"/>
                  </a:cubicBezTo>
                  <a:cubicBezTo>
                    <a:pt x="1760" y="16893"/>
                    <a:pt x="1569" y="16606"/>
                    <a:pt x="1664" y="16415"/>
                  </a:cubicBezTo>
                  <a:cubicBezTo>
                    <a:pt x="1664" y="16415"/>
                    <a:pt x="1856" y="16033"/>
                    <a:pt x="2142" y="15746"/>
                  </a:cubicBezTo>
                  <a:cubicBezTo>
                    <a:pt x="2429" y="15459"/>
                    <a:pt x="2716" y="15172"/>
                    <a:pt x="2716" y="15172"/>
                  </a:cubicBezTo>
                  <a:cubicBezTo>
                    <a:pt x="2716" y="15077"/>
                    <a:pt x="2620" y="14886"/>
                    <a:pt x="2620" y="14886"/>
                  </a:cubicBezTo>
                  <a:cubicBezTo>
                    <a:pt x="2620" y="14886"/>
                    <a:pt x="2620" y="14886"/>
                    <a:pt x="2620" y="14886"/>
                  </a:cubicBezTo>
                  <a:cubicBezTo>
                    <a:pt x="2620" y="14886"/>
                    <a:pt x="2525" y="14599"/>
                    <a:pt x="2429" y="14599"/>
                  </a:cubicBezTo>
                  <a:cubicBezTo>
                    <a:pt x="2429" y="14599"/>
                    <a:pt x="2047" y="14599"/>
                    <a:pt x="1569" y="14695"/>
                  </a:cubicBezTo>
                  <a:cubicBezTo>
                    <a:pt x="1186" y="14695"/>
                    <a:pt x="804" y="14790"/>
                    <a:pt x="709" y="14695"/>
                  </a:cubicBezTo>
                  <a:cubicBezTo>
                    <a:pt x="613" y="14695"/>
                    <a:pt x="517" y="14312"/>
                    <a:pt x="517" y="14217"/>
                  </a:cubicBezTo>
                  <a:cubicBezTo>
                    <a:pt x="613" y="14121"/>
                    <a:pt x="900" y="13930"/>
                    <a:pt x="1186" y="13643"/>
                  </a:cubicBezTo>
                  <a:cubicBezTo>
                    <a:pt x="1569" y="13452"/>
                    <a:pt x="1856" y="13261"/>
                    <a:pt x="1951" y="13165"/>
                  </a:cubicBezTo>
                  <a:cubicBezTo>
                    <a:pt x="1951" y="13165"/>
                    <a:pt x="1856" y="12879"/>
                    <a:pt x="1856" y="12879"/>
                  </a:cubicBezTo>
                  <a:cubicBezTo>
                    <a:pt x="1856" y="12879"/>
                    <a:pt x="1856" y="12879"/>
                    <a:pt x="1856" y="12879"/>
                  </a:cubicBezTo>
                  <a:cubicBezTo>
                    <a:pt x="1856" y="12879"/>
                    <a:pt x="1856" y="12592"/>
                    <a:pt x="1760" y="12592"/>
                  </a:cubicBezTo>
                  <a:cubicBezTo>
                    <a:pt x="1760" y="12592"/>
                    <a:pt x="1378" y="12496"/>
                    <a:pt x="995" y="12496"/>
                  </a:cubicBezTo>
                  <a:cubicBezTo>
                    <a:pt x="517" y="12401"/>
                    <a:pt x="135" y="12401"/>
                    <a:pt x="135" y="12305"/>
                  </a:cubicBezTo>
                  <a:cubicBezTo>
                    <a:pt x="40" y="12210"/>
                    <a:pt x="-56" y="11827"/>
                    <a:pt x="40" y="11732"/>
                  </a:cubicBezTo>
                  <a:cubicBezTo>
                    <a:pt x="40" y="11732"/>
                    <a:pt x="422" y="11541"/>
                    <a:pt x="804" y="1134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>
              <a:outerShdw blurRad="127000" rotWithShape="0">
                <a:srgbClr val="000000">
                  <a:alpha val="40000"/>
                </a:srgbClr>
              </a:outerShdw>
            </a:effectLst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35" name="Shape 635"/>
            <p:cNvSpPr/>
            <p:nvPr/>
          </p:nvSpPr>
          <p:spPr>
            <a:xfrm>
              <a:off x="4699000" y="371473"/>
              <a:ext cx="958853" cy="95885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36" name="Shape 636"/>
            <p:cNvSpPr/>
            <p:nvPr/>
          </p:nvSpPr>
          <p:spPr>
            <a:xfrm>
              <a:off x="4892676" y="663573"/>
              <a:ext cx="514351" cy="355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135"/>
                  </a:moveTo>
                  <a:cubicBezTo>
                    <a:pt x="0" y="18465"/>
                    <a:pt x="0" y="18465"/>
                    <a:pt x="0" y="18465"/>
                  </a:cubicBezTo>
                  <a:cubicBezTo>
                    <a:pt x="0" y="20206"/>
                    <a:pt x="960" y="21600"/>
                    <a:pt x="2160" y="21600"/>
                  </a:cubicBezTo>
                  <a:cubicBezTo>
                    <a:pt x="19440" y="21600"/>
                    <a:pt x="19440" y="21600"/>
                    <a:pt x="19440" y="21600"/>
                  </a:cubicBezTo>
                  <a:cubicBezTo>
                    <a:pt x="20640" y="21600"/>
                    <a:pt x="21600" y="20206"/>
                    <a:pt x="21600" y="18465"/>
                  </a:cubicBezTo>
                  <a:cubicBezTo>
                    <a:pt x="21600" y="3135"/>
                    <a:pt x="21600" y="3135"/>
                    <a:pt x="21600" y="3135"/>
                  </a:cubicBezTo>
                  <a:cubicBezTo>
                    <a:pt x="21600" y="1394"/>
                    <a:pt x="20640" y="0"/>
                    <a:pt x="19440" y="0"/>
                  </a:cubicBezTo>
                  <a:cubicBezTo>
                    <a:pt x="2160" y="0"/>
                    <a:pt x="2160" y="0"/>
                    <a:pt x="2160" y="0"/>
                  </a:cubicBezTo>
                  <a:cubicBezTo>
                    <a:pt x="960" y="0"/>
                    <a:pt x="0" y="1394"/>
                    <a:pt x="0" y="3135"/>
                  </a:cubicBezTo>
                  <a:close/>
                  <a:moveTo>
                    <a:pt x="1440" y="18465"/>
                  </a:moveTo>
                  <a:cubicBezTo>
                    <a:pt x="1440" y="3135"/>
                    <a:pt x="1440" y="3135"/>
                    <a:pt x="1440" y="3135"/>
                  </a:cubicBezTo>
                  <a:cubicBezTo>
                    <a:pt x="8160" y="11148"/>
                    <a:pt x="8160" y="11148"/>
                    <a:pt x="8160" y="11148"/>
                  </a:cubicBezTo>
                  <a:cubicBezTo>
                    <a:pt x="1440" y="18813"/>
                    <a:pt x="1440" y="18813"/>
                    <a:pt x="1440" y="18813"/>
                  </a:cubicBezTo>
                  <a:cubicBezTo>
                    <a:pt x="1440" y="18465"/>
                    <a:pt x="1440" y="18465"/>
                    <a:pt x="1440" y="18465"/>
                  </a:cubicBezTo>
                  <a:close/>
                  <a:moveTo>
                    <a:pt x="20400" y="18813"/>
                  </a:moveTo>
                  <a:cubicBezTo>
                    <a:pt x="13440" y="11497"/>
                    <a:pt x="13440" y="11497"/>
                    <a:pt x="13440" y="11497"/>
                  </a:cubicBezTo>
                  <a:cubicBezTo>
                    <a:pt x="20400" y="3135"/>
                    <a:pt x="20400" y="3135"/>
                    <a:pt x="20400" y="3135"/>
                  </a:cubicBezTo>
                  <a:cubicBezTo>
                    <a:pt x="20400" y="18465"/>
                    <a:pt x="20400" y="18465"/>
                    <a:pt x="20400" y="18465"/>
                  </a:cubicBezTo>
                  <a:cubicBezTo>
                    <a:pt x="20400" y="18465"/>
                    <a:pt x="20400" y="18813"/>
                    <a:pt x="20400" y="18813"/>
                  </a:cubicBezTo>
                  <a:close/>
                  <a:moveTo>
                    <a:pt x="2640" y="2090"/>
                  </a:moveTo>
                  <a:cubicBezTo>
                    <a:pt x="19200" y="2090"/>
                    <a:pt x="19200" y="2090"/>
                    <a:pt x="19200" y="2090"/>
                  </a:cubicBezTo>
                  <a:cubicBezTo>
                    <a:pt x="11520" y="11148"/>
                    <a:pt x="11520" y="11148"/>
                    <a:pt x="11520" y="11148"/>
                  </a:cubicBezTo>
                  <a:cubicBezTo>
                    <a:pt x="11280" y="11845"/>
                    <a:pt x="10560" y="11845"/>
                    <a:pt x="10320" y="11148"/>
                  </a:cubicBezTo>
                  <a:lnTo>
                    <a:pt x="2640" y="2090"/>
                  </a:lnTo>
                  <a:close/>
                  <a:moveTo>
                    <a:pt x="18960" y="19510"/>
                  </a:moveTo>
                  <a:cubicBezTo>
                    <a:pt x="2640" y="19510"/>
                    <a:pt x="2640" y="19510"/>
                    <a:pt x="2640" y="19510"/>
                  </a:cubicBezTo>
                  <a:cubicBezTo>
                    <a:pt x="9120" y="12542"/>
                    <a:pt x="9120" y="12542"/>
                    <a:pt x="9120" y="12542"/>
                  </a:cubicBezTo>
                  <a:cubicBezTo>
                    <a:pt x="9360" y="12890"/>
                    <a:pt x="9360" y="12890"/>
                    <a:pt x="9360" y="12890"/>
                  </a:cubicBezTo>
                  <a:cubicBezTo>
                    <a:pt x="9840" y="13239"/>
                    <a:pt x="10320" y="13587"/>
                    <a:pt x="10800" y="13587"/>
                  </a:cubicBezTo>
                  <a:cubicBezTo>
                    <a:pt x="11520" y="13587"/>
                    <a:pt x="12000" y="13239"/>
                    <a:pt x="12480" y="12890"/>
                  </a:cubicBezTo>
                  <a:cubicBezTo>
                    <a:pt x="12480" y="12542"/>
                    <a:pt x="12480" y="12542"/>
                    <a:pt x="12480" y="12542"/>
                  </a:cubicBezTo>
                  <a:lnTo>
                    <a:pt x="18960" y="19510"/>
                  </a:lnTo>
                  <a:close/>
                </a:path>
              </a:pathLst>
            </a:custGeom>
            <a:solidFill>
              <a:srgbClr val="66676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37" name="Shape 637"/>
            <p:cNvSpPr/>
            <p:nvPr/>
          </p:nvSpPr>
          <p:spPr>
            <a:xfrm>
              <a:off x="584202" y="335562"/>
              <a:ext cx="3924301" cy="6654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300" b="1">
                  <a:solidFill>
                    <a:srgbClr val="363031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363031"/>
                  </a:solidFill>
                </a:rPr>
                <a:t>YOUR  TEXT  HERE</a:t>
              </a:r>
            </a:p>
          </p:txBody>
        </p:sp>
      </p:grpSp>
      <p:grpSp>
        <p:nvGrpSpPr>
          <p:cNvPr id="647" name="Group 647"/>
          <p:cNvGrpSpPr/>
          <p:nvPr/>
        </p:nvGrpSpPr>
        <p:grpSpPr>
          <a:xfrm>
            <a:off x="15893470" y="10899820"/>
            <a:ext cx="6019801" cy="1689102"/>
            <a:chOff x="0" y="0"/>
            <a:chExt cx="6019800" cy="1689101"/>
          </a:xfrm>
        </p:grpSpPr>
        <p:sp>
          <p:nvSpPr>
            <p:cNvPr id="639" name="Shape 639"/>
            <p:cNvSpPr/>
            <p:nvPr/>
          </p:nvSpPr>
          <p:spPr>
            <a:xfrm>
              <a:off x="76200" y="0"/>
              <a:ext cx="5943601" cy="1689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1" y="6714"/>
                  </a:moveTo>
                  <a:cubicBezTo>
                    <a:pt x="21205" y="5400"/>
                    <a:pt x="20997" y="4305"/>
                    <a:pt x="20706" y="3284"/>
                  </a:cubicBezTo>
                  <a:cubicBezTo>
                    <a:pt x="20436" y="2335"/>
                    <a:pt x="20103" y="1532"/>
                    <a:pt x="19729" y="1022"/>
                  </a:cubicBezTo>
                  <a:cubicBezTo>
                    <a:pt x="19355" y="438"/>
                    <a:pt x="18960" y="146"/>
                    <a:pt x="18544" y="146"/>
                  </a:cubicBezTo>
                  <a:cubicBezTo>
                    <a:pt x="18253" y="146"/>
                    <a:pt x="6923" y="73"/>
                    <a:pt x="0" y="0"/>
                  </a:cubicBezTo>
                  <a:cubicBezTo>
                    <a:pt x="0" y="17076"/>
                    <a:pt x="0" y="17076"/>
                    <a:pt x="0" y="17076"/>
                  </a:cubicBezTo>
                  <a:cubicBezTo>
                    <a:pt x="16049" y="17076"/>
                    <a:pt x="16049" y="17076"/>
                    <a:pt x="16049" y="17076"/>
                  </a:cubicBezTo>
                  <a:cubicBezTo>
                    <a:pt x="16153" y="17586"/>
                    <a:pt x="16257" y="18024"/>
                    <a:pt x="16382" y="18462"/>
                  </a:cubicBezTo>
                  <a:cubicBezTo>
                    <a:pt x="16673" y="19411"/>
                    <a:pt x="17006" y="20214"/>
                    <a:pt x="17359" y="20724"/>
                  </a:cubicBezTo>
                  <a:cubicBezTo>
                    <a:pt x="17733" y="21308"/>
                    <a:pt x="18128" y="21600"/>
                    <a:pt x="18544" y="21600"/>
                  </a:cubicBezTo>
                  <a:cubicBezTo>
                    <a:pt x="18960" y="21600"/>
                    <a:pt x="19355" y="21308"/>
                    <a:pt x="19729" y="20724"/>
                  </a:cubicBezTo>
                  <a:cubicBezTo>
                    <a:pt x="20103" y="20214"/>
                    <a:pt x="20436" y="19411"/>
                    <a:pt x="20706" y="18462"/>
                  </a:cubicBezTo>
                  <a:cubicBezTo>
                    <a:pt x="20997" y="17441"/>
                    <a:pt x="21205" y="16346"/>
                    <a:pt x="21371" y="15032"/>
                  </a:cubicBezTo>
                  <a:cubicBezTo>
                    <a:pt x="21517" y="13719"/>
                    <a:pt x="21600" y="12332"/>
                    <a:pt x="21600" y="10873"/>
                  </a:cubicBezTo>
                  <a:cubicBezTo>
                    <a:pt x="21600" y="9414"/>
                    <a:pt x="21517" y="8027"/>
                    <a:pt x="21371" y="671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>
              <a:outerShdw blurRad="127000" rotWithShape="0">
                <a:srgbClr val="000000">
                  <a:alpha val="40000"/>
                </a:srgbClr>
              </a:outerShdw>
            </a:effectLst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40" name="Shape 640"/>
            <p:cNvSpPr/>
            <p:nvPr/>
          </p:nvSpPr>
          <p:spPr>
            <a:xfrm>
              <a:off x="-1" y="0"/>
              <a:ext cx="76201" cy="13366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21600"/>
                    <a:pt x="0" y="2160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13292" y="0"/>
                    <a:pt x="6646" y="0"/>
                    <a:pt x="0" y="0"/>
                  </a:cubicBezTo>
                  <a:close/>
                </a:path>
              </a:pathLst>
            </a:cu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41" name="Shape 641"/>
            <p:cNvSpPr/>
            <p:nvPr/>
          </p:nvSpPr>
          <p:spPr>
            <a:xfrm>
              <a:off x="4337050" y="9526"/>
              <a:ext cx="1682750" cy="16795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9331" y="21600"/>
                    <a:pt x="7935" y="21306"/>
                    <a:pt x="6612" y="20718"/>
                  </a:cubicBezTo>
                  <a:cubicBezTo>
                    <a:pt x="5363" y="20204"/>
                    <a:pt x="4188" y="19396"/>
                    <a:pt x="3159" y="18441"/>
                  </a:cubicBezTo>
                  <a:cubicBezTo>
                    <a:pt x="2204" y="17412"/>
                    <a:pt x="1396" y="16310"/>
                    <a:pt x="882" y="14988"/>
                  </a:cubicBezTo>
                  <a:cubicBezTo>
                    <a:pt x="294" y="13665"/>
                    <a:pt x="0" y="12269"/>
                    <a:pt x="0" y="10800"/>
                  </a:cubicBezTo>
                  <a:cubicBezTo>
                    <a:pt x="0" y="9331"/>
                    <a:pt x="294" y="7935"/>
                    <a:pt x="882" y="6612"/>
                  </a:cubicBezTo>
                  <a:cubicBezTo>
                    <a:pt x="1396" y="5290"/>
                    <a:pt x="2204" y="4188"/>
                    <a:pt x="3159" y="3159"/>
                  </a:cubicBezTo>
                  <a:cubicBezTo>
                    <a:pt x="4188" y="2204"/>
                    <a:pt x="5363" y="1396"/>
                    <a:pt x="6612" y="882"/>
                  </a:cubicBezTo>
                  <a:cubicBezTo>
                    <a:pt x="7935" y="294"/>
                    <a:pt x="9331" y="0"/>
                    <a:pt x="10800" y="0"/>
                  </a:cubicBezTo>
                  <a:cubicBezTo>
                    <a:pt x="12269" y="0"/>
                    <a:pt x="13665" y="294"/>
                    <a:pt x="14988" y="882"/>
                  </a:cubicBezTo>
                  <a:cubicBezTo>
                    <a:pt x="16310" y="1396"/>
                    <a:pt x="17486" y="2204"/>
                    <a:pt x="18441" y="3159"/>
                  </a:cubicBezTo>
                  <a:cubicBezTo>
                    <a:pt x="19469" y="4188"/>
                    <a:pt x="20204" y="5290"/>
                    <a:pt x="20792" y="6612"/>
                  </a:cubicBezTo>
                  <a:cubicBezTo>
                    <a:pt x="21306" y="7935"/>
                    <a:pt x="21600" y="9331"/>
                    <a:pt x="21600" y="10800"/>
                  </a:cubicBezTo>
                  <a:cubicBezTo>
                    <a:pt x="21600" y="12269"/>
                    <a:pt x="21306" y="13665"/>
                    <a:pt x="20792" y="14988"/>
                  </a:cubicBezTo>
                  <a:cubicBezTo>
                    <a:pt x="20204" y="16310"/>
                    <a:pt x="19469" y="17412"/>
                    <a:pt x="18441" y="18441"/>
                  </a:cubicBezTo>
                  <a:cubicBezTo>
                    <a:pt x="17486" y="19396"/>
                    <a:pt x="16310" y="20204"/>
                    <a:pt x="14988" y="20718"/>
                  </a:cubicBezTo>
                  <a:cubicBezTo>
                    <a:pt x="13665" y="21306"/>
                    <a:pt x="12269" y="21600"/>
                    <a:pt x="1080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>
              <a:outerShdw blurRad="101600" dist="76200" dir="2700000" rotWithShape="0">
                <a:srgbClr val="000000">
                  <a:alpha val="40000"/>
                </a:srgbClr>
              </a:outerShdw>
            </a:effectLst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42" name="Shape 642"/>
            <p:cNvSpPr/>
            <p:nvPr/>
          </p:nvSpPr>
          <p:spPr>
            <a:xfrm>
              <a:off x="4435476" y="107950"/>
              <a:ext cx="1485901" cy="1485901"/>
            </a:xfrm>
            <a:prstGeom prst="ellipse">
              <a:avLst/>
            </a:prstGeom>
            <a:solidFill>
              <a:srgbClr val="363031"/>
            </a:solidFill>
            <a:ln w="12700" cap="flat">
              <a:noFill/>
              <a:miter lim="400000"/>
            </a:ln>
            <a:effectLst>
              <a:outerShdw blurRad="127000" rotWithShape="0">
                <a:srgbClr val="000000">
                  <a:alpha val="40000"/>
                </a:srgbClr>
              </a:outerShdw>
            </a:effectLst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43" name="Shape 643"/>
            <p:cNvSpPr/>
            <p:nvPr/>
          </p:nvSpPr>
          <p:spPr>
            <a:xfrm>
              <a:off x="4534083" y="204629"/>
              <a:ext cx="1290611" cy="12893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0" h="21552" extrusionOk="0">
                  <a:moveTo>
                    <a:pt x="804" y="11349"/>
                  </a:moveTo>
                  <a:cubicBezTo>
                    <a:pt x="1186" y="11254"/>
                    <a:pt x="1569" y="11158"/>
                    <a:pt x="1569" y="11063"/>
                  </a:cubicBezTo>
                  <a:cubicBezTo>
                    <a:pt x="1664" y="11063"/>
                    <a:pt x="1664" y="10776"/>
                    <a:pt x="1664" y="10776"/>
                  </a:cubicBezTo>
                  <a:cubicBezTo>
                    <a:pt x="1664" y="10776"/>
                    <a:pt x="1664" y="10776"/>
                    <a:pt x="1664" y="10776"/>
                  </a:cubicBezTo>
                  <a:cubicBezTo>
                    <a:pt x="1664" y="10776"/>
                    <a:pt x="1664" y="10489"/>
                    <a:pt x="1569" y="10489"/>
                  </a:cubicBezTo>
                  <a:cubicBezTo>
                    <a:pt x="1569" y="10394"/>
                    <a:pt x="1186" y="10298"/>
                    <a:pt x="804" y="10203"/>
                  </a:cubicBezTo>
                  <a:cubicBezTo>
                    <a:pt x="422" y="10011"/>
                    <a:pt x="40" y="9916"/>
                    <a:pt x="40" y="9820"/>
                  </a:cubicBezTo>
                  <a:cubicBezTo>
                    <a:pt x="-56" y="9725"/>
                    <a:pt x="40" y="9342"/>
                    <a:pt x="135" y="9247"/>
                  </a:cubicBezTo>
                  <a:cubicBezTo>
                    <a:pt x="135" y="9247"/>
                    <a:pt x="517" y="9151"/>
                    <a:pt x="900" y="9056"/>
                  </a:cubicBezTo>
                  <a:cubicBezTo>
                    <a:pt x="1378" y="9056"/>
                    <a:pt x="1760" y="8960"/>
                    <a:pt x="1760" y="8960"/>
                  </a:cubicBezTo>
                  <a:cubicBezTo>
                    <a:pt x="1856" y="8960"/>
                    <a:pt x="1856" y="8673"/>
                    <a:pt x="1856" y="8673"/>
                  </a:cubicBezTo>
                  <a:cubicBezTo>
                    <a:pt x="1856" y="8673"/>
                    <a:pt x="1856" y="8673"/>
                    <a:pt x="1856" y="8673"/>
                  </a:cubicBezTo>
                  <a:cubicBezTo>
                    <a:pt x="1856" y="8673"/>
                    <a:pt x="1951" y="8387"/>
                    <a:pt x="1951" y="8387"/>
                  </a:cubicBezTo>
                  <a:cubicBezTo>
                    <a:pt x="1951" y="8291"/>
                    <a:pt x="1569" y="8100"/>
                    <a:pt x="1186" y="7909"/>
                  </a:cubicBezTo>
                  <a:cubicBezTo>
                    <a:pt x="900" y="7718"/>
                    <a:pt x="517" y="7431"/>
                    <a:pt x="517" y="7431"/>
                  </a:cubicBezTo>
                  <a:cubicBezTo>
                    <a:pt x="517" y="7240"/>
                    <a:pt x="613" y="6953"/>
                    <a:pt x="709" y="6857"/>
                  </a:cubicBezTo>
                  <a:cubicBezTo>
                    <a:pt x="804" y="6857"/>
                    <a:pt x="1186" y="6857"/>
                    <a:pt x="1569" y="6857"/>
                  </a:cubicBezTo>
                  <a:cubicBezTo>
                    <a:pt x="1951" y="6953"/>
                    <a:pt x="2429" y="6953"/>
                    <a:pt x="2429" y="6953"/>
                  </a:cubicBezTo>
                  <a:cubicBezTo>
                    <a:pt x="2525" y="6953"/>
                    <a:pt x="2620" y="6666"/>
                    <a:pt x="2620" y="6666"/>
                  </a:cubicBezTo>
                  <a:cubicBezTo>
                    <a:pt x="2620" y="6666"/>
                    <a:pt x="2620" y="6666"/>
                    <a:pt x="2620" y="6666"/>
                  </a:cubicBezTo>
                  <a:cubicBezTo>
                    <a:pt x="2620" y="6666"/>
                    <a:pt x="2716" y="6475"/>
                    <a:pt x="2716" y="6380"/>
                  </a:cubicBezTo>
                  <a:cubicBezTo>
                    <a:pt x="2716" y="6380"/>
                    <a:pt x="2429" y="6093"/>
                    <a:pt x="2142" y="5806"/>
                  </a:cubicBezTo>
                  <a:cubicBezTo>
                    <a:pt x="1856" y="5519"/>
                    <a:pt x="1569" y="5233"/>
                    <a:pt x="1569" y="5137"/>
                  </a:cubicBezTo>
                  <a:cubicBezTo>
                    <a:pt x="1569" y="5041"/>
                    <a:pt x="1760" y="4659"/>
                    <a:pt x="1951" y="4659"/>
                  </a:cubicBezTo>
                  <a:cubicBezTo>
                    <a:pt x="1951" y="4659"/>
                    <a:pt x="2333" y="4755"/>
                    <a:pt x="2716" y="4850"/>
                  </a:cubicBezTo>
                  <a:cubicBezTo>
                    <a:pt x="3098" y="5041"/>
                    <a:pt x="3480" y="5137"/>
                    <a:pt x="3576" y="5137"/>
                  </a:cubicBezTo>
                  <a:cubicBezTo>
                    <a:pt x="3576" y="5137"/>
                    <a:pt x="3767" y="4946"/>
                    <a:pt x="3767" y="4946"/>
                  </a:cubicBezTo>
                  <a:cubicBezTo>
                    <a:pt x="3767" y="4946"/>
                    <a:pt x="3767" y="4946"/>
                    <a:pt x="3767" y="4946"/>
                  </a:cubicBezTo>
                  <a:cubicBezTo>
                    <a:pt x="3767" y="4946"/>
                    <a:pt x="3958" y="4755"/>
                    <a:pt x="3958" y="4659"/>
                  </a:cubicBezTo>
                  <a:cubicBezTo>
                    <a:pt x="3958" y="4659"/>
                    <a:pt x="3767" y="4277"/>
                    <a:pt x="3576" y="3990"/>
                  </a:cubicBezTo>
                  <a:cubicBezTo>
                    <a:pt x="3289" y="3608"/>
                    <a:pt x="3098" y="3226"/>
                    <a:pt x="3194" y="3226"/>
                  </a:cubicBezTo>
                  <a:cubicBezTo>
                    <a:pt x="3194" y="3034"/>
                    <a:pt x="3480" y="2843"/>
                    <a:pt x="3576" y="2748"/>
                  </a:cubicBezTo>
                  <a:cubicBezTo>
                    <a:pt x="3576" y="2748"/>
                    <a:pt x="3958" y="2939"/>
                    <a:pt x="4340" y="3226"/>
                  </a:cubicBezTo>
                  <a:cubicBezTo>
                    <a:pt x="4627" y="3417"/>
                    <a:pt x="5009" y="3608"/>
                    <a:pt x="5009" y="3608"/>
                  </a:cubicBezTo>
                  <a:cubicBezTo>
                    <a:pt x="5105" y="3608"/>
                    <a:pt x="5296" y="3512"/>
                    <a:pt x="5296" y="3512"/>
                  </a:cubicBezTo>
                  <a:cubicBezTo>
                    <a:pt x="5296" y="3512"/>
                    <a:pt x="5296" y="3512"/>
                    <a:pt x="5296" y="3512"/>
                  </a:cubicBezTo>
                  <a:cubicBezTo>
                    <a:pt x="5296" y="3512"/>
                    <a:pt x="5487" y="3321"/>
                    <a:pt x="5583" y="3226"/>
                  </a:cubicBezTo>
                  <a:cubicBezTo>
                    <a:pt x="5583" y="3226"/>
                    <a:pt x="5392" y="2843"/>
                    <a:pt x="5296" y="2461"/>
                  </a:cubicBezTo>
                  <a:cubicBezTo>
                    <a:pt x="5201" y="2079"/>
                    <a:pt x="5105" y="1696"/>
                    <a:pt x="5105" y="1601"/>
                  </a:cubicBezTo>
                  <a:cubicBezTo>
                    <a:pt x="5105" y="1505"/>
                    <a:pt x="5487" y="1314"/>
                    <a:pt x="5583" y="1314"/>
                  </a:cubicBezTo>
                  <a:cubicBezTo>
                    <a:pt x="5679" y="1314"/>
                    <a:pt x="5965" y="1601"/>
                    <a:pt x="6252" y="1888"/>
                  </a:cubicBezTo>
                  <a:cubicBezTo>
                    <a:pt x="6539" y="2174"/>
                    <a:pt x="6825" y="2461"/>
                    <a:pt x="6825" y="2557"/>
                  </a:cubicBezTo>
                  <a:cubicBezTo>
                    <a:pt x="6921" y="2557"/>
                    <a:pt x="7112" y="2461"/>
                    <a:pt x="7112" y="2461"/>
                  </a:cubicBezTo>
                  <a:cubicBezTo>
                    <a:pt x="7112" y="2365"/>
                    <a:pt x="7112" y="2365"/>
                    <a:pt x="7112" y="2365"/>
                  </a:cubicBezTo>
                  <a:cubicBezTo>
                    <a:pt x="7112" y="2365"/>
                    <a:pt x="7399" y="2365"/>
                    <a:pt x="7399" y="2270"/>
                  </a:cubicBezTo>
                  <a:cubicBezTo>
                    <a:pt x="7399" y="2270"/>
                    <a:pt x="7399" y="1792"/>
                    <a:pt x="7399" y="1410"/>
                  </a:cubicBezTo>
                  <a:cubicBezTo>
                    <a:pt x="7303" y="1027"/>
                    <a:pt x="7303" y="645"/>
                    <a:pt x="7399" y="549"/>
                  </a:cubicBezTo>
                  <a:cubicBezTo>
                    <a:pt x="7399" y="454"/>
                    <a:pt x="7781" y="358"/>
                    <a:pt x="7877" y="454"/>
                  </a:cubicBezTo>
                  <a:cubicBezTo>
                    <a:pt x="7972" y="454"/>
                    <a:pt x="8163" y="741"/>
                    <a:pt x="8355" y="1123"/>
                  </a:cubicBezTo>
                  <a:cubicBezTo>
                    <a:pt x="8641" y="1505"/>
                    <a:pt x="8832" y="1792"/>
                    <a:pt x="8832" y="1792"/>
                  </a:cubicBezTo>
                  <a:cubicBezTo>
                    <a:pt x="8928" y="1888"/>
                    <a:pt x="9119" y="1792"/>
                    <a:pt x="9119" y="1792"/>
                  </a:cubicBezTo>
                  <a:cubicBezTo>
                    <a:pt x="9119" y="1792"/>
                    <a:pt x="9119" y="1792"/>
                    <a:pt x="9119" y="1792"/>
                  </a:cubicBezTo>
                  <a:cubicBezTo>
                    <a:pt x="9119" y="1792"/>
                    <a:pt x="9406" y="1792"/>
                    <a:pt x="9502" y="1696"/>
                  </a:cubicBezTo>
                  <a:cubicBezTo>
                    <a:pt x="9502" y="1696"/>
                    <a:pt x="9502" y="1314"/>
                    <a:pt x="9597" y="932"/>
                  </a:cubicBezTo>
                  <a:cubicBezTo>
                    <a:pt x="9693" y="549"/>
                    <a:pt x="9788" y="167"/>
                    <a:pt x="9788" y="72"/>
                  </a:cubicBezTo>
                  <a:cubicBezTo>
                    <a:pt x="9884" y="-24"/>
                    <a:pt x="10266" y="-24"/>
                    <a:pt x="10362" y="72"/>
                  </a:cubicBezTo>
                  <a:cubicBezTo>
                    <a:pt x="10457" y="72"/>
                    <a:pt x="10553" y="454"/>
                    <a:pt x="10648" y="836"/>
                  </a:cubicBezTo>
                  <a:cubicBezTo>
                    <a:pt x="10840" y="1218"/>
                    <a:pt x="10935" y="1601"/>
                    <a:pt x="10935" y="1601"/>
                  </a:cubicBezTo>
                  <a:cubicBezTo>
                    <a:pt x="11031" y="1696"/>
                    <a:pt x="11222" y="1696"/>
                    <a:pt x="11222" y="1696"/>
                  </a:cubicBezTo>
                  <a:cubicBezTo>
                    <a:pt x="11222" y="1696"/>
                    <a:pt x="11222" y="1696"/>
                    <a:pt x="11222" y="1696"/>
                  </a:cubicBezTo>
                  <a:cubicBezTo>
                    <a:pt x="11222" y="1696"/>
                    <a:pt x="11509" y="1696"/>
                    <a:pt x="11604" y="1696"/>
                  </a:cubicBezTo>
                  <a:cubicBezTo>
                    <a:pt x="11604" y="1696"/>
                    <a:pt x="11795" y="1314"/>
                    <a:pt x="11891" y="932"/>
                  </a:cubicBezTo>
                  <a:cubicBezTo>
                    <a:pt x="12082" y="549"/>
                    <a:pt x="12273" y="167"/>
                    <a:pt x="12273" y="167"/>
                  </a:cubicBezTo>
                  <a:cubicBezTo>
                    <a:pt x="12369" y="72"/>
                    <a:pt x="12751" y="167"/>
                    <a:pt x="12847" y="263"/>
                  </a:cubicBezTo>
                  <a:cubicBezTo>
                    <a:pt x="12942" y="263"/>
                    <a:pt x="12942" y="741"/>
                    <a:pt x="12942" y="1123"/>
                  </a:cubicBezTo>
                  <a:cubicBezTo>
                    <a:pt x="13038" y="1505"/>
                    <a:pt x="13038" y="1888"/>
                    <a:pt x="13038" y="1888"/>
                  </a:cubicBezTo>
                  <a:cubicBezTo>
                    <a:pt x="13133" y="1983"/>
                    <a:pt x="13325" y="2079"/>
                    <a:pt x="13325" y="2079"/>
                  </a:cubicBezTo>
                  <a:cubicBezTo>
                    <a:pt x="13325" y="2079"/>
                    <a:pt x="13325" y="2079"/>
                    <a:pt x="13325" y="2079"/>
                  </a:cubicBezTo>
                  <a:cubicBezTo>
                    <a:pt x="13325" y="2079"/>
                    <a:pt x="13611" y="2174"/>
                    <a:pt x="13707" y="2079"/>
                  </a:cubicBezTo>
                  <a:cubicBezTo>
                    <a:pt x="13707" y="2079"/>
                    <a:pt x="13898" y="1792"/>
                    <a:pt x="14185" y="1410"/>
                  </a:cubicBezTo>
                  <a:cubicBezTo>
                    <a:pt x="14376" y="1123"/>
                    <a:pt x="14663" y="836"/>
                    <a:pt x="14663" y="836"/>
                  </a:cubicBezTo>
                  <a:cubicBezTo>
                    <a:pt x="14854" y="741"/>
                    <a:pt x="15140" y="932"/>
                    <a:pt x="15236" y="1027"/>
                  </a:cubicBezTo>
                  <a:cubicBezTo>
                    <a:pt x="15236" y="1123"/>
                    <a:pt x="15236" y="1505"/>
                    <a:pt x="15140" y="1888"/>
                  </a:cubicBezTo>
                  <a:cubicBezTo>
                    <a:pt x="15140" y="2270"/>
                    <a:pt x="15045" y="2652"/>
                    <a:pt x="15045" y="2748"/>
                  </a:cubicBezTo>
                  <a:cubicBezTo>
                    <a:pt x="15045" y="2748"/>
                    <a:pt x="15236" y="2843"/>
                    <a:pt x="15236" y="2843"/>
                  </a:cubicBezTo>
                  <a:cubicBezTo>
                    <a:pt x="15332" y="2843"/>
                    <a:pt x="15332" y="2843"/>
                    <a:pt x="15332" y="2843"/>
                  </a:cubicBezTo>
                  <a:cubicBezTo>
                    <a:pt x="15332" y="2843"/>
                    <a:pt x="15523" y="3034"/>
                    <a:pt x="15618" y="3034"/>
                  </a:cubicBezTo>
                  <a:cubicBezTo>
                    <a:pt x="15618" y="3034"/>
                    <a:pt x="15905" y="2748"/>
                    <a:pt x="16192" y="2461"/>
                  </a:cubicBezTo>
                  <a:cubicBezTo>
                    <a:pt x="16479" y="2270"/>
                    <a:pt x="16861" y="1983"/>
                    <a:pt x="16861" y="1983"/>
                  </a:cubicBezTo>
                  <a:cubicBezTo>
                    <a:pt x="17052" y="1983"/>
                    <a:pt x="17339" y="2174"/>
                    <a:pt x="17339" y="2365"/>
                  </a:cubicBezTo>
                  <a:cubicBezTo>
                    <a:pt x="17339" y="2365"/>
                    <a:pt x="17243" y="2748"/>
                    <a:pt x="17052" y="3130"/>
                  </a:cubicBezTo>
                  <a:cubicBezTo>
                    <a:pt x="16956" y="3512"/>
                    <a:pt x="16765" y="3895"/>
                    <a:pt x="16765" y="3895"/>
                  </a:cubicBezTo>
                  <a:cubicBezTo>
                    <a:pt x="16765" y="3990"/>
                    <a:pt x="16956" y="4181"/>
                    <a:pt x="16956" y="4181"/>
                  </a:cubicBezTo>
                  <a:cubicBezTo>
                    <a:pt x="16956" y="4181"/>
                    <a:pt x="16956" y="4181"/>
                    <a:pt x="16956" y="4181"/>
                  </a:cubicBezTo>
                  <a:cubicBezTo>
                    <a:pt x="16956" y="4181"/>
                    <a:pt x="17148" y="4372"/>
                    <a:pt x="17243" y="4372"/>
                  </a:cubicBezTo>
                  <a:cubicBezTo>
                    <a:pt x="17243" y="4372"/>
                    <a:pt x="17625" y="4181"/>
                    <a:pt x="18008" y="3990"/>
                  </a:cubicBezTo>
                  <a:cubicBezTo>
                    <a:pt x="18294" y="3799"/>
                    <a:pt x="18677" y="3608"/>
                    <a:pt x="18772" y="3608"/>
                  </a:cubicBezTo>
                  <a:cubicBezTo>
                    <a:pt x="18868" y="3703"/>
                    <a:pt x="19155" y="3990"/>
                    <a:pt x="19155" y="4086"/>
                  </a:cubicBezTo>
                  <a:cubicBezTo>
                    <a:pt x="19155" y="4181"/>
                    <a:pt x="18868" y="4468"/>
                    <a:pt x="18677" y="4850"/>
                  </a:cubicBezTo>
                  <a:cubicBezTo>
                    <a:pt x="18486" y="5137"/>
                    <a:pt x="18199" y="5424"/>
                    <a:pt x="18199" y="5519"/>
                  </a:cubicBezTo>
                  <a:cubicBezTo>
                    <a:pt x="18199" y="5615"/>
                    <a:pt x="18294" y="5806"/>
                    <a:pt x="18294" y="5806"/>
                  </a:cubicBezTo>
                  <a:cubicBezTo>
                    <a:pt x="18390" y="5806"/>
                    <a:pt x="18390" y="5806"/>
                    <a:pt x="18390" y="5806"/>
                  </a:cubicBezTo>
                  <a:cubicBezTo>
                    <a:pt x="18390" y="5806"/>
                    <a:pt x="18486" y="5997"/>
                    <a:pt x="18581" y="5997"/>
                  </a:cubicBezTo>
                  <a:cubicBezTo>
                    <a:pt x="18581" y="5997"/>
                    <a:pt x="18963" y="5902"/>
                    <a:pt x="19346" y="5806"/>
                  </a:cubicBezTo>
                  <a:cubicBezTo>
                    <a:pt x="19728" y="5711"/>
                    <a:pt x="20110" y="5615"/>
                    <a:pt x="20206" y="5711"/>
                  </a:cubicBezTo>
                  <a:cubicBezTo>
                    <a:pt x="20302" y="5711"/>
                    <a:pt x="20493" y="6093"/>
                    <a:pt x="20493" y="6188"/>
                  </a:cubicBezTo>
                  <a:cubicBezTo>
                    <a:pt x="20397" y="6284"/>
                    <a:pt x="20110" y="6571"/>
                    <a:pt x="19824" y="6762"/>
                  </a:cubicBezTo>
                  <a:cubicBezTo>
                    <a:pt x="19537" y="7049"/>
                    <a:pt x="19250" y="7335"/>
                    <a:pt x="19250" y="7335"/>
                  </a:cubicBezTo>
                  <a:cubicBezTo>
                    <a:pt x="19155" y="7431"/>
                    <a:pt x="19250" y="7622"/>
                    <a:pt x="19250" y="7622"/>
                  </a:cubicBezTo>
                  <a:cubicBezTo>
                    <a:pt x="19250" y="7622"/>
                    <a:pt x="19250" y="7622"/>
                    <a:pt x="19250" y="7622"/>
                  </a:cubicBezTo>
                  <a:cubicBezTo>
                    <a:pt x="19250" y="7622"/>
                    <a:pt x="19346" y="7909"/>
                    <a:pt x="19441" y="7909"/>
                  </a:cubicBezTo>
                  <a:cubicBezTo>
                    <a:pt x="19441" y="8004"/>
                    <a:pt x="19824" y="7909"/>
                    <a:pt x="20206" y="7909"/>
                  </a:cubicBezTo>
                  <a:cubicBezTo>
                    <a:pt x="20684" y="7909"/>
                    <a:pt x="21066" y="8004"/>
                    <a:pt x="21066" y="8004"/>
                  </a:cubicBezTo>
                  <a:cubicBezTo>
                    <a:pt x="21257" y="8100"/>
                    <a:pt x="21257" y="8482"/>
                    <a:pt x="21257" y="8578"/>
                  </a:cubicBezTo>
                  <a:cubicBezTo>
                    <a:pt x="21257" y="8578"/>
                    <a:pt x="20875" y="8864"/>
                    <a:pt x="20493" y="9056"/>
                  </a:cubicBezTo>
                  <a:cubicBezTo>
                    <a:pt x="20110" y="9151"/>
                    <a:pt x="19824" y="9342"/>
                    <a:pt x="19728" y="9438"/>
                  </a:cubicBezTo>
                  <a:cubicBezTo>
                    <a:pt x="19728" y="9438"/>
                    <a:pt x="19824" y="9725"/>
                    <a:pt x="19824" y="9725"/>
                  </a:cubicBezTo>
                  <a:cubicBezTo>
                    <a:pt x="19824" y="9725"/>
                    <a:pt x="19824" y="9725"/>
                    <a:pt x="19824" y="9725"/>
                  </a:cubicBezTo>
                  <a:cubicBezTo>
                    <a:pt x="19824" y="9725"/>
                    <a:pt x="19824" y="10011"/>
                    <a:pt x="19824" y="10011"/>
                  </a:cubicBezTo>
                  <a:cubicBezTo>
                    <a:pt x="19824" y="10107"/>
                    <a:pt x="20206" y="10107"/>
                    <a:pt x="20684" y="10203"/>
                  </a:cubicBezTo>
                  <a:cubicBezTo>
                    <a:pt x="21066" y="10298"/>
                    <a:pt x="21448" y="10394"/>
                    <a:pt x="21448" y="10489"/>
                  </a:cubicBezTo>
                  <a:cubicBezTo>
                    <a:pt x="21544" y="10585"/>
                    <a:pt x="21544" y="10967"/>
                    <a:pt x="21448" y="11063"/>
                  </a:cubicBezTo>
                  <a:cubicBezTo>
                    <a:pt x="21448" y="11063"/>
                    <a:pt x="21066" y="11254"/>
                    <a:pt x="20684" y="11349"/>
                  </a:cubicBezTo>
                  <a:cubicBezTo>
                    <a:pt x="20302" y="11445"/>
                    <a:pt x="19919" y="11541"/>
                    <a:pt x="19824" y="11541"/>
                  </a:cubicBezTo>
                  <a:cubicBezTo>
                    <a:pt x="19728" y="11541"/>
                    <a:pt x="19824" y="11827"/>
                    <a:pt x="19824" y="11827"/>
                  </a:cubicBezTo>
                  <a:cubicBezTo>
                    <a:pt x="19824" y="11827"/>
                    <a:pt x="19824" y="11827"/>
                    <a:pt x="19824" y="11827"/>
                  </a:cubicBezTo>
                  <a:cubicBezTo>
                    <a:pt x="19824" y="11827"/>
                    <a:pt x="19728" y="12114"/>
                    <a:pt x="19728" y="12114"/>
                  </a:cubicBezTo>
                  <a:cubicBezTo>
                    <a:pt x="19824" y="12210"/>
                    <a:pt x="20110" y="12305"/>
                    <a:pt x="20493" y="12496"/>
                  </a:cubicBezTo>
                  <a:cubicBezTo>
                    <a:pt x="20875" y="12688"/>
                    <a:pt x="21257" y="12879"/>
                    <a:pt x="21257" y="12974"/>
                  </a:cubicBezTo>
                  <a:cubicBezTo>
                    <a:pt x="21353" y="13070"/>
                    <a:pt x="21257" y="13452"/>
                    <a:pt x="21162" y="13548"/>
                  </a:cubicBezTo>
                  <a:cubicBezTo>
                    <a:pt x="21066" y="13548"/>
                    <a:pt x="20684" y="13548"/>
                    <a:pt x="20302" y="13548"/>
                  </a:cubicBezTo>
                  <a:cubicBezTo>
                    <a:pt x="19824" y="13548"/>
                    <a:pt x="19441" y="13548"/>
                    <a:pt x="19441" y="13643"/>
                  </a:cubicBezTo>
                  <a:cubicBezTo>
                    <a:pt x="19346" y="13643"/>
                    <a:pt x="19250" y="13930"/>
                    <a:pt x="19250" y="13930"/>
                  </a:cubicBezTo>
                  <a:cubicBezTo>
                    <a:pt x="19250" y="13930"/>
                    <a:pt x="19250" y="13930"/>
                    <a:pt x="19250" y="13930"/>
                  </a:cubicBezTo>
                  <a:cubicBezTo>
                    <a:pt x="19250" y="13930"/>
                    <a:pt x="19155" y="14121"/>
                    <a:pt x="19250" y="14217"/>
                  </a:cubicBezTo>
                  <a:cubicBezTo>
                    <a:pt x="19250" y="14217"/>
                    <a:pt x="19537" y="14503"/>
                    <a:pt x="19824" y="14695"/>
                  </a:cubicBezTo>
                  <a:cubicBezTo>
                    <a:pt x="20110" y="14981"/>
                    <a:pt x="20493" y="15268"/>
                    <a:pt x="20493" y="15364"/>
                  </a:cubicBezTo>
                  <a:cubicBezTo>
                    <a:pt x="20493" y="15459"/>
                    <a:pt x="20302" y="15746"/>
                    <a:pt x="20206" y="15841"/>
                  </a:cubicBezTo>
                  <a:cubicBezTo>
                    <a:pt x="20110" y="15841"/>
                    <a:pt x="19728" y="15841"/>
                    <a:pt x="19346" y="15746"/>
                  </a:cubicBezTo>
                  <a:cubicBezTo>
                    <a:pt x="18963" y="15650"/>
                    <a:pt x="18581" y="15555"/>
                    <a:pt x="18581" y="15555"/>
                  </a:cubicBezTo>
                  <a:cubicBezTo>
                    <a:pt x="18486" y="15555"/>
                    <a:pt x="18390" y="15746"/>
                    <a:pt x="18390" y="15746"/>
                  </a:cubicBezTo>
                  <a:cubicBezTo>
                    <a:pt x="18390" y="15746"/>
                    <a:pt x="18390" y="15746"/>
                    <a:pt x="18390" y="15746"/>
                  </a:cubicBezTo>
                  <a:cubicBezTo>
                    <a:pt x="18390" y="15746"/>
                    <a:pt x="18199" y="15937"/>
                    <a:pt x="18199" y="16033"/>
                  </a:cubicBezTo>
                  <a:cubicBezTo>
                    <a:pt x="18199" y="16128"/>
                    <a:pt x="18486" y="16415"/>
                    <a:pt x="18677" y="16702"/>
                  </a:cubicBezTo>
                  <a:cubicBezTo>
                    <a:pt x="18963" y="17084"/>
                    <a:pt x="19155" y="17371"/>
                    <a:pt x="19155" y="17466"/>
                  </a:cubicBezTo>
                  <a:cubicBezTo>
                    <a:pt x="19155" y="17562"/>
                    <a:pt x="18868" y="17849"/>
                    <a:pt x="18772" y="17849"/>
                  </a:cubicBezTo>
                  <a:cubicBezTo>
                    <a:pt x="18677" y="17849"/>
                    <a:pt x="18390" y="17753"/>
                    <a:pt x="18008" y="17562"/>
                  </a:cubicBezTo>
                  <a:cubicBezTo>
                    <a:pt x="17625" y="17371"/>
                    <a:pt x="17243" y="17180"/>
                    <a:pt x="17243" y="17180"/>
                  </a:cubicBezTo>
                  <a:cubicBezTo>
                    <a:pt x="17148" y="17180"/>
                    <a:pt x="16956" y="17371"/>
                    <a:pt x="16956" y="17371"/>
                  </a:cubicBezTo>
                  <a:cubicBezTo>
                    <a:pt x="16956" y="17371"/>
                    <a:pt x="16956" y="17371"/>
                    <a:pt x="16956" y="17371"/>
                  </a:cubicBezTo>
                  <a:cubicBezTo>
                    <a:pt x="16956" y="17371"/>
                    <a:pt x="16765" y="17562"/>
                    <a:pt x="16765" y="17657"/>
                  </a:cubicBezTo>
                  <a:cubicBezTo>
                    <a:pt x="16765" y="17657"/>
                    <a:pt x="16956" y="18040"/>
                    <a:pt x="17052" y="18422"/>
                  </a:cubicBezTo>
                  <a:cubicBezTo>
                    <a:pt x="17243" y="18804"/>
                    <a:pt x="17434" y="19091"/>
                    <a:pt x="17434" y="19187"/>
                  </a:cubicBezTo>
                  <a:cubicBezTo>
                    <a:pt x="17339" y="19378"/>
                    <a:pt x="17052" y="19569"/>
                    <a:pt x="16956" y="19569"/>
                  </a:cubicBezTo>
                  <a:cubicBezTo>
                    <a:pt x="16861" y="19569"/>
                    <a:pt x="16574" y="19282"/>
                    <a:pt x="16192" y="19091"/>
                  </a:cubicBezTo>
                  <a:cubicBezTo>
                    <a:pt x="15905" y="18804"/>
                    <a:pt x="15618" y="18518"/>
                    <a:pt x="15618" y="18518"/>
                  </a:cubicBezTo>
                  <a:cubicBezTo>
                    <a:pt x="15523" y="18518"/>
                    <a:pt x="15332" y="18709"/>
                    <a:pt x="15332" y="18709"/>
                  </a:cubicBezTo>
                  <a:cubicBezTo>
                    <a:pt x="15332" y="18709"/>
                    <a:pt x="15332" y="18709"/>
                    <a:pt x="15332" y="18709"/>
                  </a:cubicBezTo>
                  <a:cubicBezTo>
                    <a:pt x="15332" y="18709"/>
                    <a:pt x="15045" y="18804"/>
                    <a:pt x="15045" y="18804"/>
                  </a:cubicBezTo>
                  <a:cubicBezTo>
                    <a:pt x="15045" y="18900"/>
                    <a:pt x="15140" y="19282"/>
                    <a:pt x="15140" y="19664"/>
                  </a:cubicBezTo>
                  <a:cubicBezTo>
                    <a:pt x="15236" y="20047"/>
                    <a:pt x="15332" y="20429"/>
                    <a:pt x="15236" y="20525"/>
                  </a:cubicBezTo>
                  <a:cubicBezTo>
                    <a:pt x="15236" y="20620"/>
                    <a:pt x="14854" y="20811"/>
                    <a:pt x="14758" y="20716"/>
                  </a:cubicBezTo>
                  <a:cubicBezTo>
                    <a:pt x="14663" y="20716"/>
                    <a:pt x="14376" y="20429"/>
                    <a:pt x="14185" y="20142"/>
                  </a:cubicBezTo>
                  <a:cubicBezTo>
                    <a:pt x="13898" y="19760"/>
                    <a:pt x="13707" y="19473"/>
                    <a:pt x="13707" y="19473"/>
                  </a:cubicBezTo>
                  <a:cubicBezTo>
                    <a:pt x="13611" y="19378"/>
                    <a:pt x="13325" y="19473"/>
                    <a:pt x="13325" y="19473"/>
                  </a:cubicBezTo>
                  <a:cubicBezTo>
                    <a:pt x="13325" y="19473"/>
                    <a:pt x="13325" y="19473"/>
                    <a:pt x="13325" y="19473"/>
                  </a:cubicBezTo>
                  <a:cubicBezTo>
                    <a:pt x="13325" y="19473"/>
                    <a:pt x="13133" y="19569"/>
                    <a:pt x="13038" y="19664"/>
                  </a:cubicBezTo>
                  <a:cubicBezTo>
                    <a:pt x="13038" y="19664"/>
                    <a:pt x="13038" y="20047"/>
                    <a:pt x="13038" y="20429"/>
                  </a:cubicBezTo>
                  <a:cubicBezTo>
                    <a:pt x="12942" y="20811"/>
                    <a:pt x="12942" y="21289"/>
                    <a:pt x="12942" y="21289"/>
                  </a:cubicBezTo>
                  <a:cubicBezTo>
                    <a:pt x="12847" y="21385"/>
                    <a:pt x="12464" y="21480"/>
                    <a:pt x="12369" y="21385"/>
                  </a:cubicBezTo>
                  <a:cubicBezTo>
                    <a:pt x="12273" y="21385"/>
                    <a:pt x="12082" y="21003"/>
                    <a:pt x="11891" y="20620"/>
                  </a:cubicBezTo>
                  <a:cubicBezTo>
                    <a:pt x="11795" y="20238"/>
                    <a:pt x="11604" y="19856"/>
                    <a:pt x="11604" y="19856"/>
                  </a:cubicBezTo>
                  <a:cubicBezTo>
                    <a:pt x="11509" y="19856"/>
                    <a:pt x="11222" y="19856"/>
                    <a:pt x="11222" y="19856"/>
                  </a:cubicBezTo>
                  <a:cubicBezTo>
                    <a:pt x="11222" y="19856"/>
                    <a:pt x="11222" y="19856"/>
                    <a:pt x="11222" y="19856"/>
                  </a:cubicBezTo>
                  <a:cubicBezTo>
                    <a:pt x="11222" y="19856"/>
                    <a:pt x="11031" y="19856"/>
                    <a:pt x="10935" y="19951"/>
                  </a:cubicBezTo>
                  <a:cubicBezTo>
                    <a:pt x="10935" y="19951"/>
                    <a:pt x="10840" y="20334"/>
                    <a:pt x="10744" y="20716"/>
                  </a:cubicBezTo>
                  <a:cubicBezTo>
                    <a:pt x="10648" y="21098"/>
                    <a:pt x="10457" y="21480"/>
                    <a:pt x="10457" y="21480"/>
                  </a:cubicBezTo>
                  <a:cubicBezTo>
                    <a:pt x="10266" y="21576"/>
                    <a:pt x="9979" y="21576"/>
                    <a:pt x="9884" y="21480"/>
                  </a:cubicBezTo>
                  <a:cubicBezTo>
                    <a:pt x="9788" y="21480"/>
                    <a:pt x="9693" y="21003"/>
                    <a:pt x="9597" y="20620"/>
                  </a:cubicBezTo>
                  <a:cubicBezTo>
                    <a:pt x="9502" y="20238"/>
                    <a:pt x="9502" y="19856"/>
                    <a:pt x="9502" y="19856"/>
                  </a:cubicBezTo>
                  <a:cubicBezTo>
                    <a:pt x="9406" y="19760"/>
                    <a:pt x="9119" y="19760"/>
                    <a:pt x="9119" y="19760"/>
                  </a:cubicBezTo>
                  <a:cubicBezTo>
                    <a:pt x="9119" y="19760"/>
                    <a:pt x="9119" y="19760"/>
                    <a:pt x="9119" y="19760"/>
                  </a:cubicBezTo>
                  <a:cubicBezTo>
                    <a:pt x="9119" y="19760"/>
                    <a:pt x="8928" y="19664"/>
                    <a:pt x="8832" y="19760"/>
                  </a:cubicBezTo>
                  <a:cubicBezTo>
                    <a:pt x="8832" y="19760"/>
                    <a:pt x="8641" y="20047"/>
                    <a:pt x="8450" y="20429"/>
                  </a:cubicBezTo>
                  <a:cubicBezTo>
                    <a:pt x="8259" y="20811"/>
                    <a:pt x="7972" y="21098"/>
                    <a:pt x="7972" y="21194"/>
                  </a:cubicBezTo>
                  <a:cubicBezTo>
                    <a:pt x="7781" y="21194"/>
                    <a:pt x="7494" y="21098"/>
                    <a:pt x="7399" y="21003"/>
                  </a:cubicBezTo>
                  <a:cubicBezTo>
                    <a:pt x="7399" y="20907"/>
                    <a:pt x="7399" y="20525"/>
                    <a:pt x="7399" y="20142"/>
                  </a:cubicBezTo>
                  <a:cubicBezTo>
                    <a:pt x="7399" y="19760"/>
                    <a:pt x="7399" y="19378"/>
                    <a:pt x="7399" y="19282"/>
                  </a:cubicBezTo>
                  <a:cubicBezTo>
                    <a:pt x="7399" y="19187"/>
                    <a:pt x="7112" y="19187"/>
                    <a:pt x="7112" y="19187"/>
                  </a:cubicBezTo>
                  <a:cubicBezTo>
                    <a:pt x="7112" y="19187"/>
                    <a:pt x="7112" y="19187"/>
                    <a:pt x="7112" y="19187"/>
                  </a:cubicBezTo>
                  <a:cubicBezTo>
                    <a:pt x="7112" y="19187"/>
                    <a:pt x="6921" y="18995"/>
                    <a:pt x="6825" y="18995"/>
                  </a:cubicBezTo>
                  <a:cubicBezTo>
                    <a:pt x="6825" y="19091"/>
                    <a:pt x="6539" y="19378"/>
                    <a:pt x="6252" y="19664"/>
                  </a:cubicBezTo>
                  <a:cubicBezTo>
                    <a:pt x="5965" y="19951"/>
                    <a:pt x="5679" y="20238"/>
                    <a:pt x="5583" y="20238"/>
                  </a:cubicBezTo>
                  <a:cubicBezTo>
                    <a:pt x="5487" y="20238"/>
                    <a:pt x="5201" y="20047"/>
                    <a:pt x="5105" y="19951"/>
                  </a:cubicBezTo>
                  <a:cubicBezTo>
                    <a:pt x="5105" y="19856"/>
                    <a:pt x="5201" y="19473"/>
                    <a:pt x="5296" y="19091"/>
                  </a:cubicBezTo>
                  <a:cubicBezTo>
                    <a:pt x="5392" y="18709"/>
                    <a:pt x="5583" y="18326"/>
                    <a:pt x="5583" y="18326"/>
                  </a:cubicBezTo>
                  <a:cubicBezTo>
                    <a:pt x="5487" y="18231"/>
                    <a:pt x="5296" y="18040"/>
                    <a:pt x="5296" y="18040"/>
                  </a:cubicBezTo>
                  <a:cubicBezTo>
                    <a:pt x="5296" y="18040"/>
                    <a:pt x="5296" y="18040"/>
                    <a:pt x="5296" y="18040"/>
                  </a:cubicBezTo>
                  <a:cubicBezTo>
                    <a:pt x="5296" y="18040"/>
                    <a:pt x="5105" y="17944"/>
                    <a:pt x="5009" y="17944"/>
                  </a:cubicBezTo>
                  <a:cubicBezTo>
                    <a:pt x="5009" y="17944"/>
                    <a:pt x="4627" y="18135"/>
                    <a:pt x="4340" y="18326"/>
                  </a:cubicBezTo>
                  <a:cubicBezTo>
                    <a:pt x="4054" y="18613"/>
                    <a:pt x="3671" y="18804"/>
                    <a:pt x="3576" y="18804"/>
                  </a:cubicBezTo>
                  <a:cubicBezTo>
                    <a:pt x="3480" y="18804"/>
                    <a:pt x="3194" y="18518"/>
                    <a:pt x="3194" y="18422"/>
                  </a:cubicBezTo>
                  <a:cubicBezTo>
                    <a:pt x="3194" y="18326"/>
                    <a:pt x="3385" y="17944"/>
                    <a:pt x="3576" y="17657"/>
                  </a:cubicBezTo>
                  <a:cubicBezTo>
                    <a:pt x="3767" y="17275"/>
                    <a:pt x="3958" y="16893"/>
                    <a:pt x="3958" y="16893"/>
                  </a:cubicBezTo>
                  <a:cubicBezTo>
                    <a:pt x="3958" y="16797"/>
                    <a:pt x="3767" y="16606"/>
                    <a:pt x="3767" y="16606"/>
                  </a:cubicBezTo>
                  <a:cubicBezTo>
                    <a:pt x="3767" y="16606"/>
                    <a:pt x="3767" y="16606"/>
                    <a:pt x="3767" y="16606"/>
                  </a:cubicBezTo>
                  <a:cubicBezTo>
                    <a:pt x="3767" y="16606"/>
                    <a:pt x="3576" y="16415"/>
                    <a:pt x="3576" y="16415"/>
                  </a:cubicBezTo>
                  <a:cubicBezTo>
                    <a:pt x="3480" y="16415"/>
                    <a:pt x="3098" y="16511"/>
                    <a:pt x="2716" y="16702"/>
                  </a:cubicBezTo>
                  <a:cubicBezTo>
                    <a:pt x="2429" y="16797"/>
                    <a:pt x="1951" y="16988"/>
                    <a:pt x="1951" y="16893"/>
                  </a:cubicBezTo>
                  <a:cubicBezTo>
                    <a:pt x="1760" y="16893"/>
                    <a:pt x="1569" y="16606"/>
                    <a:pt x="1664" y="16415"/>
                  </a:cubicBezTo>
                  <a:cubicBezTo>
                    <a:pt x="1664" y="16415"/>
                    <a:pt x="1856" y="16033"/>
                    <a:pt x="2142" y="15746"/>
                  </a:cubicBezTo>
                  <a:cubicBezTo>
                    <a:pt x="2429" y="15459"/>
                    <a:pt x="2716" y="15172"/>
                    <a:pt x="2716" y="15172"/>
                  </a:cubicBezTo>
                  <a:cubicBezTo>
                    <a:pt x="2716" y="15077"/>
                    <a:pt x="2620" y="14886"/>
                    <a:pt x="2620" y="14886"/>
                  </a:cubicBezTo>
                  <a:cubicBezTo>
                    <a:pt x="2620" y="14886"/>
                    <a:pt x="2620" y="14886"/>
                    <a:pt x="2620" y="14886"/>
                  </a:cubicBezTo>
                  <a:cubicBezTo>
                    <a:pt x="2620" y="14886"/>
                    <a:pt x="2525" y="14599"/>
                    <a:pt x="2429" y="14599"/>
                  </a:cubicBezTo>
                  <a:cubicBezTo>
                    <a:pt x="2429" y="14599"/>
                    <a:pt x="2047" y="14599"/>
                    <a:pt x="1569" y="14695"/>
                  </a:cubicBezTo>
                  <a:cubicBezTo>
                    <a:pt x="1186" y="14695"/>
                    <a:pt x="804" y="14790"/>
                    <a:pt x="709" y="14695"/>
                  </a:cubicBezTo>
                  <a:cubicBezTo>
                    <a:pt x="613" y="14695"/>
                    <a:pt x="517" y="14312"/>
                    <a:pt x="517" y="14217"/>
                  </a:cubicBezTo>
                  <a:cubicBezTo>
                    <a:pt x="613" y="14121"/>
                    <a:pt x="900" y="13930"/>
                    <a:pt x="1186" y="13643"/>
                  </a:cubicBezTo>
                  <a:cubicBezTo>
                    <a:pt x="1569" y="13452"/>
                    <a:pt x="1856" y="13261"/>
                    <a:pt x="1951" y="13165"/>
                  </a:cubicBezTo>
                  <a:cubicBezTo>
                    <a:pt x="1951" y="13070"/>
                    <a:pt x="1856" y="12879"/>
                    <a:pt x="1856" y="12879"/>
                  </a:cubicBezTo>
                  <a:cubicBezTo>
                    <a:pt x="1856" y="12879"/>
                    <a:pt x="1856" y="12879"/>
                    <a:pt x="1856" y="12879"/>
                  </a:cubicBezTo>
                  <a:cubicBezTo>
                    <a:pt x="1856" y="12879"/>
                    <a:pt x="1856" y="12592"/>
                    <a:pt x="1760" y="12592"/>
                  </a:cubicBezTo>
                  <a:cubicBezTo>
                    <a:pt x="1760" y="12496"/>
                    <a:pt x="1378" y="12496"/>
                    <a:pt x="995" y="12496"/>
                  </a:cubicBezTo>
                  <a:cubicBezTo>
                    <a:pt x="517" y="12401"/>
                    <a:pt x="135" y="12401"/>
                    <a:pt x="135" y="12305"/>
                  </a:cubicBezTo>
                  <a:cubicBezTo>
                    <a:pt x="40" y="12210"/>
                    <a:pt x="-56" y="11827"/>
                    <a:pt x="40" y="11732"/>
                  </a:cubicBezTo>
                  <a:cubicBezTo>
                    <a:pt x="40" y="11732"/>
                    <a:pt x="422" y="11541"/>
                    <a:pt x="804" y="1134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44" name="Shape 644"/>
            <p:cNvSpPr/>
            <p:nvPr/>
          </p:nvSpPr>
          <p:spPr>
            <a:xfrm>
              <a:off x="4699000" y="371475"/>
              <a:ext cx="958853" cy="958850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45" name="Shape 645"/>
            <p:cNvSpPr/>
            <p:nvPr/>
          </p:nvSpPr>
          <p:spPr>
            <a:xfrm>
              <a:off x="5006976" y="565150"/>
              <a:ext cx="307977" cy="5810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00" y="0"/>
                  </a:moveTo>
                  <a:cubicBezTo>
                    <a:pt x="3200" y="0"/>
                    <a:pt x="3200" y="0"/>
                    <a:pt x="3200" y="0"/>
                  </a:cubicBezTo>
                  <a:cubicBezTo>
                    <a:pt x="1600" y="0"/>
                    <a:pt x="0" y="847"/>
                    <a:pt x="0" y="1906"/>
                  </a:cubicBezTo>
                  <a:cubicBezTo>
                    <a:pt x="0" y="19694"/>
                    <a:pt x="0" y="19694"/>
                    <a:pt x="0" y="19694"/>
                  </a:cubicBezTo>
                  <a:cubicBezTo>
                    <a:pt x="0" y="20753"/>
                    <a:pt x="1600" y="21600"/>
                    <a:pt x="3200" y="21600"/>
                  </a:cubicBezTo>
                  <a:cubicBezTo>
                    <a:pt x="18400" y="21600"/>
                    <a:pt x="18400" y="21600"/>
                    <a:pt x="18400" y="21600"/>
                  </a:cubicBezTo>
                  <a:cubicBezTo>
                    <a:pt x="20400" y="21600"/>
                    <a:pt x="21600" y="20753"/>
                    <a:pt x="21600" y="19694"/>
                  </a:cubicBezTo>
                  <a:cubicBezTo>
                    <a:pt x="21600" y="1906"/>
                    <a:pt x="21600" y="1906"/>
                    <a:pt x="21600" y="1906"/>
                  </a:cubicBezTo>
                  <a:cubicBezTo>
                    <a:pt x="21600" y="847"/>
                    <a:pt x="20400" y="0"/>
                    <a:pt x="18400" y="0"/>
                  </a:cubicBezTo>
                  <a:close/>
                  <a:moveTo>
                    <a:pt x="8800" y="1271"/>
                  </a:moveTo>
                  <a:cubicBezTo>
                    <a:pt x="12800" y="1271"/>
                    <a:pt x="12800" y="1271"/>
                    <a:pt x="12800" y="1271"/>
                  </a:cubicBezTo>
                  <a:cubicBezTo>
                    <a:pt x="13200" y="1271"/>
                    <a:pt x="13200" y="1271"/>
                    <a:pt x="13200" y="1482"/>
                  </a:cubicBezTo>
                  <a:cubicBezTo>
                    <a:pt x="13200" y="1482"/>
                    <a:pt x="13200" y="1482"/>
                    <a:pt x="12800" y="1482"/>
                  </a:cubicBezTo>
                  <a:cubicBezTo>
                    <a:pt x="8800" y="1482"/>
                    <a:pt x="8800" y="1482"/>
                    <a:pt x="8800" y="1482"/>
                  </a:cubicBezTo>
                  <a:cubicBezTo>
                    <a:pt x="8400" y="1482"/>
                    <a:pt x="8400" y="1482"/>
                    <a:pt x="8400" y="1482"/>
                  </a:cubicBezTo>
                  <a:cubicBezTo>
                    <a:pt x="8400" y="1271"/>
                    <a:pt x="8400" y="1271"/>
                    <a:pt x="8800" y="1271"/>
                  </a:cubicBezTo>
                  <a:close/>
                  <a:moveTo>
                    <a:pt x="20800" y="18847"/>
                  </a:moveTo>
                  <a:cubicBezTo>
                    <a:pt x="1200" y="18847"/>
                    <a:pt x="1200" y="18847"/>
                    <a:pt x="1200" y="18847"/>
                  </a:cubicBezTo>
                  <a:cubicBezTo>
                    <a:pt x="1200" y="2965"/>
                    <a:pt x="1200" y="2965"/>
                    <a:pt x="1200" y="2965"/>
                  </a:cubicBezTo>
                  <a:cubicBezTo>
                    <a:pt x="20800" y="2965"/>
                    <a:pt x="20800" y="2965"/>
                    <a:pt x="20800" y="2965"/>
                  </a:cubicBezTo>
                  <a:lnTo>
                    <a:pt x="20800" y="18847"/>
                  </a:lnTo>
                  <a:close/>
                </a:path>
              </a:pathLst>
            </a:custGeom>
            <a:solidFill>
              <a:srgbClr val="66676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46" name="Shape 646"/>
            <p:cNvSpPr/>
            <p:nvPr/>
          </p:nvSpPr>
          <p:spPr>
            <a:xfrm>
              <a:off x="557214" y="405289"/>
              <a:ext cx="3924301" cy="6654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300" b="1">
                  <a:solidFill>
                    <a:srgbClr val="363031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363031"/>
                  </a:solidFill>
                </a:rPr>
                <a:t>YOUR  TEXT  HERE</a:t>
              </a:r>
            </a:p>
          </p:txBody>
        </p:sp>
      </p:grpSp>
      <p:grpSp>
        <p:nvGrpSpPr>
          <p:cNvPr id="650" name="Group 650"/>
          <p:cNvGrpSpPr/>
          <p:nvPr/>
        </p:nvGrpSpPr>
        <p:grpSpPr>
          <a:xfrm>
            <a:off x="2438399" y="3533819"/>
            <a:ext cx="13378872" cy="1122681"/>
            <a:chOff x="0" y="0"/>
            <a:chExt cx="13378870" cy="1122680"/>
          </a:xfrm>
        </p:grpSpPr>
        <p:sp>
          <p:nvSpPr>
            <p:cNvPr id="648" name="Shape 648"/>
            <p:cNvSpPr/>
            <p:nvPr/>
          </p:nvSpPr>
          <p:spPr>
            <a:xfrm flipH="1" flipV="1">
              <a:off x="7200900" y="560388"/>
              <a:ext cx="6177971" cy="1"/>
            </a:xfrm>
            <a:prstGeom prst="line">
              <a:avLst/>
            </a:prstGeom>
            <a:noFill/>
            <a:ln w="12700" cap="flat">
              <a:solidFill>
                <a:srgbClr val="ACADB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+mj-lt"/>
                  <a:ea typeface="+mj-ea"/>
                  <a:cs typeface="+mj-cs"/>
                  <a:sym typeface="Helvetica"/>
                </a:defRPr>
              </a:pPr>
              <a:endParaRPr/>
            </a:p>
          </p:txBody>
        </p:sp>
        <p:sp>
          <p:nvSpPr>
            <p:cNvPr id="649" name="Shape 649"/>
            <p:cNvSpPr/>
            <p:nvPr/>
          </p:nvSpPr>
          <p:spPr>
            <a:xfrm>
              <a:off x="0" y="0"/>
              <a:ext cx="8572503" cy="11226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200">
                  <a:solidFill>
                    <a:srgbClr val="565555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565555"/>
                  </a:solidFill>
                </a:rPr>
                <a:t>Nowadays a growing number of people, especially the 20s or 30s, tend to stay</a:t>
              </a:r>
            </a:p>
          </p:txBody>
        </p:sp>
      </p:grpSp>
      <p:grpSp>
        <p:nvGrpSpPr>
          <p:cNvPr id="653" name="Group 653"/>
          <p:cNvGrpSpPr/>
          <p:nvPr/>
        </p:nvGrpSpPr>
        <p:grpSpPr>
          <a:xfrm>
            <a:off x="2438399" y="5481682"/>
            <a:ext cx="13378872" cy="1122681"/>
            <a:chOff x="0" y="0"/>
            <a:chExt cx="13378870" cy="1122680"/>
          </a:xfrm>
        </p:grpSpPr>
        <p:sp>
          <p:nvSpPr>
            <p:cNvPr id="651" name="Shape 651"/>
            <p:cNvSpPr/>
            <p:nvPr/>
          </p:nvSpPr>
          <p:spPr>
            <a:xfrm flipH="1" flipV="1">
              <a:off x="7200900" y="560388"/>
              <a:ext cx="6177971" cy="1"/>
            </a:xfrm>
            <a:prstGeom prst="line">
              <a:avLst/>
            </a:prstGeom>
            <a:noFill/>
            <a:ln w="12700" cap="flat">
              <a:solidFill>
                <a:srgbClr val="ACADB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+mj-lt"/>
                  <a:ea typeface="+mj-ea"/>
                  <a:cs typeface="+mj-cs"/>
                  <a:sym typeface="Helvetica"/>
                </a:defRPr>
              </a:pPr>
              <a:endParaRPr/>
            </a:p>
          </p:txBody>
        </p:sp>
        <p:sp>
          <p:nvSpPr>
            <p:cNvPr id="652" name="Shape 652"/>
            <p:cNvSpPr/>
            <p:nvPr/>
          </p:nvSpPr>
          <p:spPr>
            <a:xfrm>
              <a:off x="0" y="0"/>
              <a:ext cx="8572503" cy="11226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200">
                  <a:solidFill>
                    <a:srgbClr val="565555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565555"/>
                  </a:solidFill>
                </a:rPr>
                <a:t>Nowadays a growing number of people, especially the 20s or 30s, tend to stay</a:t>
              </a:r>
            </a:p>
          </p:txBody>
        </p:sp>
      </p:grpSp>
      <p:grpSp>
        <p:nvGrpSpPr>
          <p:cNvPr id="656" name="Group 656"/>
          <p:cNvGrpSpPr/>
          <p:nvPr/>
        </p:nvGrpSpPr>
        <p:grpSpPr>
          <a:xfrm>
            <a:off x="2438399" y="7240631"/>
            <a:ext cx="13378872" cy="1122681"/>
            <a:chOff x="0" y="0"/>
            <a:chExt cx="13378870" cy="1122680"/>
          </a:xfrm>
        </p:grpSpPr>
        <p:sp>
          <p:nvSpPr>
            <p:cNvPr id="654" name="Shape 654"/>
            <p:cNvSpPr/>
            <p:nvPr/>
          </p:nvSpPr>
          <p:spPr>
            <a:xfrm flipH="1" flipV="1">
              <a:off x="7200900" y="560388"/>
              <a:ext cx="6177971" cy="1"/>
            </a:xfrm>
            <a:prstGeom prst="line">
              <a:avLst/>
            </a:prstGeom>
            <a:noFill/>
            <a:ln w="12700" cap="flat">
              <a:solidFill>
                <a:srgbClr val="ACADB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+mj-lt"/>
                  <a:ea typeface="+mj-ea"/>
                  <a:cs typeface="+mj-cs"/>
                  <a:sym typeface="Helvetica"/>
                </a:defRPr>
              </a:pPr>
              <a:endParaRPr/>
            </a:p>
          </p:txBody>
        </p:sp>
        <p:sp>
          <p:nvSpPr>
            <p:cNvPr id="655" name="Shape 655"/>
            <p:cNvSpPr/>
            <p:nvPr/>
          </p:nvSpPr>
          <p:spPr>
            <a:xfrm>
              <a:off x="0" y="0"/>
              <a:ext cx="8572503" cy="11226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200">
                  <a:solidFill>
                    <a:srgbClr val="565555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565555"/>
                  </a:solidFill>
                </a:rPr>
                <a:t>Nowadays a growing number of people, especially the 20s or 30s, tend to stay</a:t>
              </a:r>
            </a:p>
          </p:txBody>
        </p:sp>
      </p:grpSp>
      <p:grpSp>
        <p:nvGrpSpPr>
          <p:cNvPr id="659" name="Group 659"/>
          <p:cNvGrpSpPr/>
          <p:nvPr/>
        </p:nvGrpSpPr>
        <p:grpSpPr>
          <a:xfrm>
            <a:off x="2438399" y="9065865"/>
            <a:ext cx="13378872" cy="1122682"/>
            <a:chOff x="0" y="0"/>
            <a:chExt cx="13378870" cy="1122680"/>
          </a:xfrm>
        </p:grpSpPr>
        <p:sp>
          <p:nvSpPr>
            <p:cNvPr id="657" name="Shape 657"/>
            <p:cNvSpPr/>
            <p:nvPr/>
          </p:nvSpPr>
          <p:spPr>
            <a:xfrm flipH="1" flipV="1">
              <a:off x="7200900" y="560388"/>
              <a:ext cx="6177971" cy="1"/>
            </a:xfrm>
            <a:prstGeom prst="line">
              <a:avLst/>
            </a:prstGeom>
            <a:noFill/>
            <a:ln w="12700" cap="flat">
              <a:solidFill>
                <a:srgbClr val="ACADB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+mj-lt"/>
                  <a:ea typeface="+mj-ea"/>
                  <a:cs typeface="+mj-cs"/>
                  <a:sym typeface="Helvetica"/>
                </a:defRPr>
              </a:pPr>
              <a:endParaRPr/>
            </a:p>
          </p:txBody>
        </p:sp>
        <p:sp>
          <p:nvSpPr>
            <p:cNvPr id="658" name="Shape 658"/>
            <p:cNvSpPr/>
            <p:nvPr/>
          </p:nvSpPr>
          <p:spPr>
            <a:xfrm>
              <a:off x="0" y="0"/>
              <a:ext cx="8572503" cy="11226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200">
                  <a:solidFill>
                    <a:srgbClr val="565555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565555"/>
                  </a:solidFill>
                </a:rPr>
                <a:t>Nowadays a growing number of people, especially the 20s or 30s, tend to stay</a:t>
              </a:r>
            </a:p>
          </p:txBody>
        </p:sp>
      </p:grpSp>
      <p:grpSp>
        <p:nvGrpSpPr>
          <p:cNvPr id="662" name="Group 662"/>
          <p:cNvGrpSpPr/>
          <p:nvPr/>
        </p:nvGrpSpPr>
        <p:grpSpPr>
          <a:xfrm>
            <a:off x="2438399" y="11112589"/>
            <a:ext cx="13378872" cy="1122681"/>
            <a:chOff x="0" y="0"/>
            <a:chExt cx="13378870" cy="1122680"/>
          </a:xfrm>
        </p:grpSpPr>
        <p:sp>
          <p:nvSpPr>
            <p:cNvPr id="660" name="Shape 660"/>
            <p:cNvSpPr/>
            <p:nvPr/>
          </p:nvSpPr>
          <p:spPr>
            <a:xfrm flipH="1" flipV="1">
              <a:off x="7200900" y="560388"/>
              <a:ext cx="6177971" cy="1"/>
            </a:xfrm>
            <a:prstGeom prst="line">
              <a:avLst/>
            </a:prstGeom>
            <a:noFill/>
            <a:ln w="12700" cap="flat">
              <a:solidFill>
                <a:srgbClr val="ACADB0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>
                  <a:latin typeface="+mj-lt"/>
                  <a:ea typeface="+mj-ea"/>
                  <a:cs typeface="+mj-cs"/>
                  <a:sym typeface="Helvetica"/>
                </a:defRPr>
              </a:pPr>
              <a:endParaRPr/>
            </a:p>
          </p:txBody>
        </p:sp>
        <p:sp>
          <p:nvSpPr>
            <p:cNvPr id="661" name="Shape 661"/>
            <p:cNvSpPr/>
            <p:nvPr/>
          </p:nvSpPr>
          <p:spPr>
            <a:xfrm>
              <a:off x="0" y="0"/>
              <a:ext cx="8572503" cy="11226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200">
                  <a:solidFill>
                    <a:srgbClr val="565555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565555"/>
                  </a:solidFill>
                </a:rPr>
                <a:t>Nowadays a growing number of people, especially the 20s or 30s, tend to stay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2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2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2" fill="hold" grpId="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2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7" fill="hold"/>
                                        <p:tgtEl>
                                          <p:spTgt spid="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9" grpId="1" animBg="1" advAuto="0"/>
      <p:bldP spid="619" grpId="3" animBg="1" advAuto="0"/>
      <p:bldP spid="629" grpId="5" animBg="1" advAuto="0"/>
      <p:bldP spid="638" grpId="7" animBg="1" advAuto="0"/>
      <p:bldP spid="647" grpId="9" animBg="1" advAuto="0"/>
      <p:bldP spid="650" grpId="2" animBg="1" advAuto="0"/>
      <p:bldP spid="653" grpId="4" animBg="1" advAuto="0"/>
      <p:bldP spid="656" grpId="6" animBg="1" advAuto="0"/>
      <p:bldP spid="659" grpId="8" animBg="1" advAuto="0"/>
      <p:bldP spid="662" grpId="10" animBg="1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Shape 664"/>
          <p:cNvSpPr/>
          <p:nvPr/>
        </p:nvSpPr>
        <p:spPr>
          <a:xfrm>
            <a:off x="1562100" y="960116"/>
            <a:ext cx="6210300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65" name="Shape 665"/>
          <p:cNvSpPr/>
          <p:nvPr/>
        </p:nvSpPr>
        <p:spPr>
          <a:xfrm>
            <a:off x="3086100" y="1388204"/>
            <a:ext cx="5072368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/>
            </a:lvl1pPr>
          </a:lstStyle>
          <a:p>
            <a:pPr>
              <a:defRPr b="0"/>
            </a:pPr>
            <a:r>
              <a:rPr b="1"/>
              <a:t>YOUR TEXT  HERE</a:t>
            </a:r>
          </a:p>
        </p:txBody>
      </p:sp>
      <p:sp>
        <p:nvSpPr>
          <p:cNvPr id="666" name="Shape 666"/>
          <p:cNvSpPr/>
          <p:nvPr/>
        </p:nvSpPr>
        <p:spPr>
          <a:xfrm>
            <a:off x="1562100" y="2385061"/>
            <a:ext cx="6210300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669" name="Group 669"/>
          <p:cNvGrpSpPr/>
          <p:nvPr/>
        </p:nvGrpSpPr>
        <p:grpSpPr>
          <a:xfrm>
            <a:off x="1562100" y="952499"/>
            <a:ext cx="1524000" cy="1524001"/>
            <a:chOff x="0" y="0"/>
            <a:chExt cx="1524000" cy="1524000"/>
          </a:xfrm>
        </p:grpSpPr>
        <p:sp>
          <p:nvSpPr>
            <p:cNvPr id="667" name="Shape 667"/>
            <p:cNvSpPr/>
            <p:nvPr/>
          </p:nvSpPr>
          <p:spPr>
            <a:xfrm>
              <a:off x="0" y="-1"/>
              <a:ext cx="1524000" cy="1524001"/>
            </a:xfrm>
            <a:prstGeom prst="ellipse">
              <a:avLst/>
            </a:pr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68" name="Shape 668"/>
            <p:cNvSpPr/>
            <p:nvPr/>
          </p:nvSpPr>
          <p:spPr>
            <a:xfrm>
              <a:off x="223184" y="403860"/>
              <a:ext cx="1077632" cy="716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12</a:t>
              </a:r>
            </a:p>
          </p:txBody>
        </p:sp>
      </p:grpSp>
      <p:grpSp>
        <p:nvGrpSpPr>
          <p:cNvPr id="672" name="Group 672"/>
          <p:cNvGrpSpPr/>
          <p:nvPr/>
        </p:nvGrpSpPr>
        <p:grpSpPr>
          <a:xfrm>
            <a:off x="11007725" y="7435850"/>
            <a:ext cx="2279651" cy="4279901"/>
            <a:chOff x="0" y="0"/>
            <a:chExt cx="2279650" cy="4279900"/>
          </a:xfrm>
        </p:grpSpPr>
        <p:sp>
          <p:nvSpPr>
            <p:cNvPr id="670" name="Shape 670"/>
            <p:cNvSpPr/>
            <p:nvPr/>
          </p:nvSpPr>
          <p:spPr>
            <a:xfrm>
              <a:off x="0" y="0"/>
              <a:ext cx="2279651" cy="42799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309" y="0"/>
                  </a:moveTo>
                  <a:cubicBezTo>
                    <a:pt x="3086" y="0"/>
                    <a:pt x="3086" y="0"/>
                    <a:pt x="3086" y="0"/>
                  </a:cubicBezTo>
                  <a:cubicBezTo>
                    <a:pt x="1440" y="0"/>
                    <a:pt x="0" y="768"/>
                    <a:pt x="0" y="1754"/>
                  </a:cubicBezTo>
                  <a:cubicBezTo>
                    <a:pt x="0" y="19846"/>
                    <a:pt x="0" y="19846"/>
                    <a:pt x="0" y="19846"/>
                  </a:cubicBezTo>
                  <a:cubicBezTo>
                    <a:pt x="0" y="20832"/>
                    <a:pt x="1440" y="21600"/>
                    <a:pt x="3086" y="21600"/>
                  </a:cubicBezTo>
                  <a:cubicBezTo>
                    <a:pt x="18309" y="21600"/>
                    <a:pt x="18309" y="21600"/>
                    <a:pt x="18309" y="21600"/>
                  </a:cubicBezTo>
                  <a:cubicBezTo>
                    <a:pt x="20160" y="21600"/>
                    <a:pt x="21600" y="20832"/>
                    <a:pt x="21600" y="19846"/>
                  </a:cubicBezTo>
                  <a:cubicBezTo>
                    <a:pt x="21600" y="1754"/>
                    <a:pt x="21600" y="1754"/>
                    <a:pt x="21600" y="1754"/>
                  </a:cubicBezTo>
                  <a:cubicBezTo>
                    <a:pt x="21600" y="768"/>
                    <a:pt x="20160" y="0"/>
                    <a:pt x="18309" y="0"/>
                  </a:cubicBezTo>
                  <a:close/>
                  <a:moveTo>
                    <a:pt x="10903" y="20613"/>
                  </a:moveTo>
                  <a:cubicBezTo>
                    <a:pt x="10491" y="20613"/>
                    <a:pt x="10080" y="20394"/>
                    <a:pt x="10080" y="20175"/>
                  </a:cubicBezTo>
                  <a:cubicBezTo>
                    <a:pt x="10080" y="19955"/>
                    <a:pt x="10286" y="19736"/>
                    <a:pt x="10697" y="19736"/>
                  </a:cubicBezTo>
                  <a:cubicBezTo>
                    <a:pt x="10697" y="19846"/>
                    <a:pt x="10697" y="19846"/>
                    <a:pt x="10697" y="19846"/>
                  </a:cubicBezTo>
                  <a:cubicBezTo>
                    <a:pt x="10491" y="19846"/>
                    <a:pt x="10286" y="19955"/>
                    <a:pt x="10286" y="20175"/>
                  </a:cubicBezTo>
                  <a:cubicBezTo>
                    <a:pt x="10286" y="20394"/>
                    <a:pt x="10491" y="20504"/>
                    <a:pt x="10903" y="20504"/>
                  </a:cubicBezTo>
                  <a:cubicBezTo>
                    <a:pt x="11314" y="20504"/>
                    <a:pt x="11726" y="20394"/>
                    <a:pt x="11726" y="20175"/>
                  </a:cubicBezTo>
                  <a:cubicBezTo>
                    <a:pt x="11726" y="19955"/>
                    <a:pt x="11520" y="19846"/>
                    <a:pt x="11314" y="19846"/>
                  </a:cubicBezTo>
                  <a:cubicBezTo>
                    <a:pt x="11314" y="19736"/>
                    <a:pt x="11314" y="19736"/>
                    <a:pt x="11314" y="19736"/>
                  </a:cubicBezTo>
                  <a:cubicBezTo>
                    <a:pt x="11520" y="19736"/>
                    <a:pt x="11931" y="19955"/>
                    <a:pt x="11931" y="20175"/>
                  </a:cubicBezTo>
                  <a:cubicBezTo>
                    <a:pt x="11931" y="20394"/>
                    <a:pt x="11520" y="20613"/>
                    <a:pt x="10903" y="20613"/>
                  </a:cubicBezTo>
                  <a:close/>
                  <a:moveTo>
                    <a:pt x="10903" y="19955"/>
                  </a:moveTo>
                  <a:cubicBezTo>
                    <a:pt x="10903" y="19517"/>
                    <a:pt x="10903" y="19517"/>
                    <a:pt x="10903" y="19517"/>
                  </a:cubicBezTo>
                  <a:cubicBezTo>
                    <a:pt x="11109" y="19517"/>
                    <a:pt x="11109" y="19517"/>
                    <a:pt x="11109" y="19517"/>
                  </a:cubicBezTo>
                  <a:cubicBezTo>
                    <a:pt x="11109" y="19955"/>
                    <a:pt x="11109" y="19955"/>
                    <a:pt x="11109" y="19955"/>
                  </a:cubicBezTo>
                  <a:lnTo>
                    <a:pt x="10903" y="19955"/>
                  </a:lnTo>
                  <a:close/>
                  <a:moveTo>
                    <a:pt x="12754" y="1535"/>
                  </a:moveTo>
                  <a:cubicBezTo>
                    <a:pt x="8640" y="1535"/>
                    <a:pt x="8640" y="1535"/>
                    <a:pt x="8640" y="1535"/>
                  </a:cubicBezTo>
                  <a:cubicBezTo>
                    <a:pt x="8434" y="1535"/>
                    <a:pt x="8229" y="1425"/>
                    <a:pt x="8229" y="1316"/>
                  </a:cubicBezTo>
                  <a:cubicBezTo>
                    <a:pt x="8229" y="1316"/>
                    <a:pt x="8434" y="1206"/>
                    <a:pt x="8640" y="1206"/>
                  </a:cubicBezTo>
                  <a:cubicBezTo>
                    <a:pt x="12754" y="1206"/>
                    <a:pt x="12754" y="1206"/>
                    <a:pt x="12754" y="1206"/>
                  </a:cubicBezTo>
                  <a:cubicBezTo>
                    <a:pt x="13166" y="1206"/>
                    <a:pt x="13166" y="1316"/>
                    <a:pt x="13166" y="1316"/>
                  </a:cubicBezTo>
                  <a:cubicBezTo>
                    <a:pt x="13166" y="1425"/>
                    <a:pt x="13166" y="1535"/>
                    <a:pt x="12754" y="1535"/>
                  </a:cubicBezTo>
                  <a:close/>
                </a:path>
              </a:pathLst>
            </a:cu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71" name="Shape 671"/>
            <p:cNvSpPr/>
            <p:nvPr/>
          </p:nvSpPr>
          <p:spPr>
            <a:xfrm>
              <a:off x="88900" y="587376"/>
              <a:ext cx="2101850" cy="3149601"/>
            </a:xfrm>
            <a:prstGeom prst="rect">
              <a:avLst/>
            </a:prstGeom>
            <a:solidFill>
              <a:srgbClr val="E6E6E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676" name="Group 676"/>
          <p:cNvGrpSpPr/>
          <p:nvPr/>
        </p:nvGrpSpPr>
        <p:grpSpPr>
          <a:xfrm>
            <a:off x="12677775" y="4918076"/>
            <a:ext cx="1714501" cy="2193927"/>
            <a:chOff x="0" y="0"/>
            <a:chExt cx="1714500" cy="2193925"/>
          </a:xfrm>
        </p:grpSpPr>
        <p:sp>
          <p:nvSpPr>
            <p:cNvPr id="673" name="Shape 673"/>
            <p:cNvSpPr/>
            <p:nvPr/>
          </p:nvSpPr>
          <p:spPr>
            <a:xfrm>
              <a:off x="-1" y="-1"/>
              <a:ext cx="1714501" cy="21939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63" y="0"/>
                  </a:moveTo>
                  <a:cubicBezTo>
                    <a:pt x="4648" y="0"/>
                    <a:pt x="0" y="3850"/>
                    <a:pt x="0" y="8554"/>
                  </a:cubicBezTo>
                  <a:cubicBezTo>
                    <a:pt x="0" y="11762"/>
                    <a:pt x="2187" y="14543"/>
                    <a:pt x="5468" y="16040"/>
                  </a:cubicBezTo>
                  <a:cubicBezTo>
                    <a:pt x="4922" y="21600"/>
                    <a:pt x="4922" y="21600"/>
                    <a:pt x="4922" y="21600"/>
                  </a:cubicBezTo>
                  <a:cubicBezTo>
                    <a:pt x="6835" y="16681"/>
                    <a:pt x="6835" y="16681"/>
                    <a:pt x="6835" y="16681"/>
                  </a:cubicBezTo>
                  <a:cubicBezTo>
                    <a:pt x="8203" y="16895"/>
                    <a:pt x="9296" y="17109"/>
                    <a:pt x="10663" y="17109"/>
                  </a:cubicBezTo>
                  <a:cubicBezTo>
                    <a:pt x="16678" y="17109"/>
                    <a:pt x="21600" y="13259"/>
                    <a:pt x="21600" y="8554"/>
                  </a:cubicBezTo>
                  <a:cubicBezTo>
                    <a:pt x="21600" y="3850"/>
                    <a:pt x="16678" y="0"/>
                    <a:pt x="10663" y="0"/>
                  </a:cubicBezTo>
                  <a:close/>
                </a:path>
              </a:pathLst>
            </a:custGeom>
            <a:solidFill>
              <a:srgbClr val="72727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74" name="Shape 674"/>
            <p:cNvSpPr/>
            <p:nvPr/>
          </p:nvSpPr>
          <p:spPr>
            <a:xfrm>
              <a:off x="565150" y="476249"/>
              <a:ext cx="587377" cy="695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09" y="0"/>
                  </a:moveTo>
                  <a:lnTo>
                    <a:pt x="21600" y="8778"/>
                  </a:lnTo>
                  <a:lnTo>
                    <a:pt x="21600" y="21600"/>
                  </a:lnTo>
                  <a:lnTo>
                    <a:pt x="14361" y="21600"/>
                  </a:lnTo>
                  <a:lnTo>
                    <a:pt x="14361" y="12132"/>
                  </a:lnTo>
                  <a:lnTo>
                    <a:pt x="7239" y="12132"/>
                  </a:lnTo>
                  <a:lnTo>
                    <a:pt x="7239" y="21600"/>
                  </a:lnTo>
                  <a:lnTo>
                    <a:pt x="0" y="21600"/>
                  </a:lnTo>
                  <a:lnTo>
                    <a:pt x="0" y="8778"/>
                  </a:lnTo>
                  <a:lnTo>
                    <a:pt x="11209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75" name="Shape 675"/>
            <p:cNvSpPr/>
            <p:nvPr/>
          </p:nvSpPr>
          <p:spPr>
            <a:xfrm>
              <a:off x="418170" y="323849"/>
              <a:ext cx="883581" cy="4961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8" h="21365" extrusionOk="0">
                  <a:moveTo>
                    <a:pt x="20414" y="20661"/>
                  </a:moveTo>
                  <a:cubicBezTo>
                    <a:pt x="20414" y="20661"/>
                    <a:pt x="19888" y="20661"/>
                    <a:pt x="19888" y="20661"/>
                  </a:cubicBezTo>
                  <a:cubicBezTo>
                    <a:pt x="10931" y="4696"/>
                    <a:pt x="10931" y="4696"/>
                    <a:pt x="10931" y="4696"/>
                  </a:cubicBezTo>
                  <a:cubicBezTo>
                    <a:pt x="1975" y="20661"/>
                    <a:pt x="1975" y="20661"/>
                    <a:pt x="1975" y="20661"/>
                  </a:cubicBezTo>
                  <a:cubicBezTo>
                    <a:pt x="1448" y="21600"/>
                    <a:pt x="922" y="21600"/>
                    <a:pt x="395" y="20661"/>
                  </a:cubicBezTo>
                  <a:cubicBezTo>
                    <a:pt x="-132" y="19722"/>
                    <a:pt x="-132" y="18783"/>
                    <a:pt x="395" y="17843"/>
                  </a:cubicBezTo>
                  <a:cubicBezTo>
                    <a:pt x="9878" y="0"/>
                    <a:pt x="9878" y="0"/>
                    <a:pt x="9878" y="0"/>
                  </a:cubicBezTo>
                  <a:cubicBezTo>
                    <a:pt x="10405" y="0"/>
                    <a:pt x="10931" y="0"/>
                    <a:pt x="11458" y="0"/>
                  </a:cubicBezTo>
                  <a:cubicBezTo>
                    <a:pt x="21468" y="17843"/>
                    <a:pt x="21468" y="17843"/>
                    <a:pt x="21468" y="17843"/>
                  </a:cubicBezTo>
                  <a:cubicBezTo>
                    <a:pt x="21468" y="18783"/>
                    <a:pt x="21468" y="19722"/>
                    <a:pt x="21468" y="20661"/>
                  </a:cubicBezTo>
                  <a:cubicBezTo>
                    <a:pt x="20941" y="20661"/>
                    <a:pt x="20941" y="20661"/>
                    <a:pt x="20414" y="2066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679" name="Group 679"/>
          <p:cNvGrpSpPr/>
          <p:nvPr/>
        </p:nvGrpSpPr>
        <p:grpSpPr>
          <a:xfrm>
            <a:off x="14589126" y="4200526"/>
            <a:ext cx="2082801" cy="2279651"/>
            <a:chOff x="0" y="0"/>
            <a:chExt cx="2082800" cy="2279650"/>
          </a:xfrm>
        </p:grpSpPr>
        <p:sp>
          <p:nvSpPr>
            <p:cNvPr id="677" name="Shape 677"/>
            <p:cNvSpPr/>
            <p:nvPr/>
          </p:nvSpPr>
          <p:spPr>
            <a:xfrm>
              <a:off x="0" y="0"/>
              <a:ext cx="2082801" cy="22796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925" y="0"/>
                  </a:moveTo>
                  <a:cubicBezTo>
                    <a:pt x="6525" y="0"/>
                    <a:pt x="2250" y="3909"/>
                    <a:pt x="2250" y="8846"/>
                  </a:cubicBezTo>
                  <a:cubicBezTo>
                    <a:pt x="2250" y="10697"/>
                    <a:pt x="3150" y="12549"/>
                    <a:pt x="4275" y="14194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7200" y="16457"/>
                    <a:pt x="7200" y="16457"/>
                    <a:pt x="7200" y="16457"/>
                  </a:cubicBezTo>
                  <a:cubicBezTo>
                    <a:pt x="8550" y="17074"/>
                    <a:pt x="10125" y="17486"/>
                    <a:pt x="11925" y="17486"/>
                  </a:cubicBezTo>
                  <a:cubicBezTo>
                    <a:pt x="17325" y="17486"/>
                    <a:pt x="21600" y="13577"/>
                    <a:pt x="21600" y="8846"/>
                  </a:cubicBezTo>
                  <a:cubicBezTo>
                    <a:pt x="21600" y="3909"/>
                    <a:pt x="17325" y="0"/>
                    <a:pt x="11925" y="0"/>
                  </a:cubicBezTo>
                  <a:close/>
                </a:path>
              </a:pathLst>
            </a:custGeom>
            <a:solidFill>
              <a:srgbClr val="ACADB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78" name="Shape 678"/>
            <p:cNvSpPr/>
            <p:nvPr/>
          </p:nvSpPr>
          <p:spPr>
            <a:xfrm>
              <a:off x="673100" y="587373"/>
              <a:ext cx="952500" cy="6731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787"/>
                  </a:moveTo>
                  <a:cubicBezTo>
                    <a:pt x="0" y="18116"/>
                    <a:pt x="0" y="18116"/>
                    <a:pt x="0" y="18116"/>
                  </a:cubicBezTo>
                  <a:cubicBezTo>
                    <a:pt x="0" y="20206"/>
                    <a:pt x="982" y="21600"/>
                    <a:pt x="1964" y="21600"/>
                  </a:cubicBezTo>
                  <a:cubicBezTo>
                    <a:pt x="19636" y="21600"/>
                    <a:pt x="19636" y="21600"/>
                    <a:pt x="19636" y="21600"/>
                  </a:cubicBezTo>
                  <a:cubicBezTo>
                    <a:pt x="21109" y="21600"/>
                    <a:pt x="21600" y="20206"/>
                    <a:pt x="21600" y="18116"/>
                  </a:cubicBezTo>
                  <a:cubicBezTo>
                    <a:pt x="21600" y="2787"/>
                    <a:pt x="21600" y="2787"/>
                    <a:pt x="21600" y="2787"/>
                  </a:cubicBezTo>
                  <a:cubicBezTo>
                    <a:pt x="21600" y="1394"/>
                    <a:pt x="21109" y="0"/>
                    <a:pt x="19636" y="0"/>
                  </a:cubicBezTo>
                  <a:cubicBezTo>
                    <a:pt x="1964" y="0"/>
                    <a:pt x="1964" y="0"/>
                    <a:pt x="1964" y="0"/>
                  </a:cubicBezTo>
                  <a:cubicBezTo>
                    <a:pt x="982" y="0"/>
                    <a:pt x="0" y="1394"/>
                    <a:pt x="0" y="2787"/>
                  </a:cubicBezTo>
                  <a:close/>
                  <a:moveTo>
                    <a:pt x="982" y="18116"/>
                  </a:moveTo>
                  <a:cubicBezTo>
                    <a:pt x="982" y="2787"/>
                    <a:pt x="982" y="2787"/>
                    <a:pt x="982" y="2787"/>
                  </a:cubicBezTo>
                  <a:cubicBezTo>
                    <a:pt x="8345" y="11148"/>
                    <a:pt x="8345" y="11148"/>
                    <a:pt x="8345" y="11148"/>
                  </a:cubicBezTo>
                  <a:cubicBezTo>
                    <a:pt x="982" y="18116"/>
                    <a:pt x="982" y="18116"/>
                    <a:pt x="982" y="18116"/>
                  </a:cubicBezTo>
                  <a:cubicBezTo>
                    <a:pt x="982" y="18116"/>
                    <a:pt x="982" y="18116"/>
                    <a:pt x="982" y="18116"/>
                  </a:cubicBezTo>
                  <a:close/>
                  <a:moveTo>
                    <a:pt x="20618" y="18813"/>
                  </a:moveTo>
                  <a:cubicBezTo>
                    <a:pt x="13745" y="11148"/>
                    <a:pt x="13745" y="11148"/>
                    <a:pt x="13745" y="11148"/>
                  </a:cubicBezTo>
                  <a:cubicBezTo>
                    <a:pt x="20618" y="2787"/>
                    <a:pt x="20618" y="2787"/>
                    <a:pt x="20618" y="2787"/>
                  </a:cubicBezTo>
                  <a:cubicBezTo>
                    <a:pt x="20618" y="18116"/>
                    <a:pt x="20618" y="18116"/>
                    <a:pt x="20618" y="18116"/>
                  </a:cubicBezTo>
                  <a:cubicBezTo>
                    <a:pt x="20618" y="18116"/>
                    <a:pt x="20618" y="18813"/>
                    <a:pt x="20618" y="18813"/>
                  </a:cubicBezTo>
                  <a:close/>
                  <a:moveTo>
                    <a:pt x="2455" y="2090"/>
                  </a:moveTo>
                  <a:cubicBezTo>
                    <a:pt x="19145" y="2090"/>
                    <a:pt x="19145" y="2090"/>
                    <a:pt x="19145" y="2090"/>
                  </a:cubicBezTo>
                  <a:cubicBezTo>
                    <a:pt x="11291" y="11148"/>
                    <a:pt x="11291" y="11148"/>
                    <a:pt x="11291" y="11148"/>
                  </a:cubicBezTo>
                  <a:cubicBezTo>
                    <a:pt x="11291" y="11148"/>
                    <a:pt x="10309" y="11148"/>
                    <a:pt x="10309" y="11148"/>
                  </a:cubicBezTo>
                  <a:lnTo>
                    <a:pt x="2455" y="2090"/>
                  </a:lnTo>
                  <a:close/>
                  <a:moveTo>
                    <a:pt x="19145" y="19510"/>
                  </a:moveTo>
                  <a:cubicBezTo>
                    <a:pt x="2455" y="19510"/>
                    <a:pt x="2455" y="19510"/>
                    <a:pt x="2455" y="19510"/>
                  </a:cubicBezTo>
                  <a:cubicBezTo>
                    <a:pt x="9327" y="12542"/>
                    <a:pt x="9327" y="12542"/>
                    <a:pt x="9327" y="12542"/>
                  </a:cubicBezTo>
                  <a:cubicBezTo>
                    <a:pt x="9327" y="12542"/>
                    <a:pt x="9327" y="12542"/>
                    <a:pt x="9327" y="12542"/>
                  </a:cubicBezTo>
                  <a:cubicBezTo>
                    <a:pt x="9818" y="13239"/>
                    <a:pt x="10309" y="13239"/>
                    <a:pt x="10800" y="13239"/>
                  </a:cubicBezTo>
                  <a:cubicBezTo>
                    <a:pt x="11291" y="13239"/>
                    <a:pt x="11782" y="13239"/>
                    <a:pt x="12273" y="12542"/>
                  </a:cubicBezTo>
                  <a:cubicBezTo>
                    <a:pt x="12273" y="12542"/>
                    <a:pt x="12273" y="12542"/>
                    <a:pt x="12273" y="12542"/>
                  </a:cubicBezTo>
                  <a:lnTo>
                    <a:pt x="19145" y="1951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683" name="Group 683"/>
          <p:cNvGrpSpPr/>
          <p:nvPr/>
        </p:nvGrpSpPr>
        <p:grpSpPr>
          <a:xfrm>
            <a:off x="13547726" y="6851649"/>
            <a:ext cx="3276601" cy="2692401"/>
            <a:chOff x="0" y="0"/>
            <a:chExt cx="3276600" cy="2692400"/>
          </a:xfrm>
        </p:grpSpPr>
        <p:sp>
          <p:nvSpPr>
            <p:cNvPr id="680" name="Shape 680"/>
            <p:cNvSpPr/>
            <p:nvPr/>
          </p:nvSpPr>
          <p:spPr>
            <a:xfrm>
              <a:off x="0" y="-1"/>
              <a:ext cx="3276601" cy="26924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17" y="0"/>
                  </a:moveTo>
                  <a:cubicBezTo>
                    <a:pt x="8297" y="0"/>
                    <a:pt x="4434" y="4703"/>
                    <a:pt x="4434" y="10452"/>
                  </a:cubicBezTo>
                  <a:cubicBezTo>
                    <a:pt x="4434" y="12542"/>
                    <a:pt x="4864" y="14284"/>
                    <a:pt x="5722" y="15852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7295" y="18290"/>
                    <a:pt x="7295" y="18290"/>
                    <a:pt x="7295" y="18290"/>
                  </a:cubicBezTo>
                  <a:cubicBezTo>
                    <a:pt x="8869" y="19858"/>
                    <a:pt x="10872" y="20903"/>
                    <a:pt x="13017" y="20903"/>
                  </a:cubicBezTo>
                  <a:cubicBezTo>
                    <a:pt x="17738" y="20903"/>
                    <a:pt x="21600" y="16200"/>
                    <a:pt x="21600" y="10452"/>
                  </a:cubicBezTo>
                  <a:cubicBezTo>
                    <a:pt x="21600" y="4703"/>
                    <a:pt x="17738" y="0"/>
                    <a:pt x="13017" y="0"/>
                  </a:cubicBezTo>
                  <a:close/>
                </a:path>
              </a:pathLst>
            </a:cu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81" name="Shape 681"/>
            <p:cNvSpPr/>
            <p:nvPr/>
          </p:nvSpPr>
          <p:spPr>
            <a:xfrm>
              <a:off x="1800224" y="431800"/>
              <a:ext cx="346077" cy="3714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0" y="12706"/>
                  </a:moveTo>
                  <a:cubicBezTo>
                    <a:pt x="2700" y="17788"/>
                    <a:pt x="6750" y="21600"/>
                    <a:pt x="10800" y="21600"/>
                  </a:cubicBezTo>
                  <a:cubicBezTo>
                    <a:pt x="14850" y="21600"/>
                    <a:pt x="18900" y="17788"/>
                    <a:pt x="20250" y="12706"/>
                  </a:cubicBezTo>
                  <a:cubicBezTo>
                    <a:pt x="20250" y="12706"/>
                    <a:pt x="21600" y="11435"/>
                    <a:pt x="21600" y="10165"/>
                  </a:cubicBezTo>
                  <a:cubicBezTo>
                    <a:pt x="21600" y="8894"/>
                    <a:pt x="21600" y="7624"/>
                    <a:pt x="20250" y="7624"/>
                  </a:cubicBezTo>
                  <a:cubicBezTo>
                    <a:pt x="20250" y="7624"/>
                    <a:pt x="20250" y="7624"/>
                    <a:pt x="20250" y="7624"/>
                  </a:cubicBezTo>
                  <a:cubicBezTo>
                    <a:pt x="18900" y="3812"/>
                    <a:pt x="16200" y="1271"/>
                    <a:pt x="12150" y="0"/>
                  </a:cubicBezTo>
                  <a:cubicBezTo>
                    <a:pt x="12150" y="0"/>
                    <a:pt x="13500" y="0"/>
                    <a:pt x="13500" y="0"/>
                  </a:cubicBezTo>
                  <a:cubicBezTo>
                    <a:pt x="12150" y="0"/>
                    <a:pt x="10800" y="0"/>
                    <a:pt x="10800" y="0"/>
                  </a:cubicBezTo>
                  <a:cubicBezTo>
                    <a:pt x="9450" y="0"/>
                    <a:pt x="9450" y="0"/>
                    <a:pt x="8100" y="0"/>
                  </a:cubicBezTo>
                  <a:cubicBezTo>
                    <a:pt x="8100" y="0"/>
                    <a:pt x="9450" y="0"/>
                    <a:pt x="9450" y="0"/>
                  </a:cubicBezTo>
                  <a:cubicBezTo>
                    <a:pt x="9450" y="0"/>
                    <a:pt x="9450" y="0"/>
                    <a:pt x="9450" y="0"/>
                  </a:cubicBezTo>
                  <a:cubicBezTo>
                    <a:pt x="8100" y="0"/>
                    <a:pt x="8100" y="1271"/>
                    <a:pt x="6750" y="1271"/>
                  </a:cubicBezTo>
                  <a:cubicBezTo>
                    <a:pt x="6750" y="1271"/>
                    <a:pt x="6750" y="1271"/>
                    <a:pt x="8100" y="1271"/>
                  </a:cubicBezTo>
                  <a:cubicBezTo>
                    <a:pt x="4050" y="2541"/>
                    <a:pt x="2700" y="5082"/>
                    <a:pt x="1350" y="7624"/>
                  </a:cubicBezTo>
                  <a:cubicBezTo>
                    <a:pt x="1350" y="7624"/>
                    <a:pt x="1350" y="7624"/>
                    <a:pt x="1350" y="7624"/>
                  </a:cubicBezTo>
                  <a:cubicBezTo>
                    <a:pt x="0" y="7624"/>
                    <a:pt x="0" y="8894"/>
                    <a:pt x="0" y="10165"/>
                  </a:cubicBezTo>
                  <a:cubicBezTo>
                    <a:pt x="0" y="11435"/>
                    <a:pt x="0" y="12706"/>
                    <a:pt x="1350" y="1270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82" name="Shape 682"/>
            <p:cNvSpPr/>
            <p:nvPr/>
          </p:nvSpPr>
          <p:spPr>
            <a:xfrm>
              <a:off x="1553065" y="844550"/>
              <a:ext cx="914832" cy="12827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69" h="21600" extrusionOk="0">
                  <a:moveTo>
                    <a:pt x="20793" y="2563"/>
                  </a:moveTo>
                  <a:cubicBezTo>
                    <a:pt x="20290" y="2197"/>
                    <a:pt x="19286" y="2197"/>
                    <a:pt x="18783" y="2563"/>
                  </a:cubicBezTo>
                  <a:cubicBezTo>
                    <a:pt x="16774" y="4027"/>
                    <a:pt x="16774" y="4027"/>
                    <a:pt x="16774" y="4027"/>
                  </a:cubicBezTo>
                  <a:cubicBezTo>
                    <a:pt x="15769" y="2197"/>
                    <a:pt x="15769" y="2197"/>
                    <a:pt x="15769" y="2197"/>
                  </a:cubicBezTo>
                  <a:cubicBezTo>
                    <a:pt x="15267" y="1098"/>
                    <a:pt x="15267" y="1098"/>
                    <a:pt x="15267" y="1098"/>
                  </a:cubicBezTo>
                  <a:cubicBezTo>
                    <a:pt x="15267" y="732"/>
                    <a:pt x="15267" y="732"/>
                    <a:pt x="14765" y="366"/>
                  </a:cubicBezTo>
                  <a:cubicBezTo>
                    <a:pt x="14765" y="366"/>
                    <a:pt x="14765" y="366"/>
                    <a:pt x="14765" y="366"/>
                  </a:cubicBezTo>
                  <a:cubicBezTo>
                    <a:pt x="14262" y="366"/>
                    <a:pt x="13760" y="0"/>
                    <a:pt x="12755" y="0"/>
                  </a:cubicBezTo>
                  <a:cubicBezTo>
                    <a:pt x="11751" y="0"/>
                    <a:pt x="11751" y="0"/>
                    <a:pt x="11751" y="0"/>
                  </a:cubicBezTo>
                  <a:cubicBezTo>
                    <a:pt x="11751" y="366"/>
                    <a:pt x="11751" y="732"/>
                    <a:pt x="11751" y="732"/>
                  </a:cubicBezTo>
                  <a:cubicBezTo>
                    <a:pt x="11751" y="1831"/>
                    <a:pt x="11751" y="2929"/>
                    <a:pt x="10746" y="3295"/>
                  </a:cubicBezTo>
                  <a:cubicBezTo>
                    <a:pt x="10244" y="1464"/>
                    <a:pt x="10244" y="1464"/>
                    <a:pt x="10244" y="1464"/>
                  </a:cubicBezTo>
                  <a:cubicBezTo>
                    <a:pt x="10244" y="1464"/>
                    <a:pt x="10244" y="1098"/>
                    <a:pt x="10244" y="1098"/>
                  </a:cubicBezTo>
                  <a:cubicBezTo>
                    <a:pt x="10244" y="1098"/>
                    <a:pt x="10244" y="1098"/>
                    <a:pt x="10746" y="1098"/>
                  </a:cubicBezTo>
                  <a:cubicBezTo>
                    <a:pt x="10746" y="0"/>
                    <a:pt x="10746" y="0"/>
                    <a:pt x="10746" y="0"/>
                  </a:cubicBezTo>
                  <a:cubicBezTo>
                    <a:pt x="11248" y="0"/>
                    <a:pt x="10746" y="0"/>
                    <a:pt x="10746" y="0"/>
                  </a:cubicBezTo>
                  <a:cubicBezTo>
                    <a:pt x="8235" y="0"/>
                    <a:pt x="8235" y="0"/>
                    <a:pt x="8235" y="0"/>
                  </a:cubicBezTo>
                  <a:cubicBezTo>
                    <a:pt x="8235" y="0"/>
                    <a:pt x="8235" y="0"/>
                    <a:pt x="8235" y="0"/>
                  </a:cubicBezTo>
                  <a:cubicBezTo>
                    <a:pt x="8737" y="1098"/>
                    <a:pt x="8737" y="1098"/>
                    <a:pt x="8737" y="1098"/>
                  </a:cubicBezTo>
                  <a:cubicBezTo>
                    <a:pt x="8737" y="1098"/>
                    <a:pt x="8737" y="1098"/>
                    <a:pt x="8737" y="1098"/>
                  </a:cubicBezTo>
                  <a:cubicBezTo>
                    <a:pt x="8737" y="1098"/>
                    <a:pt x="8737" y="1464"/>
                    <a:pt x="8737" y="1464"/>
                  </a:cubicBezTo>
                  <a:cubicBezTo>
                    <a:pt x="8235" y="3295"/>
                    <a:pt x="8235" y="3295"/>
                    <a:pt x="8235" y="3295"/>
                  </a:cubicBezTo>
                  <a:cubicBezTo>
                    <a:pt x="7732" y="2929"/>
                    <a:pt x="7230" y="1831"/>
                    <a:pt x="7230" y="732"/>
                  </a:cubicBezTo>
                  <a:cubicBezTo>
                    <a:pt x="7230" y="732"/>
                    <a:pt x="7230" y="366"/>
                    <a:pt x="7732" y="0"/>
                  </a:cubicBezTo>
                  <a:cubicBezTo>
                    <a:pt x="6728" y="0"/>
                    <a:pt x="6728" y="0"/>
                    <a:pt x="6728" y="0"/>
                  </a:cubicBezTo>
                  <a:cubicBezTo>
                    <a:pt x="5723" y="0"/>
                    <a:pt x="5221" y="366"/>
                    <a:pt x="4718" y="366"/>
                  </a:cubicBezTo>
                  <a:cubicBezTo>
                    <a:pt x="4718" y="366"/>
                    <a:pt x="4718" y="366"/>
                    <a:pt x="4718" y="366"/>
                  </a:cubicBezTo>
                  <a:cubicBezTo>
                    <a:pt x="4216" y="732"/>
                    <a:pt x="4216" y="732"/>
                    <a:pt x="4216" y="1098"/>
                  </a:cubicBezTo>
                  <a:cubicBezTo>
                    <a:pt x="3211" y="2197"/>
                    <a:pt x="3211" y="2197"/>
                    <a:pt x="3211" y="2197"/>
                  </a:cubicBezTo>
                  <a:cubicBezTo>
                    <a:pt x="197" y="8786"/>
                    <a:pt x="197" y="8786"/>
                    <a:pt x="197" y="8786"/>
                  </a:cubicBezTo>
                  <a:cubicBezTo>
                    <a:pt x="-305" y="9153"/>
                    <a:pt x="197" y="9885"/>
                    <a:pt x="1202" y="10251"/>
                  </a:cubicBezTo>
                  <a:cubicBezTo>
                    <a:pt x="1704" y="10251"/>
                    <a:pt x="2709" y="9885"/>
                    <a:pt x="3211" y="9519"/>
                  </a:cubicBezTo>
                  <a:cubicBezTo>
                    <a:pt x="5221" y="5492"/>
                    <a:pt x="5221" y="5492"/>
                    <a:pt x="5221" y="5492"/>
                  </a:cubicBezTo>
                  <a:cubicBezTo>
                    <a:pt x="5221" y="7688"/>
                    <a:pt x="5221" y="7688"/>
                    <a:pt x="5221" y="7688"/>
                  </a:cubicBezTo>
                  <a:cubicBezTo>
                    <a:pt x="5221" y="7688"/>
                    <a:pt x="5221" y="7688"/>
                    <a:pt x="5221" y="7688"/>
                  </a:cubicBezTo>
                  <a:cubicBezTo>
                    <a:pt x="5221" y="7688"/>
                    <a:pt x="5221" y="7688"/>
                    <a:pt x="5221" y="8054"/>
                  </a:cubicBezTo>
                  <a:cubicBezTo>
                    <a:pt x="5221" y="20136"/>
                    <a:pt x="5221" y="20136"/>
                    <a:pt x="5221" y="20136"/>
                  </a:cubicBezTo>
                  <a:cubicBezTo>
                    <a:pt x="5221" y="20868"/>
                    <a:pt x="6225" y="21600"/>
                    <a:pt x="7230" y="21600"/>
                  </a:cubicBezTo>
                  <a:cubicBezTo>
                    <a:pt x="8235" y="21600"/>
                    <a:pt x="9239" y="20868"/>
                    <a:pt x="9239" y="20136"/>
                  </a:cubicBezTo>
                  <a:cubicBezTo>
                    <a:pt x="9239" y="10251"/>
                    <a:pt x="9239" y="10251"/>
                    <a:pt x="9239" y="10251"/>
                  </a:cubicBezTo>
                  <a:cubicBezTo>
                    <a:pt x="10244" y="10251"/>
                    <a:pt x="10244" y="10251"/>
                    <a:pt x="10244" y="10251"/>
                  </a:cubicBezTo>
                  <a:cubicBezTo>
                    <a:pt x="10244" y="20136"/>
                    <a:pt x="10244" y="20136"/>
                    <a:pt x="10244" y="20136"/>
                  </a:cubicBezTo>
                  <a:cubicBezTo>
                    <a:pt x="10244" y="20868"/>
                    <a:pt x="10746" y="21600"/>
                    <a:pt x="12253" y="21600"/>
                  </a:cubicBezTo>
                  <a:cubicBezTo>
                    <a:pt x="13258" y="21600"/>
                    <a:pt x="14262" y="20868"/>
                    <a:pt x="14262" y="20136"/>
                  </a:cubicBezTo>
                  <a:cubicBezTo>
                    <a:pt x="14262" y="8054"/>
                    <a:pt x="14262" y="8054"/>
                    <a:pt x="14262" y="8054"/>
                  </a:cubicBezTo>
                  <a:cubicBezTo>
                    <a:pt x="14262" y="7688"/>
                    <a:pt x="14262" y="7688"/>
                    <a:pt x="14262" y="7688"/>
                  </a:cubicBezTo>
                  <a:cubicBezTo>
                    <a:pt x="14262" y="7688"/>
                    <a:pt x="14262" y="7688"/>
                    <a:pt x="14262" y="7688"/>
                  </a:cubicBezTo>
                  <a:cubicBezTo>
                    <a:pt x="14262" y="5125"/>
                    <a:pt x="14262" y="5125"/>
                    <a:pt x="14262" y="5125"/>
                  </a:cubicBezTo>
                  <a:cubicBezTo>
                    <a:pt x="14765" y="6590"/>
                    <a:pt x="14765" y="6590"/>
                    <a:pt x="14765" y="6590"/>
                  </a:cubicBezTo>
                  <a:cubicBezTo>
                    <a:pt x="14765" y="6956"/>
                    <a:pt x="14765" y="6956"/>
                    <a:pt x="15267" y="6956"/>
                  </a:cubicBezTo>
                  <a:cubicBezTo>
                    <a:pt x="15769" y="7688"/>
                    <a:pt x="16774" y="7322"/>
                    <a:pt x="17276" y="6956"/>
                  </a:cubicBezTo>
                  <a:cubicBezTo>
                    <a:pt x="18281" y="6224"/>
                    <a:pt x="18281" y="6224"/>
                    <a:pt x="18281" y="6224"/>
                  </a:cubicBezTo>
                  <a:cubicBezTo>
                    <a:pt x="20793" y="4027"/>
                    <a:pt x="20793" y="4027"/>
                    <a:pt x="20793" y="4027"/>
                  </a:cubicBezTo>
                  <a:cubicBezTo>
                    <a:pt x="21295" y="3661"/>
                    <a:pt x="21295" y="2929"/>
                    <a:pt x="20793" y="256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686" name="Group 686"/>
          <p:cNvGrpSpPr/>
          <p:nvPr/>
        </p:nvGrpSpPr>
        <p:grpSpPr>
          <a:xfrm>
            <a:off x="9836150" y="3832226"/>
            <a:ext cx="2082801" cy="2974976"/>
            <a:chOff x="0" y="0"/>
            <a:chExt cx="2082800" cy="2974975"/>
          </a:xfrm>
        </p:grpSpPr>
        <p:sp>
          <p:nvSpPr>
            <p:cNvPr id="684" name="Shape 684"/>
            <p:cNvSpPr/>
            <p:nvPr/>
          </p:nvSpPr>
          <p:spPr>
            <a:xfrm>
              <a:off x="0" y="0"/>
              <a:ext cx="2082801" cy="2974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568"/>
                  </a:moveTo>
                  <a:cubicBezTo>
                    <a:pt x="21600" y="3311"/>
                    <a:pt x="16875" y="0"/>
                    <a:pt x="10800" y="0"/>
                  </a:cubicBezTo>
                  <a:cubicBezTo>
                    <a:pt x="4950" y="0"/>
                    <a:pt x="0" y="3311"/>
                    <a:pt x="0" y="7568"/>
                  </a:cubicBezTo>
                  <a:cubicBezTo>
                    <a:pt x="0" y="11509"/>
                    <a:pt x="4500" y="14820"/>
                    <a:pt x="10125" y="15136"/>
                  </a:cubicBezTo>
                  <a:cubicBezTo>
                    <a:pt x="16875" y="21600"/>
                    <a:pt x="16875" y="21600"/>
                    <a:pt x="16875" y="21600"/>
                  </a:cubicBezTo>
                  <a:cubicBezTo>
                    <a:pt x="14625" y="14663"/>
                    <a:pt x="14625" y="14663"/>
                    <a:pt x="14625" y="14663"/>
                  </a:cubicBezTo>
                  <a:cubicBezTo>
                    <a:pt x="18675" y="13559"/>
                    <a:pt x="21600" y="10721"/>
                    <a:pt x="21600" y="7568"/>
                  </a:cubicBezTo>
                  <a:close/>
                </a:path>
              </a:pathLst>
            </a:custGeom>
            <a:solidFill>
              <a:srgbClr val="3AA3C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85" name="Shape 685"/>
            <p:cNvSpPr/>
            <p:nvPr/>
          </p:nvSpPr>
          <p:spPr>
            <a:xfrm>
              <a:off x="498476" y="412750"/>
              <a:ext cx="1085851" cy="11217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96" extrusionOk="0">
                  <a:moveTo>
                    <a:pt x="12528" y="0"/>
                  </a:moveTo>
                  <a:cubicBezTo>
                    <a:pt x="7344" y="0"/>
                    <a:pt x="3456" y="3738"/>
                    <a:pt x="3456" y="8723"/>
                  </a:cubicBezTo>
                  <a:cubicBezTo>
                    <a:pt x="3456" y="10800"/>
                    <a:pt x="4320" y="12877"/>
                    <a:pt x="5616" y="14538"/>
                  </a:cubicBezTo>
                  <a:cubicBezTo>
                    <a:pt x="432" y="19938"/>
                    <a:pt x="432" y="19938"/>
                    <a:pt x="432" y="19938"/>
                  </a:cubicBezTo>
                  <a:cubicBezTo>
                    <a:pt x="0" y="19938"/>
                    <a:pt x="0" y="20354"/>
                    <a:pt x="0" y="20769"/>
                  </a:cubicBezTo>
                  <a:cubicBezTo>
                    <a:pt x="0" y="20769"/>
                    <a:pt x="0" y="21185"/>
                    <a:pt x="432" y="21185"/>
                  </a:cubicBezTo>
                  <a:cubicBezTo>
                    <a:pt x="864" y="21600"/>
                    <a:pt x="1296" y="21600"/>
                    <a:pt x="1728" y="21185"/>
                  </a:cubicBezTo>
                  <a:cubicBezTo>
                    <a:pt x="7344" y="16200"/>
                    <a:pt x="7344" y="16200"/>
                    <a:pt x="7344" y="16200"/>
                  </a:cubicBezTo>
                  <a:cubicBezTo>
                    <a:pt x="8640" y="17031"/>
                    <a:pt x="10368" y="17446"/>
                    <a:pt x="12528" y="17446"/>
                  </a:cubicBezTo>
                  <a:cubicBezTo>
                    <a:pt x="17280" y="17446"/>
                    <a:pt x="21600" y="13708"/>
                    <a:pt x="21600" y="8723"/>
                  </a:cubicBezTo>
                  <a:cubicBezTo>
                    <a:pt x="21600" y="3738"/>
                    <a:pt x="17280" y="0"/>
                    <a:pt x="12528" y="0"/>
                  </a:cubicBezTo>
                  <a:close/>
                  <a:moveTo>
                    <a:pt x="12528" y="1662"/>
                  </a:moveTo>
                  <a:cubicBezTo>
                    <a:pt x="16416" y="1662"/>
                    <a:pt x="19872" y="4569"/>
                    <a:pt x="19872" y="8723"/>
                  </a:cubicBezTo>
                  <a:cubicBezTo>
                    <a:pt x="19872" y="12877"/>
                    <a:pt x="16416" y="15785"/>
                    <a:pt x="12528" y="15785"/>
                  </a:cubicBezTo>
                  <a:cubicBezTo>
                    <a:pt x="8208" y="15785"/>
                    <a:pt x="4752" y="12877"/>
                    <a:pt x="4752" y="8723"/>
                  </a:cubicBezTo>
                  <a:cubicBezTo>
                    <a:pt x="4752" y="4569"/>
                    <a:pt x="8208" y="1662"/>
                    <a:pt x="12528" y="166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689" name="Group 689"/>
          <p:cNvGrpSpPr/>
          <p:nvPr/>
        </p:nvGrpSpPr>
        <p:grpSpPr>
          <a:xfrm>
            <a:off x="6734175" y="7458075"/>
            <a:ext cx="3949701" cy="3194051"/>
            <a:chOff x="0" y="0"/>
            <a:chExt cx="3949700" cy="3194050"/>
          </a:xfrm>
        </p:grpSpPr>
        <p:sp>
          <p:nvSpPr>
            <p:cNvPr id="687" name="Shape 687"/>
            <p:cNvSpPr/>
            <p:nvPr/>
          </p:nvSpPr>
          <p:spPr>
            <a:xfrm>
              <a:off x="0" y="-1"/>
              <a:ext cx="3949701" cy="3194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053"/>
                  </a:moveTo>
                  <a:cubicBezTo>
                    <a:pt x="17327" y="9404"/>
                    <a:pt x="17327" y="9404"/>
                    <a:pt x="17327" y="9404"/>
                  </a:cubicBezTo>
                  <a:cubicBezTo>
                    <a:pt x="16734" y="4114"/>
                    <a:pt x="13174" y="0"/>
                    <a:pt x="8664" y="0"/>
                  </a:cubicBezTo>
                  <a:cubicBezTo>
                    <a:pt x="3916" y="0"/>
                    <a:pt x="0" y="4849"/>
                    <a:pt x="0" y="10873"/>
                  </a:cubicBezTo>
                  <a:cubicBezTo>
                    <a:pt x="0" y="16751"/>
                    <a:pt x="3916" y="21600"/>
                    <a:pt x="8664" y="21600"/>
                  </a:cubicBezTo>
                  <a:cubicBezTo>
                    <a:pt x="13055" y="21600"/>
                    <a:pt x="16734" y="17633"/>
                    <a:pt x="17327" y="12343"/>
                  </a:cubicBezTo>
                  <a:lnTo>
                    <a:pt x="21600" y="7053"/>
                  </a:lnTo>
                  <a:close/>
                </a:path>
              </a:pathLst>
            </a:custGeom>
            <a:solidFill>
              <a:srgbClr val="72727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88" name="Shape 688"/>
            <p:cNvSpPr/>
            <p:nvPr/>
          </p:nvSpPr>
          <p:spPr>
            <a:xfrm>
              <a:off x="736600" y="609600"/>
              <a:ext cx="1520826" cy="1692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11" y="6369"/>
                  </a:moveTo>
                  <a:cubicBezTo>
                    <a:pt x="14503" y="5815"/>
                    <a:pt x="14503" y="5815"/>
                    <a:pt x="14503" y="5815"/>
                  </a:cubicBezTo>
                  <a:cubicBezTo>
                    <a:pt x="13577" y="5262"/>
                    <a:pt x="12960" y="4708"/>
                    <a:pt x="12960" y="3877"/>
                  </a:cubicBezTo>
                  <a:cubicBezTo>
                    <a:pt x="12960" y="3046"/>
                    <a:pt x="13577" y="2215"/>
                    <a:pt x="14503" y="1108"/>
                  </a:cubicBezTo>
                  <a:cubicBezTo>
                    <a:pt x="15120" y="277"/>
                    <a:pt x="15737" y="0"/>
                    <a:pt x="16354" y="0"/>
                  </a:cubicBezTo>
                  <a:cubicBezTo>
                    <a:pt x="16663" y="0"/>
                    <a:pt x="17280" y="0"/>
                    <a:pt x="18206" y="554"/>
                  </a:cubicBezTo>
                  <a:cubicBezTo>
                    <a:pt x="18514" y="1108"/>
                    <a:pt x="18514" y="1108"/>
                    <a:pt x="18514" y="1108"/>
                  </a:cubicBezTo>
                  <a:cubicBezTo>
                    <a:pt x="17897" y="1662"/>
                    <a:pt x="16971" y="1938"/>
                    <a:pt x="16663" y="2492"/>
                  </a:cubicBezTo>
                  <a:cubicBezTo>
                    <a:pt x="15737" y="3600"/>
                    <a:pt x="15120" y="4708"/>
                    <a:pt x="14811" y="6369"/>
                  </a:cubicBezTo>
                  <a:close/>
                  <a:moveTo>
                    <a:pt x="1543" y="19938"/>
                  </a:moveTo>
                  <a:cubicBezTo>
                    <a:pt x="1234" y="19385"/>
                    <a:pt x="1234" y="19385"/>
                    <a:pt x="1234" y="19385"/>
                  </a:cubicBezTo>
                  <a:cubicBezTo>
                    <a:pt x="309" y="18831"/>
                    <a:pt x="0" y="18554"/>
                    <a:pt x="0" y="18000"/>
                  </a:cubicBezTo>
                  <a:cubicBezTo>
                    <a:pt x="0" y="17446"/>
                    <a:pt x="309" y="16892"/>
                    <a:pt x="926" y="16338"/>
                  </a:cubicBezTo>
                  <a:cubicBezTo>
                    <a:pt x="2777" y="14400"/>
                    <a:pt x="4320" y="13846"/>
                    <a:pt x="6171" y="15231"/>
                  </a:cubicBezTo>
                  <a:cubicBezTo>
                    <a:pt x="6480" y="15508"/>
                    <a:pt x="6480" y="15508"/>
                    <a:pt x="6480" y="15508"/>
                  </a:cubicBezTo>
                  <a:cubicBezTo>
                    <a:pt x="5246" y="16062"/>
                    <a:pt x="4011" y="16892"/>
                    <a:pt x="3086" y="18000"/>
                  </a:cubicBezTo>
                  <a:cubicBezTo>
                    <a:pt x="2469" y="18554"/>
                    <a:pt x="1851" y="19108"/>
                    <a:pt x="1543" y="19938"/>
                  </a:cubicBezTo>
                  <a:close/>
                  <a:moveTo>
                    <a:pt x="6480" y="21600"/>
                  </a:moveTo>
                  <a:cubicBezTo>
                    <a:pt x="4937" y="21323"/>
                    <a:pt x="3703" y="21046"/>
                    <a:pt x="2160" y="20215"/>
                  </a:cubicBezTo>
                  <a:cubicBezTo>
                    <a:pt x="2469" y="19662"/>
                    <a:pt x="3086" y="18831"/>
                    <a:pt x="3394" y="18277"/>
                  </a:cubicBezTo>
                  <a:cubicBezTo>
                    <a:pt x="4320" y="17446"/>
                    <a:pt x="5554" y="16615"/>
                    <a:pt x="7097" y="15785"/>
                  </a:cubicBezTo>
                  <a:cubicBezTo>
                    <a:pt x="7406" y="16062"/>
                    <a:pt x="7406" y="16062"/>
                    <a:pt x="7406" y="16062"/>
                  </a:cubicBezTo>
                  <a:cubicBezTo>
                    <a:pt x="8640" y="16892"/>
                    <a:pt x="10491" y="15785"/>
                    <a:pt x="13269" y="12738"/>
                  </a:cubicBezTo>
                  <a:cubicBezTo>
                    <a:pt x="16046" y="9692"/>
                    <a:pt x="16663" y="7754"/>
                    <a:pt x="15737" y="6923"/>
                  </a:cubicBezTo>
                  <a:cubicBezTo>
                    <a:pt x="15429" y="6646"/>
                    <a:pt x="15429" y="6646"/>
                    <a:pt x="15429" y="6646"/>
                  </a:cubicBezTo>
                  <a:cubicBezTo>
                    <a:pt x="15737" y="5262"/>
                    <a:pt x="16354" y="3877"/>
                    <a:pt x="17280" y="3046"/>
                  </a:cubicBezTo>
                  <a:cubicBezTo>
                    <a:pt x="17897" y="2215"/>
                    <a:pt x="18514" y="1938"/>
                    <a:pt x="19131" y="1385"/>
                  </a:cubicBezTo>
                  <a:cubicBezTo>
                    <a:pt x="20366" y="2492"/>
                    <a:pt x="20983" y="3600"/>
                    <a:pt x="21600" y="4985"/>
                  </a:cubicBezTo>
                  <a:cubicBezTo>
                    <a:pt x="20983" y="6646"/>
                    <a:pt x="20366" y="8308"/>
                    <a:pt x="19131" y="9969"/>
                  </a:cubicBezTo>
                  <a:cubicBezTo>
                    <a:pt x="18206" y="11354"/>
                    <a:pt x="16971" y="13015"/>
                    <a:pt x="15737" y="14400"/>
                  </a:cubicBezTo>
                  <a:cubicBezTo>
                    <a:pt x="14194" y="16062"/>
                    <a:pt x="12960" y="17446"/>
                    <a:pt x="11417" y="18554"/>
                  </a:cubicBezTo>
                  <a:cubicBezTo>
                    <a:pt x="9874" y="19662"/>
                    <a:pt x="8331" y="20769"/>
                    <a:pt x="648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698" name="Group 698"/>
          <p:cNvGrpSpPr/>
          <p:nvPr/>
        </p:nvGrpSpPr>
        <p:grpSpPr>
          <a:xfrm>
            <a:off x="8404225" y="6026149"/>
            <a:ext cx="2257427" cy="1800227"/>
            <a:chOff x="0" y="0"/>
            <a:chExt cx="2257425" cy="1800225"/>
          </a:xfrm>
        </p:grpSpPr>
        <p:sp>
          <p:nvSpPr>
            <p:cNvPr id="690" name="Shape 690"/>
            <p:cNvSpPr/>
            <p:nvPr/>
          </p:nvSpPr>
          <p:spPr>
            <a:xfrm>
              <a:off x="0" y="-1"/>
              <a:ext cx="2257427" cy="1800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15785" y="15875"/>
                    <a:pt x="15785" y="15875"/>
                    <a:pt x="15785" y="15875"/>
                  </a:cubicBezTo>
                  <a:cubicBezTo>
                    <a:pt x="16408" y="14313"/>
                    <a:pt x="16823" y="12492"/>
                    <a:pt x="16823" y="10670"/>
                  </a:cubicBezTo>
                  <a:cubicBezTo>
                    <a:pt x="16823" y="4684"/>
                    <a:pt x="13085" y="0"/>
                    <a:pt x="8515" y="0"/>
                  </a:cubicBezTo>
                  <a:cubicBezTo>
                    <a:pt x="3738" y="0"/>
                    <a:pt x="0" y="4684"/>
                    <a:pt x="0" y="10670"/>
                  </a:cubicBezTo>
                  <a:cubicBezTo>
                    <a:pt x="0" y="16655"/>
                    <a:pt x="3738" y="21340"/>
                    <a:pt x="8515" y="21340"/>
                  </a:cubicBezTo>
                  <a:cubicBezTo>
                    <a:pt x="11008" y="21340"/>
                    <a:pt x="13292" y="19778"/>
                    <a:pt x="14954" y="17696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rgbClr val="6EAA0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91" name="Shape 691"/>
            <p:cNvSpPr/>
            <p:nvPr/>
          </p:nvSpPr>
          <p:spPr>
            <a:xfrm>
              <a:off x="520700" y="1019175"/>
              <a:ext cx="196852" cy="19685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92" name="Shape 692"/>
            <p:cNvSpPr/>
            <p:nvPr/>
          </p:nvSpPr>
          <p:spPr>
            <a:xfrm>
              <a:off x="520699" y="803275"/>
              <a:ext cx="412751" cy="412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4547"/>
                    <a:pt x="0" y="4547"/>
                    <a:pt x="0" y="4547"/>
                  </a:cubicBezTo>
                  <a:cubicBezTo>
                    <a:pt x="10232" y="4547"/>
                    <a:pt x="17053" y="12505"/>
                    <a:pt x="17053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10232"/>
                    <a:pt x="12505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93" name="Shape 693"/>
            <p:cNvSpPr/>
            <p:nvPr/>
          </p:nvSpPr>
          <p:spPr>
            <a:xfrm>
              <a:off x="517524" y="803275"/>
              <a:ext cx="1" cy="857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94" name="Shape 694"/>
            <p:cNvSpPr/>
            <p:nvPr/>
          </p:nvSpPr>
          <p:spPr>
            <a:xfrm>
              <a:off x="520699" y="454025"/>
              <a:ext cx="758828" cy="7620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1851"/>
                    <a:pt x="0" y="1851"/>
                    <a:pt x="0" y="1851"/>
                  </a:cubicBezTo>
                  <a:cubicBezTo>
                    <a:pt x="11109" y="1851"/>
                    <a:pt x="19749" y="11109"/>
                    <a:pt x="19749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9257"/>
                    <a:pt x="12343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95" name="Shape 695"/>
            <p:cNvSpPr/>
            <p:nvPr/>
          </p:nvSpPr>
          <p:spPr>
            <a:xfrm>
              <a:off x="517524" y="454025"/>
              <a:ext cx="1" cy="666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96" name="Shape 696"/>
            <p:cNvSpPr/>
            <p:nvPr/>
          </p:nvSpPr>
          <p:spPr>
            <a:xfrm>
              <a:off x="520699" y="628649"/>
              <a:ext cx="587378" cy="5873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3200"/>
                    <a:pt x="0" y="3200"/>
                    <a:pt x="0" y="3200"/>
                  </a:cubicBezTo>
                  <a:cubicBezTo>
                    <a:pt x="10400" y="3200"/>
                    <a:pt x="18400" y="11200"/>
                    <a:pt x="1840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9600"/>
                    <a:pt x="1200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697" name="Shape 697"/>
            <p:cNvSpPr/>
            <p:nvPr/>
          </p:nvSpPr>
          <p:spPr>
            <a:xfrm>
              <a:off x="517524" y="628650"/>
              <a:ext cx="1" cy="857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701" name="Group 701"/>
          <p:cNvGrpSpPr/>
          <p:nvPr/>
        </p:nvGrpSpPr>
        <p:grpSpPr>
          <a:xfrm>
            <a:off x="8686799" y="10109200"/>
            <a:ext cx="2019301" cy="2606676"/>
            <a:chOff x="0" y="0"/>
            <a:chExt cx="2019300" cy="2606675"/>
          </a:xfrm>
        </p:grpSpPr>
        <p:sp>
          <p:nvSpPr>
            <p:cNvPr id="699" name="Shape 699"/>
            <p:cNvSpPr/>
            <p:nvPr/>
          </p:nvSpPr>
          <p:spPr>
            <a:xfrm>
              <a:off x="-1" y="0"/>
              <a:ext cx="2019301" cy="26066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2077" y="6120"/>
                    <a:pt x="12077" y="6120"/>
                    <a:pt x="12077" y="6120"/>
                  </a:cubicBezTo>
                  <a:cubicBezTo>
                    <a:pt x="11613" y="6120"/>
                    <a:pt x="10916" y="5940"/>
                    <a:pt x="10219" y="5940"/>
                  </a:cubicBezTo>
                  <a:cubicBezTo>
                    <a:pt x="4645" y="5940"/>
                    <a:pt x="0" y="9540"/>
                    <a:pt x="0" y="13860"/>
                  </a:cubicBezTo>
                  <a:cubicBezTo>
                    <a:pt x="0" y="18180"/>
                    <a:pt x="4645" y="21600"/>
                    <a:pt x="10219" y="21600"/>
                  </a:cubicBezTo>
                  <a:cubicBezTo>
                    <a:pt x="15794" y="21600"/>
                    <a:pt x="20206" y="18180"/>
                    <a:pt x="20206" y="13860"/>
                  </a:cubicBezTo>
                  <a:cubicBezTo>
                    <a:pt x="20206" y="11700"/>
                    <a:pt x="19277" y="9900"/>
                    <a:pt x="17419" y="8460"/>
                  </a:cubicBezTo>
                  <a:lnTo>
                    <a:pt x="21600" y="0"/>
                  </a:lnTo>
                  <a:close/>
                </a:path>
              </a:pathLst>
            </a:custGeom>
            <a:solidFill>
              <a:srgbClr val="ACADB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00" name="Shape 700"/>
            <p:cNvSpPr/>
            <p:nvPr/>
          </p:nvSpPr>
          <p:spPr>
            <a:xfrm>
              <a:off x="758826" y="1193800"/>
              <a:ext cx="327027" cy="9556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720" y="18164"/>
                  </a:moveTo>
                  <a:cubicBezTo>
                    <a:pt x="18720" y="18164"/>
                    <a:pt x="18720" y="18655"/>
                    <a:pt x="17280" y="19145"/>
                  </a:cubicBezTo>
                  <a:cubicBezTo>
                    <a:pt x="14400" y="20618"/>
                    <a:pt x="11520" y="21600"/>
                    <a:pt x="7200" y="21600"/>
                  </a:cubicBezTo>
                  <a:cubicBezTo>
                    <a:pt x="2880" y="21600"/>
                    <a:pt x="0" y="20618"/>
                    <a:pt x="0" y="18655"/>
                  </a:cubicBezTo>
                  <a:cubicBezTo>
                    <a:pt x="0" y="17673"/>
                    <a:pt x="2880" y="15709"/>
                    <a:pt x="5760" y="13255"/>
                  </a:cubicBezTo>
                  <a:cubicBezTo>
                    <a:pt x="8640" y="10309"/>
                    <a:pt x="11520" y="8345"/>
                    <a:pt x="11520" y="7855"/>
                  </a:cubicBezTo>
                  <a:cubicBezTo>
                    <a:pt x="11520" y="7364"/>
                    <a:pt x="10080" y="6873"/>
                    <a:pt x="8640" y="6873"/>
                  </a:cubicBezTo>
                  <a:cubicBezTo>
                    <a:pt x="8640" y="6873"/>
                    <a:pt x="7200" y="7364"/>
                    <a:pt x="5760" y="7855"/>
                  </a:cubicBezTo>
                  <a:cubicBezTo>
                    <a:pt x="4320" y="8345"/>
                    <a:pt x="4320" y="8345"/>
                    <a:pt x="2880" y="8345"/>
                  </a:cubicBezTo>
                  <a:cubicBezTo>
                    <a:pt x="2880" y="8345"/>
                    <a:pt x="2880" y="8345"/>
                    <a:pt x="2880" y="8345"/>
                  </a:cubicBezTo>
                  <a:cubicBezTo>
                    <a:pt x="1440" y="8345"/>
                    <a:pt x="1440" y="8345"/>
                    <a:pt x="1440" y="8345"/>
                  </a:cubicBezTo>
                  <a:cubicBezTo>
                    <a:pt x="1440" y="8345"/>
                    <a:pt x="2880" y="7855"/>
                    <a:pt x="4320" y="7364"/>
                  </a:cubicBezTo>
                  <a:cubicBezTo>
                    <a:pt x="5760" y="6873"/>
                    <a:pt x="5760" y="6382"/>
                    <a:pt x="7200" y="6382"/>
                  </a:cubicBezTo>
                  <a:cubicBezTo>
                    <a:pt x="8640" y="5891"/>
                    <a:pt x="10080" y="5891"/>
                    <a:pt x="10080" y="5891"/>
                  </a:cubicBezTo>
                  <a:cubicBezTo>
                    <a:pt x="14400" y="5891"/>
                    <a:pt x="17280" y="6873"/>
                    <a:pt x="17280" y="8345"/>
                  </a:cubicBezTo>
                  <a:cubicBezTo>
                    <a:pt x="17280" y="9327"/>
                    <a:pt x="15840" y="11291"/>
                    <a:pt x="11520" y="14727"/>
                  </a:cubicBezTo>
                  <a:cubicBezTo>
                    <a:pt x="8640" y="17673"/>
                    <a:pt x="7200" y="19145"/>
                    <a:pt x="7200" y="20127"/>
                  </a:cubicBezTo>
                  <a:cubicBezTo>
                    <a:pt x="7200" y="20618"/>
                    <a:pt x="7200" y="21109"/>
                    <a:pt x="8640" y="21109"/>
                  </a:cubicBezTo>
                  <a:cubicBezTo>
                    <a:pt x="10080" y="21109"/>
                    <a:pt x="11520" y="20618"/>
                    <a:pt x="14400" y="19636"/>
                  </a:cubicBezTo>
                  <a:cubicBezTo>
                    <a:pt x="14400" y="19636"/>
                    <a:pt x="15840" y="19145"/>
                    <a:pt x="17280" y="18164"/>
                  </a:cubicBezTo>
                  <a:cubicBezTo>
                    <a:pt x="18720" y="18164"/>
                    <a:pt x="18720" y="18164"/>
                    <a:pt x="18720" y="18164"/>
                  </a:cubicBezTo>
                  <a:cubicBezTo>
                    <a:pt x="18720" y="18164"/>
                    <a:pt x="18720" y="18164"/>
                    <a:pt x="18720" y="18164"/>
                  </a:cubicBezTo>
                  <a:close/>
                  <a:moveTo>
                    <a:pt x="21600" y="982"/>
                  </a:moveTo>
                  <a:cubicBezTo>
                    <a:pt x="21600" y="1964"/>
                    <a:pt x="21600" y="2455"/>
                    <a:pt x="20160" y="2945"/>
                  </a:cubicBezTo>
                  <a:cubicBezTo>
                    <a:pt x="18720" y="3436"/>
                    <a:pt x="17280" y="3927"/>
                    <a:pt x="15840" y="3927"/>
                  </a:cubicBezTo>
                  <a:cubicBezTo>
                    <a:pt x="12960" y="3927"/>
                    <a:pt x="12960" y="3436"/>
                    <a:pt x="12960" y="2455"/>
                  </a:cubicBezTo>
                  <a:cubicBezTo>
                    <a:pt x="12960" y="1964"/>
                    <a:pt x="12960" y="1473"/>
                    <a:pt x="12960" y="982"/>
                  </a:cubicBezTo>
                  <a:cubicBezTo>
                    <a:pt x="14400" y="0"/>
                    <a:pt x="15840" y="0"/>
                    <a:pt x="18720" y="0"/>
                  </a:cubicBezTo>
                  <a:cubicBezTo>
                    <a:pt x="20160" y="0"/>
                    <a:pt x="21600" y="491"/>
                    <a:pt x="21600" y="9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704" name="Group 704"/>
          <p:cNvGrpSpPr/>
          <p:nvPr/>
        </p:nvGrpSpPr>
        <p:grpSpPr>
          <a:xfrm>
            <a:off x="13439776" y="9804400"/>
            <a:ext cx="2362201" cy="1781176"/>
            <a:chOff x="0" y="0"/>
            <a:chExt cx="2362200" cy="1781175"/>
          </a:xfrm>
        </p:grpSpPr>
        <p:sp>
          <p:nvSpPr>
            <p:cNvPr id="702" name="Shape 702"/>
            <p:cNvSpPr/>
            <p:nvPr/>
          </p:nvSpPr>
          <p:spPr>
            <a:xfrm>
              <a:off x="0" y="0"/>
              <a:ext cx="2362201" cy="17811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73" y="527"/>
                  </a:moveTo>
                  <a:cubicBezTo>
                    <a:pt x="10899" y="527"/>
                    <a:pt x="8521" y="2371"/>
                    <a:pt x="7134" y="526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945" y="8166"/>
                    <a:pt x="5945" y="8166"/>
                    <a:pt x="5945" y="8166"/>
                  </a:cubicBezTo>
                  <a:cubicBezTo>
                    <a:pt x="5747" y="9220"/>
                    <a:pt x="5747" y="10010"/>
                    <a:pt x="5747" y="11063"/>
                  </a:cubicBezTo>
                  <a:cubicBezTo>
                    <a:pt x="5747" y="16859"/>
                    <a:pt x="9314" y="21600"/>
                    <a:pt x="13673" y="21600"/>
                  </a:cubicBezTo>
                  <a:cubicBezTo>
                    <a:pt x="18033" y="21600"/>
                    <a:pt x="21600" y="16859"/>
                    <a:pt x="21600" y="11063"/>
                  </a:cubicBezTo>
                  <a:cubicBezTo>
                    <a:pt x="21600" y="5268"/>
                    <a:pt x="18033" y="527"/>
                    <a:pt x="13673" y="527"/>
                  </a:cubicBezTo>
                  <a:close/>
                </a:path>
              </a:pathLst>
            </a:custGeom>
            <a:solidFill>
              <a:srgbClr val="6EAA0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03" name="Shape 703"/>
            <p:cNvSpPr/>
            <p:nvPr/>
          </p:nvSpPr>
          <p:spPr>
            <a:xfrm>
              <a:off x="996950" y="368300"/>
              <a:ext cx="911226" cy="9556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57" y="12273"/>
                  </a:moveTo>
                  <a:cubicBezTo>
                    <a:pt x="5657" y="11782"/>
                    <a:pt x="6686" y="8836"/>
                    <a:pt x="8743" y="6382"/>
                  </a:cubicBezTo>
                  <a:cubicBezTo>
                    <a:pt x="10800" y="3927"/>
                    <a:pt x="10800" y="1964"/>
                    <a:pt x="10800" y="491"/>
                  </a:cubicBezTo>
                  <a:cubicBezTo>
                    <a:pt x="10800" y="491"/>
                    <a:pt x="10800" y="491"/>
                    <a:pt x="10800" y="0"/>
                  </a:cubicBezTo>
                  <a:cubicBezTo>
                    <a:pt x="11314" y="0"/>
                    <a:pt x="12343" y="0"/>
                    <a:pt x="13371" y="982"/>
                  </a:cubicBezTo>
                  <a:cubicBezTo>
                    <a:pt x="13886" y="982"/>
                    <a:pt x="14914" y="2455"/>
                    <a:pt x="14400" y="4418"/>
                  </a:cubicBezTo>
                  <a:cubicBezTo>
                    <a:pt x="13886" y="4418"/>
                    <a:pt x="13886" y="4418"/>
                    <a:pt x="13886" y="4418"/>
                  </a:cubicBezTo>
                  <a:cubicBezTo>
                    <a:pt x="13371" y="6873"/>
                    <a:pt x="12857" y="8836"/>
                    <a:pt x="13371" y="9327"/>
                  </a:cubicBezTo>
                  <a:cubicBezTo>
                    <a:pt x="13886" y="9818"/>
                    <a:pt x="13886" y="9818"/>
                    <a:pt x="14914" y="9818"/>
                  </a:cubicBezTo>
                  <a:cubicBezTo>
                    <a:pt x="20057" y="9818"/>
                    <a:pt x="20057" y="9818"/>
                    <a:pt x="20057" y="9818"/>
                  </a:cubicBezTo>
                  <a:cubicBezTo>
                    <a:pt x="20571" y="9818"/>
                    <a:pt x="21600" y="10309"/>
                    <a:pt x="21600" y="11291"/>
                  </a:cubicBezTo>
                  <a:cubicBezTo>
                    <a:pt x="21600" y="11291"/>
                    <a:pt x="21600" y="11291"/>
                    <a:pt x="21600" y="11291"/>
                  </a:cubicBezTo>
                  <a:cubicBezTo>
                    <a:pt x="21600" y="12273"/>
                    <a:pt x="20571" y="12764"/>
                    <a:pt x="20057" y="12764"/>
                  </a:cubicBezTo>
                  <a:cubicBezTo>
                    <a:pt x="20571" y="13255"/>
                    <a:pt x="20571" y="13255"/>
                    <a:pt x="20571" y="13745"/>
                  </a:cubicBezTo>
                  <a:cubicBezTo>
                    <a:pt x="20571" y="14236"/>
                    <a:pt x="20571" y="14236"/>
                    <a:pt x="20571" y="14236"/>
                  </a:cubicBezTo>
                  <a:cubicBezTo>
                    <a:pt x="20571" y="14727"/>
                    <a:pt x="20057" y="15709"/>
                    <a:pt x="19543" y="15709"/>
                  </a:cubicBezTo>
                  <a:cubicBezTo>
                    <a:pt x="20057" y="15709"/>
                    <a:pt x="20057" y="16200"/>
                    <a:pt x="20057" y="16691"/>
                  </a:cubicBezTo>
                  <a:cubicBezTo>
                    <a:pt x="20057" y="17182"/>
                    <a:pt x="20057" y="17182"/>
                    <a:pt x="20057" y="17182"/>
                  </a:cubicBezTo>
                  <a:cubicBezTo>
                    <a:pt x="20057" y="17673"/>
                    <a:pt x="19543" y="18164"/>
                    <a:pt x="19029" y="18655"/>
                  </a:cubicBezTo>
                  <a:cubicBezTo>
                    <a:pt x="19543" y="18655"/>
                    <a:pt x="19543" y="19145"/>
                    <a:pt x="19543" y="19636"/>
                  </a:cubicBezTo>
                  <a:cubicBezTo>
                    <a:pt x="19543" y="20127"/>
                    <a:pt x="19543" y="20127"/>
                    <a:pt x="19543" y="20127"/>
                  </a:cubicBezTo>
                  <a:cubicBezTo>
                    <a:pt x="19543" y="20618"/>
                    <a:pt x="19029" y="21109"/>
                    <a:pt x="18000" y="21109"/>
                  </a:cubicBezTo>
                  <a:cubicBezTo>
                    <a:pt x="11314" y="21109"/>
                    <a:pt x="11314" y="21109"/>
                    <a:pt x="11314" y="21109"/>
                  </a:cubicBezTo>
                  <a:cubicBezTo>
                    <a:pt x="10800" y="21600"/>
                    <a:pt x="9771" y="21600"/>
                    <a:pt x="9257" y="21600"/>
                  </a:cubicBezTo>
                  <a:cubicBezTo>
                    <a:pt x="6686" y="21600"/>
                    <a:pt x="3600" y="20618"/>
                    <a:pt x="3600" y="20618"/>
                  </a:cubicBezTo>
                  <a:cubicBezTo>
                    <a:pt x="0" y="20618"/>
                    <a:pt x="0" y="20618"/>
                    <a:pt x="0" y="20618"/>
                  </a:cubicBezTo>
                  <a:cubicBezTo>
                    <a:pt x="0" y="12764"/>
                    <a:pt x="0" y="12764"/>
                    <a:pt x="0" y="12764"/>
                  </a:cubicBezTo>
                  <a:lnTo>
                    <a:pt x="5657" y="1227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705" name="Shape 705"/>
          <p:cNvSpPr/>
          <p:nvPr/>
        </p:nvSpPr>
        <p:spPr>
          <a:xfrm>
            <a:off x="8686800" y="2940051"/>
            <a:ext cx="4224772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>
                <a:solidFill>
                  <a:srgbClr val="8C7D80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b="1">
                <a:solidFill>
                  <a:srgbClr val="8C7D80"/>
                </a:solidFill>
              </a:rPr>
              <a:t>YOUR  TEXT  HERE</a:t>
            </a:r>
          </a:p>
        </p:txBody>
      </p:sp>
      <p:sp>
        <p:nvSpPr>
          <p:cNvPr id="706" name="Shape 706"/>
          <p:cNvSpPr/>
          <p:nvPr/>
        </p:nvSpPr>
        <p:spPr>
          <a:xfrm>
            <a:off x="11977688" y="4025901"/>
            <a:ext cx="3924301" cy="589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sz="2800" b="1">
                <a:solidFill>
                  <a:srgbClr val="8C7D80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b="1">
                <a:solidFill>
                  <a:srgbClr val="8C7D80"/>
                </a:solidFill>
              </a:rPr>
              <a:t>YOUR  TEXT  HERE</a:t>
            </a:r>
          </a:p>
        </p:txBody>
      </p:sp>
      <p:sp>
        <p:nvSpPr>
          <p:cNvPr id="707" name="Shape 707"/>
          <p:cNvSpPr/>
          <p:nvPr/>
        </p:nvSpPr>
        <p:spPr>
          <a:xfrm>
            <a:off x="16824326" y="4620442"/>
            <a:ext cx="3924301" cy="6527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sz="3200" b="1">
                <a:solidFill>
                  <a:srgbClr val="8C7D80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b="1">
                <a:solidFill>
                  <a:srgbClr val="8C7D80"/>
                </a:solidFill>
              </a:rPr>
              <a:t>YOUR  TEXT  HERE</a:t>
            </a:r>
          </a:p>
        </p:txBody>
      </p:sp>
      <p:sp>
        <p:nvSpPr>
          <p:cNvPr id="708" name="Shape 708"/>
          <p:cNvSpPr/>
          <p:nvPr/>
        </p:nvSpPr>
        <p:spPr>
          <a:xfrm>
            <a:off x="17077873" y="7729122"/>
            <a:ext cx="4983841" cy="7797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sz="4000" b="1">
                <a:solidFill>
                  <a:srgbClr val="8C7D80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b="1">
                <a:solidFill>
                  <a:srgbClr val="8C7D80"/>
                </a:solidFill>
              </a:rPr>
              <a:t>YOUR  TEXT  HERE</a:t>
            </a:r>
          </a:p>
        </p:txBody>
      </p:sp>
      <p:sp>
        <p:nvSpPr>
          <p:cNvPr id="709" name="Shape 709"/>
          <p:cNvSpPr/>
          <p:nvPr/>
        </p:nvSpPr>
        <p:spPr>
          <a:xfrm>
            <a:off x="15901987" y="10478258"/>
            <a:ext cx="3924301" cy="5384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sz="2400" b="1">
                <a:solidFill>
                  <a:srgbClr val="8C7D80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b="1">
                <a:solidFill>
                  <a:srgbClr val="8C7D80"/>
                </a:solidFill>
              </a:rPr>
              <a:t>YOUR  TEXT  HERE</a:t>
            </a:r>
          </a:p>
        </p:txBody>
      </p:sp>
      <p:sp>
        <p:nvSpPr>
          <p:cNvPr id="710" name="Shape 710"/>
          <p:cNvSpPr/>
          <p:nvPr/>
        </p:nvSpPr>
        <p:spPr>
          <a:xfrm>
            <a:off x="5622283" y="11488777"/>
            <a:ext cx="3924301" cy="5384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sz="2400" b="1">
                <a:solidFill>
                  <a:srgbClr val="8C7D80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b="1">
                <a:solidFill>
                  <a:srgbClr val="8C7D80"/>
                </a:solidFill>
              </a:rPr>
              <a:t>YOUR  TEXT  HERE</a:t>
            </a:r>
          </a:p>
        </p:txBody>
      </p:sp>
      <p:sp>
        <p:nvSpPr>
          <p:cNvPr id="711" name="Shape 711"/>
          <p:cNvSpPr/>
          <p:nvPr/>
        </p:nvSpPr>
        <p:spPr>
          <a:xfrm>
            <a:off x="2175330" y="8652073"/>
            <a:ext cx="4983840" cy="7797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sz="4000" b="1">
                <a:solidFill>
                  <a:srgbClr val="8C7D80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b="1">
                <a:solidFill>
                  <a:srgbClr val="8C7D80"/>
                </a:solidFill>
              </a:rPr>
              <a:t>YOUR  TEXT  HERE</a:t>
            </a:r>
          </a:p>
        </p:txBody>
      </p:sp>
      <p:sp>
        <p:nvSpPr>
          <p:cNvPr id="712" name="Shape 712"/>
          <p:cNvSpPr/>
          <p:nvPr/>
        </p:nvSpPr>
        <p:spPr>
          <a:xfrm>
            <a:off x="5275264" y="6005869"/>
            <a:ext cx="3924301" cy="589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sz="2800" b="1">
                <a:solidFill>
                  <a:srgbClr val="8C7D80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b="1">
                <a:solidFill>
                  <a:srgbClr val="8C7D80"/>
                </a:solidFill>
              </a:rPr>
              <a:t>YOUR  TEXT  HERE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9" presetClass="entr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grpId="4" nodeType="afterEffect">
                                  <p:stCondLst>
                                    <p:cond delay="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9" presetClass="entr" fill="hold" grpId="5" nodeType="afterEffect">
                                  <p:stCondLst>
                                    <p:cond delay="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3" presetClass="entr" presetSubtype="16" fill="hold" grpId="6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9" presetClass="entr" fill="hold" grpId="7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23" presetClass="entr" presetSubtype="16" fill="hold" grpId="8" nodeType="afterEffect">
                                  <p:stCondLst>
                                    <p:cond delay="7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750"/>
                            </p:stCondLst>
                            <p:childTnLst>
                              <p:par>
                                <p:cTn id="42" presetID="9" presetClass="entr" fill="hold" grpId="9" nodeType="afterEffect">
                                  <p:stCondLst>
                                    <p:cond delay="7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000"/>
                            </p:stCondLst>
                            <p:childTnLst>
                              <p:par>
                                <p:cTn id="46" presetID="23" presetClass="entr" presetSubtype="16" fill="hold" grpId="10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7" fill="hold"/>
                                        <p:tgtEl>
                                          <p:spTgt spid="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500"/>
                            </p:stCondLst>
                            <p:childTnLst>
                              <p:par>
                                <p:cTn id="51" presetID="9" presetClass="entr" fill="hold" grpId="11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2" fill="hold"/>
                                        <p:tgtEl>
                                          <p:spTgt spid="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23" presetClass="entr" presetSubtype="16" fill="hold" grpId="12" nodeType="afterEffect">
                                  <p:stCondLst>
                                    <p:cond delay="1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6" fill="hold"/>
                                        <p:tgtEl>
                                          <p:spTgt spid="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2750"/>
                            </p:stCondLst>
                            <p:childTnLst>
                              <p:par>
                                <p:cTn id="60" presetID="9" presetClass="entr" fill="hold" grpId="13" nodeType="afterEffect">
                                  <p:stCondLst>
                                    <p:cond delay="1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1" fill="hold"/>
                                        <p:tgtEl>
                                          <p:spTgt spid="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4500"/>
                            </p:stCondLst>
                            <p:childTnLst>
                              <p:par>
                                <p:cTn id="64" presetID="23" presetClass="entr" presetSubtype="16" fill="hold" grpId="14" nodeType="afterEffect">
                                  <p:stCondLst>
                                    <p:cond delay="1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5" fill="hold"/>
                                        <p:tgtEl>
                                          <p:spTgt spid="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500"/>
                            </p:stCondLst>
                            <p:childTnLst>
                              <p:par>
                                <p:cTn id="69" presetID="9" presetClass="entr" fill="hold" grpId="15" nodeType="afterEffect">
                                  <p:stCondLst>
                                    <p:cond delay="1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0" fill="hold"/>
                                        <p:tgtEl>
                                          <p:spTgt spid="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8500"/>
                            </p:stCondLst>
                            <p:childTnLst>
                              <p:par>
                                <p:cTn id="73" presetID="23" presetClass="entr" presetSubtype="16" fill="hold" grpId="16" nodeType="afterEffect">
                                  <p:stCondLst>
                                    <p:cond delay="17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4" fill="hold"/>
                                        <p:tgtEl>
                                          <p:spTgt spid="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6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6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0750"/>
                            </p:stCondLst>
                            <p:childTnLst>
                              <p:par>
                                <p:cTn id="78" presetID="9" presetClass="entr" fill="hold" grpId="17" nodeType="afterEffect">
                                  <p:stCondLst>
                                    <p:cond delay="17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9" fill="hold"/>
                                        <p:tgtEl>
                                          <p:spTgt spid="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2" grpId="1" animBg="1" advAuto="0"/>
      <p:bldP spid="676" grpId="4" animBg="1" advAuto="0"/>
      <p:bldP spid="679" grpId="2" animBg="1" advAuto="0"/>
      <p:bldP spid="683" grpId="16" animBg="1" advAuto="0"/>
      <p:bldP spid="686" grpId="6" animBg="1" advAuto="0"/>
      <p:bldP spid="689" grpId="10" animBg="1" advAuto="0"/>
      <p:bldP spid="698" grpId="8" animBg="1" advAuto="0"/>
      <p:bldP spid="701" grpId="12" animBg="1" advAuto="0"/>
      <p:bldP spid="704" grpId="14" animBg="1" advAuto="0"/>
      <p:bldP spid="705" grpId="7" animBg="1" advAuto="0"/>
      <p:bldP spid="706" grpId="5" animBg="1" advAuto="0"/>
      <p:bldP spid="707" grpId="3" animBg="1" advAuto="0"/>
      <p:bldP spid="708" grpId="17" animBg="1" advAuto="0"/>
      <p:bldP spid="709" grpId="15" animBg="1" advAuto="0"/>
      <p:bldP spid="710" grpId="13" animBg="1" advAuto="0"/>
      <p:bldP spid="711" grpId="11" animBg="1" advAuto="0"/>
      <p:bldP spid="712" grpId="9" animBg="1" advAuto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Shape 714"/>
          <p:cNvSpPr/>
          <p:nvPr/>
        </p:nvSpPr>
        <p:spPr>
          <a:xfrm>
            <a:off x="1562100" y="960116"/>
            <a:ext cx="6210300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15" name="Shape 715"/>
          <p:cNvSpPr/>
          <p:nvPr/>
        </p:nvSpPr>
        <p:spPr>
          <a:xfrm>
            <a:off x="3086100" y="1388204"/>
            <a:ext cx="5072368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/>
            </a:lvl1pPr>
          </a:lstStyle>
          <a:p>
            <a:pPr>
              <a:defRPr b="0"/>
            </a:pPr>
            <a:r>
              <a:rPr b="1"/>
              <a:t>YOUR TEXT  HERE</a:t>
            </a:r>
          </a:p>
        </p:txBody>
      </p:sp>
      <p:sp>
        <p:nvSpPr>
          <p:cNvPr id="716" name="Shape 716"/>
          <p:cNvSpPr/>
          <p:nvPr/>
        </p:nvSpPr>
        <p:spPr>
          <a:xfrm>
            <a:off x="1562100" y="2385061"/>
            <a:ext cx="6210300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719" name="Group 719"/>
          <p:cNvGrpSpPr/>
          <p:nvPr/>
        </p:nvGrpSpPr>
        <p:grpSpPr>
          <a:xfrm>
            <a:off x="1562100" y="952499"/>
            <a:ext cx="1524000" cy="1524001"/>
            <a:chOff x="0" y="0"/>
            <a:chExt cx="1524000" cy="1524000"/>
          </a:xfrm>
        </p:grpSpPr>
        <p:sp>
          <p:nvSpPr>
            <p:cNvPr id="717" name="Shape 717"/>
            <p:cNvSpPr/>
            <p:nvPr/>
          </p:nvSpPr>
          <p:spPr>
            <a:xfrm>
              <a:off x="0" y="-1"/>
              <a:ext cx="1524000" cy="1524001"/>
            </a:xfrm>
            <a:prstGeom prst="ellipse">
              <a:avLst/>
            </a:pr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18" name="Shape 718"/>
            <p:cNvSpPr/>
            <p:nvPr/>
          </p:nvSpPr>
          <p:spPr>
            <a:xfrm>
              <a:off x="223184" y="403860"/>
              <a:ext cx="1077632" cy="716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13</a:t>
              </a:r>
            </a:p>
          </p:txBody>
        </p:sp>
      </p:grpSp>
      <p:sp>
        <p:nvSpPr>
          <p:cNvPr id="720" name="Shape 720"/>
          <p:cNvSpPr/>
          <p:nvPr/>
        </p:nvSpPr>
        <p:spPr>
          <a:xfrm>
            <a:off x="1562100" y="10315202"/>
            <a:ext cx="10290176" cy="17176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095"/>
                </a:moveTo>
                <a:cubicBezTo>
                  <a:pt x="21600" y="20923"/>
                  <a:pt x="21499" y="21600"/>
                  <a:pt x="21361" y="21600"/>
                </a:cubicBezTo>
                <a:cubicBezTo>
                  <a:pt x="251" y="21600"/>
                  <a:pt x="251" y="21600"/>
                  <a:pt x="251" y="21600"/>
                </a:cubicBezTo>
                <a:cubicBezTo>
                  <a:pt x="113" y="21600"/>
                  <a:pt x="0" y="20923"/>
                  <a:pt x="0" y="20095"/>
                </a:cubicBezTo>
                <a:cubicBezTo>
                  <a:pt x="0" y="1505"/>
                  <a:pt x="0" y="1505"/>
                  <a:pt x="0" y="1505"/>
                </a:cubicBezTo>
                <a:cubicBezTo>
                  <a:pt x="0" y="677"/>
                  <a:pt x="113" y="0"/>
                  <a:pt x="251" y="0"/>
                </a:cubicBezTo>
                <a:cubicBezTo>
                  <a:pt x="21361" y="0"/>
                  <a:pt x="21361" y="0"/>
                  <a:pt x="21361" y="0"/>
                </a:cubicBezTo>
                <a:cubicBezTo>
                  <a:pt x="21499" y="0"/>
                  <a:pt x="21600" y="677"/>
                  <a:pt x="21600" y="1505"/>
                </a:cubicBezTo>
                <a:lnTo>
                  <a:pt x="21600" y="20095"/>
                </a:lnTo>
                <a:close/>
              </a:path>
            </a:pathLst>
          </a:custGeom>
          <a:solidFill>
            <a:srgbClr val="363031"/>
          </a:solidFill>
          <a:ln w="12700">
            <a:miter lim="400000"/>
          </a:ln>
          <a:effectLst>
            <a:outerShdw blurRad="101600" dist="76200" dir="5400000" rotWithShape="0">
              <a:srgbClr val="000000">
                <a:alpha val="40000"/>
              </a:srgbClr>
            </a:outerShdw>
          </a:effectLst>
        </p:spPr>
        <p:txBody>
          <a:bodyPr tIns="91439" bIns="91439"/>
          <a:lstStyle/>
          <a:p>
            <a:endParaRPr/>
          </a:p>
        </p:txBody>
      </p:sp>
      <p:sp>
        <p:nvSpPr>
          <p:cNvPr id="721" name="Shape 721"/>
          <p:cNvSpPr/>
          <p:nvPr/>
        </p:nvSpPr>
        <p:spPr>
          <a:xfrm>
            <a:off x="1562100" y="8600702"/>
            <a:ext cx="10290176" cy="17145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090"/>
                </a:moveTo>
                <a:cubicBezTo>
                  <a:pt x="21600" y="20920"/>
                  <a:pt x="21499" y="21600"/>
                  <a:pt x="21361" y="21600"/>
                </a:cubicBezTo>
                <a:cubicBezTo>
                  <a:pt x="251" y="21600"/>
                  <a:pt x="251" y="21600"/>
                  <a:pt x="251" y="21600"/>
                </a:cubicBezTo>
                <a:cubicBezTo>
                  <a:pt x="113" y="21600"/>
                  <a:pt x="0" y="20920"/>
                  <a:pt x="0" y="20090"/>
                </a:cubicBezTo>
                <a:cubicBezTo>
                  <a:pt x="0" y="1510"/>
                  <a:pt x="0" y="1510"/>
                  <a:pt x="0" y="1510"/>
                </a:cubicBezTo>
                <a:cubicBezTo>
                  <a:pt x="0" y="680"/>
                  <a:pt x="113" y="0"/>
                  <a:pt x="251" y="0"/>
                </a:cubicBezTo>
                <a:cubicBezTo>
                  <a:pt x="21361" y="0"/>
                  <a:pt x="21361" y="0"/>
                  <a:pt x="21361" y="0"/>
                </a:cubicBezTo>
                <a:cubicBezTo>
                  <a:pt x="21499" y="0"/>
                  <a:pt x="21600" y="680"/>
                  <a:pt x="21600" y="1510"/>
                </a:cubicBezTo>
                <a:lnTo>
                  <a:pt x="21600" y="20090"/>
                </a:lnTo>
                <a:close/>
              </a:path>
            </a:pathLst>
          </a:custGeom>
          <a:solidFill>
            <a:srgbClr val="3AA3CD"/>
          </a:solidFill>
          <a:ln w="12700">
            <a:miter lim="400000"/>
          </a:ln>
          <a:effectLst>
            <a:outerShdw blurRad="101600" dist="76200" dir="5400000" rotWithShape="0">
              <a:srgbClr val="000000">
                <a:alpha val="40000"/>
              </a:srgbClr>
            </a:outerShdw>
          </a:effectLst>
        </p:spPr>
        <p:txBody>
          <a:bodyPr tIns="91439" bIns="91439"/>
          <a:lstStyle/>
          <a:p>
            <a:endParaRPr/>
          </a:p>
        </p:txBody>
      </p:sp>
      <p:sp>
        <p:nvSpPr>
          <p:cNvPr id="722" name="Shape 722"/>
          <p:cNvSpPr/>
          <p:nvPr/>
        </p:nvSpPr>
        <p:spPr>
          <a:xfrm>
            <a:off x="1562100" y="6917952"/>
            <a:ext cx="10290176" cy="17113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165"/>
                </a:moveTo>
                <a:cubicBezTo>
                  <a:pt x="21600" y="20920"/>
                  <a:pt x="21499" y="21600"/>
                  <a:pt x="21361" y="21600"/>
                </a:cubicBezTo>
                <a:cubicBezTo>
                  <a:pt x="251" y="21600"/>
                  <a:pt x="251" y="21600"/>
                  <a:pt x="251" y="21600"/>
                </a:cubicBezTo>
                <a:cubicBezTo>
                  <a:pt x="113" y="21600"/>
                  <a:pt x="0" y="20920"/>
                  <a:pt x="0" y="20165"/>
                </a:cubicBezTo>
                <a:cubicBezTo>
                  <a:pt x="0" y="1510"/>
                  <a:pt x="0" y="1510"/>
                  <a:pt x="0" y="1510"/>
                </a:cubicBezTo>
                <a:cubicBezTo>
                  <a:pt x="0" y="680"/>
                  <a:pt x="113" y="0"/>
                  <a:pt x="251" y="0"/>
                </a:cubicBezTo>
                <a:cubicBezTo>
                  <a:pt x="21361" y="0"/>
                  <a:pt x="21361" y="0"/>
                  <a:pt x="21361" y="0"/>
                </a:cubicBezTo>
                <a:cubicBezTo>
                  <a:pt x="21499" y="0"/>
                  <a:pt x="21600" y="680"/>
                  <a:pt x="21600" y="1510"/>
                </a:cubicBezTo>
                <a:lnTo>
                  <a:pt x="21600" y="20165"/>
                </a:lnTo>
                <a:close/>
              </a:path>
            </a:pathLst>
          </a:custGeom>
          <a:solidFill>
            <a:srgbClr val="6EAA01"/>
          </a:solidFill>
          <a:ln w="12700">
            <a:miter lim="400000"/>
          </a:ln>
          <a:effectLst>
            <a:outerShdw blurRad="101600" dist="76200" dir="5400000" rotWithShape="0">
              <a:srgbClr val="000000">
                <a:alpha val="40000"/>
              </a:srgbClr>
            </a:outerShdw>
          </a:effectLst>
        </p:spPr>
        <p:txBody>
          <a:bodyPr tIns="91439" bIns="91439"/>
          <a:lstStyle/>
          <a:p>
            <a:endParaRPr/>
          </a:p>
        </p:txBody>
      </p:sp>
      <p:sp>
        <p:nvSpPr>
          <p:cNvPr id="723" name="Shape 723"/>
          <p:cNvSpPr/>
          <p:nvPr/>
        </p:nvSpPr>
        <p:spPr>
          <a:xfrm>
            <a:off x="1562100" y="5216152"/>
            <a:ext cx="10290176" cy="17113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090"/>
                </a:moveTo>
                <a:cubicBezTo>
                  <a:pt x="21600" y="20920"/>
                  <a:pt x="21499" y="21600"/>
                  <a:pt x="21361" y="21600"/>
                </a:cubicBezTo>
                <a:cubicBezTo>
                  <a:pt x="251" y="21600"/>
                  <a:pt x="251" y="21600"/>
                  <a:pt x="251" y="21600"/>
                </a:cubicBezTo>
                <a:cubicBezTo>
                  <a:pt x="113" y="21600"/>
                  <a:pt x="0" y="20920"/>
                  <a:pt x="0" y="20090"/>
                </a:cubicBezTo>
                <a:cubicBezTo>
                  <a:pt x="0" y="1510"/>
                  <a:pt x="0" y="1510"/>
                  <a:pt x="0" y="1510"/>
                </a:cubicBezTo>
                <a:cubicBezTo>
                  <a:pt x="0" y="680"/>
                  <a:pt x="113" y="0"/>
                  <a:pt x="251" y="0"/>
                </a:cubicBezTo>
                <a:cubicBezTo>
                  <a:pt x="21361" y="0"/>
                  <a:pt x="21361" y="0"/>
                  <a:pt x="21361" y="0"/>
                </a:cubicBezTo>
                <a:cubicBezTo>
                  <a:pt x="21499" y="0"/>
                  <a:pt x="21600" y="680"/>
                  <a:pt x="21600" y="1510"/>
                </a:cubicBezTo>
                <a:lnTo>
                  <a:pt x="21600" y="20090"/>
                </a:lnTo>
                <a:close/>
              </a:path>
            </a:pathLst>
          </a:custGeom>
          <a:solidFill>
            <a:srgbClr val="ACADB0"/>
          </a:solidFill>
          <a:ln w="12700">
            <a:miter lim="400000"/>
          </a:ln>
          <a:effectLst>
            <a:outerShdw blurRad="101600" dist="76200" dir="5400000" rotWithShape="0">
              <a:srgbClr val="000000">
                <a:alpha val="40000"/>
              </a:srgbClr>
            </a:outerShdw>
          </a:effectLst>
        </p:spPr>
        <p:txBody>
          <a:bodyPr tIns="91439" bIns="91439"/>
          <a:lstStyle/>
          <a:p>
            <a:endParaRPr/>
          </a:p>
        </p:txBody>
      </p:sp>
      <p:grpSp>
        <p:nvGrpSpPr>
          <p:cNvPr id="731" name="Group 731"/>
          <p:cNvGrpSpPr/>
          <p:nvPr/>
        </p:nvGrpSpPr>
        <p:grpSpPr>
          <a:xfrm>
            <a:off x="1562099" y="3461299"/>
            <a:ext cx="10290177" cy="2304127"/>
            <a:chOff x="0" y="0"/>
            <a:chExt cx="10290175" cy="2304126"/>
          </a:xfrm>
        </p:grpSpPr>
        <p:sp>
          <p:nvSpPr>
            <p:cNvPr id="724" name="Shape 724"/>
            <p:cNvSpPr/>
            <p:nvPr/>
          </p:nvSpPr>
          <p:spPr>
            <a:xfrm>
              <a:off x="-1" y="40352"/>
              <a:ext cx="10290177" cy="1714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0090"/>
                  </a:moveTo>
                  <a:cubicBezTo>
                    <a:pt x="21600" y="20920"/>
                    <a:pt x="21499" y="21600"/>
                    <a:pt x="21361" y="21600"/>
                  </a:cubicBezTo>
                  <a:cubicBezTo>
                    <a:pt x="251" y="21600"/>
                    <a:pt x="251" y="21600"/>
                    <a:pt x="251" y="21600"/>
                  </a:cubicBezTo>
                  <a:cubicBezTo>
                    <a:pt x="113" y="21600"/>
                    <a:pt x="0" y="20920"/>
                    <a:pt x="0" y="20090"/>
                  </a:cubicBezTo>
                  <a:cubicBezTo>
                    <a:pt x="0" y="1510"/>
                    <a:pt x="0" y="1510"/>
                    <a:pt x="0" y="1510"/>
                  </a:cubicBezTo>
                  <a:cubicBezTo>
                    <a:pt x="0" y="680"/>
                    <a:pt x="113" y="0"/>
                    <a:pt x="251" y="0"/>
                  </a:cubicBezTo>
                  <a:cubicBezTo>
                    <a:pt x="21361" y="0"/>
                    <a:pt x="21361" y="0"/>
                    <a:pt x="21361" y="0"/>
                  </a:cubicBezTo>
                  <a:cubicBezTo>
                    <a:pt x="21499" y="0"/>
                    <a:pt x="21600" y="680"/>
                    <a:pt x="21600" y="1510"/>
                  </a:cubicBezTo>
                  <a:lnTo>
                    <a:pt x="21600" y="20090"/>
                  </a:lnTo>
                  <a:close/>
                </a:path>
              </a:pathLst>
            </a:custGeom>
            <a:solidFill>
              <a:srgbClr val="727272"/>
            </a:solidFill>
            <a:ln w="12700" cap="flat">
              <a:noFill/>
              <a:miter lim="400000"/>
            </a:ln>
            <a:effectLst>
              <a:outerShdw blurRad="101600" dist="76200" dir="5400000" rotWithShape="0">
                <a:srgbClr val="000000">
                  <a:alpha val="40000"/>
                </a:srgbClr>
              </a:outerShdw>
            </a:effectLst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25" name="Shape 725"/>
            <p:cNvSpPr/>
            <p:nvPr/>
          </p:nvSpPr>
          <p:spPr>
            <a:xfrm>
              <a:off x="612775" y="5425"/>
              <a:ext cx="1628777" cy="2298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376" y="0"/>
                  </a:moveTo>
                  <a:cubicBezTo>
                    <a:pt x="2303" y="0"/>
                    <a:pt x="2303" y="0"/>
                    <a:pt x="2303" y="0"/>
                  </a:cubicBezTo>
                  <a:cubicBezTo>
                    <a:pt x="1032" y="0"/>
                    <a:pt x="0" y="844"/>
                    <a:pt x="0" y="1856"/>
                  </a:cubicBezTo>
                  <a:cubicBezTo>
                    <a:pt x="0" y="15750"/>
                    <a:pt x="0" y="15750"/>
                    <a:pt x="0" y="15750"/>
                  </a:cubicBezTo>
                  <a:cubicBezTo>
                    <a:pt x="3415" y="17550"/>
                    <a:pt x="3415" y="17550"/>
                    <a:pt x="3415" y="17550"/>
                  </a:cubicBezTo>
                  <a:cubicBezTo>
                    <a:pt x="10800" y="21600"/>
                    <a:pt x="10800" y="21600"/>
                    <a:pt x="10800" y="21600"/>
                  </a:cubicBezTo>
                  <a:cubicBezTo>
                    <a:pt x="18265" y="17550"/>
                    <a:pt x="18265" y="17550"/>
                    <a:pt x="18265" y="17550"/>
                  </a:cubicBezTo>
                  <a:cubicBezTo>
                    <a:pt x="21600" y="15750"/>
                    <a:pt x="21600" y="15750"/>
                    <a:pt x="21600" y="15750"/>
                  </a:cubicBezTo>
                  <a:cubicBezTo>
                    <a:pt x="21600" y="1856"/>
                    <a:pt x="21600" y="1856"/>
                    <a:pt x="21600" y="1856"/>
                  </a:cubicBezTo>
                  <a:cubicBezTo>
                    <a:pt x="21600" y="844"/>
                    <a:pt x="20647" y="0"/>
                    <a:pt x="19376" y="0"/>
                  </a:cubicBezTo>
                  <a:close/>
                </a:path>
              </a:pathLst>
            </a:custGeom>
            <a:solidFill>
              <a:srgbClr val="AAAAAA"/>
            </a:solidFill>
            <a:ln w="12700" cap="flat">
              <a:noFill/>
              <a:miter lim="400000"/>
            </a:ln>
            <a:effectLst>
              <a:outerShdw blurRad="101600" dist="76200" dir="5400000" rotWithShape="0">
                <a:srgbClr val="000000">
                  <a:alpha val="40000"/>
                </a:srgbClr>
              </a:outerShdw>
            </a:effectLst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26" name="Shape 726"/>
            <p:cNvSpPr/>
            <p:nvPr/>
          </p:nvSpPr>
          <p:spPr>
            <a:xfrm>
              <a:off x="5194300" y="602325"/>
              <a:ext cx="746127" cy="5111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049"/>
                  </a:moveTo>
                  <a:cubicBezTo>
                    <a:pt x="0" y="18551"/>
                    <a:pt x="0" y="18551"/>
                    <a:pt x="0" y="18551"/>
                  </a:cubicBezTo>
                  <a:cubicBezTo>
                    <a:pt x="0" y="20329"/>
                    <a:pt x="1037" y="21600"/>
                    <a:pt x="2074" y="21600"/>
                  </a:cubicBezTo>
                  <a:cubicBezTo>
                    <a:pt x="19526" y="21600"/>
                    <a:pt x="19526" y="21600"/>
                    <a:pt x="19526" y="21600"/>
                  </a:cubicBezTo>
                  <a:cubicBezTo>
                    <a:pt x="20563" y="21600"/>
                    <a:pt x="21600" y="20329"/>
                    <a:pt x="21600" y="18551"/>
                  </a:cubicBezTo>
                  <a:cubicBezTo>
                    <a:pt x="21600" y="3049"/>
                    <a:pt x="21600" y="3049"/>
                    <a:pt x="21600" y="3049"/>
                  </a:cubicBezTo>
                  <a:cubicBezTo>
                    <a:pt x="21600" y="1271"/>
                    <a:pt x="20563" y="0"/>
                    <a:pt x="19526" y="0"/>
                  </a:cubicBezTo>
                  <a:cubicBezTo>
                    <a:pt x="2074" y="0"/>
                    <a:pt x="2074" y="0"/>
                    <a:pt x="2074" y="0"/>
                  </a:cubicBezTo>
                  <a:cubicBezTo>
                    <a:pt x="1037" y="0"/>
                    <a:pt x="0" y="1271"/>
                    <a:pt x="0" y="3049"/>
                  </a:cubicBezTo>
                  <a:close/>
                  <a:moveTo>
                    <a:pt x="1382" y="18551"/>
                  </a:moveTo>
                  <a:cubicBezTo>
                    <a:pt x="1382" y="3049"/>
                    <a:pt x="1382" y="3049"/>
                    <a:pt x="1382" y="3049"/>
                  </a:cubicBezTo>
                  <a:cubicBezTo>
                    <a:pt x="8122" y="11181"/>
                    <a:pt x="8122" y="11181"/>
                    <a:pt x="8122" y="11181"/>
                  </a:cubicBezTo>
                  <a:cubicBezTo>
                    <a:pt x="1382" y="18805"/>
                    <a:pt x="1382" y="18805"/>
                    <a:pt x="1382" y="18805"/>
                  </a:cubicBezTo>
                  <a:cubicBezTo>
                    <a:pt x="1382" y="18805"/>
                    <a:pt x="1382" y="18551"/>
                    <a:pt x="1382" y="18551"/>
                  </a:cubicBezTo>
                  <a:close/>
                  <a:moveTo>
                    <a:pt x="20218" y="18805"/>
                  </a:moveTo>
                  <a:cubicBezTo>
                    <a:pt x="13478" y="11181"/>
                    <a:pt x="13478" y="11181"/>
                    <a:pt x="13478" y="11181"/>
                  </a:cubicBezTo>
                  <a:cubicBezTo>
                    <a:pt x="20218" y="3049"/>
                    <a:pt x="20218" y="3049"/>
                    <a:pt x="20218" y="3049"/>
                  </a:cubicBezTo>
                  <a:cubicBezTo>
                    <a:pt x="20218" y="18551"/>
                    <a:pt x="20218" y="18551"/>
                    <a:pt x="20218" y="18551"/>
                  </a:cubicBezTo>
                  <a:cubicBezTo>
                    <a:pt x="20218" y="18805"/>
                    <a:pt x="20218" y="18805"/>
                    <a:pt x="20218" y="18805"/>
                  </a:cubicBezTo>
                  <a:close/>
                  <a:moveTo>
                    <a:pt x="2419" y="1779"/>
                  </a:moveTo>
                  <a:cubicBezTo>
                    <a:pt x="19181" y="1779"/>
                    <a:pt x="19181" y="1779"/>
                    <a:pt x="19181" y="1779"/>
                  </a:cubicBezTo>
                  <a:cubicBezTo>
                    <a:pt x="11405" y="11181"/>
                    <a:pt x="11405" y="11181"/>
                    <a:pt x="11405" y="11181"/>
                  </a:cubicBezTo>
                  <a:cubicBezTo>
                    <a:pt x="11059" y="11689"/>
                    <a:pt x="10541" y="11689"/>
                    <a:pt x="10195" y="11181"/>
                  </a:cubicBezTo>
                  <a:lnTo>
                    <a:pt x="2419" y="1779"/>
                  </a:lnTo>
                  <a:close/>
                  <a:moveTo>
                    <a:pt x="18835" y="19821"/>
                  </a:moveTo>
                  <a:cubicBezTo>
                    <a:pt x="2592" y="19821"/>
                    <a:pt x="2592" y="19821"/>
                    <a:pt x="2592" y="19821"/>
                  </a:cubicBezTo>
                  <a:cubicBezTo>
                    <a:pt x="9158" y="12452"/>
                    <a:pt x="9158" y="12452"/>
                    <a:pt x="9158" y="12452"/>
                  </a:cubicBezTo>
                  <a:cubicBezTo>
                    <a:pt x="9331" y="12706"/>
                    <a:pt x="9331" y="12706"/>
                    <a:pt x="9331" y="12706"/>
                  </a:cubicBezTo>
                  <a:cubicBezTo>
                    <a:pt x="9677" y="13214"/>
                    <a:pt x="10195" y="13468"/>
                    <a:pt x="10886" y="13468"/>
                  </a:cubicBezTo>
                  <a:cubicBezTo>
                    <a:pt x="11405" y="13468"/>
                    <a:pt x="11923" y="13214"/>
                    <a:pt x="12269" y="12706"/>
                  </a:cubicBezTo>
                  <a:cubicBezTo>
                    <a:pt x="12442" y="12452"/>
                    <a:pt x="12442" y="12452"/>
                    <a:pt x="12442" y="12452"/>
                  </a:cubicBezTo>
                  <a:lnTo>
                    <a:pt x="18835" y="19821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27" name="Shape 727"/>
            <p:cNvSpPr/>
            <p:nvPr/>
          </p:nvSpPr>
          <p:spPr>
            <a:xfrm>
              <a:off x="612775" y="-1"/>
              <a:ext cx="1628777" cy="6768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03" y="0"/>
                  </a:moveTo>
                  <a:cubicBezTo>
                    <a:pt x="2303" y="0"/>
                    <a:pt x="2303" y="0"/>
                    <a:pt x="19376" y="0"/>
                  </a:cubicBezTo>
                  <a:cubicBezTo>
                    <a:pt x="20647" y="0"/>
                    <a:pt x="21600" y="2866"/>
                    <a:pt x="21600" y="6304"/>
                  </a:cubicBezTo>
                  <a:cubicBezTo>
                    <a:pt x="21600" y="6304"/>
                    <a:pt x="21600" y="6304"/>
                    <a:pt x="21600" y="17824"/>
                  </a:cubicBezTo>
                  <a:lnTo>
                    <a:pt x="21600" y="18754"/>
                  </a:lnTo>
                  <a:lnTo>
                    <a:pt x="19555" y="17136"/>
                  </a:lnTo>
                  <a:cubicBezTo>
                    <a:pt x="17187" y="15543"/>
                    <a:pt x="14668" y="14685"/>
                    <a:pt x="12057" y="14685"/>
                  </a:cubicBezTo>
                  <a:cubicBezTo>
                    <a:pt x="8576" y="14685"/>
                    <a:pt x="5259" y="16210"/>
                    <a:pt x="2242" y="18969"/>
                  </a:cubicBezTo>
                  <a:lnTo>
                    <a:pt x="0" y="21600"/>
                  </a:lnTo>
                  <a:lnTo>
                    <a:pt x="0" y="14610"/>
                  </a:lnTo>
                  <a:cubicBezTo>
                    <a:pt x="0" y="12018"/>
                    <a:pt x="0" y="9253"/>
                    <a:pt x="0" y="6304"/>
                  </a:cubicBezTo>
                  <a:cubicBezTo>
                    <a:pt x="0" y="2866"/>
                    <a:pt x="1032" y="0"/>
                    <a:pt x="2303" y="0"/>
                  </a:cubicBezTo>
                  <a:close/>
                </a:path>
              </a:pathLst>
            </a:custGeom>
            <a:solidFill>
              <a:srgbClr val="FFFFFF">
                <a:alpha val="4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28" name="Shape 728"/>
            <p:cNvSpPr/>
            <p:nvPr/>
          </p:nvSpPr>
          <p:spPr>
            <a:xfrm>
              <a:off x="775379" y="361934"/>
              <a:ext cx="1303567" cy="1122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6400"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01</a:t>
              </a:r>
            </a:p>
          </p:txBody>
        </p:sp>
        <p:sp>
          <p:nvSpPr>
            <p:cNvPr id="729" name="Shape 729"/>
            <p:cNvSpPr/>
            <p:nvPr/>
          </p:nvSpPr>
          <p:spPr>
            <a:xfrm>
              <a:off x="6113464" y="200342"/>
              <a:ext cx="3924301" cy="6654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300"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  <p:sp>
          <p:nvSpPr>
            <p:cNvPr id="730" name="Shape 730"/>
            <p:cNvSpPr/>
            <p:nvPr/>
          </p:nvSpPr>
          <p:spPr>
            <a:xfrm>
              <a:off x="6113465" y="760312"/>
              <a:ext cx="3997323" cy="868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 algn="just">
                <a:defRPr sz="2300">
                  <a:solidFill>
                    <a:srgbClr val="FFFFFF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FFFFFF"/>
                  </a:solidFill>
                </a:rPr>
                <a:t>Nowadays a growing number of people, especially the 20s</a:t>
              </a:r>
            </a:p>
          </p:txBody>
        </p:sp>
      </p:grpSp>
      <p:grpSp>
        <p:nvGrpSpPr>
          <p:cNvPr id="740" name="Group 740"/>
          <p:cNvGrpSpPr/>
          <p:nvPr/>
        </p:nvGrpSpPr>
        <p:grpSpPr>
          <a:xfrm>
            <a:off x="3508376" y="5184402"/>
            <a:ext cx="8177210" cy="2295527"/>
            <a:chOff x="0" y="0"/>
            <a:chExt cx="8177209" cy="2295525"/>
          </a:xfrm>
        </p:grpSpPr>
        <p:sp>
          <p:nvSpPr>
            <p:cNvPr id="732" name="Shape 732"/>
            <p:cNvSpPr/>
            <p:nvPr/>
          </p:nvSpPr>
          <p:spPr>
            <a:xfrm>
              <a:off x="0" y="0"/>
              <a:ext cx="1628777" cy="2295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376" y="0"/>
                  </a:moveTo>
                  <a:cubicBezTo>
                    <a:pt x="2224" y="0"/>
                    <a:pt x="2224" y="0"/>
                    <a:pt x="2224" y="0"/>
                  </a:cubicBezTo>
                  <a:cubicBezTo>
                    <a:pt x="1032" y="0"/>
                    <a:pt x="0" y="790"/>
                    <a:pt x="0" y="1805"/>
                  </a:cubicBezTo>
                  <a:cubicBezTo>
                    <a:pt x="0" y="15735"/>
                    <a:pt x="0" y="15735"/>
                    <a:pt x="0" y="15735"/>
                  </a:cubicBezTo>
                  <a:cubicBezTo>
                    <a:pt x="3415" y="17539"/>
                    <a:pt x="3415" y="17539"/>
                    <a:pt x="3415" y="17539"/>
                  </a:cubicBezTo>
                  <a:cubicBezTo>
                    <a:pt x="10800" y="21600"/>
                    <a:pt x="10800" y="21600"/>
                    <a:pt x="10800" y="21600"/>
                  </a:cubicBezTo>
                  <a:cubicBezTo>
                    <a:pt x="18185" y="17539"/>
                    <a:pt x="18185" y="17539"/>
                    <a:pt x="18185" y="17539"/>
                  </a:cubicBezTo>
                  <a:cubicBezTo>
                    <a:pt x="21600" y="15735"/>
                    <a:pt x="21600" y="15735"/>
                    <a:pt x="21600" y="15735"/>
                  </a:cubicBezTo>
                  <a:cubicBezTo>
                    <a:pt x="21600" y="1805"/>
                    <a:pt x="21600" y="1805"/>
                    <a:pt x="21600" y="1805"/>
                  </a:cubicBezTo>
                  <a:cubicBezTo>
                    <a:pt x="21600" y="790"/>
                    <a:pt x="20568" y="0"/>
                    <a:pt x="19376" y="0"/>
                  </a:cubicBezTo>
                  <a:close/>
                </a:path>
              </a:pathLst>
            </a:custGeom>
            <a:solidFill>
              <a:srgbClr val="6EAA01"/>
            </a:solidFill>
            <a:ln w="12700" cap="flat">
              <a:noFill/>
              <a:miter lim="400000"/>
            </a:ln>
            <a:effectLst>
              <a:outerShdw blurRad="101600" dist="76200" dir="5400000" rotWithShape="0">
                <a:srgbClr val="000000">
                  <a:alpha val="40000"/>
                </a:srgbClr>
              </a:outerShdw>
            </a:effectLst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grpSp>
          <p:nvGrpSpPr>
            <p:cNvPr id="739" name="Group 739"/>
            <p:cNvGrpSpPr/>
            <p:nvPr/>
          </p:nvGrpSpPr>
          <p:grpSpPr>
            <a:xfrm>
              <a:off x="0" y="28575"/>
              <a:ext cx="8177210" cy="1524755"/>
              <a:chOff x="0" y="0"/>
              <a:chExt cx="8177209" cy="1524754"/>
            </a:xfrm>
          </p:grpSpPr>
          <p:sp>
            <p:nvSpPr>
              <p:cNvPr id="733" name="Shape 733"/>
              <p:cNvSpPr/>
              <p:nvPr/>
            </p:nvSpPr>
            <p:spPr>
              <a:xfrm>
                <a:off x="0" y="0"/>
                <a:ext cx="1628776" cy="6768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303" y="0"/>
                    </a:moveTo>
                    <a:cubicBezTo>
                      <a:pt x="2303" y="0"/>
                      <a:pt x="2303" y="0"/>
                      <a:pt x="19376" y="0"/>
                    </a:cubicBezTo>
                    <a:cubicBezTo>
                      <a:pt x="20647" y="0"/>
                      <a:pt x="21600" y="2866"/>
                      <a:pt x="21600" y="6304"/>
                    </a:cubicBezTo>
                    <a:cubicBezTo>
                      <a:pt x="21600" y="6304"/>
                      <a:pt x="21600" y="6304"/>
                      <a:pt x="21600" y="17824"/>
                    </a:cubicBezTo>
                    <a:lnTo>
                      <a:pt x="21600" y="18754"/>
                    </a:lnTo>
                    <a:lnTo>
                      <a:pt x="19555" y="17136"/>
                    </a:lnTo>
                    <a:cubicBezTo>
                      <a:pt x="17187" y="15543"/>
                      <a:pt x="14668" y="14685"/>
                      <a:pt x="12057" y="14685"/>
                    </a:cubicBezTo>
                    <a:cubicBezTo>
                      <a:pt x="8576" y="14685"/>
                      <a:pt x="5259" y="16210"/>
                      <a:pt x="2242" y="18969"/>
                    </a:cubicBezTo>
                    <a:lnTo>
                      <a:pt x="0" y="21600"/>
                    </a:lnTo>
                    <a:lnTo>
                      <a:pt x="0" y="14610"/>
                    </a:lnTo>
                    <a:cubicBezTo>
                      <a:pt x="0" y="12018"/>
                      <a:pt x="0" y="9253"/>
                      <a:pt x="0" y="6304"/>
                    </a:cubicBezTo>
                    <a:cubicBezTo>
                      <a:pt x="0" y="2866"/>
                      <a:pt x="1032" y="0"/>
                      <a:pt x="2303" y="0"/>
                    </a:cubicBezTo>
                    <a:close/>
                  </a:path>
                </a:pathLst>
              </a:custGeom>
              <a:solidFill>
                <a:srgbClr val="FFFFFF">
                  <a:alpha val="43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734" name="Shape 734"/>
              <p:cNvSpPr/>
              <p:nvPr/>
            </p:nvSpPr>
            <p:spPr>
              <a:xfrm>
                <a:off x="3355973" y="558798"/>
                <a:ext cx="530227" cy="6254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65" y="0"/>
                    </a:moveTo>
                    <a:lnTo>
                      <a:pt x="21600" y="9320"/>
                    </a:lnTo>
                    <a:lnTo>
                      <a:pt x="21600" y="21600"/>
                    </a:lnTo>
                    <a:lnTo>
                      <a:pt x="14357" y="21600"/>
                    </a:lnTo>
                    <a:lnTo>
                      <a:pt x="14357" y="12390"/>
                    </a:lnTo>
                    <a:lnTo>
                      <a:pt x="7243" y="12390"/>
                    </a:lnTo>
                    <a:lnTo>
                      <a:pt x="7243" y="21600"/>
                    </a:lnTo>
                    <a:lnTo>
                      <a:pt x="0" y="21600"/>
                    </a:lnTo>
                    <a:lnTo>
                      <a:pt x="0" y="9320"/>
                    </a:lnTo>
                    <a:lnTo>
                      <a:pt x="10865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735" name="Shape 735"/>
              <p:cNvSpPr/>
              <p:nvPr/>
            </p:nvSpPr>
            <p:spPr>
              <a:xfrm>
                <a:off x="3227117" y="433096"/>
                <a:ext cx="787939" cy="4338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56" h="21235" extrusionOk="0">
                    <a:moveTo>
                      <a:pt x="20341" y="21089"/>
                    </a:moveTo>
                    <a:cubicBezTo>
                      <a:pt x="20016" y="21089"/>
                      <a:pt x="19692" y="21089"/>
                      <a:pt x="19529" y="20797"/>
                    </a:cubicBezTo>
                    <a:cubicBezTo>
                      <a:pt x="10759" y="4743"/>
                      <a:pt x="10759" y="4743"/>
                      <a:pt x="10759" y="4743"/>
                    </a:cubicBezTo>
                    <a:cubicBezTo>
                      <a:pt x="1827" y="20797"/>
                      <a:pt x="1827" y="20797"/>
                      <a:pt x="1827" y="20797"/>
                    </a:cubicBezTo>
                    <a:cubicBezTo>
                      <a:pt x="1340" y="21381"/>
                      <a:pt x="690" y="21381"/>
                      <a:pt x="365" y="20797"/>
                    </a:cubicBezTo>
                    <a:cubicBezTo>
                      <a:pt x="-122" y="19922"/>
                      <a:pt x="-122" y="18754"/>
                      <a:pt x="365" y="17878"/>
                    </a:cubicBezTo>
                    <a:cubicBezTo>
                      <a:pt x="9947" y="657"/>
                      <a:pt x="9947" y="657"/>
                      <a:pt x="9947" y="657"/>
                    </a:cubicBezTo>
                    <a:cubicBezTo>
                      <a:pt x="10272" y="-219"/>
                      <a:pt x="11084" y="-219"/>
                      <a:pt x="11409" y="657"/>
                    </a:cubicBezTo>
                    <a:cubicBezTo>
                      <a:pt x="20991" y="17878"/>
                      <a:pt x="20991" y="17878"/>
                      <a:pt x="20991" y="17878"/>
                    </a:cubicBezTo>
                    <a:cubicBezTo>
                      <a:pt x="21478" y="18754"/>
                      <a:pt x="21478" y="19922"/>
                      <a:pt x="20991" y="20797"/>
                    </a:cubicBezTo>
                    <a:cubicBezTo>
                      <a:pt x="20828" y="21089"/>
                      <a:pt x="20666" y="21089"/>
                      <a:pt x="20341" y="2108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736" name="Shape 736"/>
              <p:cNvSpPr/>
              <p:nvPr/>
            </p:nvSpPr>
            <p:spPr>
              <a:xfrm>
                <a:off x="156254" y="402074"/>
                <a:ext cx="1303565" cy="112268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91439" tIns="91439" rIns="91439" bIns="91439" numCol="1" anchor="t">
                <a:spAutoFit/>
              </a:bodyPr>
              <a:lstStyle>
                <a:lvl1pPr>
                  <a:defRPr sz="6400" b="1">
                    <a:solidFill>
                      <a:srgbClr val="FFFFFF"/>
                    </a:solidFill>
                  </a:defRPr>
                </a:lvl1pPr>
              </a:lstStyle>
              <a:p>
                <a:pPr>
                  <a:defRPr b="0">
                    <a:solidFill>
                      <a:srgbClr val="000000"/>
                    </a:solidFill>
                  </a:defRPr>
                </a:pPr>
                <a:r>
                  <a:rPr b="1">
                    <a:solidFill>
                      <a:srgbClr val="FFFFFF"/>
                    </a:solidFill>
                  </a:rPr>
                  <a:t>02</a:t>
                </a:r>
              </a:p>
            </p:txBody>
          </p:sp>
          <p:sp>
            <p:nvSpPr>
              <p:cNvPr id="737" name="Shape 737"/>
              <p:cNvSpPr/>
              <p:nvPr/>
            </p:nvSpPr>
            <p:spPr>
              <a:xfrm>
                <a:off x="4179887" y="86510"/>
                <a:ext cx="3924299" cy="66548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91439" tIns="91439" rIns="91439" bIns="91439" numCol="1" anchor="t">
                <a:spAutoFit/>
              </a:bodyPr>
              <a:lstStyle>
                <a:lvl1pPr>
                  <a:defRPr sz="3300" b="1">
                    <a:solidFill>
                      <a:srgbClr val="FFFFFF"/>
                    </a:solidFill>
                  </a:defRPr>
                </a:lvl1pPr>
              </a:lstStyle>
              <a:p>
                <a:pPr>
                  <a:defRPr b="0">
                    <a:solidFill>
                      <a:srgbClr val="000000"/>
                    </a:solidFill>
                  </a:defRPr>
                </a:pPr>
                <a:r>
                  <a:rPr b="1">
                    <a:solidFill>
                      <a:srgbClr val="FFFFFF"/>
                    </a:solidFill>
                  </a:rPr>
                  <a:t>YOUR  TEXT  HERE</a:t>
                </a:r>
              </a:p>
            </p:txBody>
          </p:sp>
          <p:sp>
            <p:nvSpPr>
              <p:cNvPr id="738" name="Shape 738"/>
              <p:cNvSpPr/>
              <p:nvPr/>
            </p:nvSpPr>
            <p:spPr>
              <a:xfrm>
                <a:off x="4179889" y="646480"/>
                <a:ext cx="3997321" cy="86868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91439" tIns="91439" rIns="91439" bIns="91439" numCol="1" anchor="t">
                <a:spAutoFit/>
              </a:bodyPr>
              <a:lstStyle>
                <a:lvl1pPr algn="just">
                  <a:defRPr sz="2300">
                    <a:solidFill>
                      <a:srgbClr val="FFFFFF"/>
                    </a:solidFill>
                  </a:defRPr>
                </a:lvl1pPr>
              </a:lstStyle>
              <a:p>
                <a:pPr>
                  <a:defRPr>
                    <a:solidFill>
                      <a:srgbClr val="000000"/>
                    </a:solidFill>
                  </a:defRPr>
                </a:pPr>
                <a:r>
                  <a:rPr>
                    <a:solidFill>
                      <a:srgbClr val="FFFFFF"/>
                    </a:solidFill>
                  </a:rPr>
                  <a:t>Nowadays a growing number of people, especially the 20s</a:t>
                </a:r>
              </a:p>
            </p:txBody>
          </p:sp>
        </p:grpSp>
      </p:grpSp>
      <p:grpSp>
        <p:nvGrpSpPr>
          <p:cNvPr id="748" name="Group 748"/>
          <p:cNvGrpSpPr/>
          <p:nvPr/>
        </p:nvGrpSpPr>
        <p:grpSpPr>
          <a:xfrm>
            <a:off x="2174875" y="6886202"/>
            <a:ext cx="9496878" cy="2295527"/>
            <a:chOff x="0" y="0"/>
            <a:chExt cx="9496876" cy="2295525"/>
          </a:xfrm>
        </p:grpSpPr>
        <p:sp>
          <p:nvSpPr>
            <p:cNvPr id="741" name="Shape 741"/>
            <p:cNvSpPr/>
            <p:nvPr/>
          </p:nvSpPr>
          <p:spPr>
            <a:xfrm>
              <a:off x="0" y="0"/>
              <a:ext cx="1628777" cy="2295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376" y="0"/>
                  </a:moveTo>
                  <a:cubicBezTo>
                    <a:pt x="2303" y="0"/>
                    <a:pt x="2303" y="0"/>
                    <a:pt x="2303" y="0"/>
                  </a:cubicBezTo>
                  <a:cubicBezTo>
                    <a:pt x="1032" y="0"/>
                    <a:pt x="0" y="790"/>
                    <a:pt x="0" y="1805"/>
                  </a:cubicBezTo>
                  <a:cubicBezTo>
                    <a:pt x="0" y="15735"/>
                    <a:pt x="0" y="15735"/>
                    <a:pt x="0" y="15735"/>
                  </a:cubicBezTo>
                  <a:cubicBezTo>
                    <a:pt x="3415" y="17539"/>
                    <a:pt x="3415" y="17539"/>
                    <a:pt x="3415" y="17539"/>
                  </a:cubicBezTo>
                  <a:cubicBezTo>
                    <a:pt x="10800" y="21600"/>
                    <a:pt x="10800" y="21600"/>
                    <a:pt x="10800" y="21600"/>
                  </a:cubicBezTo>
                  <a:cubicBezTo>
                    <a:pt x="18265" y="17539"/>
                    <a:pt x="18265" y="17539"/>
                    <a:pt x="18265" y="17539"/>
                  </a:cubicBezTo>
                  <a:cubicBezTo>
                    <a:pt x="21600" y="15735"/>
                    <a:pt x="21600" y="15735"/>
                    <a:pt x="21600" y="15735"/>
                  </a:cubicBezTo>
                  <a:cubicBezTo>
                    <a:pt x="21600" y="1805"/>
                    <a:pt x="21600" y="1805"/>
                    <a:pt x="21600" y="1805"/>
                  </a:cubicBezTo>
                  <a:cubicBezTo>
                    <a:pt x="21600" y="790"/>
                    <a:pt x="20647" y="0"/>
                    <a:pt x="19376" y="0"/>
                  </a:cubicBezTo>
                  <a:close/>
                </a:path>
              </a:pathLst>
            </a:custGeom>
            <a:solidFill>
              <a:srgbClr val="3AA3CD"/>
            </a:solidFill>
            <a:ln w="12700" cap="flat">
              <a:noFill/>
              <a:miter lim="400000"/>
            </a:ln>
            <a:effectLst>
              <a:outerShdw blurRad="101600" dist="76200" dir="5400000" rotWithShape="0">
                <a:srgbClr val="000000">
                  <a:alpha val="40000"/>
                </a:srgbClr>
              </a:outerShdw>
            </a:effectLst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grpSp>
          <p:nvGrpSpPr>
            <p:cNvPr id="747" name="Group 747"/>
            <p:cNvGrpSpPr/>
            <p:nvPr/>
          </p:nvGrpSpPr>
          <p:grpSpPr>
            <a:xfrm>
              <a:off x="0" y="55283"/>
              <a:ext cx="9496876" cy="1523743"/>
              <a:chOff x="0" y="0"/>
              <a:chExt cx="9496875" cy="1523742"/>
            </a:xfrm>
          </p:grpSpPr>
          <p:sp>
            <p:nvSpPr>
              <p:cNvPr id="742" name="Shape 742"/>
              <p:cNvSpPr/>
              <p:nvPr/>
            </p:nvSpPr>
            <p:spPr>
              <a:xfrm>
                <a:off x="0" y="0"/>
                <a:ext cx="1628776" cy="6768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303" y="0"/>
                    </a:moveTo>
                    <a:cubicBezTo>
                      <a:pt x="2303" y="0"/>
                      <a:pt x="2303" y="0"/>
                      <a:pt x="19376" y="0"/>
                    </a:cubicBezTo>
                    <a:cubicBezTo>
                      <a:pt x="20647" y="0"/>
                      <a:pt x="21600" y="2866"/>
                      <a:pt x="21600" y="6304"/>
                    </a:cubicBezTo>
                    <a:cubicBezTo>
                      <a:pt x="21600" y="6304"/>
                      <a:pt x="21600" y="6304"/>
                      <a:pt x="21600" y="17824"/>
                    </a:cubicBezTo>
                    <a:lnTo>
                      <a:pt x="21600" y="18754"/>
                    </a:lnTo>
                    <a:lnTo>
                      <a:pt x="19555" y="17136"/>
                    </a:lnTo>
                    <a:cubicBezTo>
                      <a:pt x="17187" y="15543"/>
                      <a:pt x="14668" y="14685"/>
                      <a:pt x="12057" y="14685"/>
                    </a:cubicBezTo>
                    <a:cubicBezTo>
                      <a:pt x="8576" y="14685"/>
                      <a:pt x="5259" y="16210"/>
                      <a:pt x="2242" y="18969"/>
                    </a:cubicBezTo>
                    <a:lnTo>
                      <a:pt x="0" y="21600"/>
                    </a:lnTo>
                    <a:lnTo>
                      <a:pt x="0" y="14610"/>
                    </a:lnTo>
                    <a:cubicBezTo>
                      <a:pt x="0" y="12018"/>
                      <a:pt x="0" y="9253"/>
                      <a:pt x="0" y="6304"/>
                    </a:cubicBezTo>
                    <a:cubicBezTo>
                      <a:pt x="0" y="2866"/>
                      <a:pt x="1032" y="0"/>
                      <a:pt x="2303" y="0"/>
                    </a:cubicBezTo>
                    <a:close/>
                  </a:path>
                </a:pathLst>
              </a:custGeom>
              <a:solidFill>
                <a:srgbClr val="FFFFFF">
                  <a:alpha val="4300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743" name="Shape 743"/>
              <p:cNvSpPr/>
              <p:nvPr/>
            </p:nvSpPr>
            <p:spPr>
              <a:xfrm>
                <a:off x="4502149" y="309840"/>
                <a:ext cx="904877" cy="94482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97" extrusionOk="0">
                    <a:moveTo>
                      <a:pt x="12445" y="0"/>
                    </a:moveTo>
                    <a:cubicBezTo>
                      <a:pt x="7438" y="0"/>
                      <a:pt x="3433" y="3828"/>
                      <a:pt x="3433" y="8613"/>
                    </a:cubicBezTo>
                    <a:cubicBezTo>
                      <a:pt x="3433" y="10937"/>
                      <a:pt x="4291" y="12987"/>
                      <a:pt x="5865" y="14491"/>
                    </a:cubicBezTo>
                    <a:cubicBezTo>
                      <a:pt x="286" y="19686"/>
                      <a:pt x="286" y="19686"/>
                      <a:pt x="286" y="19686"/>
                    </a:cubicBezTo>
                    <a:cubicBezTo>
                      <a:pt x="143" y="19959"/>
                      <a:pt x="0" y="20233"/>
                      <a:pt x="0" y="20506"/>
                    </a:cubicBezTo>
                    <a:cubicBezTo>
                      <a:pt x="0" y="20780"/>
                      <a:pt x="143" y="21053"/>
                      <a:pt x="286" y="21190"/>
                    </a:cubicBezTo>
                    <a:cubicBezTo>
                      <a:pt x="715" y="21600"/>
                      <a:pt x="1430" y="21600"/>
                      <a:pt x="1860" y="21190"/>
                    </a:cubicBezTo>
                    <a:cubicBezTo>
                      <a:pt x="7438" y="15858"/>
                      <a:pt x="7438" y="15858"/>
                      <a:pt x="7438" y="15858"/>
                    </a:cubicBezTo>
                    <a:cubicBezTo>
                      <a:pt x="8869" y="16815"/>
                      <a:pt x="10585" y="17362"/>
                      <a:pt x="12445" y="17362"/>
                    </a:cubicBezTo>
                    <a:cubicBezTo>
                      <a:pt x="17452" y="17362"/>
                      <a:pt x="21600" y="13397"/>
                      <a:pt x="21600" y="8613"/>
                    </a:cubicBezTo>
                    <a:cubicBezTo>
                      <a:pt x="21600" y="3828"/>
                      <a:pt x="17452" y="0"/>
                      <a:pt x="12445" y="0"/>
                    </a:cubicBezTo>
                    <a:close/>
                    <a:moveTo>
                      <a:pt x="12445" y="1504"/>
                    </a:moveTo>
                    <a:cubicBezTo>
                      <a:pt x="16593" y="1504"/>
                      <a:pt x="20026" y="4785"/>
                      <a:pt x="20026" y="8613"/>
                    </a:cubicBezTo>
                    <a:cubicBezTo>
                      <a:pt x="20026" y="12577"/>
                      <a:pt x="16593" y="15858"/>
                      <a:pt x="12445" y="15858"/>
                    </a:cubicBezTo>
                    <a:cubicBezTo>
                      <a:pt x="8440" y="15858"/>
                      <a:pt x="5007" y="12577"/>
                      <a:pt x="5007" y="8613"/>
                    </a:cubicBezTo>
                    <a:cubicBezTo>
                      <a:pt x="5007" y="4785"/>
                      <a:pt x="8440" y="1504"/>
                      <a:pt x="12445" y="150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744" name="Shape 744"/>
              <p:cNvSpPr/>
              <p:nvPr/>
            </p:nvSpPr>
            <p:spPr>
              <a:xfrm>
                <a:off x="238126" y="401062"/>
                <a:ext cx="1303565" cy="112268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91439" tIns="91439" rIns="91439" bIns="91439" numCol="1" anchor="t">
                <a:spAutoFit/>
              </a:bodyPr>
              <a:lstStyle>
                <a:lvl1pPr>
                  <a:defRPr sz="6400" b="1">
                    <a:solidFill>
                      <a:srgbClr val="FFFFFF"/>
                    </a:solidFill>
                  </a:defRPr>
                </a:lvl1pPr>
              </a:lstStyle>
              <a:p>
                <a:pPr>
                  <a:defRPr b="0">
                    <a:solidFill>
                      <a:srgbClr val="000000"/>
                    </a:solidFill>
                  </a:defRPr>
                </a:pPr>
                <a:r>
                  <a:rPr b="1">
                    <a:solidFill>
                      <a:srgbClr val="FFFFFF"/>
                    </a:solidFill>
                  </a:rPr>
                  <a:t>03</a:t>
                </a:r>
              </a:p>
            </p:txBody>
          </p:sp>
          <p:sp>
            <p:nvSpPr>
              <p:cNvPr id="745" name="Shape 745"/>
              <p:cNvSpPr/>
              <p:nvPr/>
            </p:nvSpPr>
            <p:spPr>
              <a:xfrm>
                <a:off x="5499553" y="69328"/>
                <a:ext cx="3924299" cy="66548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91439" tIns="91439" rIns="91439" bIns="91439" numCol="1" anchor="t">
                <a:spAutoFit/>
              </a:bodyPr>
              <a:lstStyle>
                <a:lvl1pPr>
                  <a:defRPr sz="3300" b="1">
                    <a:solidFill>
                      <a:srgbClr val="FFFFFF"/>
                    </a:solidFill>
                  </a:defRPr>
                </a:lvl1pPr>
              </a:lstStyle>
              <a:p>
                <a:pPr>
                  <a:defRPr b="0">
                    <a:solidFill>
                      <a:srgbClr val="000000"/>
                    </a:solidFill>
                  </a:defRPr>
                </a:pPr>
                <a:r>
                  <a:rPr b="1">
                    <a:solidFill>
                      <a:srgbClr val="FFFFFF"/>
                    </a:solidFill>
                  </a:rPr>
                  <a:t>YOUR  TEXT  HERE</a:t>
                </a:r>
              </a:p>
            </p:txBody>
          </p:sp>
          <p:sp>
            <p:nvSpPr>
              <p:cNvPr id="746" name="Shape 746"/>
              <p:cNvSpPr/>
              <p:nvPr/>
            </p:nvSpPr>
            <p:spPr>
              <a:xfrm>
                <a:off x="5499555" y="629298"/>
                <a:ext cx="3997321" cy="86868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91439" tIns="91439" rIns="91439" bIns="91439" numCol="1" anchor="t">
                <a:spAutoFit/>
              </a:bodyPr>
              <a:lstStyle>
                <a:lvl1pPr algn="just">
                  <a:defRPr sz="2300">
                    <a:solidFill>
                      <a:srgbClr val="FFFFFF"/>
                    </a:solidFill>
                  </a:defRPr>
                </a:lvl1pPr>
              </a:lstStyle>
              <a:p>
                <a:pPr>
                  <a:defRPr>
                    <a:solidFill>
                      <a:srgbClr val="000000"/>
                    </a:solidFill>
                  </a:defRPr>
                </a:pPr>
                <a:r>
                  <a:rPr>
                    <a:solidFill>
                      <a:srgbClr val="FFFFFF"/>
                    </a:solidFill>
                  </a:rPr>
                  <a:t>Nowadays a growing number of people, especially the 20s</a:t>
                </a:r>
              </a:p>
            </p:txBody>
          </p:sp>
        </p:grpSp>
      </p:grpSp>
      <p:grpSp>
        <p:nvGrpSpPr>
          <p:cNvPr id="756" name="Group 756"/>
          <p:cNvGrpSpPr/>
          <p:nvPr/>
        </p:nvGrpSpPr>
        <p:grpSpPr>
          <a:xfrm>
            <a:off x="3502026" y="8565776"/>
            <a:ext cx="8182426" cy="2298701"/>
            <a:chOff x="0" y="0"/>
            <a:chExt cx="8182425" cy="2298700"/>
          </a:xfrm>
        </p:grpSpPr>
        <p:sp>
          <p:nvSpPr>
            <p:cNvPr id="749" name="Shape 749"/>
            <p:cNvSpPr/>
            <p:nvPr/>
          </p:nvSpPr>
          <p:spPr>
            <a:xfrm>
              <a:off x="6350" y="-1"/>
              <a:ext cx="1628777" cy="2298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376" y="0"/>
                  </a:moveTo>
                  <a:cubicBezTo>
                    <a:pt x="2224" y="0"/>
                    <a:pt x="2224" y="0"/>
                    <a:pt x="2224" y="0"/>
                  </a:cubicBezTo>
                  <a:cubicBezTo>
                    <a:pt x="1032" y="0"/>
                    <a:pt x="0" y="844"/>
                    <a:pt x="0" y="1856"/>
                  </a:cubicBezTo>
                  <a:cubicBezTo>
                    <a:pt x="0" y="15750"/>
                    <a:pt x="0" y="15750"/>
                    <a:pt x="0" y="15750"/>
                  </a:cubicBezTo>
                  <a:cubicBezTo>
                    <a:pt x="3415" y="17550"/>
                    <a:pt x="3415" y="17550"/>
                    <a:pt x="3415" y="17550"/>
                  </a:cubicBezTo>
                  <a:cubicBezTo>
                    <a:pt x="10800" y="21600"/>
                    <a:pt x="10800" y="21600"/>
                    <a:pt x="10800" y="21600"/>
                  </a:cubicBezTo>
                  <a:cubicBezTo>
                    <a:pt x="18185" y="17550"/>
                    <a:pt x="18185" y="17550"/>
                    <a:pt x="18185" y="17550"/>
                  </a:cubicBezTo>
                  <a:cubicBezTo>
                    <a:pt x="21600" y="15750"/>
                    <a:pt x="21600" y="15750"/>
                    <a:pt x="21600" y="15750"/>
                  </a:cubicBezTo>
                  <a:cubicBezTo>
                    <a:pt x="21600" y="1856"/>
                    <a:pt x="21600" y="1856"/>
                    <a:pt x="21600" y="1856"/>
                  </a:cubicBezTo>
                  <a:cubicBezTo>
                    <a:pt x="21600" y="844"/>
                    <a:pt x="20568" y="0"/>
                    <a:pt x="19376" y="0"/>
                  </a:cubicBezTo>
                  <a:close/>
                </a:path>
              </a:pathLst>
            </a:custGeom>
            <a:solidFill>
              <a:srgbClr val="363031"/>
            </a:solidFill>
            <a:ln w="12700" cap="flat">
              <a:noFill/>
              <a:miter lim="400000"/>
            </a:ln>
            <a:effectLst>
              <a:outerShdw blurRad="101600" dist="76200" dir="5400000" rotWithShape="0">
                <a:srgbClr val="000000">
                  <a:alpha val="40000"/>
                </a:srgbClr>
              </a:outerShdw>
            </a:effectLst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50" name="Shape 750"/>
            <p:cNvSpPr/>
            <p:nvPr/>
          </p:nvSpPr>
          <p:spPr>
            <a:xfrm>
              <a:off x="0" y="62941"/>
              <a:ext cx="1628777" cy="676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03" y="0"/>
                  </a:moveTo>
                  <a:cubicBezTo>
                    <a:pt x="2303" y="0"/>
                    <a:pt x="2303" y="0"/>
                    <a:pt x="19376" y="0"/>
                  </a:cubicBezTo>
                  <a:cubicBezTo>
                    <a:pt x="20647" y="0"/>
                    <a:pt x="21600" y="2866"/>
                    <a:pt x="21600" y="6304"/>
                  </a:cubicBezTo>
                  <a:cubicBezTo>
                    <a:pt x="21600" y="6304"/>
                    <a:pt x="21600" y="6304"/>
                    <a:pt x="21600" y="17824"/>
                  </a:cubicBezTo>
                  <a:lnTo>
                    <a:pt x="21600" y="18754"/>
                  </a:lnTo>
                  <a:lnTo>
                    <a:pt x="19555" y="17136"/>
                  </a:lnTo>
                  <a:cubicBezTo>
                    <a:pt x="17187" y="15543"/>
                    <a:pt x="14668" y="14685"/>
                    <a:pt x="12057" y="14685"/>
                  </a:cubicBezTo>
                  <a:cubicBezTo>
                    <a:pt x="8576" y="14685"/>
                    <a:pt x="5259" y="16210"/>
                    <a:pt x="2242" y="18969"/>
                  </a:cubicBezTo>
                  <a:lnTo>
                    <a:pt x="0" y="21600"/>
                  </a:lnTo>
                  <a:lnTo>
                    <a:pt x="0" y="14610"/>
                  </a:lnTo>
                  <a:cubicBezTo>
                    <a:pt x="0" y="12018"/>
                    <a:pt x="0" y="9253"/>
                    <a:pt x="0" y="6304"/>
                  </a:cubicBezTo>
                  <a:cubicBezTo>
                    <a:pt x="0" y="2866"/>
                    <a:pt x="1032" y="0"/>
                    <a:pt x="2303" y="0"/>
                  </a:cubicBezTo>
                  <a:close/>
                </a:path>
              </a:pathLst>
            </a:custGeom>
            <a:solidFill>
              <a:srgbClr val="FFFFFF">
                <a:alpha val="4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51" name="Shape 751"/>
            <p:cNvSpPr/>
            <p:nvPr/>
          </p:nvSpPr>
          <p:spPr>
            <a:xfrm>
              <a:off x="3492500" y="311150"/>
              <a:ext cx="225077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67" h="21600" extrusionOk="0">
                  <a:moveTo>
                    <a:pt x="1137" y="12960"/>
                  </a:moveTo>
                  <a:cubicBezTo>
                    <a:pt x="2274" y="17820"/>
                    <a:pt x="6253" y="21600"/>
                    <a:pt x="10800" y="21600"/>
                  </a:cubicBezTo>
                  <a:cubicBezTo>
                    <a:pt x="15347" y="21600"/>
                    <a:pt x="19326" y="17820"/>
                    <a:pt x="20463" y="12420"/>
                  </a:cubicBezTo>
                  <a:cubicBezTo>
                    <a:pt x="20463" y="12420"/>
                    <a:pt x="21032" y="11340"/>
                    <a:pt x="21032" y="10800"/>
                  </a:cubicBezTo>
                  <a:cubicBezTo>
                    <a:pt x="21600" y="9180"/>
                    <a:pt x="21032" y="8100"/>
                    <a:pt x="20463" y="8100"/>
                  </a:cubicBezTo>
                  <a:cubicBezTo>
                    <a:pt x="20463" y="8100"/>
                    <a:pt x="20463" y="8100"/>
                    <a:pt x="19895" y="8100"/>
                  </a:cubicBezTo>
                  <a:cubicBezTo>
                    <a:pt x="19326" y="4320"/>
                    <a:pt x="15916" y="1080"/>
                    <a:pt x="11368" y="540"/>
                  </a:cubicBezTo>
                  <a:cubicBezTo>
                    <a:pt x="12505" y="0"/>
                    <a:pt x="13074" y="0"/>
                    <a:pt x="13074" y="0"/>
                  </a:cubicBezTo>
                  <a:cubicBezTo>
                    <a:pt x="11937" y="0"/>
                    <a:pt x="11368" y="540"/>
                    <a:pt x="10232" y="540"/>
                  </a:cubicBezTo>
                  <a:cubicBezTo>
                    <a:pt x="9663" y="540"/>
                    <a:pt x="9095" y="540"/>
                    <a:pt x="8526" y="0"/>
                  </a:cubicBezTo>
                  <a:cubicBezTo>
                    <a:pt x="8526" y="0"/>
                    <a:pt x="9095" y="540"/>
                    <a:pt x="9663" y="540"/>
                  </a:cubicBezTo>
                  <a:cubicBezTo>
                    <a:pt x="9663" y="540"/>
                    <a:pt x="9663" y="540"/>
                    <a:pt x="9663" y="540"/>
                  </a:cubicBezTo>
                  <a:cubicBezTo>
                    <a:pt x="8526" y="540"/>
                    <a:pt x="7389" y="1080"/>
                    <a:pt x="6253" y="1080"/>
                  </a:cubicBezTo>
                  <a:cubicBezTo>
                    <a:pt x="6253" y="1080"/>
                    <a:pt x="6821" y="1080"/>
                    <a:pt x="7958" y="1080"/>
                  </a:cubicBezTo>
                  <a:cubicBezTo>
                    <a:pt x="4547" y="2160"/>
                    <a:pt x="2274" y="4860"/>
                    <a:pt x="1137" y="8100"/>
                  </a:cubicBezTo>
                  <a:cubicBezTo>
                    <a:pt x="1137" y="8100"/>
                    <a:pt x="1137" y="8100"/>
                    <a:pt x="1137" y="8100"/>
                  </a:cubicBezTo>
                  <a:cubicBezTo>
                    <a:pt x="568" y="8100"/>
                    <a:pt x="0" y="9180"/>
                    <a:pt x="0" y="10800"/>
                  </a:cubicBezTo>
                  <a:cubicBezTo>
                    <a:pt x="0" y="11880"/>
                    <a:pt x="568" y="12960"/>
                    <a:pt x="1137" y="1296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52" name="Shape 752"/>
            <p:cNvSpPr/>
            <p:nvPr/>
          </p:nvSpPr>
          <p:spPr>
            <a:xfrm>
              <a:off x="3328697" y="581026"/>
              <a:ext cx="598314" cy="825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1" h="21600" extrusionOk="0">
                  <a:moveTo>
                    <a:pt x="20799" y="2661"/>
                  </a:moveTo>
                  <a:cubicBezTo>
                    <a:pt x="20158" y="2191"/>
                    <a:pt x="19302" y="2191"/>
                    <a:pt x="18875" y="2661"/>
                  </a:cubicBezTo>
                  <a:cubicBezTo>
                    <a:pt x="17164" y="4070"/>
                    <a:pt x="17164" y="4070"/>
                    <a:pt x="17164" y="4070"/>
                  </a:cubicBezTo>
                  <a:cubicBezTo>
                    <a:pt x="16094" y="2035"/>
                    <a:pt x="16094" y="2035"/>
                    <a:pt x="16094" y="2035"/>
                  </a:cubicBezTo>
                  <a:cubicBezTo>
                    <a:pt x="15453" y="939"/>
                    <a:pt x="15453" y="939"/>
                    <a:pt x="15453" y="939"/>
                  </a:cubicBezTo>
                  <a:cubicBezTo>
                    <a:pt x="15453" y="783"/>
                    <a:pt x="15239" y="626"/>
                    <a:pt x="14811" y="470"/>
                  </a:cubicBezTo>
                  <a:cubicBezTo>
                    <a:pt x="14811" y="470"/>
                    <a:pt x="14811" y="470"/>
                    <a:pt x="14811" y="470"/>
                  </a:cubicBezTo>
                  <a:cubicBezTo>
                    <a:pt x="14384" y="157"/>
                    <a:pt x="13742" y="0"/>
                    <a:pt x="12887" y="0"/>
                  </a:cubicBezTo>
                  <a:cubicBezTo>
                    <a:pt x="12031" y="0"/>
                    <a:pt x="12031" y="0"/>
                    <a:pt x="12031" y="0"/>
                  </a:cubicBezTo>
                  <a:cubicBezTo>
                    <a:pt x="12031" y="313"/>
                    <a:pt x="12031" y="626"/>
                    <a:pt x="12031" y="939"/>
                  </a:cubicBezTo>
                  <a:cubicBezTo>
                    <a:pt x="12031" y="1878"/>
                    <a:pt x="11603" y="2817"/>
                    <a:pt x="11176" y="3287"/>
                  </a:cubicBezTo>
                  <a:cubicBezTo>
                    <a:pt x="10534" y="1409"/>
                    <a:pt x="10534" y="1409"/>
                    <a:pt x="10534" y="1409"/>
                  </a:cubicBezTo>
                  <a:cubicBezTo>
                    <a:pt x="10534" y="1252"/>
                    <a:pt x="10534" y="1252"/>
                    <a:pt x="10534" y="1252"/>
                  </a:cubicBezTo>
                  <a:cubicBezTo>
                    <a:pt x="10534" y="1252"/>
                    <a:pt x="10534" y="1252"/>
                    <a:pt x="10748" y="1096"/>
                  </a:cubicBezTo>
                  <a:cubicBezTo>
                    <a:pt x="11176" y="157"/>
                    <a:pt x="11176" y="157"/>
                    <a:pt x="11176" y="157"/>
                  </a:cubicBezTo>
                  <a:cubicBezTo>
                    <a:pt x="11176" y="157"/>
                    <a:pt x="11176" y="0"/>
                    <a:pt x="10962" y="0"/>
                  </a:cubicBezTo>
                  <a:cubicBezTo>
                    <a:pt x="8609" y="0"/>
                    <a:pt x="8609" y="0"/>
                    <a:pt x="8609" y="0"/>
                  </a:cubicBezTo>
                  <a:cubicBezTo>
                    <a:pt x="8609" y="0"/>
                    <a:pt x="8609" y="157"/>
                    <a:pt x="8609" y="157"/>
                  </a:cubicBezTo>
                  <a:cubicBezTo>
                    <a:pt x="9037" y="1096"/>
                    <a:pt x="9037" y="1096"/>
                    <a:pt x="9037" y="1096"/>
                  </a:cubicBezTo>
                  <a:cubicBezTo>
                    <a:pt x="9037" y="1252"/>
                    <a:pt x="9037" y="1252"/>
                    <a:pt x="9037" y="1252"/>
                  </a:cubicBezTo>
                  <a:cubicBezTo>
                    <a:pt x="9037" y="1252"/>
                    <a:pt x="9037" y="1252"/>
                    <a:pt x="9037" y="1409"/>
                  </a:cubicBezTo>
                  <a:cubicBezTo>
                    <a:pt x="8609" y="3287"/>
                    <a:pt x="8609" y="3287"/>
                    <a:pt x="8609" y="3287"/>
                  </a:cubicBezTo>
                  <a:cubicBezTo>
                    <a:pt x="7968" y="2817"/>
                    <a:pt x="7540" y="1878"/>
                    <a:pt x="7540" y="939"/>
                  </a:cubicBezTo>
                  <a:cubicBezTo>
                    <a:pt x="7540" y="626"/>
                    <a:pt x="7540" y="313"/>
                    <a:pt x="7754" y="0"/>
                  </a:cubicBezTo>
                  <a:cubicBezTo>
                    <a:pt x="6685" y="0"/>
                    <a:pt x="6685" y="0"/>
                    <a:pt x="6685" y="0"/>
                  </a:cubicBezTo>
                  <a:cubicBezTo>
                    <a:pt x="6043" y="0"/>
                    <a:pt x="5401" y="157"/>
                    <a:pt x="4760" y="470"/>
                  </a:cubicBezTo>
                  <a:cubicBezTo>
                    <a:pt x="4760" y="470"/>
                    <a:pt x="4760" y="470"/>
                    <a:pt x="4760" y="470"/>
                  </a:cubicBezTo>
                  <a:cubicBezTo>
                    <a:pt x="4546" y="626"/>
                    <a:pt x="4332" y="783"/>
                    <a:pt x="4118" y="939"/>
                  </a:cubicBezTo>
                  <a:cubicBezTo>
                    <a:pt x="3477" y="2035"/>
                    <a:pt x="3477" y="2035"/>
                    <a:pt x="3477" y="2035"/>
                  </a:cubicBezTo>
                  <a:cubicBezTo>
                    <a:pt x="55" y="8765"/>
                    <a:pt x="55" y="8765"/>
                    <a:pt x="55" y="8765"/>
                  </a:cubicBezTo>
                  <a:cubicBezTo>
                    <a:pt x="-159" y="9391"/>
                    <a:pt x="269" y="9861"/>
                    <a:pt x="1124" y="10174"/>
                  </a:cubicBezTo>
                  <a:cubicBezTo>
                    <a:pt x="1980" y="10330"/>
                    <a:pt x="3049" y="10017"/>
                    <a:pt x="3263" y="9391"/>
                  </a:cubicBezTo>
                  <a:cubicBezTo>
                    <a:pt x="5401" y="5322"/>
                    <a:pt x="5401" y="5322"/>
                    <a:pt x="5401" y="5322"/>
                  </a:cubicBezTo>
                  <a:cubicBezTo>
                    <a:pt x="5401" y="7826"/>
                    <a:pt x="5401" y="7826"/>
                    <a:pt x="5401" y="7826"/>
                  </a:cubicBezTo>
                  <a:cubicBezTo>
                    <a:pt x="5401" y="7826"/>
                    <a:pt x="5401" y="7826"/>
                    <a:pt x="5401" y="7826"/>
                  </a:cubicBezTo>
                  <a:cubicBezTo>
                    <a:pt x="5401" y="7826"/>
                    <a:pt x="5401" y="7826"/>
                    <a:pt x="5401" y="7826"/>
                  </a:cubicBezTo>
                  <a:cubicBezTo>
                    <a:pt x="5401" y="20035"/>
                    <a:pt x="5401" y="20035"/>
                    <a:pt x="5401" y="20035"/>
                  </a:cubicBezTo>
                  <a:cubicBezTo>
                    <a:pt x="5401" y="20974"/>
                    <a:pt x="6257" y="21600"/>
                    <a:pt x="7326" y="21600"/>
                  </a:cubicBezTo>
                  <a:cubicBezTo>
                    <a:pt x="8395" y="21600"/>
                    <a:pt x="9251" y="20974"/>
                    <a:pt x="9251" y="20035"/>
                  </a:cubicBezTo>
                  <a:cubicBezTo>
                    <a:pt x="9251" y="10330"/>
                    <a:pt x="9251" y="10330"/>
                    <a:pt x="9251" y="10330"/>
                  </a:cubicBezTo>
                  <a:cubicBezTo>
                    <a:pt x="10320" y="10330"/>
                    <a:pt x="10320" y="10330"/>
                    <a:pt x="10320" y="10330"/>
                  </a:cubicBezTo>
                  <a:cubicBezTo>
                    <a:pt x="10320" y="20035"/>
                    <a:pt x="10320" y="20035"/>
                    <a:pt x="10320" y="20035"/>
                  </a:cubicBezTo>
                  <a:cubicBezTo>
                    <a:pt x="10320" y="20974"/>
                    <a:pt x="11176" y="21600"/>
                    <a:pt x="12245" y="21600"/>
                  </a:cubicBezTo>
                  <a:cubicBezTo>
                    <a:pt x="13314" y="21600"/>
                    <a:pt x="14170" y="20974"/>
                    <a:pt x="14170" y="20035"/>
                  </a:cubicBezTo>
                  <a:cubicBezTo>
                    <a:pt x="14170" y="7826"/>
                    <a:pt x="14170" y="7826"/>
                    <a:pt x="14170" y="7826"/>
                  </a:cubicBezTo>
                  <a:cubicBezTo>
                    <a:pt x="14170" y="7826"/>
                    <a:pt x="14170" y="7826"/>
                    <a:pt x="14170" y="7826"/>
                  </a:cubicBezTo>
                  <a:cubicBezTo>
                    <a:pt x="14170" y="7826"/>
                    <a:pt x="14170" y="7826"/>
                    <a:pt x="14170" y="7826"/>
                  </a:cubicBezTo>
                  <a:cubicBezTo>
                    <a:pt x="14170" y="5165"/>
                    <a:pt x="14170" y="5165"/>
                    <a:pt x="14170" y="5165"/>
                  </a:cubicBezTo>
                  <a:cubicBezTo>
                    <a:pt x="14811" y="6574"/>
                    <a:pt x="14811" y="6574"/>
                    <a:pt x="14811" y="6574"/>
                  </a:cubicBezTo>
                  <a:cubicBezTo>
                    <a:pt x="15025" y="6887"/>
                    <a:pt x="15239" y="6887"/>
                    <a:pt x="15453" y="7043"/>
                  </a:cubicBezTo>
                  <a:cubicBezTo>
                    <a:pt x="15881" y="7513"/>
                    <a:pt x="16736" y="7357"/>
                    <a:pt x="17378" y="7043"/>
                  </a:cubicBezTo>
                  <a:cubicBezTo>
                    <a:pt x="18233" y="6261"/>
                    <a:pt x="18233" y="6261"/>
                    <a:pt x="18233" y="6261"/>
                  </a:cubicBezTo>
                  <a:cubicBezTo>
                    <a:pt x="21013" y="4070"/>
                    <a:pt x="21013" y="4070"/>
                    <a:pt x="21013" y="4070"/>
                  </a:cubicBezTo>
                  <a:cubicBezTo>
                    <a:pt x="21441" y="3600"/>
                    <a:pt x="21441" y="2974"/>
                    <a:pt x="20799" y="266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53" name="Shape 753"/>
            <p:cNvSpPr/>
            <p:nvPr/>
          </p:nvSpPr>
          <p:spPr>
            <a:xfrm>
              <a:off x="162604" y="447394"/>
              <a:ext cx="1303565" cy="1122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6400"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04</a:t>
              </a:r>
            </a:p>
          </p:txBody>
        </p:sp>
        <p:sp>
          <p:nvSpPr>
            <p:cNvPr id="754" name="Shape 754"/>
            <p:cNvSpPr/>
            <p:nvPr/>
          </p:nvSpPr>
          <p:spPr>
            <a:xfrm>
              <a:off x="4185103" y="82883"/>
              <a:ext cx="3924299" cy="6654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300"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  <p:sp>
          <p:nvSpPr>
            <p:cNvPr id="755" name="Shape 755"/>
            <p:cNvSpPr/>
            <p:nvPr/>
          </p:nvSpPr>
          <p:spPr>
            <a:xfrm>
              <a:off x="4185105" y="642854"/>
              <a:ext cx="3997321" cy="868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 algn="just">
                <a:defRPr sz="2300">
                  <a:solidFill>
                    <a:srgbClr val="FFFFFF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FFFFFF"/>
                  </a:solidFill>
                </a:rPr>
                <a:t>Nowadays a growing number of people, especially the 20s</a:t>
              </a:r>
            </a:p>
          </p:txBody>
        </p:sp>
      </p:grpSp>
      <p:grpSp>
        <p:nvGrpSpPr>
          <p:cNvPr id="763" name="Group 763"/>
          <p:cNvGrpSpPr/>
          <p:nvPr/>
        </p:nvGrpSpPr>
        <p:grpSpPr>
          <a:xfrm>
            <a:off x="2174875" y="10283452"/>
            <a:ext cx="9582603" cy="2295527"/>
            <a:chOff x="0" y="0"/>
            <a:chExt cx="9582601" cy="2295525"/>
          </a:xfrm>
        </p:grpSpPr>
        <p:sp>
          <p:nvSpPr>
            <p:cNvPr id="757" name="Shape 757"/>
            <p:cNvSpPr/>
            <p:nvPr/>
          </p:nvSpPr>
          <p:spPr>
            <a:xfrm>
              <a:off x="-1" y="0"/>
              <a:ext cx="1628777" cy="2295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376" y="0"/>
                  </a:moveTo>
                  <a:cubicBezTo>
                    <a:pt x="2303" y="0"/>
                    <a:pt x="2303" y="0"/>
                    <a:pt x="2303" y="0"/>
                  </a:cubicBezTo>
                  <a:cubicBezTo>
                    <a:pt x="1032" y="0"/>
                    <a:pt x="0" y="846"/>
                    <a:pt x="0" y="1861"/>
                  </a:cubicBezTo>
                  <a:cubicBezTo>
                    <a:pt x="0" y="15735"/>
                    <a:pt x="0" y="15735"/>
                    <a:pt x="0" y="15735"/>
                  </a:cubicBezTo>
                  <a:cubicBezTo>
                    <a:pt x="3415" y="17596"/>
                    <a:pt x="3415" y="17596"/>
                    <a:pt x="3415" y="17596"/>
                  </a:cubicBezTo>
                  <a:cubicBezTo>
                    <a:pt x="10800" y="21600"/>
                    <a:pt x="10800" y="21600"/>
                    <a:pt x="10800" y="21600"/>
                  </a:cubicBezTo>
                  <a:cubicBezTo>
                    <a:pt x="18265" y="17596"/>
                    <a:pt x="18265" y="17596"/>
                    <a:pt x="18265" y="17596"/>
                  </a:cubicBezTo>
                  <a:cubicBezTo>
                    <a:pt x="21600" y="15735"/>
                    <a:pt x="21600" y="15735"/>
                    <a:pt x="21600" y="15735"/>
                  </a:cubicBezTo>
                  <a:cubicBezTo>
                    <a:pt x="21600" y="1861"/>
                    <a:pt x="21600" y="1861"/>
                    <a:pt x="21600" y="1861"/>
                  </a:cubicBezTo>
                  <a:cubicBezTo>
                    <a:pt x="21600" y="846"/>
                    <a:pt x="20647" y="0"/>
                    <a:pt x="19376" y="0"/>
                  </a:cubicBezTo>
                  <a:close/>
                </a:path>
              </a:pathLst>
            </a:custGeom>
            <a:solidFill>
              <a:srgbClr val="727272"/>
            </a:solidFill>
            <a:ln w="12700" cap="flat">
              <a:noFill/>
              <a:miter lim="400000"/>
            </a:ln>
            <a:effectLst>
              <a:outerShdw blurRad="101600" dist="76200" dir="5400000" rotWithShape="0">
                <a:srgbClr val="000000">
                  <a:alpha val="40000"/>
                </a:srgbClr>
              </a:outerShdw>
            </a:effectLst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58" name="Shape 758"/>
            <p:cNvSpPr/>
            <p:nvPr/>
          </p:nvSpPr>
          <p:spPr>
            <a:xfrm>
              <a:off x="4718050" y="396874"/>
              <a:ext cx="473077" cy="8921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92" y="0"/>
                  </a:moveTo>
                  <a:cubicBezTo>
                    <a:pt x="3281" y="0"/>
                    <a:pt x="3281" y="0"/>
                    <a:pt x="3281" y="0"/>
                  </a:cubicBezTo>
                  <a:cubicBezTo>
                    <a:pt x="1367" y="0"/>
                    <a:pt x="0" y="870"/>
                    <a:pt x="0" y="1740"/>
                  </a:cubicBezTo>
                  <a:cubicBezTo>
                    <a:pt x="0" y="19860"/>
                    <a:pt x="0" y="19860"/>
                    <a:pt x="0" y="19860"/>
                  </a:cubicBezTo>
                  <a:cubicBezTo>
                    <a:pt x="0" y="20875"/>
                    <a:pt x="1367" y="21600"/>
                    <a:pt x="3281" y="21600"/>
                  </a:cubicBezTo>
                  <a:cubicBezTo>
                    <a:pt x="18592" y="21600"/>
                    <a:pt x="18592" y="21600"/>
                    <a:pt x="18592" y="21600"/>
                  </a:cubicBezTo>
                  <a:cubicBezTo>
                    <a:pt x="20233" y="21600"/>
                    <a:pt x="21600" y="20875"/>
                    <a:pt x="21600" y="19860"/>
                  </a:cubicBezTo>
                  <a:cubicBezTo>
                    <a:pt x="21600" y="1740"/>
                    <a:pt x="21600" y="1740"/>
                    <a:pt x="21600" y="1740"/>
                  </a:cubicBezTo>
                  <a:cubicBezTo>
                    <a:pt x="21600" y="870"/>
                    <a:pt x="20233" y="0"/>
                    <a:pt x="18592" y="0"/>
                  </a:cubicBezTo>
                  <a:close/>
                  <a:moveTo>
                    <a:pt x="8749" y="1305"/>
                  </a:moveTo>
                  <a:cubicBezTo>
                    <a:pt x="12851" y="1305"/>
                    <a:pt x="12851" y="1305"/>
                    <a:pt x="12851" y="1305"/>
                  </a:cubicBezTo>
                  <a:cubicBezTo>
                    <a:pt x="13124" y="1305"/>
                    <a:pt x="13397" y="1305"/>
                    <a:pt x="13397" y="1450"/>
                  </a:cubicBezTo>
                  <a:cubicBezTo>
                    <a:pt x="13397" y="1450"/>
                    <a:pt x="13124" y="1595"/>
                    <a:pt x="12851" y="1595"/>
                  </a:cubicBezTo>
                  <a:cubicBezTo>
                    <a:pt x="8749" y="1595"/>
                    <a:pt x="8749" y="1595"/>
                    <a:pt x="8749" y="1595"/>
                  </a:cubicBezTo>
                  <a:cubicBezTo>
                    <a:pt x="8476" y="1595"/>
                    <a:pt x="8203" y="1450"/>
                    <a:pt x="8203" y="1450"/>
                  </a:cubicBezTo>
                  <a:cubicBezTo>
                    <a:pt x="8203" y="1305"/>
                    <a:pt x="8476" y="1305"/>
                    <a:pt x="8749" y="1305"/>
                  </a:cubicBezTo>
                  <a:close/>
                  <a:moveTo>
                    <a:pt x="20780" y="18846"/>
                  </a:moveTo>
                  <a:cubicBezTo>
                    <a:pt x="820" y="18846"/>
                    <a:pt x="820" y="18846"/>
                    <a:pt x="820" y="18846"/>
                  </a:cubicBezTo>
                  <a:cubicBezTo>
                    <a:pt x="820" y="3044"/>
                    <a:pt x="820" y="3044"/>
                    <a:pt x="820" y="3044"/>
                  </a:cubicBezTo>
                  <a:cubicBezTo>
                    <a:pt x="20780" y="3044"/>
                    <a:pt x="20780" y="3044"/>
                    <a:pt x="20780" y="3044"/>
                  </a:cubicBezTo>
                  <a:lnTo>
                    <a:pt x="20780" y="1884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59" name="Shape 759"/>
            <p:cNvSpPr/>
            <p:nvPr/>
          </p:nvSpPr>
          <p:spPr>
            <a:xfrm>
              <a:off x="-1" y="47625"/>
              <a:ext cx="1628777" cy="676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03" y="0"/>
                  </a:moveTo>
                  <a:cubicBezTo>
                    <a:pt x="2303" y="0"/>
                    <a:pt x="2303" y="0"/>
                    <a:pt x="19376" y="0"/>
                  </a:cubicBezTo>
                  <a:cubicBezTo>
                    <a:pt x="20647" y="0"/>
                    <a:pt x="21600" y="2866"/>
                    <a:pt x="21600" y="6304"/>
                  </a:cubicBezTo>
                  <a:cubicBezTo>
                    <a:pt x="21600" y="6304"/>
                    <a:pt x="21600" y="6304"/>
                    <a:pt x="21600" y="17824"/>
                  </a:cubicBezTo>
                  <a:lnTo>
                    <a:pt x="21600" y="18754"/>
                  </a:lnTo>
                  <a:lnTo>
                    <a:pt x="19555" y="17136"/>
                  </a:lnTo>
                  <a:cubicBezTo>
                    <a:pt x="17187" y="15543"/>
                    <a:pt x="14668" y="14685"/>
                    <a:pt x="12057" y="14685"/>
                  </a:cubicBezTo>
                  <a:cubicBezTo>
                    <a:pt x="8576" y="14685"/>
                    <a:pt x="5259" y="16210"/>
                    <a:pt x="2242" y="18969"/>
                  </a:cubicBezTo>
                  <a:lnTo>
                    <a:pt x="0" y="21600"/>
                  </a:lnTo>
                  <a:lnTo>
                    <a:pt x="0" y="14610"/>
                  </a:lnTo>
                  <a:cubicBezTo>
                    <a:pt x="0" y="12018"/>
                    <a:pt x="0" y="9253"/>
                    <a:pt x="0" y="6304"/>
                  </a:cubicBezTo>
                  <a:cubicBezTo>
                    <a:pt x="0" y="2866"/>
                    <a:pt x="1032" y="0"/>
                    <a:pt x="2303" y="0"/>
                  </a:cubicBezTo>
                  <a:close/>
                </a:path>
              </a:pathLst>
            </a:custGeom>
            <a:solidFill>
              <a:srgbClr val="FFFFFF">
                <a:alpha val="43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60" name="Shape 760"/>
            <p:cNvSpPr/>
            <p:nvPr/>
          </p:nvSpPr>
          <p:spPr>
            <a:xfrm>
              <a:off x="238124" y="544947"/>
              <a:ext cx="1303566" cy="1122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6400"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05</a:t>
              </a:r>
            </a:p>
          </p:txBody>
        </p:sp>
        <p:sp>
          <p:nvSpPr>
            <p:cNvPr id="761" name="Shape 761"/>
            <p:cNvSpPr/>
            <p:nvPr/>
          </p:nvSpPr>
          <p:spPr>
            <a:xfrm>
              <a:off x="5585278" y="149269"/>
              <a:ext cx="3924301" cy="6654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300"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  <p:sp>
          <p:nvSpPr>
            <p:cNvPr id="762" name="Shape 762"/>
            <p:cNvSpPr/>
            <p:nvPr/>
          </p:nvSpPr>
          <p:spPr>
            <a:xfrm>
              <a:off x="5585280" y="709239"/>
              <a:ext cx="3997322" cy="868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 algn="just">
                <a:defRPr sz="2300">
                  <a:solidFill>
                    <a:srgbClr val="FFFFFF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FFFFFF"/>
                  </a:solidFill>
                </a:rPr>
                <a:t>Nowadays a growing number of people, especially the 20s</a:t>
              </a:r>
            </a:p>
          </p:txBody>
        </p:sp>
      </p:grpSp>
      <p:sp>
        <p:nvSpPr>
          <p:cNvPr id="764" name="Shape 764"/>
          <p:cNvSpPr/>
          <p:nvPr/>
        </p:nvSpPr>
        <p:spPr>
          <a:xfrm>
            <a:off x="11845925" y="4319213"/>
            <a:ext cx="3590923" cy="1"/>
          </a:xfrm>
          <a:prstGeom prst="line">
            <a:avLst/>
          </a:prstGeom>
          <a:ln w="12700">
            <a:solidFill>
              <a:srgbClr val="404040"/>
            </a:solidFill>
            <a:prstDash val="dash"/>
            <a:miter lim="400000"/>
            <a:tailEnd type="oval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765" name="Shape 765"/>
          <p:cNvSpPr/>
          <p:nvPr/>
        </p:nvSpPr>
        <p:spPr>
          <a:xfrm>
            <a:off x="15616240" y="3795993"/>
            <a:ext cx="8013021" cy="995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sz="28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</a:t>
            </a:r>
          </a:p>
        </p:txBody>
      </p:sp>
      <p:sp>
        <p:nvSpPr>
          <p:cNvPr id="766" name="Shape 766"/>
          <p:cNvSpPr/>
          <p:nvPr/>
        </p:nvSpPr>
        <p:spPr>
          <a:xfrm>
            <a:off x="11845925" y="6164822"/>
            <a:ext cx="3590923" cy="1"/>
          </a:xfrm>
          <a:prstGeom prst="line">
            <a:avLst/>
          </a:prstGeom>
          <a:ln w="12700">
            <a:solidFill>
              <a:srgbClr val="404040"/>
            </a:solidFill>
            <a:prstDash val="dash"/>
            <a:miter lim="400000"/>
            <a:tailEnd type="oval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767" name="Shape 767"/>
          <p:cNvSpPr/>
          <p:nvPr/>
        </p:nvSpPr>
        <p:spPr>
          <a:xfrm>
            <a:off x="15616240" y="5641602"/>
            <a:ext cx="8013021" cy="995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sz="28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</a:t>
            </a:r>
          </a:p>
        </p:txBody>
      </p:sp>
      <p:sp>
        <p:nvSpPr>
          <p:cNvPr id="768" name="Shape 768"/>
          <p:cNvSpPr/>
          <p:nvPr/>
        </p:nvSpPr>
        <p:spPr>
          <a:xfrm>
            <a:off x="11845925" y="7774546"/>
            <a:ext cx="3590923" cy="1"/>
          </a:xfrm>
          <a:prstGeom prst="line">
            <a:avLst/>
          </a:prstGeom>
          <a:ln w="12700">
            <a:solidFill>
              <a:srgbClr val="404040"/>
            </a:solidFill>
            <a:prstDash val="dash"/>
            <a:miter lim="400000"/>
            <a:tailEnd type="oval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769" name="Shape 769"/>
          <p:cNvSpPr/>
          <p:nvPr/>
        </p:nvSpPr>
        <p:spPr>
          <a:xfrm>
            <a:off x="15616240" y="7251326"/>
            <a:ext cx="8013021" cy="995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sz="28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</a:t>
            </a:r>
          </a:p>
        </p:txBody>
      </p:sp>
      <p:sp>
        <p:nvSpPr>
          <p:cNvPr id="770" name="Shape 770"/>
          <p:cNvSpPr/>
          <p:nvPr/>
        </p:nvSpPr>
        <p:spPr>
          <a:xfrm>
            <a:off x="11845925" y="9608739"/>
            <a:ext cx="3590923" cy="1"/>
          </a:xfrm>
          <a:prstGeom prst="line">
            <a:avLst/>
          </a:prstGeom>
          <a:ln w="12700">
            <a:solidFill>
              <a:srgbClr val="404040"/>
            </a:solidFill>
            <a:prstDash val="dash"/>
            <a:miter lim="400000"/>
            <a:tailEnd type="oval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771" name="Shape 771"/>
          <p:cNvSpPr/>
          <p:nvPr/>
        </p:nvSpPr>
        <p:spPr>
          <a:xfrm>
            <a:off x="15616240" y="9085519"/>
            <a:ext cx="8013021" cy="995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sz="28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</a:t>
            </a:r>
          </a:p>
        </p:txBody>
      </p:sp>
      <p:sp>
        <p:nvSpPr>
          <p:cNvPr id="772" name="Shape 772"/>
          <p:cNvSpPr/>
          <p:nvPr/>
        </p:nvSpPr>
        <p:spPr>
          <a:xfrm>
            <a:off x="11845925" y="11211335"/>
            <a:ext cx="3590923" cy="1"/>
          </a:xfrm>
          <a:prstGeom prst="line">
            <a:avLst/>
          </a:prstGeom>
          <a:ln w="12700">
            <a:solidFill>
              <a:srgbClr val="404040"/>
            </a:solidFill>
            <a:prstDash val="dash"/>
            <a:miter lim="400000"/>
            <a:tailEnd type="oval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773" name="Shape 773"/>
          <p:cNvSpPr/>
          <p:nvPr/>
        </p:nvSpPr>
        <p:spPr>
          <a:xfrm>
            <a:off x="15616240" y="10688115"/>
            <a:ext cx="8013021" cy="995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sz="28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1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1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1" fill="hold" grpId="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8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7" fill="hold"/>
                                        <p:tgtEl>
                                          <p:spTgt spid="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8" fill="hold" grpId="1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1" fill="hold"/>
                                        <p:tgtEl>
                                          <p:spTgt spid="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" presetClass="entr" presetSubtype="1" fill="hold" grpId="1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5" fill="hold"/>
                                        <p:tgtEl>
                                          <p:spTgt spid="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" presetClass="entr" presetSubtype="1" fill="hold" grpId="1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0" fill="hold"/>
                                        <p:tgtEl>
                                          <p:spTgt spid="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22" presetClass="entr" presetSubtype="8" fill="hold" grpId="1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5" fill="hold"/>
                                        <p:tgtEl>
                                          <p:spTgt spid="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22" presetClass="entr" presetSubtype="8" fill="hold" grpId="1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9" fill="hold"/>
                                        <p:tgtEl>
                                          <p:spTgt spid="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2" presetClass="entr" presetSubtype="1" fill="hold" grpId="1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3" fill="hold"/>
                                        <p:tgtEl>
                                          <p:spTgt spid="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2" presetClass="entr" presetSubtype="1" fill="hold" grpId="1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8" fill="hold"/>
                                        <p:tgtEl>
                                          <p:spTgt spid="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22" presetClass="entr" presetSubtype="8" fill="hold" grpId="1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3" fill="hold"/>
                                        <p:tgtEl>
                                          <p:spTgt spid="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000"/>
                            </p:stCondLst>
                            <p:childTnLst>
                              <p:par>
                                <p:cTn id="86" presetID="22" presetClass="entr" presetSubtype="8" fill="hold" grpId="1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7" fill="hold"/>
                                        <p:tgtEl>
                                          <p:spTgt spid="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0" grpId="16" animBg="1" advAuto="0"/>
      <p:bldP spid="721" grpId="12" animBg="1" advAuto="0"/>
      <p:bldP spid="722" grpId="8" animBg="1" advAuto="0"/>
      <p:bldP spid="723" grpId="4" animBg="1" advAuto="0"/>
      <p:bldP spid="731" grpId="1" animBg="1" advAuto="0"/>
      <p:bldP spid="740" grpId="5" animBg="1" advAuto="0"/>
      <p:bldP spid="748" grpId="9" animBg="1" advAuto="0"/>
      <p:bldP spid="756" grpId="13" animBg="1" advAuto="0"/>
      <p:bldP spid="763" grpId="17" animBg="1" advAuto="0"/>
      <p:bldP spid="764" grpId="2" animBg="1" advAuto="0"/>
      <p:bldP spid="765" grpId="3" animBg="1" advAuto="0"/>
      <p:bldP spid="766" grpId="6" animBg="1" advAuto="0"/>
      <p:bldP spid="767" grpId="7" animBg="1" advAuto="0"/>
      <p:bldP spid="768" grpId="10" animBg="1" advAuto="0"/>
      <p:bldP spid="769" grpId="11" animBg="1" advAuto="0"/>
      <p:bldP spid="770" grpId="14" animBg="1" advAuto="0"/>
      <p:bldP spid="771" grpId="15" animBg="1" advAuto="0"/>
      <p:bldP spid="772" grpId="18" animBg="1" advAuto="0"/>
      <p:bldP spid="773" grpId="19" animBg="1" advAuto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Shape 775"/>
          <p:cNvSpPr/>
          <p:nvPr/>
        </p:nvSpPr>
        <p:spPr>
          <a:xfrm>
            <a:off x="1562100" y="960116"/>
            <a:ext cx="6210300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76" name="Shape 776"/>
          <p:cNvSpPr/>
          <p:nvPr/>
        </p:nvSpPr>
        <p:spPr>
          <a:xfrm>
            <a:off x="3086100" y="1388204"/>
            <a:ext cx="5072368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/>
            </a:lvl1pPr>
          </a:lstStyle>
          <a:p>
            <a:pPr>
              <a:defRPr b="0"/>
            </a:pPr>
            <a:r>
              <a:rPr b="1"/>
              <a:t>YOUR TEXT  HERE</a:t>
            </a:r>
          </a:p>
        </p:txBody>
      </p:sp>
      <p:sp>
        <p:nvSpPr>
          <p:cNvPr id="777" name="Shape 777"/>
          <p:cNvSpPr/>
          <p:nvPr/>
        </p:nvSpPr>
        <p:spPr>
          <a:xfrm>
            <a:off x="1562100" y="2385061"/>
            <a:ext cx="6210300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780" name="Group 780"/>
          <p:cNvGrpSpPr/>
          <p:nvPr/>
        </p:nvGrpSpPr>
        <p:grpSpPr>
          <a:xfrm>
            <a:off x="1562100" y="952499"/>
            <a:ext cx="1524000" cy="1524001"/>
            <a:chOff x="0" y="0"/>
            <a:chExt cx="1524000" cy="1524000"/>
          </a:xfrm>
        </p:grpSpPr>
        <p:sp>
          <p:nvSpPr>
            <p:cNvPr id="778" name="Shape 778"/>
            <p:cNvSpPr/>
            <p:nvPr/>
          </p:nvSpPr>
          <p:spPr>
            <a:xfrm>
              <a:off x="0" y="-1"/>
              <a:ext cx="1524000" cy="1524001"/>
            </a:xfrm>
            <a:prstGeom prst="ellipse">
              <a:avLst/>
            </a:pr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79" name="Shape 779"/>
            <p:cNvSpPr/>
            <p:nvPr/>
          </p:nvSpPr>
          <p:spPr>
            <a:xfrm>
              <a:off x="223184" y="403860"/>
              <a:ext cx="1077632" cy="716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14</a:t>
              </a:r>
            </a:p>
          </p:txBody>
        </p:sp>
      </p:grpSp>
      <p:sp>
        <p:nvSpPr>
          <p:cNvPr id="781" name="Shape 781"/>
          <p:cNvSpPr/>
          <p:nvPr/>
        </p:nvSpPr>
        <p:spPr>
          <a:xfrm>
            <a:off x="3741422" y="4335076"/>
            <a:ext cx="1322899" cy="75165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86" y="0"/>
                </a:moveTo>
                <a:cubicBezTo>
                  <a:pt x="19114" y="0"/>
                  <a:pt x="19114" y="0"/>
                  <a:pt x="19114" y="0"/>
                </a:cubicBezTo>
                <a:cubicBezTo>
                  <a:pt x="20486" y="0"/>
                  <a:pt x="21600" y="196"/>
                  <a:pt x="21600" y="438"/>
                </a:cubicBezTo>
                <a:cubicBezTo>
                  <a:pt x="21600" y="21578"/>
                  <a:pt x="21600" y="21578"/>
                  <a:pt x="21600" y="21578"/>
                </a:cubicBezTo>
                <a:lnTo>
                  <a:pt x="21575" y="21600"/>
                </a:lnTo>
                <a:lnTo>
                  <a:pt x="25" y="21600"/>
                </a:lnTo>
                <a:lnTo>
                  <a:pt x="0" y="21578"/>
                </a:lnTo>
                <a:cubicBezTo>
                  <a:pt x="0" y="438"/>
                  <a:pt x="0" y="438"/>
                  <a:pt x="0" y="438"/>
                </a:cubicBezTo>
                <a:cubicBezTo>
                  <a:pt x="0" y="196"/>
                  <a:pt x="1114" y="0"/>
                  <a:pt x="2486" y="0"/>
                </a:cubicBezTo>
                <a:close/>
              </a:path>
            </a:pathLst>
          </a:custGeom>
          <a:solidFill>
            <a:srgbClr val="727272"/>
          </a:solidFill>
          <a:ln w="12700">
            <a:miter lim="400000"/>
          </a:ln>
          <a:effectLst>
            <a:outerShdw blurRad="101600" dist="76200" dir="16200000" rotWithShape="0">
              <a:srgbClr val="000000">
                <a:alpha val="40000"/>
              </a:srgbClr>
            </a:outerShdw>
          </a:effectLst>
        </p:spPr>
        <p:txBody>
          <a:bodyPr tIns="91439" bIns="91439"/>
          <a:lstStyle/>
          <a:p>
            <a:endParaRPr/>
          </a:p>
        </p:txBody>
      </p:sp>
      <p:sp>
        <p:nvSpPr>
          <p:cNvPr id="782" name="Shape 782"/>
          <p:cNvSpPr/>
          <p:nvPr/>
        </p:nvSpPr>
        <p:spPr>
          <a:xfrm>
            <a:off x="5562110" y="6244414"/>
            <a:ext cx="1322899" cy="56072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86" y="0"/>
                </a:moveTo>
                <a:cubicBezTo>
                  <a:pt x="19114" y="0"/>
                  <a:pt x="19114" y="0"/>
                  <a:pt x="19114" y="0"/>
                </a:cubicBezTo>
                <a:cubicBezTo>
                  <a:pt x="20486" y="0"/>
                  <a:pt x="21600" y="263"/>
                  <a:pt x="21600" y="587"/>
                </a:cubicBezTo>
                <a:cubicBezTo>
                  <a:pt x="21600" y="10328"/>
                  <a:pt x="21600" y="16721"/>
                  <a:pt x="21600" y="20916"/>
                </a:cubicBezTo>
                <a:lnTo>
                  <a:pt x="21600" y="21600"/>
                </a:lnTo>
                <a:lnTo>
                  <a:pt x="0" y="21600"/>
                </a:lnTo>
                <a:lnTo>
                  <a:pt x="0" y="19572"/>
                </a:lnTo>
                <a:cubicBezTo>
                  <a:pt x="0" y="587"/>
                  <a:pt x="0" y="587"/>
                  <a:pt x="0" y="587"/>
                </a:cubicBezTo>
                <a:cubicBezTo>
                  <a:pt x="0" y="263"/>
                  <a:pt x="1114" y="0"/>
                  <a:pt x="2486" y="0"/>
                </a:cubicBezTo>
                <a:close/>
              </a:path>
            </a:pathLst>
          </a:custGeom>
          <a:solidFill>
            <a:srgbClr val="6EAA01"/>
          </a:solidFill>
          <a:ln w="12700">
            <a:miter lim="400000"/>
          </a:ln>
          <a:effectLst>
            <a:outerShdw blurRad="101600" dist="76200" dir="16200000" rotWithShape="0">
              <a:srgbClr val="000000">
                <a:alpha val="40000"/>
              </a:srgbClr>
            </a:outerShdw>
          </a:effectLst>
        </p:spPr>
        <p:txBody>
          <a:bodyPr tIns="91439" bIns="91439"/>
          <a:lstStyle/>
          <a:p>
            <a:endParaRPr/>
          </a:p>
        </p:txBody>
      </p:sp>
      <p:sp>
        <p:nvSpPr>
          <p:cNvPr id="783" name="Shape 783"/>
          <p:cNvSpPr/>
          <p:nvPr/>
        </p:nvSpPr>
        <p:spPr>
          <a:xfrm>
            <a:off x="7386209" y="7710512"/>
            <a:ext cx="1326309" cy="41411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76" y="0"/>
                </a:moveTo>
                <a:cubicBezTo>
                  <a:pt x="19039" y="0"/>
                  <a:pt x="19039" y="0"/>
                  <a:pt x="19039" y="0"/>
                </a:cubicBezTo>
                <a:cubicBezTo>
                  <a:pt x="20490" y="0"/>
                  <a:pt x="21600" y="356"/>
                  <a:pt x="21600" y="794"/>
                </a:cubicBezTo>
                <a:cubicBezTo>
                  <a:pt x="21600" y="9188"/>
                  <a:pt x="21600" y="15746"/>
                  <a:pt x="21600" y="20869"/>
                </a:cubicBezTo>
                <a:lnTo>
                  <a:pt x="21600" y="21600"/>
                </a:lnTo>
                <a:lnTo>
                  <a:pt x="0" y="21600"/>
                </a:lnTo>
                <a:lnTo>
                  <a:pt x="0" y="21376"/>
                </a:lnTo>
                <a:cubicBezTo>
                  <a:pt x="0" y="794"/>
                  <a:pt x="0" y="794"/>
                  <a:pt x="0" y="794"/>
                </a:cubicBezTo>
                <a:cubicBezTo>
                  <a:pt x="0" y="356"/>
                  <a:pt x="1110" y="0"/>
                  <a:pt x="2476" y="0"/>
                </a:cubicBezTo>
                <a:close/>
              </a:path>
            </a:pathLst>
          </a:custGeom>
          <a:solidFill>
            <a:srgbClr val="ACADB0"/>
          </a:solidFill>
          <a:ln w="12700">
            <a:miter lim="400000"/>
          </a:ln>
          <a:effectLst>
            <a:outerShdw blurRad="101600" dist="76200" dir="16200000" rotWithShape="0">
              <a:srgbClr val="000000">
                <a:alpha val="40000"/>
              </a:srgbClr>
            </a:outerShdw>
          </a:effectLst>
        </p:spPr>
        <p:txBody>
          <a:bodyPr tIns="91439" bIns="91439"/>
          <a:lstStyle/>
          <a:p>
            <a:endParaRPr/>
          </a:p>
        </p:txBody>
      </p:sp>
      <p:sp>
        <p:nvSpPr>
          <p:cNvPr id="784" name="Shape 784"/>
          <p:cNvSpPr/>
          <p:nvPr/>
        </p:nvSpPr>
        <p:spPr>
          <a:xfrm>
            <a:off x="9206900" y="4614657"/>
            <a:ext cx="1329719" cy="72355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76" y="0"/>
                </a:moveTo>
                <a:cubicBezTo>
                  <a:pt x="19124" y="0"/>
                  <a:pt x="19124" y="0"/>
                  <a:pt x="19124" y="0"/>
                </a:cubicBezTo>
                <a:cubicBezTo>
                  <a:pt x="20490" y="0"/>
                  <a:pt x="21600" y="204"/>
                  <a:pt x="21600" y="454"/>
                </a:cubicBezTo>
                <a:cubicBezTo>
                  <a:pt x="21600" y="14860"/>
                  <a:pt x="21600" y="19812"/>
                  <a:pt x="21600" y="21515"/>
                </a:cubicBezTo>
                <a:lnTo>
                  <a:pt x="21600" y="21600"/>
                </a:lnTo>
                <a:lnTo>
                  <a:pt x="0" y="21600"/>
                </a:lnTo>
                <a:lnTo>
                  <a:pt x="0" y="20412"/>
                </a:lnTo>
                <a:cubicBezTo>
                  <a:pt x="0" y="454"/>
                  <a:pt x="0" y="454"/>
                  <a:pt x="0" y="454"/>
                </a:cubicBezTo>
                <a:cubicBezTo>
                  <a:pt x="0" y="204"/>
                  <a:pt x="1110" y="0"/>
                  <a:pt x="2476" y="0"/>
                </a:cubicBezTo>
                <a:close/>
              </a:path>
            </a:pathLst>
          </a:custGeom>
          <a:solidFill>
            <a:srgbClr val="3AA3CD"/>
          </a:solidFill>
          <a:ln w="12700">
            <a:miter lim="400000"/>
          </a:ln>
          <a:effectLst>
            <a:outerShdw blurRad="101600" dist="76200" dir="16200000" rotWithShape="0">
              <a:srgbClr val="000000">
                <a:alpha val="40000"/>
              </a:srgbClr>
            </a:outerShdw>
          </a:effectLst>
        </p:spPr>
        <p:txBody>
          <a:bodyPr tIns="91439" bIns="91439"/>
          <a:lstStyle/>
          <a:p>
            <a:endParaRPr/>
          </a:p>
        </p:txBody>
      </p:sp>
      <p:sp>
        <p:nvSpPr>
          <p:cNvPr id="785" name="Shape 785"/>
          <p:cNvSpPr/>
          <p:nvPr/>
        </p:nvSpPr>
        <p:spPr>
          <a:xfrm>
            <a:off x="11027589" y="5964489"/>
            <a:ext cx="1329719" cy="58955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561" y="0"/>
                </a:moveTo>
                <a:cubicBezTo>
                  <a:pt x="19124" y="0"/>
                  <a:pt x="19124" y="0"/>
                  <a:pt x="19124" y="0"/>
                </a:cubicBezTo>
                <a:cubicBezTo>
                  <a:pt x="20490" y="0"/>
                  <a:pt x="21600" y="250"/>
                  <a:pt x="21600" y="558"/>
                </a:cubicBezTo>
                <a:cubicBezTo>
                  <a:pt x="21600" y="10665"/>
                  <a:pt x="21600" y="16982"/>
                  <a:pt x="21600" y="20931"/>
                </a:cubicBezTo>
                <a:lnTo>
                  <a:pt x="21600" y="21600"/>
                </a:lnTo>
                <a:lnTo>
                  <a:pt x="0" y="21600"/>
                </a:lnTo>
                <a:lnTo>
                  <a:pt x="0" y="20619"/>
                </a:lnTo>
                <a:cubicBezTo>
                  <a:pt x="0" y="558"/>
                  <a:pt x="0" y="558"/>
                  <a:pt x="0" y="558"/>
                </a:cubicBezTo>
                <a:cubicBezTo>
                  <a:pt x="0" y="250"/>
                  <a:pt x="1195" y="0"/>
                  <a:pt x="2561" y="0"/>
                </a:cubicBezTo>
                <a:close/>
              </a:path>
            </a:pathLst>
          </a:custGeom>
          <a:solidFill>
            <a:srgbClr val="363031"/>
          </a:solidFill>
          <a:ln w="12700">
            <a:miter lim="400000"/>
          </a:ln>
          <a:effectLst>
            <a:outerShdw blurRad="101600" dist="76200" dir="16200000" rotWithShape="0">
              <a:srgbClr val="000000">
                <a:alpha val="40000"/>
              </a:srgbClr>
            </a:outerShdw>
          </a:effectLst>
        </p:spPr>
        <p:txBody>
          <a:bodyPr tIns="91439" bIns="91439"/>
          <a:lstStyle/>
          <a:p>
            <a:endParaRPr/>
          </a:p>
        </p:txBody>
      </p:sp>
      <p:grpSp>
        <p:nvGrpSpPr>
          <p:cNvPr id="793" name="Group 793"/>
          <p:cNvGrpSpPr/>
          <p:nvPr/>
        </p:nvGrpSpPr>
        <p:grpSpPr>
          <a:xfrm>
            <a:off x="4116968" y="10704079"/>
            <a:ext cx="8039176" cy="848976"/>
            <a:chOff x="0" y="0"/>
            <a:chExt cx="8039175" cy="848974"/>
          </a:xfrm>
        </p:grpSpPr>
        <p:sp>
          <p:nvSpPr>
            <p:cNvPr id="786" name="Shape 786"/>
            <p:cNvSpPr/>
            <p:nvPr/>
          </p:nvSpPr>
          <p:spPr>
            <a:xfrm>
              <a:off x="129063" y="0"/>
              <a:ext cx="173889" cy="1841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9" y="12960"/>
                  </a:moveTo>
                  <a:cubicBezTo>
                    <a:pt x="2618" y="17897"/>
                    <a:pt x="6545" y="21600"/>
                    <a:pt x="11127" y="21600"/>
                  </a:cubicBezTo>
                  <a:cubicBezTo>
                    <a:pt x="15055" y="21600"/>
                    <a:pt x="19636" y="17897"/>
                    <a:pt x="20291" y="12960"/>
                  </a:cubicBezTo>
                  <a:cubicBezTo>
                    <a:pt x="20945" y="12343"/>
                    <a:pt x="21600" y="11726"/>
                    <a:pt x="21600" y="10491"/>
                  </a:cubicBezTo>
                  <a:cubicBezTo>
                    <a:pt x="21600" y="9257"/>
                    <a:pt x="20945" y="8640"/>
                    <a:pt x="20291" y="8023"/>
                  </a:cubicBezTo>
                  <a:cubicBezTo>
                    <a:pt x="20291" y="8023"/>
                    <a:pt x="20291" y="8023"/>
                    <a:pt x="20291" y="8023"/>
                  </a:cubicBezTo>
                  <a:cubicBezTo>
                    <a:pt x="19636" y="4320"/>
                    <a:pt x="15709" y="1234"/>
                    <a:pt x="11782" y="617"/>
                  </a:cubicBezTo>
                  <a:cubicBezTo>
                    <a:pt x="12436" y="0"/>
                    <a:pt x="13091" y="0"/>
                    <a:pt x="13091" y="0"/>
                  </a:cubicBezTo>
                  <a:cubicBezTo>
                    <a:pt x="12436" y="0"/>
                    <a:pt x="11127" y="617"/>
                    <a:pt x="10473" y="617"/>
                  </a:cubicBezTo>
                  <a:cubicBezTo>
                    <a:pt x="9818" y="617"/>
                    <a:pt x="9164" y="617"/>
                    <a:pt x="8509" y="617"/>
                  </a:cubicBezTo>
                  <a:cubicBezTo>
                    <a:pt x="8509" y="617"/>
                    <a:pt x="9164" y="617"/>
                    <a:pt x="9818" y="617"/>
                  </a:cubicBezTo>
                  <a:cubicBezTo>
                    <a:pt x="9818" y="617"/>
                    <a:pt x="9818" y="617"/>
                    <a:pt x="9818" y="617"/>
                  </a:cubicBezTo>
                  <a:cubicBezTo>
                    <a:pt x="8509" y="617"/>
                    <a:pt x="7200" y="1234"/>
                    <a:pt x="5891" y="1234"/>
                  </a:cubicBezTo>
                  <a:cubicBezTo>
                    <a:pt x="5891" y="1234"/>
                    <a:pt x="6545" y="1234"/>
                    <a:pt x="7855" y="1234"/>
                  </a:cubicBezTo>
                  <a:cubicBezTo>
                    <a:pt x="4582" y="2469"/>
                    <a:pt x="1964" y="4937"/>
                    <a:pt x="1309" y="8640"/>
                  </a:cubicBezTo>
                  <a:cubicBezTo>
                    <a:pt x="655" y="8023"/>
                    <a:pt x="655" y="8023"/>
                    <a:pt x="655" y="8023"/>
                  </a:cubicBezTo>
                  <a:cubicBezTo>
                    <a:pt x="0" y="8640"/>
                    <a:pt x="0" y="9257"/>
                    <a:pt x="0" y="10491"/>
                  </a:cubicBezTo>
                  <a:cubicBezTo>
                    <a:pt x="0" y="11726"/>
                    <a:pt x="655" y="12960"/>
                    <a:pt x="1309" y="1296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87" name="Shape 787"/>
            <p:cNvSpPr/>
            <p:nvPr/>
          </p:nvSpPr>
          <p:spPr>
            <a:xfrm>
              <a:off x="0" y="207982"/>
              <a:ext cx="460571" cy="640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8" h="21600" extrusionOk="0">
                  <a:moveTo>
                    <a:pt x="20934" y="2479"/>
                  </a:moveTo>
                  <a:cubicBezTo>
                    <a:pt x="20206" y="2125"/>
                    <a:pt x="19477" y="2302"/>
                    <a:pt x="18992" y="2656"/>
                  </a:cubicBezTo>
                  <a:cubicBezTo>
                    <a:pt x="17293" y="4072"/>
                    <a:pt x="17293" y="4072"/>
                    <a:pt x="17293" y="4072"/>
                  </a:cubicBezTo>
                  <a:cubicBezTo>
                    <a:pt x="16080" y="2125"/>
                    <a:pt x="16080" y="2125"/>
                    <a:pt x="16080" y="2125"/>
                  </a:cubicBezTo>
                  <a:cubicBezTo>
                    <a:pt x="15594" y="885"/>
                    <a:pt x="15594" y="885"/>
                    <a:pt x="15594" y="885"/>
                  </a:cubicBezTo>
                  <a:cubicBezTo>
                    <a:pt x="15352" y="708"/>
                    <a:pt x="15109" y="531"/>
                    <a:pt x="14866" y="354"/>
                  </a:cubicBezTo>
                  <a:cubicBezTo>
                    <a:pt x="14866" y="354"/>
                    <a:pt x="14866" y="354"/>
                    <a:pt x="14866" y="354"/>
                  </a:cubicBezTo>
                  <a:cubicBezTo>
                    <a:pt x="14381" y="177"/>
                    <a:pt x="13653" y="0"/>
                    <a:pt x="12925" y="0"/>
                  </a:cubicBezTo>
                  <a:cubicBezTo>
                    <a:pt x="11954" y="0"/>
                    <a:pt x="11954" y="0"/>
                    <a:pt x="11954" y="0"/>
                  </a:cubicBezTo>
                  <a:cubicBezTo>
                    <a:pt x="11954" y="354"/>
                    <a:pt x="12197" y="531"/>
                    <a:pt x="12197" y="885"/>
                  </a:cubicBezTo>
                  <a:cubicBezTo>
                    <a:pt x="12197" y="1948"/>
                    <a:pt x="11711" y="2833"/>
                    <a:pt x="10983" y="3364"/>
                  </a:cubicBezTo>
                  <a:cubicBezTo>
                    <a:pt x="10740" y="1239"/>
                    <a:pt x="10740" y="1239"/>
                    <a:pt x="10740" y="1239"/>
                  </a:cubicBezTo>
                  <a:cubicBezTo>
                    <a:pt x="10498" y="1239"/>
                    <a:pt x="10498" y="1239"/>
                    <a:pt x="10498" y="1239"/>
                  </a:cubicBezTo>
                  <a:cubicBezTo>
                    <a:pt x="10740" y="1062"/>
                    <a:pt x="10740" y="1062"/>
                    <a:pt x="10740" y="1062"/>
                  </a:cubicBezTo>
                  <a:cubicBezTo>
                    <a:pt x="11226" y="177"/>
                    <a:pt x="11226" y="177"/>
                    <a:pt x="11226" y="177"/>
                  </a:cubicBezTo>
                  <a:cubicBezTo>
                    <a:pt x="10983" y="0"/>
                    <a:pt x="10983" y="0"/>
                    <a:pt x="10983" y="0"/>
                  </a:cubicBezTo>
                  <a:cubicBezTo>
                    <a:pt x="8556" y="0"/>
                    <a:pt x="8556" y="0"/>
                    <a:pt x="8556" y="0"/>
                  </a:cubicBezTo>
                  <a:cubicBezTo>
                    <a:pt x="8556" y="177"/>
                    <a:pt x="8556" y="177"/>
                    <a:pt x="8556" y="177"/>
                  </a:cubicBezTo>
                  <a:cubicBezTo>
                    <a:pt x="9041" y="1062"/>
                    <a:pt x="9041" y="1062"/>
                    <a:pt x="9041" y="1062"/>
                  </a:cubicBezTo>
                  <a:cubicBezTo>
                    <a:pt x="9041" y="1239"/>
                    <a:pt x="9041" y="1239"/>
                    <a:pt x="9041" y="1239"/>
                  </a:cubicBezTo>
                  <a:cubicBezTo>
                    <a:pt x="9041" y="1239"/>
                    <a:pt x="9041" y="1239"/>
                    <a:pt x="9041" y="1239"/>
                  </a:cubicBezTo>
                  <a:cubicBezTo>
                    <a:pt x="8556" y="3364"/>
                    <a:pt x="8556" y="3364"/>
                    <a:pt x="8556" y="3364"/>
                  </a:cubicBezTo>
                  <a:cubicBezTo>
                    <a:pt x="8071" y="2833"/>
                    <a:pt x="7585" y="1948"/>
                    <a:pt x="7585" y="885"/>
                  </a:cubicBezTo>
                  <a:cubicBezTo>
                    <a:pt x="7585" y="531"/>
                    <a:pt x="7585" y="354"/>
                    <a:pt x="7585" y="0"/>
                  </a:cubicBezTo>
                  <a:cubicBezTo>
                    <a:pt x="6615" y="0"/>
                    <a:pt x="6615" y="0"/>
                    <a:pt x="6615" y="0"/>
                  </a:cubicBezTo>
                  <a:cubicBezTo>
                    <a:pt x="5886" y="0"/>
                    <a:pt x="5401" y="177"/>
                    <a:pt x="4916" y="354"/>
                  </a:cubicBezTo>
                  <a:cubicBezTo>
                    <a:pt x="4916" y="354"/>
                    <a:pt x="4916" y="354"/>
                    <a:pt x="4916" y="354"/>
                  </a:cubicBezTo>
                  <a:cubicBezTo>
                    <a:pt x="4430" y="531"/>
                    <a:pt x="4188" y="708"/>
                    <a:pt x="4188" y="885"/>
                  </a:cubicBezTo>
                  <a:cubicBezTo>
                    <a:pt x="3459" y="2125"/>
                    <a:pt x="3459" y="2125"/>
                    <a:pt x="3459" y="2125"/>
                  </a:cubicBezTo>
                  <a:cubicBezTo>
                    <a:pt x="62" y="8675"/>
                    <a:pt x="62" y="8675"/>
                    <a:pt x="62" y="8675"/>
                  </a:cubicBezTo>
                  <a:cubicBezTo>
                    <a:pt x="-181" y="9207"/>
                    <a:pt x="304" y="9915"/>
                    <a:pt x="1275" y="10092"/>
                  </a:cubicBezTo>
                  <a:cubicBezTo>
                    <a:pt x="2003" y="10269"/>
                    <a:pt x="2974" y="9915"/>
                    <a:pt x="3217" y="9384"/>
                  </a:cubicBezTo>
                  <a:cubicBezTo>
                    <a:pt x="5401" y="5311"/>
                    <a:pt x="5401" y="5311"/>
                    <a:pt x="5401" y="5311"/>
                  </a:cubicBezTo>
                  <a:cubicBezTo>
                    <a:pt x="5401" y="7790"/>
                    <a:pt x="5401" y="7790"/>
                    <a:pt x="5401" y="7790"/>
                  </a:cubicBezTo>
                  <a:cubicBezTo>
                    <a:pt x="5401" y="7790"/>
                    <a:pt x="5401" y="7790"/>
                    <a:pt x="5401" y="7790"/>
                  </a:cubicBezTo>
                  <a:cubicBezTo>
                    <a:pt x="5401" y="7790"/>
                    <a:pt x="5401" y="7790"/>
                    <a:pt x="5401" y="7790"/>
                  </a:cubicBezTo>
                  <a:cubicBezTo>
                    <a:pt x="5401" y="20007"/>
                    <a:pt x="5401" y="20007"/>
                    <a:pt x="5401" y="20007"/>
                  </a:cubicBezTo>
                  <a:cubicBezTo>
                    <a:pt x="5401" y="20892"/>
                    <a:pt x="6372" y="21600"/>
                    <a:pt x="7343" y="21600"/>
                  </a:cubicBezTo>
                  <a:cubicBezTo>
                    <a:pt x="8313" y="21600"/>
                    <a:pt x="9284" y="20892"/>
                    <a:pt x="9284" y="20007"/>
                  </a:cubicBezTo>
                  <a:cubicBezTo>
                    <a:pt x="9284" y="10269"/>
                    <a:pt x="9284" y="10269"/>
                    <a:pt x="9284" y="10269"/>
                  </a:cubicBezTo>
                  <a:cubicBezTo>
                    <a:pt x="10255" y="10269"/>
                    <a:pt x="10255" y="10269"/>
                    <a:pt x="10255" y="10269"/>
                  </a:cubicBezTo>
                  <a:cubicBezTo>
                    <a:pt x="10255" y="20007"/>
                    <a:pt x="10255" y="20007"/>
                    <a:pt x="10255" y="20007"/>
                  </a:cubicBezTo>
                  <a:cubicBezTo>
                    <a:pt x="10255" y="20892"/>
                    <a:pt x="11226" y="21600"/>
                    <a:pt x="12197" y="21600"/>
                  </a:cubicBezTo>
                  <a:cubicBezTo>
                    <a:pt x="13410" y="21600"/>
                    <a:pt x="14138" y="20892"/>
                    <a:pt x="14138" y="20007"/>
                  </a:cubicBezTo>
                  <a:cubicBezTo>
                    <a:pt x="14138" y="7790"/>
                    <a:pt x="14138" y="7790"/>
                    <a:pt x="14138" y="7790"/>
                  </a:cubicBezTo>
                  <a:cubicBezTo>
                    <a:pt x="14138" y="7790"/>
                    <a:pt x="14138" y="7790"/>
                    <a:pt x="14138" y="7790"/>
                  </a:cubicBezTo>
                  <a:cubicBezTo>
                    <a:pt x="14138" y="7790"/>
                    <a:pt x="14138" y="7790"/>
                    <a:pt x="14138" y="7790"/>
                  </a:cubicBezTo>
                  <a:cubicBezTo>
                    <a:pt x="14138" y="5134"/>
                    <a:pt x="14138" y="5134"/>
                    <a:pt x="14138" y="5134"/>
                  </a:cubicBezTo>
                  <a:cubicBezTo>
                    <a:pt x="14866" y="6551"/>
                    <a:pt x="14866" y="6551"/>
                    <a:pt x="14866" y="6551"/>
                  </a:cubicBezTo>
                  <a:cubicBezTo>
                    <a:pt x="15109" y="6728"/>
                    <a:pt x="15109" y="6905"/>
                    <a:pt x="15352" y="7082"/>
                  </a:cubicBezTo>
                  <a:cubicBezTo>
                    <a:pt x="15837" y="7436"/>
                    <a:pt x="16808" y="7436"/>
                    <a:pt x="17293" y="6905"/>
                  </a:cubicBezTo>
                  <a:cubicBezTo>
                    <a:pt x="18264" y="6197"/>
                    <a:pt x="18264" y="6197"/>
                    <a:pt x="18264" y="6197"/>
                  </a:cubicBezTo>
                  <a:cubicBezTo>
                    <a:pt x="20934" y="3895"/>
                    <a:pt x="20934" y="3895"/>
                    <a:pt x="20934" y="3895"/>
                  </a:cubicBezTo>
                  <a:cubicBezTo>
                    <a:pt x="21419" y="3541"/>
                    <a:pt x="21419" y="3010"/>
                    <a:pt x="20934" y="247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88" name="Shape 788"/>
            <p:cNvSpPr/>
            <p:nvPr/>
          </p:nvSpPr>
          <p:spPr>
            <a:xfrm>
              <a:off x="5516121" y="207982"/>
              <a:ext cx="460289" cy="5421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20" y="0"/>
                  </a:moveTo>
                  <a:lnTo>
                    <a:pt x="21600" y="9238"/>
                  </a:lnTo>
                  <a:lnTo>
                    <a:pt x="21600" y="21600"/>
                  </a:lnTo>
                  <a:lnTo>
                    <a:pt x="14560" y="21600"/>
                  </a:lnTo>
                  <a:lnTo>
                    <a:pt x="14560" y="12362"/>
                  </a:lnTo>
                  <a:lnTo>
                    <a:pt x="7040" y="12362"/>
                  </a:lnTo>
                  <a:lnTo>
                    <a:pt x="7040" y="21600"/>
                  </a:lnTo>
                  <a:lnTo>
                    <a:pt x="0" y="21600"/>
                  </a:lnTo>
                  <a:lnTo>
                    <a:pt x="0" y="9238"/>
                  </a:lnTo>
                  <a:lnTo>
                    <a:pt x="1072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89" name="Shape 789"/>
            <p:cNvSpPr/>
            <p:nvPr/>
          </p:nvSpPr>
          <p:spPr>
            <a:xfrm>
              <a:off x="5404129" y="101506"/>
              <a:ext cx="684272" cy="3758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5" h="21450" extrusionOk="0">
                  <a:moveTo>
                    <a:pt x="20332" y="21450"/>
                  </a:moveTo>
                  <a:cubicBezTo>
                    <a:pt x="20004" y="21450"/>
                    <a:pt x="19677" y="21150"/>
                    <a:pt x="19513" y="20850"/>
                  </a:cubicBezTo>
                  <a:cubicBezTo>
                    <a:pt x="10677" y="4650"/>
                    <a:pt x="10677" y="4650"/>
                    <a:pt x="10677" y="4650"/>
                  </a:cubicBezTo>
                  <a:cubicBezTo>
                    <a:pt x="1841" y="20850"/>
                    <a:pt x="1841" y="20850"/>
                    <a:pt x="1841" y="20850"/>
                  </a:cubicBezTo>
                  <a:cubicBezTo>
                    <a:pt x="1513" y="21450"/>
                    <a:pt x="695" y="21450"/>
                    <a:pt x="368" y="20850"/>
                  </a:cubicBezTo>
                  <a:cubicBezTo>
                    <a:pt x="-123" y="19950"/>
                    <a:pt x="-123" y="18750"/>
                    <a:pt x="368" y="18150"/>
                  </a:cubicBezTo>
                  <a:cubicBezTo>
                    <a:pt x="9859" y="450"/>
                    <a:pt x="9859" y="450"/>
                    <a:pt x="9859" y="450"/>
                  </a:cubicBezTo>
                  <a:cubicBezTo>
                    <a:pt x="10350" y="-150"/>
                    <a:pt x="11004" y="-150"/>
                    <a:pt x="11495" y="450"/>
                  </a:cubicBezTo>
                  <a:cubicBezTo>
                    <a:pt x="20986" y="18150"/>
                    <a:pt x="20986" y="18150"/>
                    <a:pt x="20986" y="18150"/>
                  </a:cubicBezTo>
                  <a:cubicBezTo>
                    <a:pt x="21477" y="18750"/>
                    <a:pt x="21477" y="19950"/>
                    <a:pt x="20986" y="20850"/>
                  </a:cubicBezTo>
                  <a:cubicBezTo>
                    <a:pt x="20822" y="21150"/>
                    <a:pt x="20495" y="21450"/>
                    <a:pt x="20332" y="2145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90" name="Shape 790"/>
            <p:cNvSpPr/>
            <p:nvPr/>
          </p:nvSpPr>
          <p:spPr>
            <a:xfrm>
              <a:off x="7231115" y="146610"/>
              <a:ext cx="808061" cy="5557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057"/>
                  </a:moveTo>
                  <a:cubicBezTo>
                    <a:pt x="0" y="18543"/>
                    <a:pt x="0" y="18543"/>
                    <a:pt x="0" y="18543"/>
                  </a:cubicBezTo>
                  <a:cubicBezTo>
                    <a:pt x="0" y="20377"/>
                    <a:pt x="842" y="21600"/>
                    <a:pt x="1964" y="21600"/>
                  </a:cubicBezTo>
                  <a:cubicBezTo>
                    <a:pt x="19496" y="21600"/>
                    <a:pt x="19496" y="21600"/>
                    <a:pt x="19496" y="21600"/>
                  </a:cubicBezTo>
                  <a:cubicBezTo>
                    <a:pt x="20758" y="21600"/>
                    <a:pt x="21600" y="20377"/>
                    <a:pt x="21600" y="18543"/>
                  </a:cubicBezTo>
                  <a:cubicBezTo>
                    <a:pt x="21600" y="3057"/>
                    <a:pt x="21600" y="3057"/>
                    <a:pt x="21600" y="3057"/>
                  </a:cubicBezTo>
                  <a:cubicBezTo>
                    <a:pt x="21600" y="1426"/>
                    <a:pt x="20758" y="0"/>
                    <a:pt x="19496" y="0"/>
                  </a:cubicBezTo>
                  <a:cubicBezTo>
                    <a:pt x="1964" y="0"/>
                    <a:pt x="1964" y="0"/>
                    <a:pt x="1964" y="0"/>
                  </a:cubicBezTo>
                  <a:cubicBezTo>
                    <a:pt x="842" y="0"/>
                    <a:pt x="0" y="1426"/>
                    <a:pt x="0" y="3057"/>
                  </a:cubicBezTo>
                  <a:close/>
                  <a:moveTo>
                    <a:pt x="1262" y="18543"/>
                  </a:moveTo>
                  <a:cubicBezTo>
                    <a:pt x="1262" y="3057"/>
                    <a:pt x="1262" y="3057"/>
                    <a:pt x="1262" y="3057"/>
                  </a:cubicBezTo>
                  <a:cubicBezTo>
                    <a:pt x="8135" y="11208"/>
                    <a:pt x="8135" y="11208"/>
                    <a:pt x="8135" y="11208"/>
                  </a:cubicBezTo>
                  <a:cubicBezTo>
                    <a:pt x="1262" y="18747"/>
                    <a:pt x="1262" y="18747"/>
                    <a:pt x="1262" y="18747"/>
                  </a:cubicBezTo>
                  <a:lnTo>
                    <a:pt x="1262" y="18543"/>
                  </a:lnTo>
                  <a:close/>
                  <a:moveTo>
                    <a:pt x="20338" y="18747"/>
                  </a:moveTo>
                  <a:cubicBezTo>
                    <a:pt x="13465" y="11411"/>
                    <a:pt x="13465" y="11411"/>
                    <a:pt x="13465" y="11411"/>
                  </a:cubicBezTo>
                  <a:cubicBezTo>
                    <a:pt x="20338" y="3057"/>
                    <a:pt x="20338" y="3057"/>
                    <a:pt x="20338" y="3057"/>
                  </a:cubicBezTo>
                  <a:cubicBezTo>
                    <a:pt x="20338" y="18543"/>
                    <a:pt x="20338" y="18543"/>
                    <a:pt x="20338" y="18543"/>
                  </a:cubicBezTo>
                  <a:lnTo>
                    <a:pt x="20338" y="18747"/>
                  </a:lnTo>
                  <a:close/>
                  <a:moveTo>
                    <a:pt x="2384" y="1834"/>
                  </a:moveTo>
                  <a:cubicBezTo>
                    <a:pt x="19216" y="1834"/>
                    <a:pt x="19216" y="1834"/>
                    <a:pt x="19216" y="1834"/>
                  </a:cubicBezTo>
                  <a:cubicBezTo>
                    <a:pt x="11501" y="11208"/>
                    <a:pt x="11501" y="11208"/>
                    <a:pt x="11501" y="11208"/>
                  </a:cubicBezTo>
                  <a:cubicBezTo>
                    <a:pt x="11081" y="11615"/>
                    <a:pt x="10519" y="11615"/>
                    <a:pt x="10099" y="11208"/>
                  </a:cubicBezTo>
                  <a:lnTo>
                    <a:pt x="2384" y="1834"/>
                  </a:lnTo>
                  <a:close/>
                  <a:moveTo>
                    <a:pt x="18935" y="19766"/>
                  </a:moveTo>
                  <a:cubicBezTo>
                    <a:pt x="2525" y="19766"/>
                    <a:pt x="2525" y="19766"/>
                    <a:pt x="2525" y="19766"/>
                  </a:cubicBezTo>
                  <a:cubicBezTo>
                    <a:pt x="9117" y="12634"/>
                    <a:pt x="9117" y="12634"/>
                    <a:pt x="9117" y="12634"/>
                  </a:cubicBezTo>
                  <a:cubicBezTo>
                    <a:pt x="9257" y="12634"/>
                    <a:pt x="9257" y="12634"/>
                    <a:pt x="9257" y="12634"/>
                  </a:cubicBezTo>
                  <a:cubicBezTo>
                    <a:pt x="9678" y="13245"/>
                    <a:pt x="10239" y="13449"/>
                    <a:pt x="10800" y="13449"/>
                  </a:cubicBezTo>
                  <a:cubicBezTo>
                    <a:pt x="11361" y="13449"/>
                    <a:pt x="11922" y="13245"/>
                    <a:pt x="12343" y="12634"/>
                  </a:cubicBezTo>
                  <a:cubicBezTo>
                    <a:pt x="12483" y="12634"/>
                    <a:pt x="12483" y="12634"/>
                    <a:pt x="12483" y="12634"/>
                  </a:cubicBezTo>
                  <a:lnTo>
                    <a:pt x="18935" y="1976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91" name="Shape 791"/>
            <p:cNvSpPr/>
            <p:nvPr/>
          </p:nvSpPr>
          <p:spPr>
            <a:xfrm>
              <a:off x="3698840" y="109104"/>
              <a:ext cx="596671" cy="6281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10" extrusionOk="0">
                  <a:moveTo>
                    <a:pt x="12505" y="0"/>
                  </a:moveTo>
                  <a:cubicBezTo>
                    <a:pt x="7389" y="0"/>
                    <a:pt x="3411" y="3960"/>
                    <a:pt x="3411" y="8640"/>
                  </a:cubicBezTo>
                  <a:cubicBezTo>
                    <a:pt x="3411" y="10980"/>
                    <a:pt x="4168" y="12960"/>
                    <a:pt x="5684" y="14580"/>
                  </a:cubicBezTo>
                  <a:cubicBezTo>
                    <a:pt x="189" y="19800"/>
                    <a:pt x="189" y="19800"/>
                    <a:pt x="189" y="19800"/>
                  </a:cubicBezTo>
                  <a:cubicBezTo>
                    <a:pt x="0" y="19980"/>
                    <a:pt x="0" y="20160"/>
                    <a:pt x="0" y="20520"/>
                  </a:cubicBezTo>
                  <a:cubicBezTo>
                    <a:pt x="0" y="20700"/>
                    <a:pt x="0" y="21060"/>
                    <a:pt x="189" y="21240"/>
                  </a:cubicBezTo>
                  <a:cubicBezTo>
                    <a:pt x="758" y="21600"/>
                    <a:pt x="1326" y="21600"/>
                    <a:pt x="1895" y="21240"/>
                  </a:cubicBezTo>
                  <a:cubicBezTo>
                    <a:pt x="7389" y="16020"/>
                    <a:pt x="7389" y="16020"/>
                    <a:pt x="7389" y="16020"/>
                  </a:cubicBezTo>
                  <a:cubicBezTo>
                    <a:pt x="8905" y="16920"/>
                    <a:pt x="10611" y="17460"/>
                    <a:pt x="12505" y="17460"/>
                  </a:cubicBezTo>
                  <a:cubicBezTo>
                    <a:pt x="17432" y="17460"/>
                    <a:pt x="21600" y="13500"/>
                    <a:pt x="21600" y="8640"/>
                  </a:cubicBezTo>
                  <a:cubicBezTo>
                    <a:pt x="21600" y="3960"/>
                    <a:pt x="17432" y="0"/>
                    <a:pt x="12505" y="0"/>
                  </a:cubicBezTo>
                  <a:close/>
                  <a:moveTo>
                    <a:pt x="12505" y="1620"/>
                  </a:moveTo>
                  <a:cubicBezTo>
                    <a:pt x="16484" y="1620"/>
                    <a:pt x="19895" y="4860"/>
                    <a:pt x="19895" y="8640"/>
                  </a:cubicBezTo>
                  <a:cubicBezTo>
                    <a:pt x="19895" y="12600"/>
                    <a:pt x="16484" y="15840"/>
                    <a:pt x="12505" y="15840"/>
                  </a:cubicBezTo>
                  <a:cubicBezTo>
                    <a:pt x="8337" y="15840"/>
                    <a:pt x="4926" y="12600"/>
                    <a:pt x="4926" y="8640"/>
                  </a:cubicBezTo>
                  <a:cubicBezTo>
                    <a:pt x="4926" y="4860"/>
                    <a:pt x="8337" y="1620"/>
                    <a:pt x="12505" y="16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792" name="Shape 792"/>
            <p:cNvSpPr/>
            <p:nvPr/>
          </p:nvSpPr>
          <p:spPr>
            <a:xfrm>
              <a:off x="1874743" y="0"/>
              <a:ext cx="453469" cy="8489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335" y="0"/>
                  </a:moveTo>
                  <a:cubicBezTo>
                    <a:pt x="3265" y="0"/>
                    <a:pt x="3265" y="0"/>
                    <a:pt x="3265" y="0"/>
                  </a:cubicBezTo>
                  <a:cubicBezTo>
                    <a:pt x="1507" y="0"/>
                    <a:pt x="0" y="800"/>
                    <a:pt x="0" y="1733"/>
                  </a:cubicBezTo>
                  <a:cubicBezTo>
                    <a:pt x="0" y="19867"/>
                    <a:pt x="0" y="19867"/>
                    <a:pt x="0" y="19867"/>
                  </a:cubicBezTo>
                  <a:cubicBezTo>
                    <a:pt x="0" y="20800"/>
                    <a:pt x="1507" y="21600"/>
                    <a:pt x="3265" y="21600"/>
                  </a:cubicBezTo>
                  <a:cubicBezTo>
                    <a:pt x="18335" y="21600"/>
                    <a:pt x="18335" y="21600"/>
                    <a:pt x="18335" y="21600"/>
                  </a:cubicBezTo>
                  <a:cubicBezTo>
                    <a:pt x="20093" y="21600"/>
                    <a:pt x="21600" y="20800"/>
                    <a:pt x="21600" y="19867"/>
                  </a:cubicBezTo>
                  <a:cubicBezTo>
                    <a:pt x="21600" y="1733"/>
                    <a:pt x="21600" y="1733"/>
                    <a:pt x="21600" y="1733"/>
                  </a:cubicBezTo>
                  <a:cubicBezTo>
                    <a:pt x="21600" y="800"/>
                    <a:pt x="20093" y="0"/>
                    <a:pt x="18335" y="0"/>
                  </a:cubicBezTo>
                  <a:close/>
                  <a:moveTo>
                    <a:pt x="8791" y="1333"/>
                  </a:moveTo>
                  <a:cubicBezTo>
                    <a:pt x="12809" y="1333"/>
                    <a:pt x="12809" y="1333"/>
                    <a:pt x="12809" y="1333"/>
                  </a:cubicBezTo>
                  <a:cubicBezTo>
                    <a:pt x="13060" y="1333"/>
                    <a:pt x="13312" y="1333"/>
                    <a:pt x="13312" y="1333"/>
                  </a:cubicBezTo>
                  <a:cubicBezTo>
                    <a:pt x="13312" y="1467"/>
                    <a:pt x="13060" y="1467"/>
                    <a:pt x="12809" y="1467"/>
                  </a:cubicBezTo>
                  <a:cubicBezTo>
                    <a:pt x="8791" y="1467"/>
                    <a:pt x="8791" y="1467"/>
                    <a:pt x="8791" y="1467"/>
                  </a:cubicBezTo>
                  <a:cubicBezTo>
                    <a:pt x="8540" y="1467"/>
                    <a:pt x="8288" y="1467"/>
                    <a:pt x="8288" y="1333"/>
                  </a:cubicBezTo>
                  <a:cubicBezTo>
                    <a:pt x="8288" y="1333"/>
                    <a:pt x="8540" y="1333"/>
                    <a:pt x="8791" y="1333"/>
                  </a:cubicBezTo>
                  <a:close/>
                  <a:moveTo>
                    <a:pt x="20847" y="18933"/>
                  </a:moveTo>
                  <a:cubicBezTo>
                    <a:pt x="753" y="18933"/>
                    <a:pt x="753" y="18933"/>
                    <a:pt x="753" y="18933"/>
                  </a:cubicBezTo>
                  <a:cubicBezTo>
                    <a:pt x="753" y="2933"/>
                    <a:pt x="753" y="2933"/>
                    <a:pt x="753" y="2933"/>
                  </a:cubicBezTo>
                  <a:cubicBezTo>
                    <a:pt x="20847" y="2933"/>
                    <a:pt x="20847" y="2933"/>
                    <a:pt x="20847" y="2933"/>
                  </a:cubicBezTo>
                  <a:lnTo>
                    <a:pt x="20847" y="1893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794" name="Shape 794"/>
          <p:cNvSpPr/>
          <p:nvPr/>
        </p:nvSpPr>
        <p:spPr>
          <a:xfrm>
            <a:off x="1719567" y="5443173"/>
            <a:ext cx="2151417" cy="9035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700" y="21600"/>
                </a:moveTo>
                <a:lnTo>
                  <a:pt x="0" y="21600"/>
                </a:lnTo>
                <a:lnTo>
                  <a:pt x="0" y="21111"/>
                </a:lnTo>
                <a:lnTo>
                  <a:pt x="12597" y="21111"/>
                </a:lnTo>
                <a:lnTo>
                  <a:pt x="21463" y="0"/>
                </a:lnTo>
                <a:lnTo>
                  <a:pt x="21600" y="326"/>
                </a:lnTo>
                <a:lnTo>
                  <a:pt x="12700" y="21600"/>
                </a:lnTo>
                <a:close/>
              </a:path>
            </a:pathLst>
          </a:custGeom>
          <a:solidFill>
            <a:srgbClr val="040000"/>
          </a:solidFill>
          <a:ln w="12700">
            <a:miter lim="400000"/>
          </a:ln>
        </p:spPr>
        <p:txBody>
          <a:bodyPr tIns="91439" bIns="91439"/>
          <a:lstStyle/>
          <a:p>
            <a:endParaRPr/>
          </a:p>
        </p:txBody>
      </p:sp>
      <p:sp>
        <p:nvSpPr>
          <p:cNvPr id="795" name="Shape 795"/>
          <p:cNvSpPr/>
          <p:nvPr/>
        </p:nvSpPr>
        <p:spPr>
          <a:xfrm>
            <a:off x="11931114" y="7069519"/>
            <a:ext cx="2666255" cy="4841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9529" y="21600"/>
                </a:lnTo>
                <a:lnTo>
                  <a:pt x="0" y="913"/>
                </a:lnTo>
                <a:lnTo>
                  <a:pt x="55" y="0"/>
                </a:lnTo>
                <a:lnTo>
                  <a:pt x="9585" y="20687"/>
                </a:lnTo>
                <a:lnTo>
                  <a:pt x="21600" y="20687"/>
                </a:lnTo>
                <a:lnTo>
                  <a:pt x="21600" y="21600"/>
                </a:lnTo>
                <a:close/>
              </a:path>
            </a:pathLst>
          </a:custGeom>
          <a:solidFill>
            <a:srgbClr val="040000"/>
          </a:solidFill>
          <a:ln w="12700">
            <a:miter lim="400000"/>
          </a:ln>
        </p:spPr>
        <p:txBody>
          <a:bodyPr tIns="91439" bIns="91439"/>
          <a:lstStyle/>
          <a:p>
            <a:endParaRPr/>
          </a:p>
        </p:txBody>
      </p:sp>
      <p:sp>
        <p:nvSpPr>
          <p:cNvPr id="796" name="Shape 796"/>
          <p:cNvSpPr/>
          <p:nvPr/>
        </p:nvSpPr>
        <p:spPr>
          <a:xfrm>
            <a:off x="10304767" y="4338485"/>
            <a:ext cx="2666256" cy="4841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9529" y="0"/>
                </a:lnTo>
                <a:lnTo>
                  <a:pt x="0" y="20992"/>
                </a:lnTo>
                <a:lnTo>
                  <a:pt x="83" y="21600"/>
                </a:lnTo>
                <a:lnTo>
                  <a:pt x="9557" y="1065"/>
                </a:lnTo>
                <a:lnTo>
                  <a:pt x="21600" y="1065"/>
                </a:lnTo>
                <a:lnTo>
                  <a:pt x="21600" y="0"/>
                </a:lnTo>
                <a:close/>
              </a:path>
            </a:pathLst>
          </a:custGeom>
          <a:solidFill>
            <a:srgbClr val="040000"/>
          </a:solidFill>
          <a:ln w="12700">
            <a:miter lim="400000"/>
          </a:ln>
        </p:spPr>
        <p:txBody>
          <a:bodyPr tIns="91439" bIns="91439"/>
          <a:lstStyle/>
          <a:p>
            <a:endParaRPr/>
          </a:p>
        </p:txBody>
      </p:sp>
      <p:sp>
        <p:nvSpPr>
          <p:cNvPr id="797" name="Shape 797"/>
          <p:cNvSpPr/>
          <p:nvPr/>
        </p:nvSpPr>
        <p:spPr>
          <a:xfrm>
            <a:off x="11890199" y="7032015"/>
            <a:ext cx="71605" cy="75013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tIns="91439" bIns="91439"/>
          <a:lstStyle/>
          <a:p>
            <a:endParaRPr/>
          </a:p>
        </p:txBody>
      </p:sp>
      <p:sp>
        <p:nvSpPr>
          <p:cNvPr id="798" name="Shape 798"/>
          <p:cNvSpPr/>
          <p:nvPr/>
        </p:nvSpPr>
        <p:spPr>
          <a:xfrm>
            <a:off x="3792561" y="5443173"/>
            <a:ext cx="78421" cy="78421"/>
          </a:xfrm>
          <a:prstGeom prst="ellipse">
            <a:avLst/>
          </a:prstGeom>
          <a:solidFill>
            <a:srgbClr val="FFFFFF"/>
          </a:solidFill>
          <a:ln w="12700">
            <a:miter lim="400000"/>
          </a:ln>
        </p:spPr>
        <p:txBody>
          <a:bodyPr tIns="91439" bIns="91439"/>
          <a:lstStyle/>
          <a:p>
            <a:endParaRPr/>
          </a:p>
        </p:txBody>
      </p:sp>
      <p:sp>
        <p:nvSpPr>
          <p:cNvPr id="799" name="Shape 799"/>
          <p:cNvSpPr/>
          <p:nvPr/>
        </p:nvSpPr>
        <p:spPr>
          <a:xfrm>
            <a:off x="5006356" y="3810008"/>
            <a:ext cx="1800233" cy="25298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55" y="21600"/>
                </a:moveTo>
                <a:lnTo>
                  <a:pt x="18450" y="21600"/>
                </a:lnTo>
                <a:lnTo>
                  <a:pt x="21355" y="146"/>
                </a:lnTo>
                <a:lnTo>
                  <a:pt x="0" y="146"/>
                </a:lnTo>
                <a:lnTo>
                  <a:pt x="0" y="0"/>
                </a:lnTo>
                <a:lnTo>
                  <a:pt x="21600" y="0"/>
                </a:lnTo>
                <a:lnTo>
                  <a:pt x="21600" y="87"/>
                </a:lnTo>
                <a:lnTo>
                  <a:pt x="18655" y="21600"/>
                </a:lnTo>
                <a:close/>
              </a:path>
            </a:pathLst>
          </a:custGeom>
          <a:solidFill>
            <a:srgbClr val="040000"/>
          </a:solidFill>
          <a:ln w="12700">
            <a:miter lim="400000"/>
          </a:ln>
        </p:spPr>
        <p:txBody>
          <a:bodyPr tIns="91439" bIns="91439"/>
          <a:lstStyle/>
          <a:p>
            <a:endParaRPr/>
          </a:p>
        </p:txBody>
      </p:sp>
      <p:sp>
        <p:nvSpPr>
          <p:cNvPr id="800" name="Shape 800"/>
          <p:cNvSpPr/>
          <p:nvPr/>
        </p:nvSpPr>
        <p:spPr>
          <a:xfrm>
            <a:off x="6997521" y="5726164"/>
            <a:ext cx="1793415" cy="25298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84" y="21600"/>
                </a:moveTo>
                <a:lnTo>
                  <a:pt x="18438" y="21571"/>
                </a:lnTo>
                <a:lnTo>
                  <a:pt x="21436" y="146"/>
                </a:lnTo>
                <a:lnTo>
                  <a:pt x="0" y="146"/>
                </a:lnTo>
                <a:lnTo>
                  <a:pt x="0" y="0"/>
                </a:lnTo>
                <a:lnTo>
                  <a:pt x="21600" y="0"/>
                </a:lnTo>
                <a:lnTo>
                  <a:pt x="21600" y="87"/>
                </a:lnTo>
                <a:lnTo>
                  <a:pt x="18684" y="21600"/>
                </a:lnTo>
                <a:close/>
              </a:path>
            </a:pathLst>
          </a:custGeom>
          <a:solidFill>
            <a:srgbClr val="040000"/>
          </a:solidFill>
          <a:ln w="12700">
            <a:miter lim="400000"/>
          </a:ln>
        </p:spPr>
        <p:txBody>
          <a:bodyPr tIns="91439" bIns="91439"/>
          <a:lstStyle/>
          <a:p>
            <a:endParaRPr/>
          </a:p>
        </p:txBody>
      </p:sp>
      <p:sp>
        <p:nvSpPr>
          <p:cNvPr id="801" name="Shape 801"/>
          <p:cNvSpPr/>
          <p:nvPr/>
        </p:nvSpPr>
        <p:spPr>
          <a:xfrm>
            <a:off x="3475475" y="12090296"/>
            <a:ext cx="1769549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ctr">
              <a:defRPr b="1"/>
            </a:lvl1pPr>
          </a:lstStyle>
          <a:p>
            <a:pPr>
              <a:defRPr b="0"/>
            </a:pPr>
            <a:r>
              <a:rPr b="1"/>
              <a:t>2010</a:t>
            </a:r>
          </a:p>
        </p:txBody>
      </p:sp>
      <p:sp>
        <p:nvSpPr>
          <p:cNvPr id="802" name="Shape 802"/>
          <p:cNvSpPr/>
          <p:nvPr/>
        </p:nvSpPr>
        <p:spPr>
          <a:xfrm>
            <a:off x="5258234" y="12090296"/>
            <a:ext cx="1769549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ctr">
              <a:defRPr b="1"/>
            </a:lvl1pPr>
          </a:lstStyle>
          <a:p>
            <a:pPr>
              <a:defRPr b="0"/>
            </a:pPr>
            <a:r>
              <a:rPr b="1"/>
              <a:t>2011</a:t>
            </a:r>
          </a:p>
        </p:txBody>
      </p:sp>
      <p:sp>
        <p:nvSpPr>
          <p:cNvPr id="803" name="Shape 803"/>
          <p:cNvSpPr/>
          <p:nvPr/>
        </p:nvSpPr>
        <p:spPr>
          <a:xfrm>
            <a:off x="7040991" y="12090296"/>
            <a:ext cx="1769549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ctr">
              <a:defRPr b="1"/>
            </a:lvl1pPr>
          </a:lstStyle>
          <a:p>
            <a:pPr>
              <a:defRPr b="0"/>
            </a:pPr>
            <a:r>
              <a:rPr b="1"/>
              <a:t>2012</a:t>
            </a:r>
          </a:p>
        </p:txBody>
      </p:sp>
      <p:sp>
        <p:nvSpPr>
          <p:cNvPr id="804" name="Shape 804"/>
          <p:cNvSpPr/>
          <p:nvPr/>
        </p:nvSpPr>
        <p:spPr>
          <a:xfrm>
            <a:off x="8823749" y="12090296"/>
            <a:ext cx="1769549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ctr">
              <a:defRPr b="1"/>
            </a:lvl1pPr>
          </a:lstStyle>
          <a:p>
            <a:pPr>
              <a:defRPr b="0"/>
            </a:pPr>
            <a:r>
              <a:rPr b="1"/>
              <a:t>2013</a:t>
            </a:r>
          </a:p>
        </p:txBody>
      </p:sp>
      <p:sp>
        <p:nvSpPr>
          <p:cNvPr id="805" name="Shape 805"/>
          <p:cNvSpPr/>
          <p:nvPr/>
        </p:nvSpPr>
        <p:spPr>
          <a:xfrm>
            <a:off x="10606507" y="12090296"/>
            <a:ext cx="1769549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ctr">
              <a:defRPr b="1"/>
            </a:lvl1pPr>
          </a:lstStyle>
          <a:p>
            <a:pPr>
              <a:defRPr b="0"/>
            </a:pPr>
            <a:r>
              <a:rPr b="1"/>
              <a:t>2014</a:t>
            </a:r>
          </a:p>
        </p:txBody>
      </p:sp>
      <p:sp>
        <p:nvSpPr>
          <p:cNvPr id="806" name="Shape 806"/>
          <p:cNvSpPr/>
          <p:nvPr/>
        </p:nvSpPr>
        <p:spPr>
          <a:xfrm>
            <a:off x="1856800" y="5531822"/>
            <a:ext cx="1075709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/>
          <a:p>
            <a:r>
              <a:t>54</a:t>
            </a:r>
          </a:p>
        </p:txBody>
      </p:sp>
      <p:sp>
        <p:nvSpPr>
          <p:cNvPr id="807" name="Shape 807"/>
          <p:cNvSpPr/>
          <p:nvPr/>
        </p:nvSpPr>
        <p:spPr>
          <a:xfrm>
            <a:off x="5513292" y="3046273"/>
            <a:ext cx="1075709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/>
          <a:p>
            <a:r>
              <a:t>32</a:t>
            </a:r>
          </a:p>
        </p:txBody>
      </p:sp>
      <p:sp>
        <p:nvSpPr>
          <p:cNvPr id="808" name="Shape 808"/>
          <p:cNvSpPr/>
          <p:nvPr/>
        </p:nvSpPr>
        <p:spPr>
          <a:xfrm>
            <a:off x="7507247" y="4805679"/>
            <a:ext cx="1075709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/>
          <a:p>
            <a:r>
              <a:t>23</a:t>
            </a:r>
          </a:p>
        </p:txBody>
      </p:sp>
      <p:sp>
        <p:nvSpPr>
          <p:cNvPr id="809" name="Shape 809"/>
          <p:cNvSpPr/>
          <p:nvPr/>
        </p:nvSpPr>
        <p:spPr>
          <a:xfrm>
            <a:off x="11561312" y="3540657"/>
            <a:ext cx="1075709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/>
          <a:p>
            <a:r>
              <a:t>49</a:t>
            </a:r>
          </a:p>
        </p:txBody>
      </p:sp>
      <p:sp>
        <p:nvSpPr>
          <p:cNvPr id="810" name="Shape 810"/>
          <p:cNvSpPr/>
          <p:nvPr/>
        </p:nvSpPr>
        <p:spPr>
          <a:xfrm>
            <a:off x="13260832" y="6726863"/>
            <a:ext cx="1075709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/>
          <a:p>
            <a:r>
              <a:t>35</a:t>
            </a:r>
          </a:p>
        </p:txBody>
      </p:sp>
      <p:sp>
        <p:nvSpPr>
          <p:cNvPr id="811" name="Shape 811"/>
          <p:cNvSpPr/>
          <p:nvPr/>
        </p:nvSpPr>
        <p:spPr>
          <a:xfrm rot="10800000" flipH="1">
            <a:off x="1548346" y="11848838"/>
            <a:ext cx="13166812" cy="98317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814" name="Group 814"/>
          <p:cNvGrpSpPr/>
          <p:nvPr/>
        </p:nvGrpSpPr>
        <p:grpSpPr>
          <a:xfrm>
            <a:off x="14892230" y="3604916"/>
            <a:ext cx="3924301" cy="1292321"/>
            <a:chOff x="0" y="0"/>
            <a:chExt cx="3924300" cy="1292320"/>
          </a:xfrm>
        </p:grpSpPr>
        <p:sp>
          <p:nvSpPr>
            <p:cNvPr id="812" name="Shape 812"/>
            <p:cNvSpPr/>
            <p:nvPr/>
          </p:nvSpPr>
          <p:spPr>
            <a:xfrm>
              <a:off x="0" y="0"/>
              <a:ext cx="3771900" cy="781303"/>
            </a:xfrm>
            <a:prstGeom prst="rect">
              <a:avLst/>
            </a:prstGeom>
            <a:solidFill>
              <a:srgbClr val="3AA3C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13" name="Shape 813"/>
            <p:cNvSpPr/>
            <p:nvPr/>
          </p:nvSpPr>
          <p:spPr>
            <a:xfrm>
              <a:off x="0" y="42639"/>
              <a:ext cx="3924301" cy="1249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</p:grpSp>
      <p:sp>
        <p:nvSpPr>
          <p:cNvPr id="815" name="Shape 815"/>
          <p:cNvSpPr/>
          <p:nvPr/>
        </p:nvSpPr>
        <p:spPr>
          <a:xfrm>
            <a:off x="14754206" y="4606718"/>
            <a:ext cx="7877195" cy="15925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  <p:grpSp>
        <p:nvGrpSpPr>
          <p:cNvPr id="818" name="Group 818"/>
          <p:cNvGrpSpPr/>
          <p:nvPr/>
        </p:nvGrpSpPr>
        <p:grpSpPr>
          <a:xfrm>
            <a:off x="14892230" y="6641500"/>
            <a:ext cx="3924301" cy="1297387"/>
            <a:chOff x="0" y="0"/>
            <a:chExt cx="3924300" cy="1297386"/>
          </a:xfrm>
        </p:grpSpPr>
        <p:sp>
          <p:nvSpPr>
            <p:cNvPr id="816" name="Shape 816"/>
            <p:cNvSpPr/>
            <p:nvPr/>
          </p:nvSpPr>
          <p:spPr>
            <a:xfrm>
              <a:off x="0" y="0"/>
              <a:ext cx="3771900" cy="781303"/>
            </a:xfrm>
            <a:prstGeom prst="rect">
              <a:avLst/>
            </a:prstGeom>
            <a:solidFill>
              <a:srgbClr val="6EAA0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17" name="Shape 817"/>
            <p:cNvSpPr/>
            <p:nvPr/>
          </p:nvSpPr>
          <p:spPr>
            <a:xfrm>
              <a:off x="0" y="47705"/>
              <a:ext cx="3924301" cy="1249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</p:grpSp>
      <p:sp>
        <p:nvSpPr>
          <p:cNvPr id="819" name="Shape 819"/>
          <p:cNvSpPr/>
          <p:nvPr/>
        </p:nvSpPr>
        <p:spPr>
          <a:xfrm>
            <a:off x="14754206" y="7643301"/>
            <a:ext cx="7877195" cy="15925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  <p:grpSp>
        <p:nvGrpSpPr>
          <p:cNvPr id="822" name="Group 822"/>
          <p:cNvGrpSpPr/>
          <p:nvPr/>
        </p:nvGrpSpPr>
        <p:grpSpPr>
          <a:xfrm>
            <a:off x="14892230" y="9671400"/>
            <a:ext cx="3924301" cy="1352837"/>
            <a:chOff x="0" y="0"/>
            <a:chExt cx="3924300" cy="1352836"/>
          </a:xfrm>
        </p:grpSpPr>
        <p:sp>
          <p:nvSpPr>
            <p:cNvPr id="820" name="Shape 820"/>
            <p:cNvSpPr/>
            <p:nvPr/>
          </p:nvSpPr>
          <p:spPr>
            <a:xfrm>
              <a:off x="0" y="0"/>
              <a:ext cx="3771900" cy="781303"/>
            </a:xfrm>
            <a:prstGeom prst="rect">
              <a:avLst/>
            </a:pr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21" name="Shape 821"/>
            <p:cNvSpPr/>
            <p:nvPr/>
          </p:nvSpPr>
          <p:spPr>
            <a:xfrm>
              <a:off x="0" y="103155"/>
              <a:ext cx="3924301" cy="1249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</p:grpSp>
      <p:sp>
        <p:nvSpPr>
          <p:cNvPr id="823" name="Shape 823"/>
          <p:cNvSpPr/>
          <p:nvPr/>
        </p:nvSpPr>
        <p:spPr>
          <a:xfrm>
            <a:off x="14754206" y="10673202"/>
            <a:ext cx="7877195" cy="15925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  <p:grpSp>
        <p:nvGrpSpPr>
          <p:cNvPr id="847" name="Group 847"/>
          <p:cNvGrpSpPr/>
          <p:nvPr/>
        </p:nvGrpSpPr>
        <p:grpSpPr>
          <a:xfrm>
            <a:off x="4034640" y="4386219"/>
            <a:ext cx="651223" cy="893299"/>
            <a:chOff x="0" y="0"/>
            <a:chExt cx="651222" cy="893298"/>
          </a:xfrm>
        </p:grpSpPr>
        <p:sp>
          <p:nvSpPr>
            <p:cNvPr id="824" name="Shape 824"/>
            <p:cNvSpPr/>
            <p:nvPr/>
          </p:nvSpPr>
          <p:spPr>
            <a:xfrm>
              <a:off x="-1" y="317085"/>
              <a:ext cx="651224" cy="5762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857" y="21472"/>
                  </a:lnTo>
                  <a:lnTo>
                    <a:pt x="226" y="0"/>
                  </a:lnTo>
                  <a:lnTo>
                    <a:pt x="0" y="0"/>
                  </a:lnTo>
                  <a:lnTo>
                    <a:pt x="10857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72727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25" name="Shape 825"/>
            <p:cNvSpPr/>
            <p:nvPr/>
          </p:nvSpPr>
          <p:spPr>
            <a:xfrm>
              <a:off x="-1" y="310265"/>
              <a:ext cx="651224" cy="579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857" y="21600"/>
                  </a:lnTo>
                  <a:lnTo>
                    <a:pt x="226" y="0"/>
                  </a:lnTo>
                  <a:lnTo>
                    <a:pt x="0" y="0"/>
                  </a:lnTo>
                  <a:lnTo>
                    <a:pt x="226" y="254"/>
                  </a:lnTo>
                  <a:lnTo>
                    <a:pt x="10857" y="21600"/>
                  </a:lnTo>
                  <a:lnTo>
                    <a:pt x="21600" y="254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71717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26" name="Shape 826"/>
            <p:cNvSpPr/>
            <p:nvPr/>
          </p:nvSpPr>
          <p:spPr>
            <a:xfrm>
              <a:off x="-1" y="306857"/>
              <a:ext cx="651224" cy="58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857" y="21347"/>
                  </a:lnTo>
                  <a:lnTo>
                    <a:pt x="226" y="0"/>
                  </a:lnTo>
                  <a:lnTo>
                    <a:pt x="0" y="0"/>
                  </a:lnTo>
                  <a:lnTo>
                    <a:pt x="226" y="126"/>
                  </a:lnTo>
                  <a:lnTo>
                    <a:pt x="10857" y="21600"/>
                  </a:lnTo>
                  <a:lnTo>
                    <a:pt x="21600" y="1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6F6F6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27" name="Shape 827"/>
            <p:cNvSpPr/>
            <p:nvPr/>
          </p:nvSpPr>
          <p:spPr>
            <a:xfrm>
              <a:off x="-1" y="300037"/>
              <a:ext cx="651224" cy="583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857" y="21474"/>
                  </a:lnTo>
                  <a:lnTo>
                    <a:pt x="226" y="0"/>
                  </a:lnTo>
                  <a:lnTo>
                    <a:pt x="0" y="253"/>
                  </a:lnTo>
                  <a:lnTo>
                    <a:pt x="226" y="253"/>
                  </a:lnTo>
                  <a:lnTo>
                    <a:pt x="10857" y="21600"/>
                  </a:lnTo>
                  <a:lnTo>
                    <a:pt x="21600" y="25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6E6E6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28" name="Shape 828"/>
            <p:cNvSpPr/>
            <p:nvPr/>
          </p:nvSpPr>
          <p:spPr>
            <a:xfrm>
              <a:off x="-1" y="300037"/>
              <a:ext cx="651224" cy="579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857" y="21600"/>
                  </a:lnTo>
                  <a:lnTo>
                    <a:pt x="226" y="0"/>
                  </a:lnTo>
                  <a:lnTo>
                    <a:pt x="0" y="0"/>
                  </a:lnTo>
                  <a:lnTo>
                    <a:pt x="226" y="0"/>
                  </a:lnTo>
                  <a:lnTo>
                    <a:pt x="10857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6D6D6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29" name="Shape 829"/>
            <p:cNvSpPr/>
            <p:nvPr/>
          </p:nvSpPr>
          <p:spPr>
            <a:xfrm>
              <a:off x="-1" y="296627"/>
              <a:ext cx="651224" cy="58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857" y="21347"/>
                  </a:lnTo>
                  <a:lnTo>
                    <a:pt x="226" y="0"/>
                  </a:lnTo>
                  <a:lnTo>
                    <a:pt x="0" y="0"/>
                  </a:lnTo>
                  <a:lnTo>
                    <a:pt x="226" y="126"/>
                  </a:lnTo>
                  <a:lnTo>
                    <a:pt x="10857" y="21600"/>
                  </a:lnTo>
                  <a:lnTo>
                    <a:pt x="21600" y="1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6C6C6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30" name="Shape 830"/>
            <p:cNvSpPr/>
            <p:nvPr/>
          </p:nvSpPr>
          <p:spPr>
            <a:xfrm>
              <a:off x="-1" y="289807"/>
              <a:ext cx="651224" cy="58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857" y="21347"/>
                  </a:lnTo>
                  <a:lnTo>
                    <a:pt x="226" y="0"/>
                  </a:lnTo>
                  <a:lnTo>
                    <a:pt x="0" y="0"/>
                  </a:lnTo>
                  <a:lnTo>
                    <a:pt x="226" y="253"/>
                  </a:lnTo>
                  <a:lnTo>
                    <a:pt x="10857" y="21600"/>
                  </a:lnTo>
                  <a:lnTo>
                    <a:pt x="21600" y="25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6B6A6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31" name="Shape 831"/>
            <p:cNvSpPr/>
            <p:nvPr/>
          </p:nvSpPr>
          <p:spPr>
            <a:xfrm>
              <a:off x="-1" y="286399"/>
              <a:ext cx="651224" cy="579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857" y="21473"/>
                  </a:lnTo>
                  <a:lnTo>
                    <a:pt x="226" y="0"/>
                  </a:lnTo>
                  <a:lnTo>
                    <a:pt x="0" y="127"/>
                  </a:lnTo>
                  <a:lnTo>
                    <a:pt x="226" y="127"/>
                  </a:lnTo>
                  <a:lnTo>
                    <a:pt x="10857" y="21600"/>
                  </a:lnTo>
                  <a:lnTo>
                    <a:pt x="21600" y="127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69696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32" name="Shape 832"/>
            <p:cNvSpPr/>
            <p:nvPr/>
          </p:nvSpPr>
          <p:spPr>
            <a:xfrm>
              <a:off x="-1" y="286399"/>
              <a:ext cx="651224" cy="5762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857" y="21600"/>
                  </a:lnTo>
                  <a:lnTo>
                    <a:pt x="226" y="0"/>
                  </a:lnTo>
                  <a:lnTo>
                    <a:pt x="0" y="0"/>
                  </a:lnTo>
                  <a:lnTo>
                    <a:pt x="226" y="0"/>
                  </a:lnTo>
                  <a:lnTo>
                    <a:pt x="10857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68686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33" name="Shape 833"/>
            <p:cNvSpPr/>
            <p:nvPr/>
          </p:nvSpPr>
          <p:spPr>
            <a:xfrm>
              <a:off x="-1" y="279581"/>
              <a:ext cx="651224" cy="58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857" y="21347"/>
                  </a:lnTo>
                  <a:lnTo>
                    <a:pt x="226" y="0"/>
                  </a:lnTo>
                  <a:lnTo>
                    <a:pt x="0" y="0"/>
                  </a:lnTo>
                  <a:lnTo>
                    <a:pt x="226" y="253"/>
                  </a:lnTo>
                  <a:lnTo>
                    <a:pt x="10857" y="21600"/>
                  </a:lnTo>
                  <a:lnTo>
                    <a:pt x="21600" y="25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68676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34" name="Shape 834"/>
            <p:cNvSpPr/>
            <p:nvPr/>
          </p:nvSpPr>
          <p:spPr>
            <a:xfrm>
              <a:off x="-1" y="272761"/>
              <a:ext cx="651224" cy="583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857" y="21474"/>
                  </a:lnTo>
                  <a:lnTo>
                    <a:pt x="226" y="0"/>
                  </a:lnTo>
                  <a:lnTo>
                    <a:pt x="0" y="0"/>
                  </a:lnTo>
                  <a:lnTo>
                    <a:pt x="226" y="253"/>
                  </a:lnTo>
                  <a:lnTo>
                    <a:pt x="10857" y="21600"/>
                  </a:lnTo>
                  <a:lnTo>
                    <a:pt x="21600" y="25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66656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35" name="Shape 835"/>
            <p:cNvSpPr/>
            <p:nvPr/>
          </p:nvSpPr>
          <p:spPr>
            <a:xfrm>
              <a:off x="-1" y="269351"/>
              <a:ext cx="651224" cy="58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857" y="21347"/>
                  </a:lnTo>
                  <a:lnTo>
                    <a:pt x="226" y="0"/>
                  </a:lnTo>
                  <a:lnTo>
                    <a:pt x="0" y="126"/>
                  </a:lnTo>
                  <a:lnTo>
                    <a:pt x="226" y="126"/>
                  </a:lnTo>
                  <a:lnTo>
                    <a:pt x="10857" y="21600"/>
                  </a:lnTo>
                  <a:lnTo>
                    <a:pt x="21600" y="1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65646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36" name="Shape 836"/>
            <p:cNvSpPr/>
            <p:nvPr/>
          </p:nvSpPr>
          <p:spPr>
            <a:xfrm>
              <a:off x="-1" y="269351"/>
              <a:ext cx="651224" cy="5762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857" y="21600"/>
                  </a:lnTo>
                  <a:lnTo>
                    <a:pt x="226" y="0"/>
                  </a:lnTo>
                  <a:lnTo>
                    <a:pt x="0" y="0"/>
                  </a:lnTo>
                  <a:lnTo>
                    <a:pt x="226" y="0"/>
                  </a:lnTo>
                  <a:lnTo>
                    <a:pt x="10857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63636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37" name="Shape 837"/>
            <p:cNvSpPr/>
            <p:nvPr/>
          </p:nvSpPr>
          <p:spPr>
            <a:xfrm>
              <a:off x="-1" y="262531"/>
              <a:ext cx="651224" cy="58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857" y="21474"/>
                  </a:lnTo>
                  <a:lnTo>
                    <a:pt x="226" y="0"/>
                  </a:lnTo>
                  <a:lnTo>
                    <a:pt x="0" y="0"/>
                  </a:lnTo>
                  <a:lnTo>
                    <a:pt x="226" y="253"/>
                  </a:lnTo>
                  <a:lnTo>
                    <a:pt x="10857" y="21600"/>
                  </a:lnTo>
                  <a:lnTo>
                    <a:pt x="21600" y="25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62616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38" name="Shape 838"/>
            <p:cNvSpPr/>
            <p:nvPr/>
          </p:nvSpPr>
          <p:spPr>
            <a:xfrm>
              <a:off x="-1" y="259123"/>
              <a:ext cx="651224" cy="583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857" y="21347"/>
                  </a:lnTo>
                  <a:lnTo>
                    <a:pt x="226" y="0"/>
                  </a:lnTo>
                  <a:lnTo>
                    <a:pt x="0" y="0"/>
                  </a:lnTo>
                  <a:lnTo>
                    <a:pt x="226" y="126"/>
                  </a:lnTo>
                  <a:lnTo>
                    <a:pt x="10857" y="21600"/>
                  </a:lnTo>
                  <a:lnTo>
                    <a:pt x="21600" y="1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61605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39" name="Shape 839"/>
            <p:cNvSpPr/>
            <p:nvPr/>
          </p:nvSpPr>
          <p:spPr>
            <a:xfrm>
              <a:off x="-1" y="252305"/>
              <a:ext cx="651224" cy="58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857" y="21474"/>
                  </a:lnTo>
                  <a:lnTo>
                    <a:pt x="226" y="0"/>
                  </a:lnTo>
                  <a:lnTo>
                    <a:pt x="0" y="253"/>
                  </a:lnTo>
                  <a:lnTo>
                    <a:pt x="226" y="253"/>
                  </a:lnTo>
                  <a:lnTo>
                    <a:pt x="10857" y="21600"/>
                  </a:lnTo>
                  <a:lnTo>
                    <a:pt x="21600" y="25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605F5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40" name="Shape 840"/>
            <p:cNvSpPr/>
            <p:nvPr/>
          </p:nvSpPr>
          <p:spPr>
            <a:xfrm>
              <a:off x="-1" y="252305"/>
              <a:ext cx="651224" cy="579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857" y="21600"/>
                  </a:lnTo>
                  <a:lnTo>
                    <a:pt x="226" y="0"/>
                  </a:lnTo>
                  <a:lnTo>
                    <a:pt x="0" y="0"/>
                  </a:lnTo>
                  <a:lnTo>
                    <a:pt x="226" y="0"/>
                  </a:lnTo>
                  <a:lnTo>
                    <a:pt x="10857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5F5E5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41" name="Shape 841"/>
            <p:cNvSpPr/>
            <p:nvPr/>
          </p:nvSpPr>
          <p:spPr>
            <a:xfrm>
              <a:off x="-1" y="248893"/>
              <a:ext cx="651224" cy="58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857" y="21347"/>
                  </a:lnTo>
                  <a:lnTo>
                    <a:pt x="226" y="0"/>
                  </a:lnTo>
                  <a:lnTo>
                    <a:pt x="0" y="0"/>
                  </a:lnTo>
                  <a:lnTo>
                    <a:pt x="226" y="126"/>
                  </a:lnTo>
                  <a:lnTo>
                    <a:pt x="10857" y="21600"/>
                  </a:lnTo>
                  <a:lnTo>
                    <a:pt x="21600" y="1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5E5D5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42" name="Shape 842"/>
            <p:cNvSpPr/>
            <p:nvPr/>
          </p:nvSpPr>
          <p:spPr>
            <a:xfrm>
              <a:off x="-1" y="242075"/>
              <a:ext cx="651224" cy="58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857" y="21474"/>
                  </a:lnTo>
                  <a:lnTo>
                    <a:pt x="226" y="0"/>
                  </a:lnTo>
                  <a:lnTo>
                    <a:pt x="0" y="0"/>
                  </a:lnTo>
                  <a:lnTo>
                    <a:pt x="226" y="253"/>
                  </a:lnTo>
                  <a:lnTo>
                    <a:pt x="10857" y="21600"/>
                  </a:lnTo>
                  <a:lnTo>
                    <a:pt x="21600" y="25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5C5C5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43" name="Shape 843"/>
            <p:cNvSpPr/>
            <p:nvPr/>
          </p:nvSpPr>
          <p:spPr>
            <a:xfrm>
              <a:off x="-1" y="242075"/>
              <a:ext cx="651224" cy="579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857" y="21346"/>
                  </a:lnTo>
                  <a:lnTo>
                    <a:pt x="226" y="0"/>
                  </a:lnTo>
                  <a:lnTo>
                    <a:pt x="0" y="0"/>
                  </a:lnTo>
                  <a:lnTo>
                    <a:pt x="226" y="0"/>
                  </a:lnTo>
                  <a:lnTo>
                    <a:pt x="10857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5B5A5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44" name="Shape 844"/>
            <p:cNvSpPr/>
            <p:nvPr/>
          </p:nvSpPr>
          <p:spPr>
            <a:xfrm>
              <a:off x="-1" y="238667"/>
              <a:ext cx="651224" cy="5762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857" y="21600"/>
                  </a:lnTo>
                  <a:lnTo>
                    <a:pt x="226" y="0"/>
                  </a:lnTo>
                  <a:lnTo>
                    <a:pt x="0" y="0"/>
                  </a:lnTo>
                  <a:lnTo>
                    <a:pt x="226" y="128"/>
                  </a:lnTo>
                  <a:lnTo>
                    <a:pt x="10857" y="21600"/>
                  </a:lnTo>
                  <a:lnTo>
                    <a:pt x="21600" y="128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59595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45" name="Shape 845"/>
            <p:cNvSpPr/>
            <p:nvPr/>
          </p:nvSpPr>
          <p:spPr>
            <a:xfrm>
              <a:off x="-1" y="-1"/>
              <a:ext cx="651224" cy="8148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57" y="0"/>
                  </a:moveTo>
                  <a:lnTo>
                    <a:pt x="0" y="6146"/>
                  </a:lnTo>
                  <a:lnTo>
                    <a:pt x="10857" y="21600"/>
                  </a:lnTo>
                  <a:lnTo>
                    <a:pt x="21600" y="6146"/>
                  </a:lnTo>
                  <a:lnTo>
                    <a:pt x="10857" y="0"/>
                  </a:lnTo>
                  <a:close/>
                </a:path>
              </a:pathLst>
            </a:cu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46" name="Shape 846"/>
            <p:cNvSpPr/>
            <p:nvPr/>
          </p:nvSpPr>
          <p:spPr>
            <a:xfrm>
              <a:off x="0" y="-1"/>
              <a:ext cx="327315" cy="8148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6146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584C4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871" name="Group 871"/>
          <p:cNvGrpSpPr/>
          <p:nvPr/>
        </p:nvGrpSpPr>
        <p:grpSpPr>
          <a:xfrm>
            <a:off x="11327625" y="5968241"/>
            <a:ext cx="651225" cy="893297"/>
            <a:chOff x="0" y="0"/>
            <a:chExt cx="651224" cy="893295"/>
          </a:xfrm>
        </p:grpSpPr>
        <p:sp>
          <p:nvSpPr>
            <p:cNvPr id="848" name="Shape 848"/>
            <p:cNvSpPr/>
            <p:nvPr/>
          </p:nvSpPr>
          <p:spPr>
            <a:xfrm>
              <a:off x="1" y="310265"/>
              <a:ext cx="651224" cy="58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857" y="21347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10857" y="21600"/>
                  </a:lnTo>
                  <a:lnTo>
                    <a:pt x="21600" y="1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49" name="Shape 849"/>
            <p:cNvSpPr/>
            <p:nvPr/>
          </p:nvSpPr>
          <p:spPr>
            <a:xfrm>
              <a:off x="-1" y="310265"/>
              <a:ext cx="651224" cy="5762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857" y="21600"/>
                  </a:lnTo>
                  <a:lnTo>
                    <a:pt x="0" y="0"/>
                  </a:lnTo>
                  <a:lnTo>
                    <a:pt x="10857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352F3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50" name="Shape 850"/>
            <p:cNvSpPr/>
            <p:nvPr/>
          </p:nvSpPr>
          <p:spPr>
            <a:xfrm>
              <a:off x="-1" y="303447"/>
              <a:ext cx="651224" cy="58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857" y="21474"/>
                  </a:lnTo>
                  <a:lnTo>
                    <a:pt x="0" y="0"/>
                  </a:lnTo>
                  <a:lnTo>
                    <a:pt x="0" y="253"/>
                  </a:lnTo>
                  <a:lnTo>
                    <a:pt x="10857" y="21600"/>
                  </a:lnTo>
                  <a:lnTo>
                    <a:pt x="21600" y="25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342F3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51" name="Shape 851"/>
            <p:cNvSpPr/>
            <p:nvPr/>
          </p:nvSpPr>
          <p:spPr>
            <a:xfrm>
              <a:off x="-1" y="300039"/>
              <a:ext cx="651224" cy="58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857" y="21347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10857" y="21600"/>
                  </a:lnTo>
                  <a:lnTo>
                    <a:pt x="21600" y="1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332E2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52" name="Shape 852"/>
            <p:cNvSpPr/>
            <p:nvPr/>
          </p:nvSpPr>
          <p:spPr>
            <a:xfrm>
              <a:off x="-1" y="293219"/>
              <a:ext cx="651224" cy="58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857" y="21347"/>
                  </a:lnTo>
                  <a:lnTo>
                    <a:pt x="0" y="0"/>
                  </a:lnTo>
                  <a:lnTo>
                    <a:pt x="0" y="253"/>
                  </a:lnTo>
                  <a:lnTo>
                    <a:pt x="10857" y="21600"/>
                  </a:lnTo>
                  <a:lnTo>
                    <a:pt x="21600" y="25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332E2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53" name="Shape 853"/>
            <p:cNvSpPr/>
            <p:nvPr/>
          </p:nvSpPr>
          <p:spPr>
            <a:xfrm>
              <a:off x="-1" y="293219"/>
              <a:ext cx="651224" cy="5762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857" y="21600"/>
                  </a:lnTo>
                  <a:lnTo>
                    <a:pt x="0" y="0"/>
                  </a:lnTo>
                  <a:lnTo>
                    <a:pt x="10857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322D2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54" name="Shape 854"/>
            <p:cNvSpPr/>
            <p:nvPr/>
          </p:nvSpPr>
          <p:spPr>
            <a:xfrm>
              <a:off x="-1" y="289809"/>
              <a:ext cx="651224" cy="579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857" y="21473"/>
                  </a:lnTo>
                  <a:lnTo>
                    <a:pt x="0" y="0"/>
                  </a:lnTo>
                  <a:lnTo>
                    <a:pt x="0" y="127"/>
                  </a:lnTo>
                  <a:lnTo>
                    <a:pt x="10857" y="21600"/>
                  </a:lnTo>
                  <a:lnTo>
                    <a:pt x="21600" y="127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322D2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55" name="Shape 855"/>
            <p:cNvSpPr/>
            <p:nvPr/>
          </p:nvSpPr>
          <p:spPr>
            <a:xfrm>
              <a:off x="-1" y="282989"/>
              <a:ext cx="651224" cy="58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857" y="21347"/>
                  </a:lnTo>
                  <a:lnTo>
                    <a:pt x="0" y="0"/>
                  </a:lnTo>
                  <a:lnTo>
                    <a:pt x="0" y="253"/>
                  </a:lnTo>
                  <a:lnTo>
                    <a:pt x="10857" y="21600"/>
                  </a:lnTo>
                  <a:lnTo>
                    <a:pt x="21600" y="25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312C2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56" name="Shape 856"/>
            <p:cNvSpPr/>
            <p:nvPr/>
          </p:nvSpPr>
          <p:spPr>
            <a:xfrm>
              <a:off x="-1" y="276171"/>
              <a:ext cx="651224" cy="58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857" y="21474"/>
                  </a:lnTo>
                  <a:lnTo>
                    <a:pt x="0" y="0"/>
                  </a:lnTo>
                  <a:lnTo>
                    <a:pt x="0" y="253"/>
                  </a:lnTo>
                  <a:lnTo>
                    <a:pt x="10857" y="21600"/>
                  </a:lnTo>
                  <a:lnTo>
                    <a:pt x="21600" y="25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302C2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57" name="Shape 857"/>
            <p:cNvSpPr/>
            <p:nvPr/>
          </p:nvSpPr>
          <p:spPr>
            <a:xfrm>
              <a:off x="-1" y="276171"/>
              <a:ext cx="651224" cy="579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857" y="21600"/>
                  </a:lnTo>
                  <a:lnTo>
                    <a:pt x="0" y="0"/>
                  </a:lnTo>
                  <a:lnTo>
                    <a:pt x="10857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302B2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58" name="Shape 858"/>
            <p:cNvSpPr/>
            <p:nvPr/>
          </p:nvSpPr>
          <p:spPr>
            <a:xfrm>
              <a:off x="-1" y="272761"/>
              <a:ext cx="651224" cy="58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857" y="21347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10857" y="21600"/>
                  </a:lnTo>
                  <a:lnTo>
                    <a:pt x="21600" y="1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2F2B2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59" name="Shape 859"/>
            <p:cNvSpPr/>
            <p:nvPr/>
          </p:nvSpPr>
          <p:spPr>
            <a:xfrm>
              <a:off x="-1" y="265943"/>
              <a:ext cx="651224" cy="58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857" y="21474"/>
                  </a:lnTo>
                  <a:lnTo>
                    <a:pt x="0" y="0"/>
                  </a:lnTo>
                  <a:lnTo>
                    <a:pt x="0" y="253"/>
                  </a:lnTo>
                  <a:lnTo>
                    <a:pt x="10857" y="21600"/>
                  </a:lnTo>
                  <a:lnTo>
                    <a:pt x="21600" y="25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2E2A2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60" name="Shape 860"/>
            <p:cNvSpPr/>
            <p:nvPr/>
          </p:nvSpPr>
          <p:spPr>
            <a:xfrm>
              <a:off x="-1" y="265943"/>
              <a:ext cx="651224" cy="579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857" y="21346"/>
                  </a:lnTo>
                  <a:lnTo>
                    <a:pt x="0" y="0"/>
                  </a:lnTo>
                  <a:lnTo>
                    <a:pt x="10857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2E292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61" name="Shape 861"/>
            <p:cNvSpPr/>
            <p:nvPr/>
          </p:nvSpPr>
          <p:spPr>
            <a:xfrm>
              <a:off x="-1" y="262533"/>
              <a:ext cx="651224" cy="5762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857" y="21600"/>
                  </a:lnTo>
                  <a:lnTo>
                    <a:pt x="0" y="0"/>
                  </a:lnTo>
                  <a:lnTo>
                    <a:pt x="0" y="128"/>
                  </a:lnTo>
                  <a:lnTo>
                    <a:pt x="10857" y="21600"/>
                  </a:lnTo>
                  <a:lnTo>
                    <a:pt x="21600" y="128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2D292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62" name="Shape 862"/>
            <p:cNvSpPr/>
            <p:nvPr/>
          </p:nvSpPr>
          <p:spPr>
            <a:xfrm>
              <a:off x="-1" y="255713"/>
              <a:ext cx="651224" cy="58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857" y="21474"/>
                  </a:lnTo>
                  <a:lnTo>
                    <a:pt x="0" y="0"/>
                  </a:lnTo>
                  <a:lnTo>
                    <a:pt x="0" y="253"/>
                  </a:lnTo>
                  <a:lnTo>
                    <a:pt x="10857" y="21600"/>
                  </a:lnTo>
                  <a:lnTo>
                    <a:pt x="21600" y="25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2D282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63" name="Shape 863"/>
            <p:cNvSpPr/>
            <p:nvPr/>
          </p:nvSpPr>
          <p:spPr>
            <a:xfrm>
              <a:off x="-1" y="252305"/>
              <a:ext cx="651224" cy="58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857" y="21347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10857" y="21600"/>
                  </a:lnTo>
                  <a:lnTo>
                    <a:pt x="21600" y="1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2C282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64" name="Shape 864"/>
            <p:cNvSpPr/>
            <p:nvPr/>
          </p:nvSpPr>
          <p:spPr>
            <a:xfrm>
              <a:off x="-1" y="252305"/>
              <a:ext cx="651224" cy="5762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857" y="21600"/>
                  </a:lnTo>
                  <a:lnTo>
                    <a:pt x="0" y="0"/>
                  </a:lnTo>
                  <a:lnTo>
                    <a:pt x="10857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2B272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65" name="Shape 865"/>
            <p:cNvSpPr/>
            <p:nvPr/>
          </p:nvSpPr>
          <p:spPr>
            <a:xfrm>
              <a:off x="-1" y="245485"/>
              <a:ext cx="651224" cy="58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857" y="21474"/>
                  </a:lnTo>
                  <a:lnTo>
                    <a:pt x="0" y="0"/>
                  </a:lnTo>
                  <a:lnTo>
                    <a:pt x="0" y="253"/>
                  </a:lnTo>
                  <a:lnTo>
                    <a:pt x="10857" y="21600"/>
                  </a:lnTo>
                  <a:lnTo>
                    <a:pt x="21600" y="25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2A262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66" name="Shape 866"/>
            <p:cNvSpPr/>
            <p:nvPr/>
          </p:nvSpPr>
          <p:spPr>
            <a:xfrm>
              <a:off x="-1" y="242075"/>
              <a:ext cx="651224" cy="58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857" y="21347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10857" y="21600"/>
                  </a:lnTo>
                  <a:lnTo>
                    <a:pt x="21600" y="1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2A262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67" name="Shape 867"/>
            <p:cNvSpPr/>
            <p:nvPr/>
          </p:nvSpPr>
          <p:spPr>
            <a:xfrm>
              <a:off x="-1" y="235255"/>
              <a:ext cx="651224" cy="58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857" y="21474"/>
                  </a:lnTo>
                  <a:lnTo>
                    <a:pt x="0" y="0"/>
                  </a:lnTo>
                  <a:lnTo>
                    <a:pt x="0" y="253"/>
                  </a:lnTo>
                  <a:lnTo>
                    <a:pt x="10857" y="21600"/>
                  </a:lnTo>
                  <a:lnTo>
                    <a:pt x="21600" y="25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29252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68" name="Shape 868"/>
            <p:cNvSpPr/>
            <p:nvPr/>
          </p:nvSpPr>
          <p:spPr>
            <a:xfrm>
              <a:off x="-1" y="235255"/>
              <a:ext cx="651224" cy="579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857" y="21600"/>
                  </a:lnTo>
                  <a:lnTo>
                    <a:pt x="0" y="0"/>
                  </a:lnTo>
                  <a:lnTo>
                    <a:pt x="10857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28252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69" name="Shape 869"/>
            <p:cNvSpPr/>
            <p:nvPr/>
          </p:nvSpPr>
          <p:spPr>
            <a:xfrm>
              <a:off x="-1" y="0"/>
              <a:ext cx="651224" cy="814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57" y="0"/>
                  </a:moveTo>
                  <a:lnTo>
                    <a:pt x="0" y="6146"/>
                  </a:lnTo>
                  <a:lnTo>
                    <a:pt x="10857" y="21600"/>
                  </a:lnTo>
                  <a:lnTo>
                    <a:pt x="21600" y="6146"/>
                  </a:lnTo>
                  <a:lnTo>
                    <a:pt x="10857" y="0"/>
                  </a:lnTo>
                  <a:close/>
                </a:path>
              </a:pathLst>
            </a:cu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70" name="Shape 870"/>
            <p:cNvSpPr/>
            <p:nvPr/>
          </p:nvSpPr>
          <p:spPr>
            <a:xfrm>
              <a:off x="0" y="0"/>
              <a:ext cx="327315" cy="814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6146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584C4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896" name="Group 896"/>
          <p:cNvGrpSpPr/>
          <p:nvPr/>
        </p:nvGrpSpPr>
        <p:grpSpPr>
          <a:xfrm>
            <a:off x="9506939" y="4665802"/>
            <a:ext cx="828513" cy="896707"/>
            <a:chOff x="0" y="0"/>
            <a:chExt cx="828511" cy="896706"/>
          </a:xfrm>
        </p:grpSpPr>
        <p:sp>
          <p:nvSpPr>
            <p:cNvPr id="872" name="Shape 872"/>
            <p:cNvSpPr/>
            <p:nvPr/>
          </p:nvSpPr>
          <p:spPr>
            <a:xfrm>
              <a:off x="0" y="313676"/>
              <a:ext cx="651222" cy="583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4" y="0"/>
                  </a:moveTo>
                  <a:lnTo>
                    <a:pt x="10743" y="21474"/>
                  </a:lnTo>
                  <a:lnTo>
                    <a:pt x="0" y="0"/>
                  </a:lnTo>
                  <a:lnTo>
                    <a:pt x="10743" y="21600"/>
                  </a:lnTo>
                  <a:lnTo>
                    <a:pt x="21600" y="0"/>
                  </a:lnTo>
                  <a:lnTo>
                    <a:pt x="21374" y="0"/>
                  </a:lnTo>
                  <a:close/>
                </a:path>
              </a:pathLst>
            </a:custGeom>
            <a:solidFill>
              <a:srgbClr val="3D9BC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73" name="Shape 873"/>
            <p:cNvSpPr/>
            <p:nvPr/>
          </p:nvSpPr>
          <p:spPr>
            <a:xfrm>
              <a:off x="0" y="310265"/>
              <a:ext cx="651222" cy="58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4" y="0"/>
                  </a:moveTo>
                  <a:lnTo>
                    <a:pt x="10743" y="21347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10743" y="21600"/>
                  </a:lnTo>
                  <a:lnTo>
                    <a:pt x="21374" y="126"/>
                  </a:lnTo>
                  <a:lnTo>
                    <a:pt x="21600" y="0"/>
                  </a:lnTo>
                  <a:lnTo>
                    <a:pt x="21374" y="0"/>
                  </a:lnTo>
                  <a:close/>
                </a:path>
              </a:pathLst>
            </a:custGeom>
            <a:solidFill>
              <a:srgbClr val="3C99B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74" name="Shape 874"/>
            <p:cNvSpPr/>
            <p:nvPr/>
          </p:nvSpPr>
          <p:spPr>
            <a:xfrm>
              <a:off x="0" y="303446"/>
              <a:ext cx="651222" cy="583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4" y="0"/>
                  </a:moveTo>
                  <a:lnTo>
                    <a:pt x="10743" y="21474"/>
                  </a:lnTo>
                  <a:lnTo>
                    <a:pt x="0" y="0"/>
                  </a:lnTo>
                  <a:lnTo>
                    <a:pt x="0" y="253"/>
                  </a:lnTo>
                  <a:lnTo>
                    <a:pt x="10743" y="21600"/>
                  </a:lnTo>
                  <a:lnTo>
                    <a:pt x="21374" y="253"/>
                  </a:lnTo>
                  <a:lnTo>
                    <a:pt x="21600" y="253"/>
                  </a:lnTo>
                  <a:lnTo>
                    <a:pt x="21374" y="0"/>
                  </a:lnTo>
                  <a:close/>
                </a:path>
              </a:pathLst>
            </a:custGeom>
            <a:solidFill>
              <a:srgbClr val="3D98B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75" name="Shape 875"/>
            <p:cNvSpPr/>
            <p:nvPr/>
          </p:nvSpPr>
          <p:spPr>
            <a:xfrm>
              <a:off x="0" y="303446"/>
              <a:ext cx="651222" cy="579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4" y="0"/>
                  </a:moveTo>
                  <a:lnTo>
                    <a:pt x="10743" y="21600"/>
                  </a:lnTo>
                  <a:lnTo>
                    <a:pt x="0" y="0"/>
                  </a:lnTo>
                  <a:lnTo>
                    <a:pt x="10743" y="21600"/>
                  </a:lnTo>
                  <a:lnTo>
                    <a:pt x="21374" y="0"/>
                  </a:lnTo>
                  <a:lnTo>
                    <a:pt x="21600" y="0"/>
                  </a:lnTo>
                  <a:lnTo>
                    <a:pt x="21374" y="0"/>
                  </a:lnTo>
                  <a:close/>
                </a:path>
              </a:pathLst>
            </a:custGeom>
            <a:solidFill>
              <a:srgbClr val="3B96B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76" name="Shape 876"/>
            <p:cNvSpPr/>
            <p:nvPr/>
          </p:nvSpPr>
          <p:spPr>
            <a:xfrm>
              <a:off x="0" y="300038"/>
              <a:ext cx="651222" cy="583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4" y="0"/>
                  </a:moveTo>
                  <a:lnTo>
                    <a:pt x="10743" y="21347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10743" y="21600"/>
                  </a:lnTo>
                  <a:lnTo>
                    <a:pt x="21374" y="126"/>
                  </a:lnTo>
                  <a:lnTo>
                    <a:pt x="21600" y="0"/>
                  </a:lnTo>
                  <a:lnTo>
                    <a:pt x="21374" y="0"/>
                  </a:lnTo>
                  <a:close/>
                </a:path>
              </a:pathLst>
            </a:custGeom>
            <a:solidFill>
              <a:srgbClr val="3A94B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77" name="Shape 877"/>
            <p:cNvSpPr/>
            <p:nvPr/>
          </p:nvSpPr>
          <p:spPr>
            <a:xfrm>
              <a:off x="0" y="293220"/>
              <a:ext cx="651222" cy="583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4" y="0"/>
                  </a:moveTo>
                  <a:lnTo>
                    <a:pt x="10743" y="21474"/>
                  </a:lnTo>
                  <a:lnTo>
                    <a:pt x="0" y="0"/>
                  </a:lnTo>
                  <a:lnTo>
                    <a:pt x="0" y="253"/>
                  </a:lnTo>
                  <a:lnTo>
                    <a:pt x="10743" y="21600"/>
                  </a:lnTo>
                  <a:lnTo>
                    <a:pt x="21374" y="253"/>
                  </a:lnTo>
                  <a:lnTo>
                    <a:pt x="21600" y="0"/>
                  </a:lnTo>
                  <a:lnTo>
                    <a:pt x="21374" y="0"/>
                  </a:lnTo>
                  <a:close/>
                </a:path>
              </a:pathLst>
            </a:custGeom>
            <a:solidFill>
              <a:srgbClr val="3B92B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78" name="Shape 878"/>
            <p:cNvSpPr/>
            <p:nvPr/>
          </p:nvSpPr>
          <p:spPr>
            <a:xfrm>
              <a:off x="0" y="289808"/>
              <a:ext cx="651222" cy="583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4" y="0"/>
                  </a:moveTo>
                  <a:lnTo>
                    <a:pt x="10743" y="21347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10743" y="21600"/>
                  </a:lnTo>
                  <a:lnTo>
                    <a:pt x="21374" y="126"/>
                  </a:lnTo>
                  <a:lnTo>
                    <a:pt x="21600" y="126"/>
                  </a:lnTo>
                  <a:lnTo>
                    <a:pt x="21374" y="0"/>
                  </a:lnTo>
                  <a:close/>
                </a:path>
              </a:pathLst>
            </a:custGeom>
            <a:solidFill>
              <a:srgbClr val="3A90B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79" name="Shape 879"/>
            <p:cNvSpPr/>
            <p:nvPr/>
          </p:nvSpPr>
          <p:spPr>
            <a:xfrm>
              <a:off x="0" y="289808"/>
              <a:ext cx="651222" cy="5762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4" y="0"/>
                  </a:moveTo>
                  <a:lnTo>
                    <a:pt x="10743" y="21600"/>
                  </a:lnTo>
                  <a:lnTo>
                    <a:pt x="0" y="0"/>
                  </a:lnTo>
                  <a:lnTo>
                    <a:pt x="10743" y="21600"/>
                  </a:lnTo>
                  <a:lnTo>
                    <a:pt x="21374" y="0"/>
                  </a:lnTo>
                  <a:lnTo>
                    <a:pt x="21600" y="0"/>
                  </a:lnTo>
                  <a:lnTo>
                    <a:pt x="21374" y="0"/>
                  </a:lnTo>
                  <a:close/>
                </a:path>
              </a:pathLst>
            </a:custGeom>
            <a:solidFill>
              <a:srgbClr val="388FB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80" name="Shape 880"/>
            <p:cNvSpPr/>
            <p:nvPr/>
          </p:nvSpPr>
          <p:spPr>
            <a:xfrm>
              <a:off x="0" y="282989"/>
              <a:ext cx="651222" cy="58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4" y="0"/>
                  </a:moveTo>
                  <a:lnTo>
                    <a:pt x="10743" y="21474"/>
                  </a:lnTo>
                  <a:lnTo>
                    <a:pt x="0" y="0"/>
                  </a:lnTo>
                  <a:lnTo>
                    <a:pt x="0" y="253"/>
                  </a:lnTo>
                  <a:lnTo>
                    <a:pt x="10743" y="21600"/>
                  </a:lnTo>
                  <a:lnTo>
                    <a:pt x="21374" y="253"/>
                  </a:lnTo>
                  <a:lnTo>
                    <a:pt x="21600" y="0"/>
                  </a:lnTo>
                  <a:lnTo>
                    <a:pt x="21374" y="0"/>
                  </a:lnTo>
                  <a:close/>
                </a:path>
              </a:pathLst>
            </a:custGeom>
            <a:solidFill>
              <a:srgbClr val="398DA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81" name="Shape 881"/>
            <p:cNvSpPr/>
            <p:nvPr/>
          </p:nvSpPr>
          <p:spPr>
            <a:xfrm>
              <a:off x="0" y="279580"/>
              <a:ext cx="651222" cy="583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4" y="0"/>
                  </a:moveTo>
                  <a:lnTo>
                    <a:pt x="10743" y="21347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10743" y="21600"/>
                  </a:lnTo>
                  <a:lnTo>
                    <a:pt x="21374" y="126"/>
                  </a:lnTo>
                  <a:lnTo>
                    <a:pt x="21600" y="0"/>
                  </a:lnTo>
                  <a:lnTo>
                    <a:pt x="21374" y="0"/>
                  </a:lnTo>
                  <a:close/>
                </a:path>
              </a:pathLst>
            </a:custGeom>
            <a:solidFill>
              <a:srgbClr val="388BA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82" name="Shape 882"/>
            <p:cNvSpPr/>
            <p:nvPr/>
          </p:nvSpPr>
          <p:spPr>
            <a:xfrm>
              <a:off x="0" y="272762"/>
              <a:ext cx="651222" cy="583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4" y="0"/>
                  </a:moveTo>
                  <a:lnTo>
                    <a:pt x="10743" y="21347"/>
                  </a:lnTo>
                  <a:lnTo>
                    <a:pt x="0" y="0"/>
                  </a:lnTo>
                  <a:lnTo>
                    <a:pt x="0" y="253"/>
                  </a:lnTo>
                  <a:lnTo>
                    <a:pt x="10743" y="21600"/>
                  </a:lnTo>
                  <a:lnTo>
                    <a:pt x="21374" y="253"/>
                  </a:lnTo>
                  <a:lnTo>
                    <a:pt x="21600" y="253"/>
                  </a:lnTo>
                  <a:lnTo>
                    <a:pt x="21374" y="0"/>
                  </a:lnTo>
                  <a:close/>
                </a:path>
              </a:pathLst>
            </a:custGeom>
            <a:solidFill>
              <a:srgbClr val="388AA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83" name="Shape 883"/>
            <p:cNvSpPr/>
            <p:nvPr/>
          </p:nvSpPr>
          <p:spPr>
            <a:xfrm>
              <a:off x="0" y="272762"/>
              <a:ext cx="651222" cy="5762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4" y="0"/>
                  </a:moveTo>
                  <a:lnTo>
                    <a:pt x="10743" y="21600"/>
                  </a:lnTo>
                  <a:lnTo>
                    <a:pt x="0" y="0"/>
                  </a:lnTo>
                  <a:lnTo>
                    <a:pt x="10743" y="21600"/>
                  </a:lnTo>
                  <a:lnTo>
                    <a:pt x="21374" y="0"/>
                  </a:lnTo>
                  <a:lnTo>
                    <a:pt x="21600" y="0"/>
                  </a:lnTo>
                  <a:lnTo>
                    <a:pt x="21374" y="0"/>
                  </a:lnTo>
                  <a:close/>
                </a:path>
              </a:pathLst>
            </a:custGeom>
            <a:solidFill>
              <a:srgbClr val="3788A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84" name="Shape 884"/>
            <p:cNvSpPr/>
            <p:nvPr/>
          </p:nvSpPr>
          <p:spPr>
            <a:xfrm>
              <a:off x="0" y="269351"/>
              <a:ext cx="651222" cy="579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4" y="0"/>
                  </a:moveTo>
                  <a:lnTo>
                    <a:pt x="10743" y="21473"/>
                  </a:lnTo>
                  <a:lnTo>
                    <a:pt x="0" y="0"/>
                  </a:lnTo>
                  <a:lnTo>
                    <a:pt x="0" y="127"/>
                  </a:lnTo>
                  <a:lnTo>
                    <a:pt x="10743" y="21600"/>
                  </a:lnTo>
                  <a:lnTo>
                    <a:pt x="21374" y="127"/>
                  </a:lnTo>
                  <a:lnTo>
                    <a:pt x="21600" y="0"/>
                  </a:lnTo>
                  <a:lnTo>
                    <a:pt x="21374" y="0"/>
                  </a:lnTo>
                  <a:close/>
                </a:path>
              </a:pathLst>
            </a:custGeom>
            <a:solidFill>
              <a:srgbClr val="3586A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85" name="Shape 885"/>
            <p:cNvSpPr/>
            <p:nvPr/>
          </p:nvSpPr>
          <p:spPr>
            <a:xfrm>
              <a:off x="0" y="262532"/>
              <a:ext cx="651222" cy="583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4" y="0"/>
                  </a:moveTo>
                  <a:lnTo>
                    <a:pt x="10743" y="21347"/>
                  </a:lnTo>
                  <a:lnTo>
                    <a:pt x="0" y="0"/>
                  </a:lnTo>
                  <a:lnTo>
                    <a:pt x="0" y="253"/>
                  </a:lnTo>
                  <a:lnTo>
                    <a:pt x="10743" y="21600"/>
                  </a:lnTo>
                  <a:lnTo>
                    <a:pt x="21374" y="253"/>
                  </a:lnTo>
                  <a:lnTo>
                    <a:pt x="21600" y="0"/>
                  </a:lnTo>
                  <a:lnTo>
                    <a:pt x="21374" y="0"/>
                  </a:lnTo>
                  <a:close/>
                </a:path>
              </a:pathLst>
            </a:custGeom>
            <a:solidFill>
              <a:srgbClr val="3685A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86" name="Shape 886"/>
            <p:cNvSpPr/>
            <p:nvPr/>
          </p:nvSpPr>
          <p:spPr>
            <a:xfrm>
              <a:off x="0" y="262532"/>
              <a:ext cx="651222" cy="5762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4" y="0"/>
                  </a:moveTo>
                  <a:lnTo>
                    <a:pt x="10743" y="21472"/>
                  </a:lnTo>
                  <a:lnTo>
                    <a:pt x="0" y="0"/>
                  </a:lnTo>
                  <a:lnTo>
                    <a:pt x="10743" y="21600"/>
                  </a:lnTo>
                  <a:lnTo>
                    <a:pt x="21374" y="0"/>
                  </a:lnTo>
                  <a:lnTo>
                    <a:pt x="21600" y="0"/>
                  </a:lnTo>
                  <a:lnTo>
                    <a:pt x="21374" y="0"/>
                  </a:lnTo>
                  <a:close/>
                </a:path>
              </a:pathLst>
            </a:custGeom>
            <a:solidFill>
              <a:srgbClr val="35839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87" name="Shape 887"/>
            <p:cNvSpPr/>
            <p:nvPr/>
          </p:nvSpPr>
          <p:spPr>
            <a:xfrm>
              <a:off x="0" y="255713"/>
              <a:ext cx="651222" cy="579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4" y="0"/>
                  </a:moveTo>
                  <a:lnTo>
                    <a:pt x="10743" y="21600"/>
                  </a:lnTo>
                  <a:lnTo>
                    <a:pt x="0" y="0"/>
                  </a:lnTo>
                  <a:lnTo>
                    <a:pt x="0" y="254"/>
                  </a:lnTo>
                  <a:lnTo>
                    <a:pt x="10743" y="21600"/>
                  </a:lnTo>
                  <a:lnTo>
                    <a:pt x="21374" y="254"/>
                  </a:lnTo>
                  <a:lnTo>
                    <a:pt x="21600" y="0"/>
                  </a:lnTo>
                  <a:lnTo>
                    <a:pt x="21374" y="0"/>
                  </a:lnTo>
                  <a:close/>
                </a:path>
              </a:pathLst>
            </a:custGeom>
            <a:solidFill>
              <a:srgbClr val="33819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88" name="Shape 888"/>
            <p:cNvSpPr/>
            <p:nvPr/>
          </p:nvSpPr>
          <p:spPr>
            <a:xfrm>
              <a:off x="0" y="252304"/>
              <a:ext cx="651222" cy="583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4" y="0"/>
                  </a:moveTo>
                  <a:lnTo>
                    <a:pt x="10743" y="21347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10743" y="21600"/>
                  </a:lnTo>
                  <a:lnTo>
                    <a:pt x="21374" y="126"/>
                  </a:lnTo>
                  <a:lnTo>
                    <a:pt x="21600" y="0"/>
                  </a:lnTo>
                  <a:lnTo>
                    <a:pt x="21374" y="0"/>
                  </a:lnTo>
                  <a:close/>
                </a:path>
              </a:pathLst>
            </a:custGeom>
            <a:solidFill>
              <a:srgbClr val="347F9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89" name="Shape 889"/>
            <p:cNvSpPr/>
            <p:nvPr/>
          </p:nvSpPr>
          <p:spPr>
            <a:xfrm>
              <a:off x="0" y="245486"/>
              <a:ext cx="651222" cy="583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4" y="0"/>
                  </a:moveTo>
                  <a:lnTo>
                    <a:pt x="10743" y="21474"/>
                  </a:lnTo>
                  <a:lnTo>
                    <a:pt x="0" y="0"/>
                  </a:lnTo>
                  <a:lnTo>
                    <a:pt x="0" y="253"/>
                  </a:lnTo>
                  <a:lnTo>
                    <a:pt x="10743" y="21600"/>
                  </a:lnTo>
                  <a:lnTo>
                    <a:pt x="21374" y="253"/>
                  </a:lnTo>
                  <a:lnTo>
                    <a:pt x="21600" y="253"/>
                  </a:lnTo>
                  <a:lnTo>
                    <a:pt x="21374" y="0"/>
                  </a:lnTo>
                  <a:close/>
                </a:path>
              </a:pathLst>
            </a:custGeom>
            <a:solidFill>
              <a:srgbClr val="337D9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90" name="Shape 890"/>
            <p:cNvSpPr/>
            <p:nvPr/>
          </p:nvSpPr>
          <p:spPr>
            <a:xfrm>
              <a:off x="0" y="245486"/>
              <a:ext cx="651222" cy="579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4" y="0"/>
                  </a:moveTo>
                  <a:lnTo>
                    <a:pt x="10743" y="21600"/>
                  </a:lnTo>
                  <a:lnTo>
                    <a:pt x="0" y="0"/>
                  </a:lnTo>
                  <a:lnTo>
                    <a:pt x="10743" y="21600"/>
                  </a:lnTo>
                  <a:lnTo>
                    <a:pt x="21374" y="0"/>
                  </a:lnTo>
                  <a:lnTo>
                    <a:pt x="21600" y="0"/>
                  </a:lnTo>
                  <a:lnTo>
                    <a:pt x="21374" y="0"/>
                  </a:lnTo>
                  <a:close/>
                </a:path>
              </a:pathLst>
            </a:custGeom>
            <a:solidFill>
              <a:srgbClr val="317C9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91" name="Shape 891"/>
            <p:cNvSpPr/>
            <p:nvPr/>
          </p:nvSpPr>
          <p:spPr>
            <a:xfrm>
              <a:off x="0" y="242075"/>
              <a:ext cx="651222" cy="58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4" y="0"/>
                  </a:moveTo>
                  <a:lnTo>
                    <a:pt x="10743" y="21347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10743" y="21600"/>
                  </a:lnTo>
                  <a:lnTo>
                    <a:pt x="21374" y="126"/>
                  </a:lnTo>
                  <a:lnTo>
                    <a:pt x="21600" y="0"/>
                  </a:lnTo>
                  <a:lnTo>
                    <a:pt x="21374" y="0"/>
                  </a:lnTo>
                  <a:close/>
                </a:path>
              </a:pathLst>
            </a:custGeom>
            <a:solidFill>
              <a:srgbClr val="327A9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92" name="Shape 892"/>
            <p:cNvSpPr/>
            <p:nvPr/>
          </p:nvSpPr>
          <p:spPr>
            <a:xfrm>
              <a:off x="0" y="235256"/>
              <a:ext cx="651222" cy="583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74" y="0"/>
                  </a:moveTo>
                  <a:lnTo>
                    <a:pt x="10743" y="21474"/>
                  </a:lnTo>
                  <a:lnTo>
                    <a:pt x="0" y="0"/>
                  </a:lnTo>
                  <a:lnTo>
                    <a:pt x="0" y="253"/>
                  </a:lnTo>
                  <a:lnTo>
                    <a:pt x="10743" y="21600"/>
                  </a:lnTo>
                  <a:lnTo>
                    <a:pt x="21374" y="253"/>
                  </a:lnTo>
                  <a:lnTo>
                    <a:pt x="21600" y="0"/>
                  </a:lnTo>
                  <a:lnTo>
                    <a:pt x="21374" y="0"/>
                  </a:lnTo>
                  <a:close/>
                </a:path>
              </a:pathLst>
            </a:custGeom>
            <a:solidFill>
              <a:srgbClr val="30799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93" name="Shape 893"/>
            <p:cNvSpPr/>
            <p:nvPr/>
          </p:nvSpPr>
          <p:spPr>
            <a:xfrm>
              <a:off x="0" y="0"/>
              <a:ext cx="651222" cy="8148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43" y="0"/>
                  </a:moveTo>
                  <a:lnTo>
                    <a:pt x="0" y="6236"/>
                  </a:lnTo>
                  <a:lnTo>
                    <a:pt x="10743" y="21600"/>
                  </a:lnTo>
                  <a:lnTo>
                    <a:pt x="21600" y="6236"/>
                  </a:lnTo>
                  <a:lnTo>
                    <a:pt x="10743" y="0"/>
                  </a:lnTo>
                  <a:close/>
                </a:path>
              </a:pathLst>
            </a:cu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94" name="Shape 894"/>
            <p:cNvSpPr/>
            <p:nvPr/>
          </p:nvSpPr>
          <p:spPr>
            <a:xfrm>
              <a:off x="0" y="0"/>
              <a:ext cx="323906" cy="8148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6236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584C4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95" name="Shape 895"/>
            <p:cNvSpPr/>
            <p:nvPr/>
          </p:nvSpPr>
          <p:spPr>
            <a:xfrm>
              <a:off x="753503" y="105694"/>
              <a:ext cx="75009" cy="78421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921" name="Group 921"/>
          <p:cNvGrpSpPr/>
          <p:nvPr/>
        </p:nvGrpSpPr>
        <p:grpSpPr>
          <a:xfrm>
            <a:off x="7682838" y="7765064"/>
            <a:ext cx="900120" cy="889889"/>
            <a:chOff x="0" y="0"/>
            <a:chExt cx="900119" cy="889888"/>
          </a:xfrm>
        </p:grpSpPr>
        <p:sp>
          <p:nvSpPr>
            <p:cNvPr id="897" name="Shape 897"/>
            <p:cNvSpPr/>
            <p:nvPr/>
          </p:nvSpPr>
          <p:spPr>
            <a:xfrm>
              <a:off x="-1" y="306858"/>
              <a:ext cx="647812" cy="583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914" y="21474"/>
                  </a:lnTo>
                  <a:lnTo>
                    <a:pt x="0" y="0"/>
                  </a:lnTo>
                  <a:lnTo>
                    <a:pt x="0" y="253"/>
                  </a:lnTo>
                  <a:lnTo>
                    <a:pt x="10914" y="21600"/>
                  </a:lnTo>
                  <a:lnTo>
                    <a:pt x="21600" y="25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ACACA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98" name="Shape 898"/>
            <p:cNvSpPr/>
            <p:nvPr/>
          </p:nvSpPr>
          <p:spPr>
            <a:xfrm>
              <a:off x="-1" y="306858"/>
              <a:ext cx="647812" cy="579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914" y="21600"/>
                  </a:lnTo>
                  <a:lnTo>
                    <a:pt x="0" y="0"/>
                  </a:lnTo>
                  <a:lnTo>
                    <a:pt x="10914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ABAAA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899" name="Shape 899"/>
            <p:cNvSpPr/>
            <p:nvPr/>
          </p:nvSpPr>
          <p:spPr>
            <a:xfrm>
              <a:off x="-1" y="303450"/>
              <a:ext cx="647812" cy="583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914" y="21347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10914" y="21600"/>
                  </a:lnTo>
                  <a:lnTo>
                    <a:pt x="21600" y="1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A8A8A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00" name="Shape 900"/>
            <p:cNvSpPr/>
            <p:nvPr/>
          </p:nvSpPr>
          <p:spPr>
            <a:xfrm>
              <a:off x="-1" y="296630"/>
              <a:ext cx="647812" cy="583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914" y="21474"/>
                  </a:lnTo>
                  <a:lnTo>
                    <a:pt x="0" y="0"/>
                  </a:lnTo>
                  <a:lnTo>
                    <a:pt x="0" y="253"/>
                  </a:lnTo>
                  <a:lnTo>
                    <a:pt x="10914" y="21600"/>
                  </a:lnTo>
                  <a:lnTo>
                    <a:pt x="21600" y="25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A7A7A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01" name="Shape 901"/>
            <p:cNvSpPr/>
            <p:nvPr/>
          </p:nvSpPr>
          <p:spPr>
            <a:xfrm>
              <a:off x="-1" y="293220"/>
              <a:ext cx="647812" cy="583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914" y="21347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10914" y="21600"/>
                  </a:lnTo>
                  <a:lnTo>
                    <a:pt x="21600" y="1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A4A4A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02" name="Shape 902"/>
            <p:cNvSpPr/>
            <p:nvPr/>
          </p:nvSpPr>
          <p:spPr>
            <a:xfrm>
              <a:off x="-1" y="293220"/>
              <a:ext cx="647812" cy="5762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914" y="21600"/>
                  </a:lnTo>
                  <a:lnTo>
                    <a:pt x="0" y="0"/>
                  </a:lnTo>
                  <a:lnTo>
                    <a:pt x="10914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A2A2A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03" name="Shape 903"/>
            <p:cNvSpPr/>
            <p:nvPr/>
          </p:nvSpPr>
          <p:spPr>
            <a:xfrm>
              <a:off x="-1" y="286400"/>
              <a:ext cx="647812" cy="583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914" y="21474"/>
                  </a:lnTo>
                  <a:lnTo>
                    <a:pt x="0" y="0"/>
                  </a:lnTo>
                  <a:lnTo>
                    <a:pt x="0" y="253"/>
                  </a:lnTo>
                  <a:lnTo>
                    <a:pt x="10914" y="21600"/>
                  </a:lnTo>
                  <a:lnTo>
                    <a:pt x="21600" y="25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A1A0A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04" name="Shape 904"/>
            <p:cNvSpPr/>
            <p:nvPr/>
          </p:nvSpPr>
          <p:spPr>
            <a:xfrm>
              <a:off x="-1" y="282992"/>
              <a:ext cx="647812" cy="583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914" y="21347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10914" y="21600"/>
                  </a:lnTo>
                  <a:lnTo>
                    <a:pt x="21600" y="1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E9D9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05" name="Shape 905"/>
            <p:cNvSpPr/>
            <p:nvPr/>
          </p:nvSpPr>
          <p:spPr>
            <a:xfrm>
              <a:off x="-1" y="282992"/>
              <a:ext cx="647812" cy="5762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914" y="21472"/>
                  </a:lnTo>
                  <a:lnTo>
                    <a:pt x="0" y="0"/>
                  </a:lnTo>
                  <a:lnTo>
                    <a:pt x="10914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D9B9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06" name="Shape 906"/>
            <p:cNvSpPr/>
            <p:nvPr/>
          </p:nvSpPr>
          <p:spPr>
            <a:xfrm>
              <a:off x="-1" y="276174"/>
              <a:ext cx="647812" cy="579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914" y="21600"/>
                  </a:lnTo>
                  <a:lnTo>
                    <a:pt x="0" y="0"/>
                  </a:lnTo>
                  <a:lnTo>
                    <a:pt x="0" y="254"/>
                  </a:lnTo>
                  <a:lnTo>
                    <a:pt x="10914" y="21600"/>
                  </a:lnTo>
                  <a:lnTo>
                    <a:pt x="21600" y="254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A999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07" name="Shape 907"/>
            <p:cNvSpPr/>
            <p:nvPr/>
          </p:nvSpPr>
          <p:spPr>
            <a:xfrm>
              <a:off x="-1" y="272762"/>
              <a:ext cx="647812" cy="583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914" y="21347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10914" y="21600"/>
                  </a:lnTo>
                  <a:lnTo>
                    <a:pt x="21600" y="1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9979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08" name="Shape 908"/>
            <p:cNvSpPr/>
            <p:nvPr/>
          </p:nvSpPr>
          <p:spPr>
            <a:xfrm>
              <a:off x="-1" y="265944"/>
              <a:ext cx="647812" cy="583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914" y="21347"/>
                  </a:lnTo>
                  <a:lnTo>
                    <a:pt x="0" y="0"/>
                  </a:lnTo>
                  <a:lnTo>
                    <a:pt x="0" y="253"/>
                  </a:lnTo>
                  <a:lnTo>
                    <a:pt x="10914" y="21600"/>
                  </a:lnTo>
                  <a:lnTo>
                    <a:pt x="21600" y="25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7959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09" name="Shape 909"/>
            <p:cNvSpPr/>
            <p:nvPr/>
          </p:nvSpPr>
          <p:spPr>
            <a:xfrm>
              <a:off x="-1" y="265944"/>
              <a:ext cx="647812" cy="5762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914" y="21600"/>
                  </a:lnTo>
                  <a:lnTo>
                    <a:pt x="0" y="0"/>
                  </a:lnTo>
                  <a:lnTo>
                    <a:pt x="10914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5939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10" name="Shape 910"/>
            <p:cNvSpPr/>
            <p:nvPr/>
          </p:nvSpPr>
          <p:spPr>
            <a:xfrm>
              <a:off x="-1" y="262536"/>
              <a:ext cx="647812" cy="579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914" y="21473"/>
                  </a:lnTo>
                  <a:lnTo>
                    <a:pt x="0" y="0"/>
                  </a:lnTo>
                  <a:lnTo>
                    <a:pt x="0" y="127"/>
                  </a:lnTo>
                  <a:lnTo>
                    <a:pt x="10914" y="21600"/>
                  </a:lnTo>
                  <a:lnTo>
                    <a:pt x="21600" y="127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3919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11" name="Shape 911"/>
            <p:cNvSpPr/>
            <p:nvPr/>
          </p:nvSpPr>
          <p:spPr>
            <a:xfrm>
              <a:off x="-1" y="255716"/>
              <a:ext cx="647812" cy="583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914" y="21347"/>
                  </a:lnTo>
                  <a:lnTo>
                    <a:pt x="0" y="0"/>
                  </a:lnTo>
                  <a:lnTo>
                    <a:pt x="0" y="253"/>
                  </a:lnTo>
                  <a:lnTo>
                    <a:pt x="10914" y="21600"/>
                  </a:lnTo>
                  <a:lnTo>
                    <a:pt x="21600" y="25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08E8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12" name="Shape 912"/>
            <p:cNvSpPr/>
            <p:nvPr/>
          </p:nvSpPr>
          <p:spPr>
            <a:xfrm>
              <a:off x="-1" y="248895"/>
              <a:ext cx="647812" cy="58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914" y="21474"/>
                  </a:lnTo>
                  <a:lnTo>
                    <a:pt x="0" y="0"/>
                  </a:lnTo>
                  <a:lnTo>
                    <a:pt x="0" y="253"/>
                  </a:lnTo>
                  <a:lnTo>
                    <a:pt x="10914" y="21600"/>
                  </a:lnTo>
                  <a:lnTo>
                    <a:pt x="21600" y="25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F8D8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13" name="Shape 913"/>
            <p:cNvSpPr/>
            <p:nvPr/>
          </p:nvSpPr>
          <p:spPr>
            <a:xfrm>
              <a:off x="-1" y="248895"/>
              <a:ext cx="647812" cy="579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914" y="21600"/>
                  </a:lnTo>
                  <a:lnTo>
                    <a:pt x="0" y="0"/>
                  </a:lnTo>
                  <a:lnTo>
                    <a:pt x="10914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D8A8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14" name="Shape 914"/>
            <p:cNvSpPr/>
            <p:nvPr/>
          </p:nvSpPr>
          <p:spPr>
            <a:xfrm>
              <a:off x="-1" y="245486"/>
              <a:ext cx="647812" cy="583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914" y="21347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10914" y="21600"/>
                  </a:lnTo>
                  <a:lnTo>
                    <a:pt x="21600" y="1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B888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15" name="Shape 915"/>
            <p:cNvSpPr/>
            <p:nvPr/>
          </p:nvSpPr>
          <p:spPr>
            <a:xfrm>
              <a:off x="-1" y="238668"/>
              <a:ext cx="647812" cy="5830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914" y="21474"/>
                  </a:lnTo>
                  <a:lnTo>
                    <a:pt x="0" y="0"/>
                  </a:lnTo>
                  <a:lnTo>
                    <a:pt x="0" y="253"/>
                  </a:lnTo>
                  <a:lnTo>
                    <a:pt x="10914" y="21600"/>
                  </a:lnTo>
                  <a:lnTo>
                    <a:pt x="21600" y="25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9868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16" name="Shape 916"/>
            <p:cNvSpPr/>
            <p:nvPr/>
          </p:nvSpPr>
          <p:spPr>
            <a:xfrm>
              <a:off x="-1" y="235257"/>
              <a:ext cx="647812" cy="58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914" y="21347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10914" y="21600"/>
                  </a:lnTo>
                  <a:lnTo>
                    <a:pt x="21600" y="1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7848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17" name="Shape 917"/>
            <p:cNvSpPr/>
            <p:nvPr/>
          </p:nvSpPr>
          <p:spPr>
            <a:xfrm>
              <a:off x="-1" y="235257"/>
              <a:ext cx="647812" cy="5762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914" y="21600"/>
                  </a:lnTo>
                  <a:lnTo>
                    <a:pt x="0" y="0"/>
                  </a:lnTo>
                  <a:lnTo>
                    <a:pt x="10914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85828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18" name="Shape 918"/>
            <p:cNvSpPr/>
            <p:nvPr/>
          </p:nvSpPr>
          <p:spPr>
            <a:xfrm>
              <a:off x="-1" y="0"/>
              <a:ext cx="647812" cy="8114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14" y="0"/>
                  </a:moveTo>
                  <a:lnTo>
                    <a:pt x="0" y="6081"/>
                  </a:lnTo>
                  <a:lnTo>
                    <a:pt x="10914" y="21600"/>
                  </a:lnTo>
                  <a:lnTo>
                    <a:pt x="21600" y="6081"/>
                  </a:lnTo>
                  <a:lnTo>
                    <a:pt x="10914" y="0"/>
                  </a:lnTo>
                  <a:close/>
                </a:path>
              </a:pathLst>
            </a:cu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19" name="Shape 919"/>
            <p:cNvSpPr/>
            <p:nvPr/>
          </p:nvSpPr>
          <p:spPr>
            <a:xfrm>
              <a:off x="0" y="0"/>
              <a:ext cx="327315" cy="8114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6081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584C4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20" name="Shape 920"/>
            <p:cNvSpPr/>
            <p:nvPr/>
          </p:nvSpPr>
          <p:spPr>
            <a:xfrm>
              <a:off x="825107" y="453468"/>
              <a:ext cx="75013" cy="7501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946" name="Group 946"/>
          <p:cNvGrpSpPr/>
          <p:nvPr/>
        </p:nvGrpSpPr>
        <p:grpSpPr>
          <a:xfrm>
            <a:off x="5862149" y="6292146"/>
            <a:ext cx="726231" cy="903527"/>
            <a:chOff x="0" y="0"/>
            <a:chExt cx="726230" cy="903526"/>
          </a:xfrm>
        </p:grpSpPr>
        <p:sp>
          <p:nvSpPr>
            <p:cNvPr id="922" name="Shape 922"/>
            <p:cNvSpPr/>
            <p:nvPr/>
          </p:nvSpPr>
          <p:spPr>
            <a:xfrm>
              <a:off x="0" y="320495"/>
              <a:ext cx="644403" cy="58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743" y="21474"/>
                  </a:lnTo>
                  <a:lnTo>
                    <a:pt x="0" y="0"/>
                  </a:lnTo>
                  <a:lnTo>
                    <a:pt x="10743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6EA42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23" name="Shape 923"/>
            <p:cNvSpPr/>
            <p:nvPr/>
          </p:nvSpPr>
          <p:spPr>
            <a:xfrm>
              <a:off x="0" y="317087"/>
              <a:ext cx="644403" cy="58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743" y="21347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10743" y="21600"/>
                  </a:lnTo>
                  <a:lnTo>
                    <a:pt x="21600" y="1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6CA22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24" name="Shape 924"/>
            <p:cNvSpPr/>
            <p:nvPr/>
          </p:nvSpPr>
          <p:spPr>
            <a:xfrm>
              <a:off x="0" y="310269"/>
              <a:ext cx="644403" cy="58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743" y="21474"/>
                  </a:lnTo>
                  <a:lnTo>
                    <a:pt x="0" y="0"/>
                  </a:lnTo>
                  <a:lnTo>
                    <a:pt x="0" y="253"/>
                  </a:lnTo>
                  <a:lnTo>
                    <a:pt x="10743" y="21600"/>
                  </a:lnTo>
                  <a:lnTo>
                    <a:pt x="21600" y="25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6BA03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25" name="Shape 925"/>
            <p:cNvSpPr/>
            <p:nvPr/>
          </p:nvSpPr>
          <p:spPr>
            <a:xfrm>
              <a:off x="0" y="310269"/>
              <a:ext cx="644403" cy="579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743" y="21600"/>
                  </a:lnTo>
                  <a:lnTo>
                    <a:pt x="0" y="0"/>
                  </a:lnTo>
                  <a:lnTo>
                    <a:pt x="10743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699E3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26" name="Shape 926"/>
            <p:cNvSpPr/>
            <p:nvPr/>
          </p:nvSpPr>
          <p:spPr>
            <a:xfrm>
              <a:off x="0" y="306857"/>
              <a:ext cx="644403" cy="58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743" y="21347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10743" y="21600"/>
                  </a:lnTo>
                  <a:lnTo>
                    <a:pt x="21600" y="1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699D2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27" name="Shape 927"/>
            <p:cNvSpPr/>
            <p:nvPr/>
          </p:nvSpPr>
          <p:spPr>
            <a:xfrm>
              <a:off x="0" y="300039"/>
              <a:ext cx="644403" cy="58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743" y="21474"/>
                  </a:lnTo>
                  <a:lnTo>
                    <a:pt x="0" y="0"/>
                  </a:lnTo>
                  <a:lnTo>
                    <a:pt x="0" y="253"/>
                  </a:lnTo>
                  <a:lnTo>
                    <a:pt x="10743" y="21600"/>
                  </a:lnTo>
                  <a:lnTo>
                    <a:pt x="21600" y="25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689B2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28" name="Shape 928"/>
            <p:cNvSpPr/>
            <p:nvPr/>
          </p:nvSpPr>
          <p:spPr>
            <a:xfrm>
              <a:off x="0" y="300039"/>
              <a:ext cx="644403" cy="579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743" y="21600"/>
                  </a:lnTo>
                  <a:lnTo>
                    <a:pt x="0" y="0"/>
                  </a:lnTo>
                  <a:lnTo>
                    <a:pt x="10743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66992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29" name="Shape 929"/>
            <p:cNvSpPr/>
            <p:nvPr/>
          </p:nvSpPr>
          <p:spPr>
            <a:xfrm>
              <a:off x="0" y="296629"/>
              <a:ext cx="644403" cy="58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743" y="21347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10743" y="21600"/>
                  </a:lnTo>
                  <a:lnTo>
                    <a:pt x="21600" y="1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64972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30" name="Shape 930"/>
            <p:cNvSpPr/>
            <p:nvPr/>
          </p:nvSpPr>
          <p:spPr>
            <a:xfrm>
              <a:off x="0" y="289811"/>
              <a:ext cx="644403" cy="58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743" y="21347"/>
                  </a:lnTo>
                  <a:lnTo>
                    <a:pt x="0" y="0"/>
                  </a:lnTo>
                  <a:lnTo>
                    <a:pt x="0" y="253"/>
                  </a:lnTo>
                  <a:lnTo>
                    <a:pt x="10743" y="21600"/>
                  </a:lnTo>
                  <a:lnTo>
                    <a:pt x="21600" y="25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63962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31" name="Shape 931"/>
            <p:cNvSpPr/>
            <p:nvPr/>
          </p:nvSpPr>
          <p:spPr>
            <a:xfrm>
              <a:off x="0" y="282991"/>
              <a:ext cx="644403" cy="58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743" y="21474"/>
                  </a:lnTo>
                  <a:lnTo>
                    <a:pt x="0" y="0"/>
                  </a:lnTo>
                  <a:lnTo>
                    <a:pt x="0" y="253"/>
                  </a:lnTo>
                  <a:lnTo>
                    <a:pt x="10743" y="21600"/>
                  </a:lnTo>
                  <a:lnTo>
                    <a:pt x="21600" y="25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62942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32" name="Shape 932"/>
            <p:cNvSpPr/>
            <p:nvPr/>
          </p:nvSpPr>
          <p:spPr>
            <a:xfrm>
              <a:off x="0" y="282991"/>
              <a:ext cx="644403" cy="579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743" y="21600"/>
                  </a:lnTo>
                  <a:lnTo>
                    <a:pt x="0" y="0"/>
                  </a:lnTo>
                  <a:lnTo>
                    <a:pt x="10743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61922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33" name="Shape 933"/>
            <p:cNvSpPr/>
            <p:nvPr/>
          </p:nvSpPr>
          <p:spPr>
            <a:xfrm>
              <a:off x="0" y="279581"/>
              <a:ext cx="644403" cy="58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743" y="21347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10743" y="21600"/>
                  </a:lnTo>
                  <a:lnTo>
                    <a:pt x="21600" y="1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60902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34" name="Shape 934"/>
            <p:cNvSpPr/>
            <p:nvPr/>
          </p:nvSpPr>
          <p:spPr>
            <a:xfrm>
              <a:off x="0" y="272763"/>
              <a:ext cx="644403" cy="58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743" y="21474"/>
                  </a:lnTo>
                  <a:lnTo>
                    <a:pt x="0" y="0"/>
                  </a:lnTo>
                  <a:lnTo>
                    <a:pt x="0" y="253"/>
                  </a:lnTo>
                  <a:lnTo>
                    <a:pt x="10743" y="21600"/>
                  </a:lnTo>
                  <a:lnTo>
                    <a:pt x="21600" y="25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5E8F2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35" name="Shape 935"/>
            <p:cNvSpPr/>
            <p:nvPr/>
          </p:nvSpPr>
          <p:spPr>
            <a:xfrm>
              <a:off x="0" y="269353"/>
              <a:ext cx="644403" cy="58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743" y="21347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10743" y="21600"/>
                  </a:lnTo>
                  <a:lnTo>
                    <a:pt x="21600" y="1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5D8D2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36" name="Shape 936"/>
            <p:cNvSpPr/>
            <p:nvPr/>
          </p:nvSpPr>
          <p:spPr>
            <a:xfrm>
              <a:off x="0" y="269353"/>
              <a:ext cx="644403" cy="5762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743" y="21600"/>
                  </a:lnTo>
                  <a:lnTo>
                    <a:pt x="0" y="0"/>
                  </a:lnTo>
                  <a:lnTo>
                    <a:pt x="10743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5C8B2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37" name="Shape 937"/>
            <p:cNvSpPr/>
            <p:nvPr/>
          </p:nvSpPr>
          <p:spPr>
            <a:xfrm>
              <a:off x="0" y="262535"/>
              <a:ext cx="644403" cy="58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743" y="21474"/>
                  </a:lnTo>
                  <a:lnTo>
                    <a:pt x="0" y="0"/>
                  </a:lnTo>
                  <a:lnTo>
                    <a:pt x="0" y="253"/>
                  </a:lnTo>
                  <a:lnTo>
                    <a:pt x="10743" y="21600"/>
                  </a:lnTo>
                  <a:lnTo>
                    <a:pt x="21600" y="25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5A892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38" name="Shape 938"/>
            <p:cNvSpPr/>
            <p:nvPr/>
          </p:nvSpPr>
          <p:spPr>
            <a:xfrm>
              <a:off x="0" y="259125"/>
              <a:ext cx="644403" cy="58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743" y="21347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10743" y="21600"/>
                  </a:lnTo>
                  <a:lnTo>
                    <a:pt x="21600" y="1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59872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39" name="Shape 939"/>
            <p:cNvSpPr/>
            <p:nvPr/>
          </p:nvSpPr>
          <p:spPr>
            <a:xfrm>
              <a:off x="0" y="252305"/>
              <a:ext cx="644403" cy="58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743" y="21474"/>
                  </a:lnTo>
                  <a:lnTo>
                    <a:pt x="0" y="0"/>
                  </a:lnTo>
                  <a:lnTo>
                    <a:pt x="0" y="253"/>
                  </a:lnTo>
                  <a:lnTo>
                    <a:pt x="10743" y="21600"/>
                  </a:lnTo>
                  <a:lnTo>
                    <a:pt x="21600" y="25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58862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40" name="Shape 940"/>
            <p:cNvSpPr/>
            <p:nvPr/>
          </p:nvSpPr>
          <p:spPr>
            <a:xfrm>
              <a:off x="0" y="252305"/>
              <a:ext cx="644403" cy="5796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743" y="21600"/>
                  </a:lnTo>
                  <a:lnTo>
                    <a:pt x="0" y="0"/>
                  </a:lnTo>
                  <a:lnTo>
                    <a:pt x="10743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57842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41" name="Shape 941"/>
            <p:cNvSpPr/>
            <p:nvPr/>
          </p:nvSpPr>
          <p:spPr>
            <a:xfrm>
              <a:off x="0" y="248897"/>
              <a:ext cx="644403" cy="58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743" y="21347"/>
                  </a:lnTo>
                  <a:lnTo>
                    <a:pt x="0" y="0"/>
                  </a:lnTo>
                  <a:lnTo>
                    <a:pt x="0" y="126"/>
                  </a:lnTo>
                  <a:lnTo>
                    <a:pt x="10743" y="21600"/>
                  </a:lnTo>
                  <a:lnTo>
                    <a:pt x="21600" y="12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55822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42" name="Shape 942"/>
            <p:cNvSpPr/>
            <p:nvPr/>
          </p:nvSpPr>
          <p:spPr>
            <a:xfrm>
              <a:off x="0" y="242077"/>
              <a:ext cx="644403" cy="5830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743" y="21474"/>
                  </a:lnTo>
                  <a:lnTo>
                    <a:pt x="0" y="0"/>
                  </a:lnTo>
                  <a:lnTo>
                    <a:pt x="0" y="253"/>
                  </a:lnTo>
                  <a:lnTo>
                    <a:pt x="10743" y="21600"/>
                  </a:lnTo>
                  <a:lnTo>
                    <a:pt x="21600" y="253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54802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43" name="Shape 943"/>
            <p:cNvSpPr/>
            <p:nvPr/>
          </p:nvSpPr>
          <p:spPr>
            <a:xfrm>
              <a:off x="0" y="6820"/>
              <a:ext cx="644403" cy="814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43" y="0"/>
                  </a:moveTo>
                  <a:lnTo>
                    <a:pt x="0" y="6236"/>
                  </a:lnTo>
                  <a:lnTo>
                    <a:pt x="10743" y="21600"/>
                  </a:lnTo>
                  <a:lnTo>
                    <a:pt x="21600" y="6236"/>
                  </a:lnTo>
                  <a:lnTo>
                    <a:pt x="10743" y="0"/>
                  </a:lnTo>
                  <a:close/>
                </a:path>
              </a:pathLst>
            </a:cu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44" name="Shape 944"/>
            <p:cNvSpPr/>
            <p:nvPr/>
          </p:nvSpPr>
          <p:spPr>
            <a:xfrm>
              <a:off x="-1" y="6820"/>
              <a:ext cx="320498" cy="814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6236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584C4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45" name="Shape 945"/>
            <p:cNvSpPr/>
            <p:nvPr/>
          </p:nvSpPr>
          <p:spPr>
            <a:xfrm>
              <a:off x="651218" y="0"/>
              <a:ext cx="75013" cy="75009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3" nodeType="afterEffect">
                                  <p:stCondLst>
                                    <p:cond delay="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4" fill="hold" grpId="4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4" fill="hold" grpId="5" nodeType="afterEffect">
                                  <p:stCondLst>
                                    <p:cond delay="7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4" fill="hold" grpId="6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9" presetClass="entr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9" presetClass="entr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00"/>
                            </p:stCondLst>
                            <p:childTnLst>
                              <p:par>
                                <p:cTn id="37" presetID="9" presetClass="entr" fill="hold" grpId="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000"/>
                            </p:stCondLst>
                            <p:childTnLst>
                              <p:par>
                                <p:cTn id="41" presetID="9" presetClass="entr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500"/>
                            </p:stCondLst>
                            <p:childTnLst>
                              <p:par>
                                <p:cTn id="45" presetID="9" presetClass="entr" fill="hold" grpId="1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fill="hold"/>
                                        <p:tgtEl>
                                          <p:spTgt spid="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000"/>
                            </p:stCondLst>
                            <p:childTnLst>
                              <p:par>
                                <p:cTn id="49" presetID="9" presetClass="entr" fill="hold" grpId="1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fill="hold"/>
                                        <p:tgtEl>
                                          <p:spTgt spid="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500"/>
                            </p:stCondLst>
                            <p:childTnLst>
                              <p:par>
                                <p:cTn id="53" presetID="23" presetClass="entr" presetSubtype="32" fill="hold" grpId="1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fill="hold"/>
                                        <p:tgtEl>
                                          <p:spTgt spid="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000"/>
                            </p:stCondLst>
                            <p:childTnLst>
                              <p:par>
                                <p:cTn id="58" presetID="22" presetClass="entr" presetSubtype="2" fill="hold" grpId="1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9" fill="hold"/>
                                        <p:tgtEl>
                                          <p:spTgt spid="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500"/>
                            </p:stCondLst>
                            <p:childTnLst>
                              <p:par>
                                <p:cTn id="62" presetID="9" presetClass="entr" fill="hold" grpId="1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fill="hold"/>
                                        <p:tgtEl>
                                          <p:spTgt spid="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0"/>
                            </p:stCondLst>
                            <p:childTnLst>
                              <p:par>
                                <p:cTn id="66" presetID="23" presetClass="entr" presetSubtype="32" fill="hold" grpId="1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7" fill="hold"/>
                                        <p:tgtEl>
                                          <p:spTgt spid="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500"/>
                            </p:stCondLst>
                            <p:childTnLst>
                              <p:par>
                                <p:cTn id="71" presetID="22" presetClass="entr" presetSubtype="4" fill="hold" grpId="1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2" fill="hold"/>
                                        <p:tgtEl>
                                          <p:spTgt spid="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1000"/>
                            </p:stCondLst>
                            <p:childTnLst>
                              <p:par>
                                <p:cTn id="75" presetID="9" presetClass="entr" fill="hold" grpId="1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6" fill="hold"/>
                                        <p:tgtEl>
                                          <p:spTgt spid="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1500"/>
                            </p:stCondLst>
                            <p:childTnLst>
                              <p:par>
                                <p:cTn id="79" presetID="23" presetClass="entr" presetSubtype="32" fill="hold" grpId="1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0" fill="hold"/>
                                        <p:tgtEl>
                                          <p:spTgt spid="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2000"/>
                            </p:stCondLst>
                            <p:childTnLst>
                              <p:par>
                                <p:cTn id="84" presetID="22" presetClass="entr" presetSubtype="4" fill="hold" grpId="2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5" fill="hold"/>
                                        <p:tgtEl>
                                          <p:spTgt spid="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2500"/>
                            </p:stCondLst>
                            <p:childTnLst>
                              <p:par>
                                <p:cTn id="88" presetID="9" presetClass="entr" fill="hold" grpId="2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9" fill="hold"/>
                                        <p:tgtEl>
                                          <p:spTgt spid="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3000"/>
                            </p:stCondLst>
                            <p:childTnLst>
                              <p:par>
                                <p:cTn id="92" presetID="23" presetClass="entr" presetSubtype="32" fill="hold" grpId="2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3" fill="hold"/>
                                        <p:tgtEl>
                                          <p:spTgt spid="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500"/>
                            </p:stCondLst>
                            <p:childTnLst>
                              <p:par>
                                <p:cTn id="97" presetID="22" presetClass="entr" presetSubtype="8" fill="hold" grpId="2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8" fill="hold"/>
                                        <p:tgtEl>
                                          <p:spTgt spid="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1" presetID="9" presetClass="entr" fill="hold" grpId="2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2" fill="hold"/>
                                        <p:tgtEl>
                                          <p:spTgt spid="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4500"/>
                            </p:stCondLst>
                            <p:childTnLst>
                              <p:par>
                                <p:cTn id="105" presetID="23" presetClass="entr" presetSubtype="32" fill="hold" grpId="2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6" fill="hold"/>
                                        <p:tgtEl>
                                          <p:spTgt spid="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0" presetID="22" presetClass="entr" presetSubtype="8" fill="hold" grpId="2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1" fill="hold"/>
                                        <p:tgtEl>
                                          <p:spTgt spid="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5500"/>
                            </p:stCondLst>
                            <p:childTnLst>
                              <p:par>
                                <p:cTn id="114" presetID="9" presetClass="entr" fill="hold" grpId="2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5" fill="hold"/>
                                        <p:tgtEl>
                                          <p:spTgt spid="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6000"/>
                            </p:stCondLst>
                            <p:childTnLst>
                              <p:par>
                                <p:cTn id="118" presetID="22" presetClass="entr" presetSubtype="1" fill="hold" grpId="2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9" fill="hold"/>
                                        <p:tgtEl>
                                          <p:spTgt spid="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6500"/>
                            </p:stCondLst>
                            <p:childTnLst>
                              <p:par>
                                <p:cTn id="122" presetID="22" presetClass="entr" presetSubtype="1" fill="hold" grpId="2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3" fill="hold"/>
                                        <p:tgtEl>
                                          <p:spTgt spid="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7000"/>
                            </p:stCondLst>
                            <p:childTnLst>
                              <p:par>
                                <p:cTn id="126" presetID="22" presetClass="entr" presetSubtype="1" fill="hold" grpId="3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7" fill="hold"/>
                                        <p:tgtEl>
                                          <p:spTgt spid="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7500"/>
                            </p:stCondLst>
                            <p:childTnLst>
                              <p:par>
                                <p:cTn id="130" presetID="22" presetClass="entr" presetSubtype="1" fill="hold" grpId="3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1" fill="hold"/>
                                        <p:tgtEl>
                                          <p:spTgt spid="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8000"/>
                            </p:stCondLst>
                            <p:childTnLst>
                              <p:par>
                                <p:cTn id="134" presetID="22" presetClass="entr" presetSubtype="1" fill="hold" grpId="3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5" fill="hold"/>
                                        <p:tgtEl>
                                          <p:spTgt spid="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8500"/>
                            </p:stCondLst>
                            <p:childTnLst>
                              <p:par>
                                <p:cTn id="138" presetID="22" presetClass="entr" presetSubtype="1" fill="hold" grpId="3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9" fill="hold"/>
                                        <p:tgtEl>
                                          <p:spTgt spid="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1" grpId="2" animBg="1" advAuto="0"/>
      <p:bldP spid="782" grpId="3" animBg="1" advAuto="0"/>
      <p:bldP spid="783" grpId="4" animBg="1" advAuto="0"/>
      <p:bldP spid="784" grpId="5" animBg="1" advAuto="0"/>
      <p:bldP spid="785" grpId="6" animBg="1" advAuto="0"/>
      <p:bldP spid="793" grpId="7" animBg="1" advAuto="0"/>
      <p:bldP spid="794" grpId="14" animBg="1" advAuto="0"/>
      <p:bldP spid="795" grpId="26" animBg="1" advAuto="0"/>
      <p:bldP spid="796" grpId="23" animBg="1" advAuto="0"/>
      <p:bldP spid="799" grpId="17" animBg="1" advAuto="0"/>
      <p:bldP spid="800" grpId="20" animBg="1" advAuto="0"/>
      <p:bldP spid="801" grpId="8" animBg="1" advAuto="0"/>
      <p:bldP spid="802" grpId="9" animBg="1" advAuto="0"/>
      <p:bldP spid="803" grpId="10" animBg="1" advAuto="0"/>
      <p:bldP spid="804" grpId="11" animBg="1" advAuto="0"/>
      <p:bldP spid="805" grpId="12" animBg="1" advAuto="0"/>
      <p:bldP spid="806" grpId="15" animBg="1" advAuto="0"/>
      <p:bldP spid="807" grpId="18" animBg="1" advAuto="0"/>
      <p:bldP spid="808" grpId="21" animBg="1" advAuto="0"/>
      <p:bldP spid="809" grpId="24" animBg="1" advAuto="0"/>
      <p:bldP spid="810" grpId="27" animBg="1" advAuto="0"/>
      <p:bldP spid="811" grpId="1" animBg="1" advAuto="0"/>
      <p:bldP spid="814" grpId="28" animBg="1" advAuto="0"/>
      <p:bldP spid="815" grpId="29" animBg="1" advAuto="0"/>
      <p:bldP spid="818" grpId="30" animBg="1" advAuto="0"/>
      <p:bldP spid="819" grpId="31" animBg="1" advAuto="0"/>
      <p:bldP spid="822" grpId="32" animBg="1" advAuto="0"/>
      <p:bldP spid="823" grpId="33" animBg="1" advAuto="0"/>
      <p:bldP spid="847" grpId="13" animBg="1" advAuto="0"/>
      <p:bldP spid="871" grpId="25" animBg="1" advAuto="0"/>
      <p:bldP spid="896" grpId="22" animBg="1" advAuto="0"/>
      <p:bldP spid="921" grpId="19" animBg="1" advAuto="0"/>
      <p:bldP spid="946" grpId="16" animBg="1" advAuto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8" name="Shape 948"/>
          <p:cNvSpPr/>
          <p:nvPr/>
        </p:nvSpPr>
        <p:spPr>
          <a:xfrm>
            <a:off x="1562100" y="960116"/>
            <a:ext cx="6210300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49" name="Shape 949"/>
          <p:cNvSpPr/>
          <p:nvPr/>
        </p:nvSpPr>
        <p:spPr>
          <a:xfrm>
            <a:off x="3086100" y="1388204"/>
            <a:ext cx="5072368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/>
            </a:lvl1pPr>
          </a:lstStyle>
          <a:p>
            <a:pPr>
              <a:defRPr b="0"/>
            </a:pPr>
            <a:r>
              <a:rPr b="1"/>
              <a:t>YOUR TEXT  HERE</a:t>
            </a:r>
          </a:p>
        </p:txBody>
      </p:sp>
      <p:sp>
        <p:nvSpPr>
          <p:cNvPr id="950" name="Shape 950"/>
          <p:cNvSpPr/>
          <p:nvPr/>
        </p:nvSpPr>
        <p:spPr>
          <a:xfrm>
            <a:off x="1562100" y="2385061"/>
            <a:ext cx="6210300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953" name="Group 953"/>
          <p:cNvGrpSpPr/>
          <p:nvPr/>
        </p:nvGrpSpPr>
        <p:grpSpPr>
          <a:xfrm>
            <a:off x="1562100" y="952499"/>
            <a:ext cx="1524000" cy="1524001"/>
            <a:chOff x="0" y="0"/>
            <a:chExt cx="1524000" cy="1524000"/>
          </a:xfrm>
        </p:grpSpPr>
        <p:sp>
          <p:nvSpPr>
            <p:cNvPr id="951" name="Shape 951"/>
            <p:cNvSpPr/>
            <p:nvPr/>
          </p:nvSpPr>
          <p:spPr>
            <a:xfrm>
              <a:off x="0" y="-1"/>
              <a:ext cx="1524000" cy="1524001"/>
            </a:xfrm>
            <a:prstGeom prst="ellipse">
              <a:avLst/>
            </a:pr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952" name="Shape 952"/>
            <p:cNvSpPr/>
            <p:nvPr/>
          </p:nvSpPr>
          <p:spPr>
            <a:xfrm>
              <a:off x="223184" y="403860"/>
              <a:ext cx="1077632" cy="716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15</a:t>
              </a:r>
            </a:p>
          </p:txBody>
        </p:sp>
      </p:grpSp>
      <p:grpSp>
        <p:nvGrpSpPr>
          <p:cNvPr id="957" name="Group 957"/>
          <p:cNvGrpSpPr/>
          <p:nvPr/>
        </p:nvGrpSpPr>
        <p:grpSpPr>
          <a:xfrm>
            <a:off x="9382930" y="4642984"/>
            <a:ext cx="4012001" cy="2147954"/>
            <a:chOff x="0" y="0"/>
            <a:chExt cx="4012000" cy="2147953"/>
          </a:xfrm>
        </p:grpSpPr>
        <p:sp>
          <p:nvSpPr>
            <p:cNvPr id="954" name="Shape 954"/>
            <p:cNvSpPr/>
            <p:nvPr/>
          </p:nvSpPr>
          <p:spPr>
            <a:xfrm>
              <a:off x="-1" y="-1"/>
              <a:ext cx="2137162" cy="2147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21600" y="10800"/>
                    <a:pt x="21600" y="10800"/>
                    <a:pt x="21600" y="10800"/>
                  </a:cubicBezTo>
                  <a:cubicBezTo>
                    <a:pt x="21600" y="6333"/>
                    <a:pt x="19786" y="3166"/>
                    <a:pt x="16214" y="1357"/>
                  </a:cubicBezTo>
                  <a:cubicBezTo>
                    <a:pt x="13550" y="57"/>
                    <a:pt x="10828" y="0"/>
                    <a:pt x="1077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800"/>
                    <a:pt x="0" y="10800"/>
                    <a:pt x="0" y="10800"/>
                  </a:cubicBezTo>
                  <a:cubicBezTo>
                    <a:pt x="0" y="15267"/>
                    <a:pt x="1757" y="18434"/>
                    <a:pt x="5329" y="20243"/>
                  </a:cubicBezTo>
                  <a:cubicBezTo>
                    <a:pt x="8050" y="21543"/>
                    <a:pt x="10772" y="21600"/>
                    <a:pt x="10772" y="21600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rgbClr val="72727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55" name="Shape 955"/>
            <p:cNvSpPr/>
            <p:nvPr/>
          </p:nvSpPr>
          <p:spPr>
            <a:xfrm>
              <a:off x="675470" y="429052"/>
              <a:ext cx="1012373" cy="8940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4800">
                  <a:solidFill>
                    <a:srgbClr val="FFFFFF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FFFFFF"/>
                  </a:solidFill>
                </a:rPr>
                <a:t>01</a:t>
              </a:r>
            </a:p>
          </p:txBody>
        </p:sp>
        <p:sp>
          <p:nvSpPr>
            <p:cNvPr id="956" name="Shape 956"/>
            <p:cNvSpPr/>
            <p:nvPr/>
          </p:nvSpPr>
          <p:spPr>
            <a:xfrm>
              <a:off x="87700" y="1145875"/>
              <a:ext cx="3924301" cy="4495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1800"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</p:grpSp>
      <p:grpSp>
        <p:nvGrpSpPr>
          <p:cNvPr id="961" name="Group 961"/>
          <p:cNvGrpSpPr/>
          <p:nvPr/>
        </p:nvGrpSpPr>
        <p:grpSpPr>
          <a:xfrm>
            <a:off x="11741361" y="3520433"/>
            <a:ext cx="3259709" cy="3270503"/>
            <a:chOff x="0" y="0"/>
            <a:chExt cx="3259708" cy="3270501"/>
          </a:xfrm>
        </p:grpSpPr>
        <p:sp>
          <p:nvSpPr>
            <p:cNvPr id="958" name="Shape 958"/>
            <p:cNvSpPr/>
            <p:nvPr/>
          </p:nvSpPr>
          <p:spPr>
            <a:xfrm>
              <a:off x="-1" y="-1"/>
              <a:ext cx="3259709" cy="32705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81" y="21600"/>
                  </a:moveTo>
                  <a:cubicBezTo>
                    <a:pt x="15280" y="21600"/>
                    <a:pt x="18477" y="19781"/>
                    <a:pt x="20262" y="16219"/>
                  </a:cubicBezTo>
                  <a:cubicBezTo>
                    <a:pt x="21600" y="13546"/>
                    <a:pt x="21600" y="10837"/>
                    <a:pt x="21600" y="1080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10781" y="0"/>
                    <a:pt x="10781" y="0"/>
                    <a:pt x="10781" y="0"/>
                  </a:cubicBezTo>
                  <a:cubicBezTo>
                    <a:pt x="6320" y="0"/>
                    <a:pt x="3123" y="1781"/>
                    <a:pt x="1338" y="5344"/>
                  </a:cubicBezTo>
                  <a:cubicBezTo>
                    <a:pt x="0" y="8054"/>
                    <a:pt x="0" y="10763"/>
                    <a:pt x="0" y="10800"/>
                  </a:cubicBezTo>
                  <a:cubicBezTo>
                    <a:pt x="0" y="21600"/>
                    <a:pt x="0" y="21600"/>
                    <a:pt x="0" y="21600"/>
                  </a:cubicBezTo>
                  <a:lnTo>
                    <a:pt x="10781" y="21600"/>
                  </a:lnTo>
                  <a:close/>
                </a:path>
              </a:pathLst>
            </a:custGeom>
            <a:solidFill>
              <a:srgbClr val="ACADB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59" name="Shape 959"/>
            <p:cNvSpPr/>
            <p:nvPr/>
          </p:nvSpPr>
          <p:spPr>
            <a:xfrm>
              <a:off x="1129332" y="577002"/>
              <a:ext cx="1012373" cy="8940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4800">
                  <a:solidFill>
                    <a:srgbClr val="FFFFFF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FFFFFF"/>
                  </a:solidFill>
                </a:rPr>
                <a:t>02</a:t>
              </a:r>
            </a:p>
          </p:txBody>
        </p:sp>
        <p:sp>
          <p:nvSpPr>
            <p:cNvPr id="960" name="Shape 960"/>
            <p:cNvSpPr/>
            <p:nvPr/>
          </p:nvSpPr>
          <p:spPr>
            <a:xfrm>
              <a:off x="190212" y="1293825"/>
              <a:ext cx="3069497" cy="1249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1800">
                  <a:solidFill>
                    <a:srgbClr val="FFFFFF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FFFFFF"/>
                  </a:solidFill>
                </a:rPr>
                <a:t>Nowadays a growing number of people, especially the 20s or 30s, tend to stay</a:t>
              </a:r>
            </a:p>
          </p:txBody>
        </p:sp>
      </p:grpSp>
      <p:grpSp>
        <p:nvGrpSpPr>
          <p:cNvPr id="965" name="Group 965"/>
          <p:cNvGrpSpPr/>
          <p:nvPr/>
        </p:nvGrpSpPr>
        <p:grpSpPr>
          <a:xfrm>
            <a:off x="8254983" y="7004114"/>
            <a:ext cx="3259709" cy="3267807"/>
            <a:chOff x="0" y="0"/>
            <a:chExt cx="3259708" cy="3267805"/>
          </a:xfrm>
        </p:grpSpPr>
        <p:sp>
          <p:nvSpPr>
            <p:cNvPr id="962" name="Shape 962"/>
            <p:cNvSpPr/>
            <p:nvPr/>
          </p:nvSpPr>
          <p:spPr>
            <a:xfrm>
              <a:off x="-1" y="0"/>
              <a:ext cx="3259709" cy="32678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19" y="21600"/>
                  </a:moveTo>
                  <a:cubicBezTo>
                    <a:pt x="10819" y="21600"/>
                    <a:pt x="13607" y="21563"/>
                    <a:pt x="16284" y="20190"/>
                  </a:cubicBezTo>
                  <a:cubicBezTo>
                    <a:pt x="19815" y="18408"/>
                    <a:pt x="21600" y="15254"/>
                    <a:pt x="21600" y="1080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10819" y="0"/>
                    <a:pt x="10819" y="0"/>
                    <a:pt x="10819" y="0"/>
                  </a:cubicBezTo>
                  <a:cubicBezTo>
                    <a:pt x="10781" y="0"/>
                    <a:pt x="7993" y="37"/>
                    <a:pt x="5316" y="1373"/>
                  </a:cubicBezTo>
                  <a:cubicBezTo>
                    <a:pt x="1785" y="3155"/>
                    <a:pt x="0" y="6346"/>
                    <a:pt x="0" y="10800"/>
                  </a:cubicBezTo>
                  <a:cubicBezTo>
                    <a:pt x="0" y="21600"/>
                    <a:pt x="0" y="21600"/>
                    <a:pt x="0" y="21600"/>
                  </a:cubicBezTo>
                  <a:lnTo>
                    <a:pt x="10819" y="21600"/>
                  </a:lnTo>
                  <a:close/>
                </a:path>
              </a:pathLst>
            </a:custGeom>
            <a:solidFill>
              <a:srgbClr val="6EAA0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63" name="Shape 963"/>
            <p:cNvSpPr/>
            <p:nvPr/>
          </p:nvSpPr>
          <p:spPr>
            <a:xfrm>
              <a:off x="1092796" y="535565"/>
              <a:ext cx="1012373" cy="8940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4800">
                  <a:solidFill>
                    <a:srgbClr val="FFFFFF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FFFFFF"/>
                  </a:solidFill>
                </a:rPr>
                <a:t>03</a:t>
              </a:r>
            </a:p>
          </p:txBody>
        </p:sp>
        <p:sp>
          <p:nvSpPr>
            <p:cNvPr id="964" name="Shape 964"/>
            <p:cNvSpPr/>
            <p:nvPr/>
          </p:nvSpPr>
          <p:spPr>
            <a:xfrm>
              <a:off x="153676" y="1252389"/>
              <a:ext cx="3069497" cy="1249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1800">
                  <a:solidFill>
                    <a:srgbClr val="FFFFFF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FFFFFF"/>
                  </a:solidFill>
                </a:rPr>
                <a:t>Nowadays a growing number of people, especially the 20s or 30s, tend to stay</a:t>
              </a:r>
            </a:p>
          </p:txBody>
        </p:sp>
      </p:grpSp>
      <p:grpSp>
        <p:nvGrpSpPr>
          <p:cNvPr id="969" name="Group 969"/>
          <p:cNvGrpSpPr/>
          <p:nvPr/>
        </p:nvGrpSpPr>
        <p:grpSpPr>
          <a:xfrm>
            <a:off x="11741361" y="6998717"/>
            <a:ext cx="3259709" cy="3267807"/>
            <a:chOff x="0" y="0"/>
            <a:chExt cx="3259708" cy="3267805"/>
          </a:xfrm>
        </p:grpSpPr>
        <p:sp>
          <p:nvSpPr>
            <p:cNvPr id="966" name="Shape 966"/>
            <p:cNvSpPr/>
            <p:nvPr/>
          </p:nvSpPr>
          <p:spPr>
            <a:xfrm>
              <a:off x="-1" y="0"/>
              <a:ext cx="3259709" cy="32678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21600" y="10800"/>
                    <a:pt x="21600" y="10800"/>
                    <a:pt x="21600" y="10800"/>
                  </a:cubicBezTo>
                  <a:cubicBezTo>
                    <a:pt x="21600" y="10800"/>
                    <a:pt x="21600" y="8016"/>
                    <a:pt x="20224" y="5307"/>
                  </a:cubicBezTo>
                  <a:cubicBezTo>
                    <a:pt x="18440" y="1819"/>
                    <a:pt x="15280" y="0"/>
                    <a:pt x="1078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800"/>
                    <a:pt x="0" y="10800"/>
                    <a:pt x="0" y="10800"/>
                  </a:cubicBezTo>
                  <a:cubicBezTo>
                    <a:pt x="0" y="10837"/>
                    <a:pt x="0" y="13584"/>
                    <a:pt x="1376" y="16293"/>
                  </a:cubicBezTo>
                  <a:cubicBezTo>
                    <a:pt x="3160" y="19819"/>
                    <a:pt x="6320" y="21600"/>
                    <a:pt x="10781" y="21600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rgbClr val="3AA3C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67" name="Shape 967"/>
            <p:cNvSpPr/>
            <p:nvPr/>
          </p:nvSpPr>
          <p:spPr>
            <a:xfrm>
              <a:off x="1006542" y="397681"/>
              <a:ext cx="1012373" cy="8940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4800">
                  <a:solidFill>
                    <a:srgbClr val="FFFFFF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FFFFFF"/>
                  </a:solidFill>
                </a:rPr>
                <a:t>04</a:t>
              </a:r>
            </a:p>
          </p:txBody>
        </p:sp>
        <p:sp>
          <p:nvSpPr>
            <p:cNvPr id="968" name="Shape 968"/>
            <p:cNvSpPr/>
            <p:nvPr/>
          </p:nvSpPr>
          <p:spPr>
            <a:xfrm>
              <a:off x="67422" y="1114505"/>
              <a:ext cx="3069497" cy="1249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1800">
                  <a:solidFill>
                    <a:srgbClr val="FFFFFF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FFFFFF"/>
                  </a:solidFill>
                </a:rPr>
                <a:t>Nowadays a growing number of people, especially the 20s or 30s, tend to stay</a:t>
              </a:r>
            </a:p>
          </p:txBody>
        </p:sp>
      </p:grpSp>
      <p:grpSp>
        <p:nvGrpSpPr>
          <p:cNvPr id="974" name="Group 974"/>
          <p:cNvGrpSpPr/>
          <p:nvPr/>
        </p:nvGrpSpPr>
        <p:grpSpPr>
          <a:xfrm>
            <a:off x="1562100" y="4637585"/>
            <a:ext cx="7658927" cy="1556999"/>
            <a:chOff x="0" y="0"/>
            <a:chExt cx="7658926" cy="1556997"/>
          </a:xfrm>
        </p:grpSpPr>
        <p:sp>
          <p:nvSpPr>
            <p:cNvPr id="970" name="Shape 970"/>
            <p:cNvSpPr/>
            <p:nvPr/>
          </p:nvSpPr>
          <p:spPr>
            <a:xfrm>
              <a:off x="0" y="0"/>
              <a:ext cx="7494321" cy="155699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>
              <a:outerShdw blurRad="127000" rotWithShape="0">
                <a:srgbClr val="000000">
                  <a:alpha val="40000"/>
                </a:srgbClr>
              </a:outerShdw>
            </a:effectLst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71" name="Shape 971"/>
            <p:cNvSpPr/>
            <p:nvPr/>
          </p:nvSpPr>
          <p:spPr>
            <a:xfrm>
              <a:off x="7494320" y="0"/>
              <a:ext cx="164607" cy="1556998"/>
            </a:xfrm>
            <a:prstGeom prst="rect">
              <a:avLst/>
            </a:prstGeom>
            <a:solidFill>
              <a:srgbClr val="72727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72" name="Shape 972"/>
            <p:cNvSpPr/>
            <p:nvPr/>
          </p:nvSpPr>
          <p:spPr>
            <a:xfrm>
              <a:off x="582456" y="518097"/>
              <a:ext cx="639531" cy="6717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10" extrusionOk="0">
                  <a:moveTo>
                    <a:pt x="12505" y="0"/>
                  </a:moveTo>
                  <a:cubicBezTo>
                    <a:pt x="7579" y="0"/>
                    <a:pt x="3411" y="3960"/>
                    <a:pt x="3411" y="8640"/>
                  </a:cubicBezTo>
                  <a:cubicBezTo>
                    <a:pt x="3411" y="10980"/>
                    <a:pt x="4358" y="12960"/>
                    <a:pt x="5874" y="14580"/>
                  </a:cubicBezTo>
                  <a:cubicBezTo>
                    <a:pt x="379" y="19620"/>
                    <a:pt x="379" y="19620"/>
                    <a:pt x="379" y="19620"/>
                  </a:cubicBezTo>
                  <a:cubicBezTo>
                    <a:pt x="189" y="19980"/>
                    <a:pt x="0" y="20160"/>
                    <a:pt x="0" y="20520"/>
                  </a:cubicBezTo>
                  <a:cubicBezTo>
                    <a:pt x="0" y="20700"/>
                    <a:pt x="189" y="21060"/>
                    <a:pt x="379" y="21240"/>
                  </a:cubicBezTo>
                  <a:cubicBezTo>
                    <a:pt x="758" y="21600"/>
                    <a:pt x="1516" y="21600"/>
                    <a:pt x="1895" y="21240"/>
                  </a:cubicBezTo>
                  <a:cubicBezTo>
                    <a:pt x="7579" y="15840"/>
                    <a:pt x="7579" y="15840"/>
                    <a:pt x="7579" y="15840"/>
                  </a:cubicBezTo>
                  <a:cubicBezTo>
                    <a:pt x="8905" y="16740"/>
                    <a:pt x="10611" y="17280"/>
                    <a:pt x="12505" y="17280"/>
                  </a:cubicBezTo>
                  <a:cubicBezTo>
                    <a:pt x="17621" y="17280"/>
                    <a:pt x="21600" y="13500"/>
                    <a:pt x="21600" y="8640"/>
                  </a:cubicBezTo>
                  <a:cubicBezTo>
                    <a:pt x="21600" y="3960"/>
                    <a:pt x="17621" y="0"/>
                    <a:pt x="12505" y="0"/>
                  </a:cubicBezTo>
                  <a:close/>
                  <a:moveTo>
                    <a:pt x="12505" y="1620"/>
                  </a:moveTo>
                  <a:cubicBezTo>
                    <a:pt x="16674" y="1620"/>
                    <a:pt x="20084" y="4860"/>
                    <a:pt x="20084" y="8640"/>
                  </a:cubicBezTo>
                  <a:cubicBezTo>
                    <a:pt x="20084" y="12600"/>
                    <a:pt x="16674" y="15840"/>
                    <a:pt x="12505" y="15840"/>
                  </a:cubicBezTo>
                  <a:cubicBezTo>
                    <a:pt x="8337" y="15840"/>
                    <a:pt x="5116" y="12600"/>
                    <a:pt x="5116" y="8640"/>
                  </a:cubicBezTo>
                  <a:cubicBezTo>
                    <a:pt x="5116" y="4860"/>
                    <a:pt x="8337" y="1620"/>
                    <a:pt x="12505" y="1620"/>
                  </a:cubicBezTo>
                  <a:close/>
                </a:path>
              </a:pathLst>
            </a:custGeom>
            <a:solidFill>
              <a:srgbClr val="66676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73" name="Shape 973"/>
            <p:cNvSpPr/>
            <p:nvPr/>
          </p:nvSpPr>
          <p:spPr>
            <a:xfrm>
              <a:off x="1364876" y="77459"/>
              <a:ext cx="5986555" cy="14020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2800">
                  <a:solidFill>
                    <a:srgbClr val="363031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363031"/>
                  </a:solidFill>
                </a:rPr>
                <a:t>Nowadays a growing number of people, especially the 20s or 30s, tend to stay</a:t>
              </a:r>
            </a:p>
          </p:txBody>
        </p:sp>
      </p:grpSp>
      <p:grpSp>
        <p:nvGrpSpPr>
          <p:cNvPr id="979" name="Group 979"/>
          <p:cNvGrpSpPr/>
          <p:nvPr/>
        </p:nvGrpSpPr>
        <p:grpSpPr>
          <a:xfrm>
            <a:off x="15162975" y="3515038"/>
            <a:ext cx="7686242" cy="1556999"/>
            <a:chOff x="0" y="0"/>
            <a:chExt cx="7686240" cy="1556997"/>
          </a:xfrm>
        </p:grpSpPr>
        <p:sp>
          <p:nvSpPr>
            <p:cNvPr id="975" name="Shape 975"/>
            <p:cNvSpPr/>
            <p:nvPr/>
          </p:nvSpPr>
          <p:spPr>
            <a:xfrm>
              <a:off x="161904" y="0"/>
              <a:ext cx="7437147" cy="155699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>
              <a:outerShdw blurRad="127000" rotWithShape="0">
                <a:srgbClr val="000000">
                  <a:alpha val="40000"/>
                </a:srgbClr>
              </a:outerShdw>
            </a:effectLst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76" name="Shape 976"/>
            <p:cNvSpPr/>
            <p:nvPr/>
          </p:nvSpPr>
          <p:spPr>
            <a:xfrm>
              <a:off x="0" y="0"/>
              <a:ext cx="161906" cy="1556998"/>
            </a:xfrm>
            <a:prstGeom prst="rect">
              <a:avLst/>
            </a:prstGeom>
            <a:solidFill>
              <a:srgbClr val="ACADB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77" name="Shape 977"/>
            <p:cNvSpPr/>
            <p:nvPr/>
          </p:nvSpPr>
          <p:spPr>
            <a:xfrm>
              <a:off x="892078" y="259047"/>
              <a:ext cx="550481" cy="10389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14" y="0"/>
                  </a:moveTo>
                  <a:cubicBezTo>
                    <a:pt x="3086" y="0"/>
                    <a:pt x="3086" y="0"/>
                    <a:pt x="3086" y="0"/>
                  </a:cubicBezTo>
                  <a:cubicBezTo>
                    <a:pt x="1322" y="0"/>
                    <a:pt x="0" y="817"/>
                    <a:pt x="0" y="1751"/>
                  </a:cubicBezTo>
                  <a:cubicBezTo>
                    <a:pt x="0" y="19849"/>
                    <a:pt x="0" y="19849"/>
                    <a:pt x="0" y="19849"/>
                  </a:cubicBezTo>
                  <a:cubicBezTo>
                    <a:pt x="0" y="20783"/>
                    <a:pt x="1322" y="21600"/>
                    <a:pt x="3086" y="21600"/>
                  </a:cubicBezTo>
                  <a:cubicBezTo>
                    <a:pt x="18514" y="21600"/>
                    <a:pt x="18514" y="21600"/>
                    <a:pt x="18514" y="21600"/>
                  </a:cubicBezTo>
                  <a:cubicBezTo>
                    <a:pt x="20278" y="21600"/>
                    <a:pt x="21600" y="20783"/>
                    <a:pt x="21600" y="19849"/>
                  </a:cubicBezTo>
                  <a:cubicBezTo>
                    <a:pt x="21600" y="1751"/>
                    <a:pt x="21600" y="1751"/>
                    <a:pt x="21600" y="1751"/>
                  </a:cubicBezTo>
                  <a:cubicBezTo>
                    <a:pt x="21600" y="817"/>
                    <a:pt x="20278" y="0"/>
                    <a:pt x="18514" y="0"/>
                  </a:cubicBezTo>
                  <a:close/>
                  <a:moveTo>
                    <a:pt x="8596" y="1284"/>
                  </a:moveTo>
                  <a:cubicBezTo>
                    <a:pt x="12784" y="1284"/>
                    <a:pt x="12784" y="1284"/>
                    <a:pt x="12784" y="1284"/>
                  </a:cubicBezTo>
                  <a:cubicBezTo>
                    <a:pt x="13004" y="1284"/>
                    <a:pt x="13224" y="1284"/>
                    <a:pt x="13224" y="1401"/>
                  </a:cubicBezTo>
                  <a:cubicBezTo>
                    <a:pt x="13224" y="1401"/>
                    <a:pt x="13004" y="1518"/>
                    <a:pt x="12784" y="1518"/>
                  </a:cubicBezTo>
                  <a:cubicBezTo>
                    <a:pt x="8596" y="1518"/>
                    <a:pt x="8596" y="1518"/>
                    <a:pt x="8596" y="1518"/>
                  </a:cubicBezTo>
                  <a:cubicBezTo>
                    <a:pt x="8376" y="1518"/>
                    <a:pt x="8155" y="1401"/>
                    <a:pt x="8155" y="1401"/>
                  </a:cubicBezTo>
                  <a:cubicBezTo>
                    <a:pt x="8155" y="1284"/>
                    <a:pt x="8376" y="1284"/>
                    <a:pt x="8596" y="1284"/>
                  </a:cubicBezTo>
                  <a:close/>
                  <a:moveTo>
                    <a:pt x="20718" y="18798"/>
                  </a:moveTo>
                  <a:cubicBezTo>
                    <a:pt x="882" y="18798"/>
                    <a:pt x="882" y="18798"/>
                    <a:pt x="882" y="18798"/>
                  </a:cubicBezTo>
                  <a:cubicBezTo>
                    <a:pt x="882" y="2919"/>
                    <a:pt x="882" y="2919"/>
                    <a:pt x="882" y="2919"/>
                  </a:cubicBezTo>
                  <a:cubicBezTo>
                    <a:pt x="20718" y="2919"/>
                    <a:pt x="20718" y="2919"/>
                    <a:pt x="20718" y="2919"/>
                  </a:cubicBezTo>
                  <a:lnTo>
                    <a:pt x="20718" y="18798"/>
                  </a:lnTo>
                  <a:close/>
                </a:path>
              </a:pathLst>
            </a:custGeom>
            <a:solidFill>
              <a:srgbClr val="66676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78" name="Shape 978"/>
            <p:cNvSpPr/>
            <p:nvPr/>
          </p:nvSpPr>
          <p:spPr>
            <a:xfrm>
              <a:off x="1605426" y="77459"/>
              <a:ext cx="6080815" cy="14020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2800">
                  <a:solidFill>
                    <a:srgbClr val="363031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363031"/>
                  </a:solidFill>
                </a:rPr>
                <a:t>Nowadays a growing number of people, especially the 20s or 30s, tend to stay</a:t>
              </a:r>
            </a:p>
          </p:txBody>
        </p:sp>
      </p:grpSp>
      <p:grpSp>
        <p:nvGrpSpPr>
          <p:cNvPr id="986" name="Group 986"/>
          <p:cNvGrpSpPr/>
          <p:nvPr/>
        </p:nvGrpSpPr>
        <p:grpSpPr>
          <a:xfrm>
            <a:off x="15106310" y="8717619"/>
            <a:ext cx="7816904" cy="1554299"/>
            <a:chOff x="0" y="0"/>
            <a:chExt cx="7816902" cy="1554298"/>
          </a:xfrm>
        </p:grpSpPr>
        <p:sp>
          <p:nvSpPr>
            <p:cNvPr id="980" name="Shape 980"/>
            <p:cNvSpPr/>
            <p:nvPr/>
          </p:nvSpPr>
          <p:spPr>
            <a:xfrm>
              <a:off x="164604" y="0"/>
              <a:ext cx="7491111" cy="1554299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>
              <a:outerShdw blurRad="127000" rotWithShape="0">
                <a:srgbClr val="000000">
                  <a:alpha val="40000"/>
                </a:srgbClr>
              </a:outerShdw>
            </a:effectLst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81" name="Shape 981"/>
            <p:cNvSpPr/>
            <p:nvPr/>
          </p:nvSpPr>
          <p:spPr>
            <a:xfrm>
              <a:off x="0" y="0"/>
              <a:ext cx="164607" cy="1554299"/>
            </a:xfrm>
            <a:prstGeom prst="rect">
              <a:avLst/>
            </a:prstGeom>
            <a:solidFill>
              <a:srgbClr val="3AA3C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grpSp>
          <p:nvGrpSpPr>
            <p:cNvPr id="984" name="Group 984"/>
            <p:cNvGrpSpPr/>
            <p:nvPr/>
          </p:nvGrpSpPr>
          <p:grpSpPr>
            <a:xfrm>
              <a:off x="685519" y="404943"/>
              <a:ext cx="786308" cy="748638"/>
              <a:chOff x="0" y="0"/>
              <a:chExt cx="786306" cy="748637"/>
            </a:xfrm>
          </p:grpSpPr>
          <p:sp>
            <p:nvSpPr>
              <p:cNvPr id="982" name="Shape 982"/>
              <p:cNvSpPr/>
              <p:nvPr/>
            </p:nvSpPr>
            <p:spPr>
              <a:xfrm>
                <a:off x="126712" y="130695"/>
                <a:ext cx="528895" cy="6179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9244"/>
                    </a:lnTo>
                    <a:lnTo>
                      <a:pt x="21600" y="21600"/>
                    </a:lnTo>
                    <a:lnTo>
                      <a:pt x="14437" y="21600"/>
                    </a:lnTo>
                    <a:lnTo>
                      <a:pt x="14437" y="12356"/>
                    </a:lnTo>
                    <a:lnTo>
                      <a:pt x="7163" y="12356"/>
                    </a:lnTo>
                    <a:lnTo>
                      <a:pt x="7163" y="21600"/>
                    </a:lnTo>
                    <a:lnTo>
                      <a:pt x="0" y="21600"/>
                    </a:lnTo>
                    <a:lnTo>
                      <a:pt x="0" y="9244"/>
                    </a:lnTo>
                    <a:lnTo>
                      <a:pt x="10800" y="0"/>
                    </a:lnTo>
                    <a:close/>
                  </a:path>
                </a:pathLst>
              </a:custGeom>
              <a:solidFill>
                <a:srgbClr val="6667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983" name="Shape 983"/>
              <p:cNvSpPr/>
              <p:nvPr/>
            </p:nvSpPr>
            <p:spPr>
              <a:xfrm>
                <a:off x="0" y="-1"/>
                <a:ext cx="786307" cy="43679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09" h="21190" extrusionOk="0">
                    <a:moveTo>
                      <a:pt x="20297" y="21122"/>
                    </a:moveTo>
                    <a:cubicBezTo>
                      <a:pt x="19991" y="21122"/>
                      <a:pt x="19685" y="20848"/>
                      <a:pt x="19532" y="20575"/>
                    </a:cubicBezTo>
                    <a:cubicBezTo>
                      <a:pt x="10646" y="4717"/>
                      <a:pt x="10646" y="4717"/>
                      <a:pt x="10646" y="4717"/>
                    </a:cubicBezTo>
                    <a:cubicBezTo>
                      <a:pt x="1761" y="20575"/>
                      <a:pt x="1761" y="20575"/>
                      <a:pt x="1761" y="20575"/>
                    </a:cubicBezTo>
                    <a:cubicBezTo>
                      <a:pt x="1302" y="21395"/>
                      <a:pt x="689" y="21395"/>
                      <a:pt x="229" y="20575"/>
                    </a:cubicBezTo>
                    <a:cubicBezTo>
                      <a:pt x="-77" y="19754"/>
                      <a:pt x="-77" y="18661"/>
                      <a:pt x="229" y="17841"/>
                    </a:cubicBezTo>
                    <a:cubicBezTo>
                      <a:pt x="9880" y="615"/>
                      <a:pt x="9880" y="615"/>
                      <a:pt x="9880" y="615"/>
                    </a:cubicBezTo>
                    <a:cubicBezTo>
                      <a:pt x="10340" y="-205"/>
                      <a:pt x="10953" y="-205"/>
                      <a:pt x="11412" y="615"/>
                    </a:cubicBezTo>
                    <a:cubicBezTo>
                      <a:pt x="21063" y="17841"/>
                      <a:pt x="21063" y="17841"/>
                      <a:pt x="21063" y="17841"/>
                    </a:cubicBezTo>
                    <a:cubicBezTo>
                      <a:pt x="21523" y="18661"/>
                      <a:pt x="21523" y="19754"/>
                      <a:pt x="21063" y="20575"/>
                    </a:cubicBezTo>
                    <a:cubicBezTo>
                      <a:pt x="20757" y="20848"/>
                      <a:pt x="20604" y="21122"/>
                      <a:pt x="20297" y="21122"/>
                    </a:cubicBezTo>
                    <a:close/>
                  </a:path>
                </a:pathLst>
              </a:custGeom>
              <a:solidFill>
                <a:srgbClr val="6667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985" name="Shape 985"/>
            <p:cNvSpPr/>
            <p:nvPr/>
          </p:nvSpPr>
          <p:spPr>
            <a:xfrm>
              <a:off x="1436824" y="292009"/>
              <a:ext cx="6380079" cy="970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2700">
                  <a:solidFill>
                    <a:srgbClr val="363031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363031"/>
                  </a:solidFill>
                </a:rPr>
                <a:t>Nowadays a growing number of people, especially the 20s or 30s, tend to stay</a:t>
              </a:r>
            </a:p>
          </p:txBody>
        </p:sp>
      </p:grpSp>
      <p:grpSp>
        <p:nvGrpSpPr>
          <p:cNvPr id="993" name="Group 993"/>
          <p:cNvGrpSpPr/>
          <p:nvPr/>
        </p:nvGrpSpPr>
        <p:grpSpPr>
          <a:xfrm>
            <a:off x="8254983" y="10379856"/>
            <a:ext cx="6330757" cy="1392393"/>
            <a:chOff x="0" y="0"/>
            <a:chExt cx="6330755" cy="1392392"/>
          </a:xfrm>
        </p:grpSpPr>
        <p:sp>
          <p:nvSpPr>
            <p:cNvPr id="987" name="Shape 987"/>
            <p:cNvSpPr/>
            <p:nvPr/>
          </p:nvSpPr>
          <p:spPr>
            <a:xfrm>
              <a:off x="140317" y="0"/>
              <a:ext cx="6039158" cy="1392393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>
              <a:outerShdw blurRad="127000" rotWithShape="0">
                <a:srgbClr val="000000">
                  <a:alpha val="40000"/>
                </a:srgbClr>
              </a:outerShdw>
            </a:effectLst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988" name="Shape 988"/>
            <p:cNvSpPr/>
            <p:nvPr/>
          </p:nvSpPr>
          <p:spPr>
            <a:xfrm>
              <a:off x="0" y="0"/>
              <a:ext cx="140318" cy="1392393"/>
            </a:xfrm>
            <a:prstGeom prst="rect">
              <a:avLst/>
            </a:prstGeom>
            <a:solidFill>
              <a:srgbClr val="6EAA0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grpSp>
          <p:nvGrpSpPr>
            <p:cNvPr id="991" name="Group 991"/>
            <p:cNvGrpSpPr/>
            <p:nvPr/>
          </p:nvGrpSpPr>
          <p:grpSpPr>
            <a:xfrm>
              <a:off x="887915" y="234764"/>
              <a:ext cx="497628" cy="922865"/>
              <a:chOff x="0" y="0"/>
              <a:chExt cx="497626" cy="922864"/>
            </a:xfrm>
          </p:grpSpPr>
          <p:sp>
            <p:nvSpPr>
              <p:cNvPr id="989" name="Shape 989"/>
              <p:cNvSpPr/>
              <p:nvPr/>
            </p:nvSpPr>
            <p:spPr>
              <a:xfrm>
                <a:off x="136140" y="0"/>
                <a:ext cx="191591" cy="1969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71" y="12960"/>
                    </a:moveTo>
                    <a:cubicBezTo>
                      <a:pt x="2541" y="17897"/>
                      <a:pt x="6353" y="21600"/>
                      <a:pt x="10800" y="21600"/>
                    </a:cubicBezTo>
                    <a:cubicBezTo>
                      <a:pt x="15247" y="21600"/>
                      <a:pt x="19059" y="17897"/>
                      <a:pt x="20329" y="12960"/>
                    </a:cubicBezTo>
                    <a:cubicBezTo>
                      <a:pt x="20965" y="12343"/>
                      <a:pt x="20965" y="11726"/>
                      <a:pt x="21600" y="10491"/>
                    </a:cubicBezTo>
                    <a:cubicBezTo>
                      <a:pt x="21600" y="9257"/>
                      <a:pt x="20965" y="8023"/>
                      <a:pt x="20329" y="8023"/>
                    </a:cubicBezTo>
                    <a:cubicBezTo>
                      <a:pt x="20329" y="8023"/>
                      <a:pt x="20329" y="8023"/>
                      <a:pt x="20329" y="8023"/>
                    </a:cubicBezTo>
                    <a:cubicBezTo>
                      <a:pt x="19059" y="4320"/>
                      <a:pt x="15882" y="1234"/>
                      <a:pt x="11435" y="617"/>
                    </a:cubicBezTo>
                    <a:cubicBezTo>
                      <a:pt x="12706" y="0"/>
                      <a:pt x="13341" y="0"/>
                      <a:pt x="13341" y="0"/>
                    </a:cubicBezTo>
                    <a:cubicBezTo>
                      <a:pt x="12071" y="0"/>
                      <a:pt x="11435" y="0"/>
                      <a:pt x="10800" y="617"/>
                    </a:cubicBezTo>
                    <a:cubicBezTo>
                      <a:pt x="10165" y="617"/>
                      <a:pt x="8894" y="0"/>
                      <a:pt x="8259" y="0"/>
                    </a:cubicBezTo>
                    <a:cubicBezTo>
                      <a:pt x="8259" y="0"/>
                      <a:pt x="8894" y="0"/>
                      <a:pt x="9529" y="617"/>
                    </a:cubicBezTo>
                    <a:cubicBezTo>
                      <a:pt x="9529" y="617"/>
                      <a:pt x="9529" y="617"/>
                      <a:pt x="9529" y="617"/>
                    </a:cubicBezTo>
                    <a:cubicBezTo>
                      <a:pt x="8894" y="617"/>
                      <a:pt x="7624" y="617"/>
                      <a:pt x="6353" y="1234"/>
                    </a:cubicBezTo>
                    <a:cubicBezTo>
                      <a:pt x="6353" y="1234"/>
                      <a:pt x="6988" y="1234"/>
                      <a:pt x="7624" y="1234"/>
                    </a:cubicBezTo>
                    <a:cubicBezTo>
                      <a:pt x="4447" y="2469"/>
                      <a:pt x="2541" y="4937"/>
                      <a:pt x="1271" y="8640"/>
                    </a:cubicBezTo>
                    <a:cubicBezTo>
                      <a:pt x="1271" y="8023"/>
                      <a:pt x="1271" y="8023"/>
                      <a:pt x="1271" y="8023"/>
                    </a:cubicBezTo>
                    <a:cubicBezTo>
                      <a:pt x="635" y="8023"/>
                      <a:pt x="0" y="9257"/>
                      <a:pt x="0" y="10491"/>
                    </a:cubicBezTo>
                    <a:cubicBezTo>
                      <a:pt x="0" y="11726"/>
                      <a:pt x="635" y="12960"/>
                      <a:pt x="1271" y="12960"/>
                    </a:cubicBezTo>
                    <a:close/>
                  </a:path>
                </a:pathLst>
              </a:custGeom>
              <a:solidFill>
                <a:srgbClr val="6667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990" name="Shape 990"/>
              <p:cNvSpPr/>
              <p:nvPr/>
            </p:nvSpPr>
            <p:spPr>
              <a:xfrm>
                <a:off x="0" y="226667"/>
                <a:ext cx="497627" cy="6961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01" h="21600" extrusionOk="0">
                    <a:moveTo>
                      <a:pt x="20941" y="2613"/>
                    </a:moveTo>
                    <a:cubicBezTo>
                      <a:pt x="20221" y="2265"/>
                      <a:pt x="19501" y="2265"/>
                      <a:pt x="19021" y="2613"/>
                    </a:cubicBezTo>
                    <a:cubicBezTo>
                      <a:pt x="17101" y="4006"/>
                      <a:pt x="17101" y="4006"/>
                      <a:pt x="17101" y="4006"/>
                    </a:cubicBezTo>
                    <a:cubicBezTo>
                      <a:pt x="16141" y="2090"/>
                      <a:pt x="16141" y="2090"/>
                      <a:pt x="16141" y="2090"/>
                    </a:cubicBezTo>
                    <a:cubicBezTo>
                      <a:pt x="15661" y="1045"/>
                      <a:pt x="15661" y="1045"/>
                      <a:pt x="15661" y="1045"/>
                    </a:cubicBezTo>
                    <a:cubicBezTo>
                      <a:pt x="15421" y="697"/>
                      <a:pt x="15181" y="523"/>
                      <a:pt x="14941" y="348"/>
                    </a:cubicBezTo>
                    <a:cubicBezTo>
                      <a:pt x="14941" y="348"/>
                      <a:pt x="14941" y="348"/>
                      <a:pt x="14941" y="348"/>
                    </a:cubicBezTo>
                    <a:cubicBezTo>
                      <a:pt x="14461" y="174"/>
                      <a:pt x="13741" y="0"/>
                      <a:pt x="13021" y="0"/>
                    </a:cubicBezTo>
                    <a:cubicBezTo>
                      <a:pt x="12061" y="0"/>
                      <a:pt x="12061" y="0"/>
                      <a:pt x="12061" y="0"/>
                    </a:cubicBezTo>
                    <a:cubicBezTo>
                      <a:pt x="12061" y="348"/>
                      <a:pt x="12061" y="523"/>
                      <a:pt x="12061" y="871"/>
                    </a:cubicBezTo>
                    <a:cubicBezTo>
                      <a:pt x="12061" y="1916"/>
                      <a:pt x="11821" y="2787"/>
                      <a:pt x="11101" y="3310"/>
                    </a:cubicBezTo>
                    <a:cubicBezTo>
                      <a:pt x="10621" y="1394"/>
                      <a:pt x="10621" y="1394"/>
                      <a:pt x="10621" y="1394"/>
                    </a:cubicBezTo>
                    <a:cubicBezTo>
                      <a:pt x="10621" y="1219"/>
                      <a:pt x="10621" y="1219"/>
                      <a:pt x="10621" y="1219"/>
                    </a:cubicBezTo>
                    <a:cubicBezTo>
                      <a:pt x="10621" y="1219"/>
                      <a:pt x="10621" y="1219"/>
                      <a:pt x="10621" y="1219"/>
                    </a:cubicBezTo>
                    <a:cubicBezTo>
                      <a:pt x="11101" y="174"/>
                      <a:pt x="11101" y="174"/>
                      <a:pt x="11101" y="174"/>
                    </a:cubicBezTo>
                    <a:cubicBezTo>
                      <a:pt x="11101" y="174"/>
                      <a:pt x="11101" y="0"/>
                      <a:pt x="11101" y="0"/>
                    </a:cubicBezTo>
                    <a:cubicBezTo>
                      <a:pt x="8701" y="0"/>
                      <a:pt x="8701" y="0"/>
                      <a:pt x="8701" y="0"/>
                    </a:cubicBezTo>
                    <a:cubicBezTo>
                      <a:pt x="8461" y="0"/>
                      <a:pt x="8461" y="174"/>
                      <a:pt x="8461" y="174"/>
                    </a:cubicBezTo>
                    <a:cubicBezTo>
                      <a:pt x="8941" y="1219"/>
                      <a:pt x="8941" y="1219"/>
                      <a:pt x="8941" y="1219"/>
                    </a:cubicBezTo>
                    <a:cubicBezTo>
                      <a:pt x="8941" y="1219"/>
                      <a:pt x="9181" y="1219"/>
                      <a:pt x="9181" y="1219"/>
                    </a:cubicBezTo>
                    <a:cubicBezTo>
                      <a:pt x="9181" y="1219"/>
                      <a:pt x="9181" y="1219"/>
                      <a:pt x="9181" y="1394"/>
                    </a:cubicBezTo>
                    <a:cubicBezTo>
                      <a:pt x="8701" y="3310"/>
                      <a:pt x="8701" y="3310"/>
                      <a:pt x="8701" y="3310"/>
                    </a:cubicBezTo>
                    <a:cubicBezTo>
                      <a:pt x="7981" y="2787"/>
                      <a:pt x="7501" y="1916"/>
                      <a:pt x="7501" y="871"/>
                    </a:cubicBezTo>
                    <a:cubicBezTo>
                      <a:pt x="7501" y="523"/>
                      <a:pt x="7741" y="348"/>
                      <a:pt x="7741" y="0"/>
                    </a:cubicBezTo>
                    <a:cubicBezTo>
                      <a:pt x="6781" y="0"/>
                      <a:pt x="6781" y="0"/>
                      <a:pt x="6781" y="0"/>
                    </a:cubicBezTo>
                    <a:cubicBezTo>
                      <a:pt x="6061" y="0"/>
                      <a:pt x="5341" y="174"/>
                      <a:pt x="4861" y="348"/>
                    </a:cubicBezTo>
                    <a:cubicBezTo>
                      <a:pt x="4861" y="348"/>
                      <a:pt x="4861" y="348"/>
                      <a:pt x="4861" y="348"/>
                    </a:cubicBezTo>
                    <a:cubicBezTo>
                      <a:pt x="4621" y="523"/>
                      <a:pt x="4141" y="697"/>
                      <a:pt x="4141" y="1045"/>
                    </a:cubicBezTo>
                    <a:cubicBezTo>
                      <a:pt x="3661" y="2090"/>
                      <a:pt x="3661" y="2090"/>
                      <a:pt x="3661" y="2090"/>
                    </a:cubicBezTo>
                    <a:cubicBezTo>
                      <a:pt x="61" y="8710"/>
                      <a:pt x="61" y="8710"/>
                      <a:pt x="61" y="8710"/>
                    </a:cubicBezTo>
                    <a:cubicBezTo>
                      <a:pt x="-179" y="9232"/>
                      <a:pt x="301" y="9929"/>
                      <a:pt x="1261" y="10103"/>
                    </a:cubicBezTo>
                    <a:cubicBezTo>
                      <a:pt x="1981" y="10277"/>
                      <a:pt x="2941" y="9929"/>
                      <a:pt x="3421" y="9406"/>
                    </a:cubicBezTo>
                    <a:cubicBezTo>
                      <a:pt x="5341" y="5400"/>
                      <a:pt x="5341" y="5400"/>
                      <a:pt x="5341" y="5400"/>
                    </a:cubicBezTo>
                    <a:cubicBezTo>
                      <a:pt x="5341" y="7839"/>
                      <a:pt x="5341" y="7839"/>
                      <a:pt x="5341" y="7839"/>
                    </a:cubicBezTo>
                    <a:cubicBezTo>
                      <a:pt x="5341" y="7839"/>
                      <a:pt x="5341" y="7839"/>
                      <a:pt x="5341" y="7839"/>
                    </a:cubicBezTo>
                    <a:cubicBezTo>
                      <a:pt x="5341" y="7839"/>
                      <a:pt x="5341" y="7839"/>
                      <a:pt x="5341" y="7839"/>
                    </a:cubicBezTo>
                    <a:cubicBezTo>
                      <a:pt x="5341" y="20032"/>
                      <a:pt x="5341" y="20032"/>
                      <a:pt x="5341" y="20032"/>
                    </a:cubicBezTo>
                    <a:cubicBezTo>
                      <a:pt x="5341" y="20903"/>
                      <a:pt x="6301" y="21600"/>
                      <a:pt x="7261" y="21600"/>
                    </a:cubicBezTo>
                    <a:cubicBezTo>
                      <a:pt x="8461" y="21600"/>
                      <a:pt x="9421" y="20903"/>
                      <a:pt x="9421" y="20032"/>
                    </a:cubicBezTo>
                    <a:cubicBezTo>
                      <a:pt x="9421" y="10277"/>
                      <a:pt x="9421" y="10277"/>
                      <a:pt x="9421" y="10277"/>
                    </a:cubicBezTo>
                    <a:cubicBezTo>
                      <a:pt x="10381" y="10277"/>
                      <a:pt x="10381" y="10277"/>
                      <a:pt x="10381" y="10277"/>
                    </a:cubicBezTo>
                    <a:cubicBezTo>
                      <a:pt x="10381" y="20032"/>
                      <a:pt x="10381" y="20032"/>
                      <a:pt x="10381" y="20032"/>
                    </a:cubicBezTo>
                    <a:cubicBezTo>
                      <a:pt x="10381" y="20903"/>
                      <a:pt x="11101" y="21600"/>
                      <a:pt x="12301" y="21600"/>
                    </a:cubicBezTo>
                    <a:cubicBezTo>
                      <a:pt x="13261" y="21600"/>
                      <a:pt x="14221" y="20903"/>
                      <a:pt x="14221" y="20032"/>
                    </a:cubicBezTo>
                    <a:cubicBezTo>
                      <a:pt x="14221" y="7839"/>
                      <a:pt x="14221" y="7839"/>
                      <a:pt x="14221" y="7839"/>
                    </a:cubicBezTo>
                    <a:cubicBezTo>
                      <a:pt x="14221" y="7839"/>
                      <a:pt x="14221" y="7839"/>
                      <a:pt x="14221" y="7839"/>
                    </a:cubicBezTo>
                    <a:cubicBezTo>
                      <a:pt x="14221" y="7839"/>
                      <a:pt x="14221" y="7839"/>
                      <a:pt x="14221" y="7839"/>
                    </a:cubicBezTo>
                    <a:cubicBezTo>
                      <a:pt x="14221" y="5226"/>
                      <a:pt x="14221" y="5226"/>
                      <a:pt x="14221" y="5226"/>
                    </a:cubicBezTo>
                    <a:cubicBezTo>
                      <a:pt x="14941" y="6445"/>
                      <a:pt x="14941" y="6445"/>
                      <a:pt x="14941" y="6445"/>
                    </a:cubicBezTo>
                    <a:cubicBezTo>
                      <a:pt x="15181" y="6794"/>
                      <a:pt x="15181" y="6794"/>
                      <a:pt x="15421" y="7142"/>
                    </a:cubicBezTo>
                    <a:cubicBezTo>
                      <a:pt x="15901" y="7490"/>
                      <a:pt x="16861" y="7316"/>
                      <a:pt x="17341" y="6968"/>
                    </a:cubicBezTo>
                    <a:cubicBezTo>
                      <a:pt x="18301" y="6271"/>
                      <a:pt x="18301" y="6271"/>
                      <a:pt x="18301" y="6271"/>
                    </a:cubicBezTo>
                    <a:cubicBezTo>
                      <a:pt x="20941" y="4006"/>
                      <a:pt x="20941" y="4006"/>
                      <a:pt x="20941" y="4006"/>
                    </a:cubicBezTo>
                    <a:cubicBezTo>
                      <a:pt x="21421" y="3658"/>
                      <a:pt x="21421" y="2961"/>
                      <a:pt x="20941" y="2613"/>
                    </a:cubicBezTo>
                    <a:close/>
                  </a:path>
                </a:pathLst>
              </a:custGeom>
              <a:solidFill>
                <a:srgbClr val="66676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992" name="Shape 992"/>
            <p:cNvSpPr/>
            <p:nvPr/>
          </p:nvSpPr>
          <p:spPr>
            <a:xfrm>
              <a:off x="1486485" y="211056"/>
              <a:ext cx="4844271" cy="970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2700">
                  <a:solidFill>
                    <a:srgbClr val="363031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363031"/>
                  </a:solidFill>
                </a:rPr>
                <a:t>Nowadays a growing number of people, especially the 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2" nodeType="afterEffect">
                                  <p:stCondLst>
                                    <p:cond delay="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3" presetClass="entr" presetSubtype="16" fill="hold" grpId="3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3" presetClass="entr" presetSubtype="16" fill="hold" grpId="4" nodeType="afterEffect">
                                  <p:stCondLst>
                                    <p:cond delay="7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" presetClass="entr" presetSubtype="8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" presetClass="entr" presetSubtype="2" fill="hold" grpId="6" nodeType="afterEffect">
                                  <p:stCondLst>
                                    <p:cond delay="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750"/>
                            </p:stCondLst>
                            <p:childTnLst>
                              <p:par>
                                <p:cTn id="35" presetID="2" presetClass="entr" presetSubtype="2" fill="hold" grpId="7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750"/>
                            </p:stCondLst>
                            <p:childTnLst>
                              <p:par>
                                <p:cTn id="40" presetID="2" presetClass="entr" presetSubtype="2" fill="hold" grpId="8" nodeType="afterEffect">
                                  <p:stCondLst>
                                    <p:cond delay="7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7" grpId="1" animBg="1" advAuto="0"/>
      <p:bldP spid="961" grpId="2" animBg="1" advAuto="0"/>
      <p:bldP spid="965" grpId="4" animBg="1" advAuto="0"/>
      <p:bldP spid="969" grpId="3" animBg="1" advAuto="0"/>
      <p:bldP spid="974" grpId="5" animBg="1" advAuto="0"/>
      <p:bldP spid="979" grpId="6" animBg="1" advAuto="0"/>
      <p:bldP spid="986" grpId="8" animBg="1" advAuto="0"/>
      <p:bldP spid="993" grpId="7" animBg="1" advAuto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5" name="Shape 995"/>
          <p:cNvSpPr/>
          <p:nvPr/>
        </p:nvSpPr>
        <p:spPr>
          <a:xfrm>
            <a:off x="1562100" y="960116"/>
            <a:ext cx="6210300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996" name="Shape 996"/>
          <p:cNvSpPr/>
          <p:nvPr/>
        </p:nvSpPr>
        <p:spPr>
          <a:xfrm>
            <a:off x="3086100" y="1388204"/>
            <a:ext cx="5072368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/>
            </a:lvl1pPr>
          </a:lstStyle>
          <a:p>
            <a:pPr>
              <a:defRPr b="0"/>
            </a:pPr>
            <a:r>
              <a:rPr b="1"/>
              <a:t>YOUR TEXT  HERE</a:t>
            </a:r>
          </a:p>
        </p:txBody>
      </p:sp>
      <p:sp>
        <p:nvSpPr>
          <p:cNvPr id="997" name="Shape 997"/>
          <p:cNvSpPr/>
          <p:nvPr/>
        </p:nvSpPr>
        <p:spPr>
          <a:xfrm>
            <a:off x="1562100" y="2385061"/>
            <a:ext cx="6210300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1000" name="Group 1000"/>
          <p:cNvGrpSpPr/>
          <p:nvPr/>
        </p:nvGrpSpPr>
        <p:grpSpPr>
          <a:xfrm>
            <a:off x="1562100" y="952499"/>
            <a:ext cx="1524000" cy="1524001"/>
            <a:chOff x="0" y="0"/>
            <a:chExt cx="1524000" cy="1524000"/>
          </a:xfrm>
        </p:grpSpPr>
        <p:sp>
          <p:nvSpPr>
            <p:cNvPr id="998" name="Shape 998"/>
            <p:cNvSpPr/>
            <p:nvPr/>
          </p:nvSpPr>
          <p:spPr>
            <a:xfrm>
              <a:off x="0" y="-1"/>
              <a:ext cx="1524000" cy="1524001"/>
            </a:xfrm>
            <a:prstGeom prst="ellipse">
              <a:avLst/>
            </a:pr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999" name="Shape 999"/>
            <p:cNvSpPr/>
            <p:nvPr/>
          </p:nvSpPr>
          <p:spPr>
            <a:xfrm>
              <a:off x="223184" y="403860"/>
              <a:ext cx="1077632" cy="716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16</a:t>
              </a:r>
            </a:p>
          </p:txBody>
        </p:sp>
      </p:grpSp>
      <p:sp>
        <p:nvSpPr>
          <p:cNvPr id="1001" name="Shape 1001"/>
          <p:cNvSpPr/>
          <p:nvPr/>
        </p:nvSpPr>
        <p:spPr>
          <a:xfrm>
            <a:off x="6906987" y="9867526"/>
            <a:ext cx="10464801" cy="24511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18718"/>
                </a:lnTo>
                <a:lnTo>
                  <a:pt x="21600" y="1427"/>
                </a:lnTo>
                <a:lnTo>
                  <a:pt x="0" y="0"/>
                </a:lnTo>
                <a:close/>
              </a:path>
            </a:pathLst>
          </a:custGeom>
          <a:solidFill>
            <a:srgbClr val="363031"/>
          </a:solidFill>
          <a:ln w="12700">
            <a:miter lim="400000"/>
          </a:ln>
          <a:effectLst>
            <a:outerShdw blurRad="101600" dist="76200" dir="5400000" rotWithShape="0">
              <a:srgbClr val="000000">
                <a:alpha val="40000"/>
              </a:srgbClr>
            </a:outerShdw>
          </a:effectLst>
        </p:spPr>
        <p:txBody>
          <a:bodyPr tIns="91439" bIns="91439"/>
          <a:lstStyle/>
          <a:p>
            <a:endParaRPr/>
          </a:p>
        </p:txBody>
      </p:sp>
      <p:sp>
        <p:nvSpPr>
          <p:cNvPr id="1002" name="Shape 1002"/>
          <p:cNvSpPr/>
          <p:nvPr/>
        </p:nvSpPr>
        <p:spPr>
          <a:xfrm>
            <a:off x="6579964" y="7708526"/>
            <a:ext cx="10791825" cy="24511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18718"/>
                </a:lnTo>
                <a:lnTo>
                  <a:pt x="0" y="1483"/>
                </a:lnTo>
                <a:lnTo>
                  <a:pt x="21600" y="0"/>
                </a:lnTo>
                <a:close/>
              </a:path>
            </a:pathLst>
          </a:custGeom>
          <a:solidFill>
            <a:srgbClr val="6EAA01"/>
          </a:solidFill>
          <a:ln w="12700">
            <a:miter lim="400000"/>
          </a:ln>
          <a:effectLst>
            <a:outerShdw blurRad="101600" dist="76200" dir="5400000" rotWithShape="0">
              <a:srgbClr val="000000">
                <a:alpha val="40000"/>
              </a:srgbClr>
            </a:outerShdw>
          </a:effectLst>
        </p:spPr>
        <p:txBody>
          <a:bodyPr tIns="91439" bIns="91439"/>
          <a:lstStyle/>
          <a:p>
            <a:endParaRPr/>
          </a:p>
        </p:txBody>
      </p:sp>
      <p:sp>
        <p:nvSpPr>
          <p:cNvPr id="1003" name="Shape 1003"/>
          <p:cNvSpPr/>
          <p:nvPr/>
        </p:nvSpPr>
        <p:spPr>
          <a:xfrm>
            <a:off x="6906987" y="5613025"/>
            <a:ext cx="10464801" cy="24511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1600"/>
                </a:lnTo>
                <a:lnTo>
                  <a:pt x="21600" y="18718"/>
                </a:lnTo>
                <a:lnTo>
                  <a:pt x="21600" y="1455"/>
                </a:lnTo>
                <a:lnTo>
                  <a:pt x="0" y="0"/>
                </a:lnTo>
                <a:close/>
              </a:path>
            </a:pathLst>
          </a:custGeom>
          <a:solidFill>
            <a:srgbClr val="727272"/>
          </a:solidFill>
          <a:ln w="12700">
            <a:miter lim="400000"/>
          </a:ln>
          <a:effectLst>
            <a:outerShdw blurRad="101600" dist="76200" dir="5400000" rotWithShape="0">
              <a:srgbClr val="000000">
                <a:alpha val="40000"/>
              </a:srgbClr>
            </a:outerShdw>
          </a:effectLst>
        </p:spPr>
        <p:txBody>
          <a:bodyPr tIns="91439" bIns="91439"/>
          <a:lstStyle/>
          <a:p>
            <a:endParaRPr/>
          </a:p>
        </p:txBody>
      </p:sp>
      <p:sp>
        <p:nvSpPr>
          <p:cNvPr id="1004" name="Shape 1004"/>
          <p:cNvSpPr/>
          <p:nvPr/>
        </p:nvSpPr>
        <p:spPr>
          <a:xfrm>
            <a:off x="6579964" y="3460375"/>
            <a:ext cx="10791825" cy="24511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21600" y="21600"/>
                </a:lnTo>
                <a:lnTo>
                  <a:pt x="0" y="18718"/>
                </a:lnTo>
                <a:lnTo>
                  <a:pt x="0" y="1399"/>
                </a:lnTo>
                <a:lnTo>
                  <a:pt x="21600" y="0"/>
                </a:lnTo>
                <a:close/>
              </a:path>
            </a:pathLst>
          </a:custGeom>
          <a:solidFill>
            <a:srgbClr val="3AA3CD"/>
          </a:solidFill>
          <a:ln w="12700">
            <a:miter lim="400000"/>
          </a:ln>
          <a:effectLst>
            <a:outerShdw blurRad="101600" dist="76200" dir="5400000" rotWithShape="0">
              <a:srgbClr val="000000">
                <a:alpha val="40000"/>
              </a:srgbClr>
            </a:outerShdw>
          </a:effectLst>
        </p:spPr>
        <p:txBody>
          <a:bodyPr tIns="91439" bIns="91439"/>
          <a:lstStyle/>
          <a:p>
            <a:endParaRPr/>
          </a:p>
        </p:txBody>
      </p:sp>
      <p:grpSp>
        <p:nvGrpSpPr>
          <p:cNvPr id="1008" name="Group 1008"/>
          <p:cNvGrpSpPr/>
          <p:nvPr/>
        </p:nvGrpSpPr>
        <p:grpSpPr>
          <a:xfrm>
            <a:off x="7744723" y="3761182"/>
            <a:ext cx="8667531" cy="1682651"/>
            <a:chOff x="0" y="0"/>
            <a:chExt cx="8667530" cy="1682650"/>
          </a:xfrm>
        </p:grpSpPr>
        <p:sp>
          <p:nvSpPr>
            <p:cNvPr id="1005" name="Shape 1005"/>
            <p:cNvSpPr/>
            <p:nvPr/>
          </p:nvSpPr>
          <p:spPr>
            <a:xfrm>
              <a:off x="-1" y="369332"/>
              <a:ext cx="966692" cy="9905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2" h="21600" extrusionOk="0">
                  <a:moveTo>
                    <a:pt x="21244" y="10452"/>
                  </a:moveTo>
                  <a:cubicBezTo>
                    <a:pt x="11512" y="1394"/>
                    <a:pt x="11512" y="1394"/>
                    <a:pt x="11512" y="1394"/>
                  </a:cubicBezTo>
                  <a:cubicBezTo>
                    <a:pt x="11037" y="929"/>
                    <a:pt x="10562" y="929"/>
                    <a:pt x="10088" y="1394"/>
                  </a:cubicBezTo>
                  <a:cubicBezTo>
                    <a:pt x="356" y="10452"/>
                    <a:pt x="356" y="10452"/>
                    <a:pt x="356" y="10452"/>
                  </a:cubicBezTo>
                  <a:cubicBezTo>
                    <a:pt x="-119" y="10916"/>
                    <a:pt x="-119" y="11381"/>
                    <a:pt x="356" y="11845"/>
                  </a:cubicBezTo>
                  <a:cubicBezTo>
                    <a:pt x="356" y="11845"/>
                    <a:pt x="593" y="12077"/>
                    <a:pt x="830" y="12077"/>
                  </a:cubicBezTo>
                  <a:cubicBezTo>
                    <a:pt x="1068" y="12077"/>
                    <a:pt x="1305" y="12077"/>
                    <a:pt x="1543" y="11845"/>
                  </a:cubicBezTo>
                  <a:cubicBezTo>
                    <a:pt x="10800" y="3019"/>
                    <a:pt x="10800" y="3019"/>
                    <a:pt x="10800" y="3019"/>
                  </a:cubicBezTo>
                  <a:cubicBezTo>
                    <a:pt x="20057" y="11845"/>
                    <a:pt x="20057" y="11845"/>
                    <a:pt x="20057" y="11845"/>
                  </a:cubicBezTo>
                  <a:cubicBezTo>
                    <a:pt x="20294" y="12077"/>
                    <a:pt x="21006" y="12077"/>
                    <a:pt x="21244" y="11845"/>
                  </a:cubicBezTo>
                  <a:cubicBezTo>
                    <a:pt x="21481" y="11381"/>
                    <a:pt x="21481" y="10916"/>
                    <a:pt x="21244" y="10452"/>
                  </a:cubicBezTo>
                  <a:close/>
                  <a:moveTo>
                    <a:pt x="10562" y="4645"/>
                  </a:moveTo>
                  <a:cubicBezTo>
                    <a:pt x="3441" y="11148"/>
                    <a:pt x="3441" y="11148"/>
                    <a:pt x="3441" y="11148"/>
                  </a:cubicBezTo>
                  <a:cubicBezTo>
                    <a:pt x="3441" y="20671"/>
                    <a:pt x="3441" y="20671"/>
                    <a:pt x="3441" y="20671"/>
                  </a:cubicBezTo>
                  <a:cubicBezTo>
                    <a:pt x="3441" y="21135"/>
                    <a:pt x="3916" y="21600"/>
                    <a:pt x="4391" y="21600"/>
                  </a:cubicBezTo>
                  <a:cubicBezTo>
                    <a:pt x="7477" y="21600"/>
                    <a:pt x="7477" y="21600"/>
                    <a:pt x="7477" y="21600"/>
                  </a:cubicBezTo>
                  <a:cubicBezTo>
                    <a:pt x="7477" y="12077"/>
                    <a:pt x="7477" y="12077"/>
                    <a:pt x="7477" y="12077"/>
                  </a:cubicBezTo>
                  <a:cubicBezTo>
                    <a:pt x="7477" y="11613"/>
                    <a:pt x="7714" y="11148"/>
                    <a:pt x="8426" y="11148"/>
                  </a:cubicBezTo>
                  <a:cubicBezTo>
                    <a:pt x="13173" y="11148"/>
                    <a:pt x="13173" y="11148"/>
                    <a:pt x="13173" y="11148"/>
                  </a:cubicBezTo>
                  <a:cubicBezTo>
                    <a:pt x="13648" y="11148"/>
                    <a:pt x="14123" y="11613"/>
                    <a:pt x="14123" y="12077"/>
                  </a:cubicBezTo>
                  <a:cubicBezTo>
                    <a:pt x="14123" y="21600"/>
                    <a:pt x="14123" y="21600"/>
                    <a:pt x="14123" y="21600"/>
                  </a:cubicBezTo>
                  <a:cubicBezTo>
                    <a:pt x="17208" y="21600"/>
                    <a:pt x="17208" y="21600"/>
                    <a:pt x="17208" y="21600"/>
                  </a:cubicBezTo>
                  <a:cubicBezTo>
                    <a:pt x="17683" y="21600"/>
                    <a:pt x="18158" y="21135"/>
                    <a:pt x="18158" y="20671"/>
                  </a:cubicBezTo>
                  <a:cubicBezTo>
                    <a:pt x="18158" y="11148"/>
                    <a:pt x="18158" y="11148"/>
                    <a:pt x="18158" y="11148"/>
                  </a:cubicBezTo>
                  <a:cubicBezTo>
                    <a:pt x="11037" y="4645"/>
                    <a:pt x="11037" y="4645"/>
                    <a:pt x="11037" y="4645"/>
                  </a:cubicBezTo>
                  <a:cubicBezTo>
                    <a:pt x="10800" y="4413"/>
                    <a:pt x="10562" y="4413"/>
                    <a:pt x="10562" y="4645"/>
                  </a:cubicBezTo>
                  <a:close/>
                  <a:moveTo>
                    <a:pt x="7714" y="465"/>
                  </a:moveTo>
                  <a:cubicBezTo>
                    <a:pt x="7714" y="232"/>
                    <a:pt x="7477" y="0"/>
                    <a:pt x="7239" y="0"/>
                  </a:cubicBezTo>
                  <a:cubicBezTo>
                    <a:pt x="4866" y="0"/>
                    <a:pt x="4866" y="0"/>
                    <a:pt x="4866" y="0"/>
                  </a:cubicBezTo>
                  <a:cubicBezTo>
                    <a:pt x="4628" y="0"/>
                    <a:pt x="4391" y="232"/>
                    <a:pt x="4391" y="465"/>
                  </a:cubicBezTo>
                  <a:cubicBezTo>
                    <a:pt x="4391" y="5574"/>
                    <a:pt x="4391" y="5574"/>
                    <a:pt x="4391" y="5574"/>
                  </a:cubicBezTo>
                  <a:cubicBezTo>
                    <a:pt x="7714" y="2323"/>
                    <a:pt x="7714" y="2323"/>
                    <a:pt x="7714" y="2323"/>
                  </a:cubicBezTo>
                  <a:lnTo>
                    <a:pt x="7714" y="46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06" name="Shape 1006"/>
            <p:cNvSpPr/>
            <p:nvPr/>
          </p:nvSpPr>
          <p:spPr>
            <a:xfrm>
              <a:off x="1509798" y="0"/>
              <a:ext cx="4285743" cy="7162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  <p:sp>
          <p:nvSpPr>
            <p:cNvPr id="1007" name="Shape 1007"/>
            <p:cNvSpPr/>
            <p:nvPr/>
          </p:nvSpPr>
          <p:spPr>
            <a:xfrm>
              <a:off x="1509800" y="559970"/>
              <a:ext cx="7157731" cy="1122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 algn="just">
                <a:defRPr sz="3200">
                  <a:solidFill>
                    <a:srgbClr val="FFFFFF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FFFFFF"/>
                  </a:solidFill>
                </a:rPr>
                <a:t>Nowadays a growing number of people, especially the 20s or 30s, </a:t>
              </a:r>
            </a:p>
          </p:txBody>
        </p:sp>
      </p:grpSp>
      <p:grpSp>
        <p:nvGrpSpPr>
          <p:cNvPr id="1012" name="Group 1012"/>
          <p:cNvGrpSpPr/>
          <p:nvPr/>
        </p:nvGrpSpPr>
        <p:grpSpPr>
          <a:xfrm>
            <a:off x="7739370" y="6060795"/>
            <a:ext cx="8612945" cy="1634591"/>
            <a:chOff x="0" y="0"/>
            <a:chExt cx="8612944" cy="1634590"/>
          </a:xfrm>
        </p:grpSpPr>
        <p:sp>
          <p:nvSpPr>
            <p:cNvPr id="1009" name="Shape 1009"/>
            <p:cNvSpPr/>
            <p:nvPr/>
          </p:nvSpPr>
          <p:spPr>
            <a:xfrm>
              <a:off x="7655122" y="335203"/>
              <a:ext cx="957823" cy="9599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42" h="18985" extrusionOk="0">
                  <a:moveTo>
                    <a:pt x="17679" y="4696"/>
                  </a:moveTo>
                  <a:cubicBezTo>
                    <a:pt x="15256" y="255"/>
                    <a:pt x="9402" y="-1360"/>
                    <a:pt x="4759" y="1264"/>
                  </a:cubicBezTo>
                  <a:cubicBezTo>
                    <a:pt x="318" y="3889"/>
                    <a:pt x="-1297" y="9541"/>
                    <a:pt x="1125" y="14184"/>
                  </a:cubicBezTo>
                  <a:cubicBezTo>
                    <a:pt x="3750" y="18827"/>
                    <a:pt x="9604" y="20240"/>
                    <a:pt x="14247" y="17818"/>
                  </a:cubicBezTo>
                  <a:cubicBezTo>
                    <a:pt x="18688" y="15193"/>
                    <a:pt x="20303" y="9339"/>
                    <a:pt x="17679" y="4696"/>
                  </a:cubicBezTo>
                  <a:close/>
                  <a:moveTo>
                    <a:pt x="9402" y="8532"/>
                  </a:moveTo>
                  <a:cubicBezTo>
                    <a:pt x="10613" y="10550"/>
                    <a:pt x="10613" y="10550"/>
                    <a:pt x="10613" y="10550"/>
                  </a:cubicBezTo>
                  <a:cubicBezTo>
                    <a:pt x="8191" y="10550"/>
                    <a:pt x="8191" y="10550"/>
                    <a:pt x="8191" y="10550"/>
                  </a:cubicBezTo>
                  <a:lnTo>
                    <a:pt x="9402" y="8532"/>
                  </a:lnTo>
                  <a:close/>
                  <a:moveTo>
                    <a:pt x="722" y="9339"/>
                  </a:moveTo>
                  <a:cubicBezTo>
                    <a:pt x="924" y="6311"/>
                    <a:pt x="2337" y="3485"/>
                    <a:pt x="5163" y="1870"/>
                  </a:cubicBezTo>
                  <a:cubicBezTo>
                    <a:pt x="8393" y="7522"/>
                    <a:pt x="8393" y="7522"/>
                    <a:pt x="8393" y="7522"/>
                  </a:cubicBezTo>
                  <a:cubicBezTo>
                    <a:pt x="8393" y="7522"/>
                    <a:pt x="8393" y="7522"/>
                    <a:pt x="8393" y="7522"/>
                  </a:cubicBezTo>
                  <a:cubicBezTo>
                    <a:pt x="7585" y="7926"/>
                    <a:pt x="7182" y="8733"/>
                    <a:pt x="7182" y="9541"/>
                  </a:cubicBezTo>
                  <a:lnTo>
                    <a:pt x="722" y="9339"/>
                  </a:lnTo>
                  <a:close/>
                  <a:moveTo>
                    <a:pt x="5163" y="17010"/>
                  </a:moveTo>
                  <a:cubicBezTo>
                    <a:pt x="8191" y="11560"/>
                    <a:pt x="8191" y="11560"/>
                    <a:pt x="8191" y="11560"/>
                  </a:cubicBezTo>
                  <a:cubicBezTo>
                    <a:pt x="8998" y="11963"/>
                    <a:pt x="9806" y="11963"/>
                    <a:pt x="10613" y="11560"/>
                  </a:cubicBezTo>
                  <a:cubicBezTo>
                    <a:pt x="10613" y="11560"/>
                    <a:pt x="10613" y="11560"/>
                    <a:pt x="10613" y="11560"/>
                  </a:cubicBezTo>
                  <a:cubicBezTo>
                    <a:pt x="13843" y="17010"/>
                    <a:pt x="13843" y="17010"/>
                    <a:pt x="13843" y="17010"/>
                  </a:cubicBezTo>
                  <a:cubicBezTo>
                    <a:pt x="11017" y="18625"/>
                    <a:pt x="7585" y="18423"/>
                    <a:pt x="5163" y="17010"/>
                  </a:cubicBezTo>
                  <a:close/>
                  <a:moveTo>
                    <a:pt x="11824" y="9541"/>
                  </a:moveTo>
                  <a:cubicBezTo>
                    <a:pt x="11824" y="9137"/>
                    <a:pt x="11824" y="8733"/>
                    <a:pt x="11623" y="8330"/>
                  </a:cubicBezTo>
                  <a:cubicBezTo>
                    <a:pt x="11421" y="7926"/>
                    <a:pt x="11017" y="7724"/>
                    <a:pt x="10613" y="7522"/>
                  </a:cubicBezTo>
                  <a:cubicBezTo>
                    <a:pt x="13843" y="2072"/>
                    <a:pt x="13843" y="2072"/>
                    <a:pt x="13843" y="2072"/>
                  </a:cubicBezTo>
                  <a:cubicBezTo>
                    <a:pt x="15256" y="2677"/>
                    <a:pt x="16266" y="3889"/>
                    <a:pt x="17073" y="5100"/>
                  </a:cubicBezTo>
                  <a:cubicBezTo>
                    <a:pt x="17881" y="6513"/>
                    <a:pt x="18284" y="8128"/>
                    <a:pt x="18082" y="9541"/>
                  </a:cubicBezTo>
                  <a:lnTo>
                    <a:pt x="11824" y="9541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10" name="Shape 1010"/>
            <p:cNvSpPr/>
            <p:nvPr/>
          </p:nvSpPr>
          <p:spPr>
            <a:xfrm>
              <a:off x="3006846" y="0"/>
              <a:ext cx="4188079" cy="7162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  <p:sp>
          <p:nvSpPr>
            <p:cNvPr id="1011" name="Shape 1011"/>
            <p:cNvSpPr/>
            <p:nvPr/>
          </p:nvSpPr>
          <p:spPr>
            <a:xfrm>
              <a:off x="0" y="511910"/>
              <a:ext cx="7157733" cy="1122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 algn="just">
                <a:defRPr sz="3200">
                  <a:solidFill>
                    <a:srgbClr val="FFFFFF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FFFFFF"/>
                  </a:solidFill>
                </a:rPr>
                <a:t>Nowadays a growing number of people, especially the 20s or 30s, </a:t>
              </a:r>
            </a:p>
          </p:txBody>
        </p:sp>
      </p:grpSp>
      <p:grpSp>
        <p:nvGrpSpPr>
          <p:cNvPr id="1016" name="Group 1016"/>
          <p:cNvGrpSpPr/>
          <p:nvPr/>
        </p:nvGrpSpPr>
        <p:grpSpPr>
          <a:xfrm>
            <a:off x="7828267" y="8147801"/>
            <a:ext cx="8583987" cy="1682651"/>
            <a:chOff x="0" y="0"/>
            <a:chExt cx="8583985" cy="1682650"/>
          </a:xfrm>
        </p:grpSpPr>
        <p:sp>
          <p:nvSpPr>
            <p:cNvPr id="1013" name="Shape 1013"/>
            <p:cNvSpPr/>
            <p:nvPr/>
          </p:nvSpPr>
          <p:spPr>
            <a:xfrm>
              <a:off x="0" y="561263"/>
              <a:ext cx="885825" cy="6286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91" y="0"/>
                  </a:moveTo>
                  <a:cubicBezTo>
                    <a:pt x="1409" y="0"/>
                    <a:pt x="1409" y="0"/>
                    <a:pt x="1409" y="0"/>
                  </a:cubicBezTo>
                  <a:cubicBezTo>
                    <a:pt x="704" y="0"/>
                    <a:pt x="0" y="665"/>
                    <a:pt x="0" y="1994"/>
                  </a:cubicBezTo>
                  <a:cubicBezTo>
                    <a:pt x="0" y="19606"/>
                    <a:pt x="0" y="19606"/>
                    <a:pt x="0" y="19606"/>
                  </a:cubicBezTo>
                  <a:cubicBezTo>
                    <a:pt x="0" y="20935"/>
                    <a:pt x="704" y="21600"/>
                    <a:pt x="1409" y="21600"/>
                  </a:cubicBezTo>
                  <a:cubicBezTo>
                    <a:pt x="20191" y="21600"/>
                    <a:pt x="20191" y="21600"/>
                    <a:pt x="20191" y="21600"/>
                  </a:cubicBezTo>
                  <a:cubicBezTo>
                    <a:pt x="20896" y="21600"/>
                    <a:pt x="21600" y="20935"/>
                    <a:pt x="21600" y="19606"/>
                  </a:cubicBezTo>
                  <a:cubicBezTo>
                    <a:pt x="21600" y="1994"/>
                    <a:pt x="21600" y="1994"/>
                    <a:pt x="21600" y="1994"/>
                  </a:cubicBezTo>
                  <a:cubicBezTo>
                    <a:pt x="21600" y="665"/>
                    <a:pt x="20896" y="0"/>
                    <a:pt x="20191" y="0"/>
                  </a:cubicBezTo>
                  <a:close/>
                  <a:moveTo>
                    <a:pt x="20896" y="19938"/>
                  </a:moveTo>
                  <a:cubicBezTo>
                    <a:pt x="20896" y="20271"/>
                    <a:pt x="20661" y="20271"/>
                    <a:pt x="20426" y="20271"/>
                  </a:cubicBezTo>
                  <a:cubicBezTo>
                    <a:pt x="12209" y="12628"/>
                    <a:pt x="12209" y="12628"/>
                    <a:pt x="12209" y="12628"/>
                  </a:cubicBezTo>
                  <a:cubicBezTo>
                    <a:pt x="11974" y="12628"/>
                    <a:pt x="11974" y="12295"/>
                    <a:pt x="11974" y="12295"/>
                  </a:cubicBezTo>
                  <a:cubicBezTo>
                    <a:pt x="11504" y="12628"/>
                    <a:pt x="11270" y="12628"/>
                    <a:pt x="10800" y="12628"/>
                  </a:cubicBezTo>
                  <a:cubicBezTo>
                    <a:pt x="10800" y="12628"/>
                    <a:pt x="10800" y="12628"/>
                    <a:pt x="10800" y="12628"/>
                  </a:cubicBezTo>
                  <a:cubicBezTo>
                    <a:pt x="10330" y="12628"/>
                    <a:pt x="10096" y="12628"/>
                    <a:pt x="9861" y="12295"/>
                  </a:cubicBezTo>
                  <a:cubicBezTo>
                    <a:pt x="9626" y="12295"/>
                    <a:pt x="9626" y="12628"/>
                    <a:pt x="9391" y="12628"/>
                  </a:cubicBezTo>
                  <a:cubicBezTo>
                    <a:pt x="1174" y="20271"/>
                    <a:pt x="1174" y="20271"/>
                    <a:pt x="1174" y="20271"/>
                  </a:cubicBezTo>
                  <a:cubicBezTo>
                    <a:pt x="1174" y="20271"/>
                    <a:pt x="1174" y="20271"/>
                    <a:pt x="939" y="20271"/>
                  </a:cubicBezTo>
                  <a:cubicBezTo>
                    <a:pt x="939" y="20271"/>
                    <a:pt x="704" y="20271"/>
                    <a:pt x="704" y="19938"/>
                  </a:cubicBezTo>
                  <a:cubicBezTo>
                    <a:pt x="470" y="19938"/>
                    <a:pt x="704" y="19606"/>
                    <a:pt x="704" y="19274"/>
                  </a:cubicBezTo>
                  <a:cubicBezTo>
                    <a:pt x="8922" y="11631"/>
                    <a:pt x="8922" y="11631"/>
                    <a:pt x="8922" y="11631"/>
                  </a:cubicBezTo>
                  <a:cubicBezTo>
                    <a:pt x="704" y="2326"/>
                    <a:pt x="704" y="2326"/>
                    <a:pt x="704" y="2326"/>
                  </a:cubicBezTo>
                  <a:cubicBezTo>
                    <a:pt x="704" y="1994"/>
                    <a:pt x="470" y="1662"/>
                    <a:pt x="704" y="1662"/>
                  </a:cubicBezTo>
                  <a:cubicBezTo>
                    <a:pt x="939" y="1329"/>
                    <a:pt x="1174" y="1329"/>
                    <a:pt x="1409" y="1329"/>
                  </a:cubicBezTo>
                  <a:cubicBezTo>
                    <a:pt x="9391" y="10634"/>
                    <a:pt x="9391" y="10634"/>
                    <a:pt x="9391" y="10634"/>
                  </a:cubicBezTo>
                  <a:cubicBezTo>
                    <a:pt x="9626" y="10966"/>
                    <a:pt x="9626" y="10966"/>
                    <a:pt x="9861" y="10966"/>
                  </a:cubicBezTo>
                  <a:cubicBezTo>
                    <a:pt x="10096" y="11298"/>
                    <a:pt x="10565" y="11631"/>
                    <a:pt x="10800" y="11631"/>
                  </a:cubicBezTo>
                  <a:cubicBezTo>
                    <a:pt x="11270" y="11631"/>
                    <a:pt x="11504" y="11298"/>
                    <a:pt x="11974" y="10966"/>
                  </a:cubicBezTo>
                  <a:cubicBezTo>
                    <a:pt x="11974" y="10966"/>
                    <a:pt x="11974" y="10966"/>
                    <a:pt x="12209" y="10634"/>
                  </a:cubicBezTo>
                  <a:cubicBezTo>
                    <a:pt x="20426" y="1329"/>
                    <a:pt x="20426" y="1329"/>
                    <a:pt x="20426" y="1329"/>
                  </a:cubicBezTo>
                  <a:cubicBezTo>
                    <a:pt x="20426" y="1329"/>
                    <a:pt x="20426" y="1329"/>
                    <a:pt x="20426" y="1329"/>
                  </a:cubicBezTo>
                  <a:cubicBezTo>
                    <a:pt x="20426" y="1329"/>
                    <a:pt x="20661" y="1329"/>
                    <a:pt x="20896" y="1662"/>
                  </a:cubicBezTo>
                  <a:cubicBezTo>
                    <a:pt x="21130" y="1662"/>
                    <a:pt x="21130" y="1994"/>
                    <a:pt x="20896" y="2326"/>
                  </a:cubicBezTo>
                  <a:cubicBezTo>
                    <a:pt x="12678" y="11631"/>
                    <a:pt x="12678" y="11631"/>
                    <a:pt x="12678" y="11631"/>
                  </a:cubicBezTo>
                  <a:cubicBezTo>
                    <a:pt x="20896" y="19274"/>
                    <a:pt x="20896" y="19274"/>
                    <a:pt x="20896" y="19274"/>
                  </a:cubicBezTo>
                  <a:cubicBezTo>
                    <a:pt x="20896" y="19606"/>
                    <a:pt x="21130" y="19938"/>
                    <a:pt x="20896" y="1993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14" name="Shape 1014"/>
            <p:cNvSpPr/>
            <p:nvPr/>
          </p:nvSpPr>
          <p:spPr>
            <a:xfrm>
              <a:off x="1426253" y="0"/>
              <a:ext cx="3924299" cy="12496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  <p:sp>
          <p:nvSpPr>
            <p:cNvPr id="1015" name="Shape 1015"/>
            <p:cNvSpPr/>
            <p:nvPr/>
          </p:nvSpPr>
          <p:spPr>
            <a:xfrm>
              <a:off x="1426256" y="559969"/>
              <a:ext cx="7157730" cy="1122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 algn="just">
                <a:defRPr sz="3200">
                  <a:solidFill>
                    <a:srgbClr val="FFFFFF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FFFFFF"/>
                  </a:solidFill>
                </a:rPr>
                <a:t>Nowadays a growing number of people, especially the 20s or 30s, </a:t>
              </a:r>
            </a:p>
          </p:txBody>
        </p:sp>
      </p:grpSp>
      <p:grpSp>
        <p:nvGrpSpPr>
          <p:cNvPr id="1020" name="Group 1020"/>
          <p:cNvGrpSpPr/>
          <p:nvPr/>
        </p:nvGrpSpPr>
        <p:grpSpPr>
          <a:xfrm>
            <a:off x="7886702" y="10249269"/>
            <a:ext cx="8525555" cy="1634591"/>
            <a:chOff x="0" y="0"/>
            <a:chExt cx="8525553" cy="1634590"/>
          </a:xfrm>
        </p:grpSpPr>
        <p:sp>
          <p:nvSpPr>
            <p:cNvPr id="1017" name="Shape 1017"/>
            <p:cNvSpPr/>
            <p:nvPr/>
          </p:nvSpPr>
          <p:spPr>
            <a:xfrm>
              <a:off x="7642221" y="428242"/>
              <a:ext cx="883333" cy="883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33" y="10400"/>
                  </a:moveTo>
                  <a:cubicBezTo>
                    <a:pt x="8267" y="10400"/>
                    <a:pt x="10400" y="8000"/>
                    <a:pt x="10400" y="5067"/>
                  </a:cubicBezTo>
                  <a:cubicBezTo>
                    <a:pt x="10400" y="2133"/>
                    <a:pt x="8267" y="0"/>
                    <a:pt x="5333" y="0"/>
                  </a:cubicBezTo>
                  <a:cubicBezTo>
                    <a:pt x="2400" y="0"/>
                    <a:pt x="0" y="2133"/>
                    <a:pt x="0" y="5067"/>
                  </a:cubicBezTo>
                  <a:cubicBezTo>
                    <a:pt x="0" y="8000"/>
                    <a:pt x="2400" y="10400"/>
                    <a:pt x="5333" y="10400"/>
                  </a:cubicBezTo>
                  <a:close/>
                  <a:moveTo>
                    <a:pt x="5333" y="1867"/>
                  </a:moveTo>
                  <a:cubicBezTo>
                    <a:pt x="6933" y="1867"/>
                    <a:pt x="8267" y="3467"/>
                    <a:pt x="8267" y="5067"/>
                  </a:cubicBezTo>
                  <a:cubicBezTo>
                    <a:pt x="8267" y="6667"/>
                    <a:pt x="6933" y="8267"/>
                    <a:pt x="5333" y="8267"/>
                  </a:cubicBezTo>
                  <a:cubicBezTo>
                    <a:pt x="3467" y="8267"/>
                    <a:pt x="2133" y="6667"/>
                    <a:pt x="2133" y="5067"/>
                  </a:cubicBezTo>
                  <a:cubicBezTo>
                    <a:pt x="2133" y="3467"/>
                    <a:pt x="3467" y="1867"/>
                    <a:pt x="5333" y="1867"/>
                  </a:cubicBezTo>
                  <a:close/>
                  <a:moveTo>
                    <a:pt x="16533" y="11200"/>
                  </a:moveTo>
                  <a:cubicBezTo>
                    <a:pt x="13600" y="11200"/>
                    <a:pt x="11200" y="13600"/>
                    <a:pt x="11200" y="16533"/>
                  </a:cubicBezTo>
                  <a:cubicBezTo>
                    <a:pt x="11200" y="19467"/>
                    <a:pt x="13600" y="21600"/>
                    <a:pt x="16533" y="21600"/>
                  </a:cubicBezTo>
                  <a:cubicBezTo>
                    <a:pt x="19467" y="21600"/>
                    <a:pt x="21600" y="19467"/>
                    <a:pt x="21600" y="16533"/>
                  </a:cubicBezTo>
                  <a:cubicBezTo>
                    <a:pt x="21600" y="13600"/>
                    <a:pt x="19467" y="11200"/>
                    <a:pt x="16533" y="11200"/>
                  </a:cubicBezTo>
                  <a:close/>
                  <a:moveTo>
                    <a:pt x="16533" y="19467"/>
                  </a:moveTo>
                  <a:cubicBezTo>
                    <a:pt x="14667" y="19467"/>
                    <a:pt x="13333" y="18133"/>
                    <a:pt x="13333" y="16533"/>
                  </a:cubicBezTo>
                  <a:cubicBezTo>
                    <a:pt x="13333" y="14933"/>
                    <a:pt x="14667" y="13333"/>
                    <a:pt x="16533" y="13333"/>
                  </a:cubicBezTo>
                  <a:cubicBezTo>
                    <a:pt x="18133" y="13333"/>
                    <a:pt x="19467" y="14933"/>
                    <a:pt x="19467" y="16533"/>
                  </a:cubicBezTo>
                  <a:cubicBezTo>
                    <a:pt x="19467" y="18133"/>
                    <a:pt x="18133" y="19467"/>
                    <a:pt x="16533" y="19467"/>
                  </a:cubicBezTo>
                  <a:close/>
                  <a:moveTo>
                    <a:pt x="19733" y="267"/>
                  </a:moveTo>
                  <a:cubicBezTo>
                    <a:pt x="533" y="19467"/>
                    <a:pt x="533" y="19467"/>
                    <a:pt x="533" y="19467"/>
                  </a:cubicBezTo>
                  <a:cubicBezTo>
                    <a:pt x="2133" y="21333"/>
                    <a:pt x="2133" y="21333"/>
                    <a:pt x="2133" y="21333"/>
                  </a:cubicBezTo>
                  <a:cubicBezTo>
                    <a:pt x="21333" y="2133"/>
                    <a:pt x="21333" y="2133"/>
                    <a:pt x="21333" y="2133"/>
                  </a:cubicBezTo>
                  <a:lnTo>
                    <a:pt x="19733" y="26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18" name="Shape 1018"/>
            <p:cNvSpPr/>
            <p:nvPr/>
          </p:nvSpPr>
          <p:spPr>
            <a:xfrm>
              <a:off x="2979820" y="0"/>
              <a:ext cx="4215105" cy="7162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  <p:sp>
          <p:nvSpPr>
            <p:cNvPr id="1019" name="Shape 1019"/>
            <p:cNvSpPr/>
            <p:nvPr/>
          </p:nvSpPr>
          <p:spPr>
            <a:xfrm>
              <a:off x="0" y="511910"/>
              <a:ext cx="7157733" cy="1122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 algn="just">
                <a:defRPr sz="3200">
                  <a:solidFill>
                    <a:srgbClr val="FFFFFF"/>
                  </a:solidFill>
                </a:defRPr>
              </a:lvl1pPr>
            </a:lstStyle>
            <a:p>
              <a:pPr>
                <a:defRPr>
                  <a:solidFill>
                    <a:srgbClr val="000000"/>
                  </a:solidFill>
                </a:defRPr>
              </a:pPr>
              <a:r>
                <a:rPr>
                  <a:solidFill>
                    <a:srgbClr val="FFFFFF"/>
                  </a:solidFill>
                </a:rPr>
                <a:t>Nowadays a growing number of people, especially the 20s or 30s, 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1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1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1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1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1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1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1" grpId="7" animBg="1" advAuto="0"/>
      <p:bldP spid="1002" grpId="5" animBg="1" advAuto="0"/>
      <p:bldP spid="1003" grpId="3" animBg="1" advAuto="0"/>
      <p:bldP spid="1004" grpId="1" animBg="1" advAuto="0"/>
      <p:bldP spid="1008" grpId="2" animBg="1" advAuto="0"/>
      <p:bldP spid="1012" grpId="4" animBg="1" advAuto="0"/>
      <p:bldP spid="1016" grpId="6" animBg="1" advAuto="0"/>
      <p:bldP spid="1020" grpId="8" animBg="1" advAuto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" name="Shape 1022"/>
          <p:cNvSpPr/>
          <p:nvPr/>
        </p:nvSpPr>
        <p:spPr>
          <a:xfrm>
            <a:off x="1562100" y="960116"/>
            <a:ext cx="6210300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023" name="Shape 1023"/>
          <p:cNvSpPr/>
          <p:nvPr/>
        </p:nvSpPr>
        <p:spPr>
          <a:xfrm>
            <a:off x="3086100" y="1388204"/>
            <a:ext cx="5072368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/>
            </a:lvl1pPr>
          </a:lstStyle>
          <a:p>
            <a:pPr>
              <a:defRPr b="0"/>
            </a:pPr>
            <a:r>
              <a:rPr b="1"/>
              <a:t>YOUR TEXT  HERE</a:t>
            </a:r>
          </a:p>
        </p:txBody>
      </p:sp>
      <p:sp>
        <p:nvSpPr>
          <p:cNvPr id="1024" name="Shape 1024"/>
          <p:cNvSpPr/>
          <p:nvPr/>
        </p:nvSpPr>
        <p:spPr>
          <a:xfrm>
            <a:off x="1562100" y="2385061"/>
            <a:ext cx="6210300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1027" name="Group 1027"/>
          <p:cNvGrpSpPr/>
          <p:nvPr/>
        </p:nvGrpSpPr>
        <p:grpSpPr>
          <a:xfrm>
            <a:off x="1562100" y="952499"/>
            <a:ext cx="1524000" cy="1524001"/>
            <a:chOff x="0" y="0"/>
            <a:chExt cx="1524000" cy="1524000"/>
          </a:xfrm>
        </p:grpSpPr>
        <p:sp>
          <p:nvSpPr>
            <p:cNvPr id="1025" name="Shape 1025"/>
            <p:cNvSpPr/>
            <p:nvPr/>
          </p:nvSpPr>
          <p:spPr>
            <a:xfrm>
              <a:off x="0" y="-1"/>
              <a:ext cx="1524000" cy="1524001"/>
            </a:xfrm>
            <a:prstGeom prst="ellipse">
              <a:avLst/>
            </a:pr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26" name="Shape 1026"/>
            <p:cNvSpPr/>
            <p:nvPr/>
          </p:nvSpPr>
          <p:spPr>
            <a:xfrm>
              <a:off x="223184" y="403860"/>
              <a:ext cx="1077632" cy="716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17</a:t>
              </a:r>
            </a:p>
          </p:txBody>
        </p:sp>
      </p:grpSp>
      <p:grpSp>
        <p:nvGrpSpPr>
          <p:cNvPr id="1261" name="Group 1261"/>
          <p:cNvGrpSpPr/>
          <p:nvPr/>
        </p:nvGrpSpPr>
        <p:grpSpPr>
          <a:xfrm>
            <a:off x="4321176" y="3810008"/>
            <a:ext cx="3765551" cy="3314701"/>
            <a:chOff x="0" y="0"/>
            <a:chExt cx="3765549" cy="3314700"/>
          </a:xfrm>
        </p:grpSpPr>
        <p:sp>
          <p:nvSpPr>
            <p:cNvPr id="1028" name="Shape 1028"/>
            <p:cNvSpPr/>
            <p:nvPr/>
          </p:nvSpPr>
          <p:spPr>
            <a:xfrm>
              <a:off x="0" y="-1"/>
              <a:ext cx="2695577" cy="331470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5400" cap="flat">
              <a:solidFill>
                <a:srgbClr val="3AA3CD"/>
              </a:solidFill>
              <a:prstDash val="solid"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defTabSz="457200">
                <a:defRPr sz="1200">
                  <a:latin typeface="+mj-lt"/>
                  <a:ea typeface="+mj-ea"/>
                  <a:cs typeface="+mj-cs"/>
                  <a:sym typeface="Helvetica"/>
                </a:defRPr>
              </a:pPr>
              <a:endParaRPr/>
            </a:p>
          </p:txBody>
        </p:sp>
        <p:sp>
          <p:nvSpPr>
            <p:cNvPr id="1029" name="Shape 1029"/>
            <p:cNvSpPr/>
            <p:nvPr/>
          </p:nvSpPr>
          <p:spPr>
            <a:xfrm>
              <a:off x="57150" y="53976"/>
              <a:ext cx="2581277" cy="2222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0" y="21600"/>
                  </a:moveTo>
                  <a:cubicBezTo>
                    <a:pt x="0" y="21600"/>
                    <a:pt x="0" y="21554"/>
                    <a:pt x="0" y="21507"/>
                  </a:cubicBezTo>
                  <a:cubicBezTo>
                    <a:pt x="0" y="20812"/>
                    <a:pt x="0" y="20812"/>
                    <a:pt x="0" y="20812"/>
                  </a:cubicBezTo>
                  <a:cubicBezTo>
                    <a:pt x="0" y="20766"/>
                    <a:pt x="0" y="20719"/>
                    <a:pt x="40" y="20719"/>
                  </a:cubicBezTo>
                  <a:cubicBezTo>
                    <a:pt x="80" y="20719"/>
                    <a:pt x="80" y="20766"/>
                    <a:pt x="80" y="20812"/>
                  </a:cubicBezTo>
                  <a:cubicBezTo>
                    <a:pt x="80" y="21507"/>
                    <a:pt x="80" y="21507"/>
                    <a:pt x="80" y="21507"/>
                  </a:cubicBezTo>
                  <a:cubicBezTo>
                    <a:pt x="80" y="21554"/>
                    <a:pt x="80" y="21600"/>
                    <a:pt x="40" y="21600"/>
                  </a:cubicBezTo>
                  <a:moveTo>
                    <a:pt x="21560" y="21600"/>
                  </a:moveTo>
                  <a:cubicBezTo>
                    <a:pt x="21520" y="21600"/>
                    <a:pt x="21520" y="21554"/>
                    <a:pt x="21520" y="21507"/>
                  </a:cubicBezTo>
                  <a:cubicBezTo>
                    <a:pt x="21520" y="20812"/>
                    <a:pt x="21520" y="20812"/>
                    <a:pt x="21520" y="20812"/>
                  </a:cubicBezTo>
                  <a:cubicBezTo>
                    <a:pt x="21520" y="20766"/>
                    <a:pt x="21520" y="20719"/>
                    <a:pt x="21560" y="20719"/>
                  </a:cubicBezTo>
                  <a:cubicBezTo>
                    <a:pt x="21600" y="20719"/>
                    <a:pt x="21600" y="20766"/>
                    <a:pt x="21600" y="20812"/>
                  </a:cubicBezTo>
                  <a:cubicBezTo>
                    <a:pt x="21600" y="21507"/>
                    <a:pt x="21600" y="21507"/>
                    <a:pt x="21600" y="21507"/>
                  </a:cubicBezTo>
                  <a:cubicBezTo>
                    <a:pt x="21600" y="21554"/>
                    <a:pt x="21600" y="21600"/>
                    <a:pt x="21560" y="21600"/>
                  </a:cubicBezTo>
                  <a:moveTo>
                    <a:pt x="40" y="20117"/>
                  </a:moveTo>
                  <a:cubicBezTo>
                    <a:pt x="0" y="20117"/>
                    <a:pt x="0" y="20117"/>
                    <a:pt x="0" y="20070"/>
                  </a:cubicBezTo>
                  <a:cubicBezTo>
                    <a:pt x="0" y="19329"/>
                    <a:pt x="0" y="19329"/>
                    <a:pt x="0" y="19329"/>
                  </a:cubicBezTo>
                  <a:cubicBezTo>
                    <a:pt x="0" y="19329"/>
                    <a:pt x="0" y="19282"/>
                    <a:pt x="40" y="19282"/>
                  </a:cubicBezTo>
                  <a:cubicBezTo>
                    <a:pt x="80" y="19282"/>
                    <a:pt x="80" y="19329"/>
                    <a:pt x="80" y="19329"/>
                  </a:cubicBezTo>
                  <a:cubicBezTo>
                    <a:pt x="80" y="20070"/>
                    <a:pt x="80" y="20070"/>
                    <a:pt x="80" y="20070"/>
                  </a:cubicBezTo>
                  <a:cubicBezTo>
                    <a:pt x="80" y="20117"/>
                    <a:pt x="80" y="20117"/>
                    <a:pt x="40" y="20117"/>
                  </a:cubicBezTo>
                  <a:moveTo>
                    <a:pt x="21560" y="20117"/>
                  </a:moveTo>
                  <a:cubicBezTo>
                    <a:pt x="21520" y="20117"/>
                    <a:pt x="21520" y="20117"/>
                    <a:pt x="21520" y="20070"/>
                  </a:cubicBezTo>
                  <a:cubicBezTo>
                    <a:pt x="21520" y="19329"/>
                    <a:pt x="21520" y="19329"/>
                    <a:pt x="21520" y="19329"/>
                  </a:cubicBezTo>
                  <a:cubicBezTo>
                    <a:pt x="21520" y="19329"/>
                    <a:pt x="21520" y="19282"/>
                    <a:pt x="21560" y="19282"/>
                  </a:cubicBezTo>
                  <a:cubicBezTo>
                    <a:pt x="21600" y="19282"/>
                    <a:pt x="21600" y="19329"/>
                    <a:pt x="21600" y="19329"/>
                  </a:cubicBezTo>
                  <a:cubicBezTo>
                    <a:pt x="21600" y="20070"/>
                    <a:pt x="21600" y="20070"/>
                    <a:pt x="21600" y="20070"/>
                  </a:cubicBezTo>
                  <a:cubicBezTo>
                    <a:pt x="21600" y="20117"/>
                    <a:pt x="21600" y="20117"/>
                    <a:pt x="21560" y="20117"/>
                  </a:cubicBezTo>
                  <a:moveTo>
                    <a:pt x="40" y="18680"/>
                  </a:moveTo>
                  <a:cubicBezTo>
                    <a:pt x="0" y="18680"/>
                    <a:pt x="0" y="18633"/>
                    <a:pt x="0" y="18633"/>
                  </a:cubicBezTo>
                  <a:cubicBezTo>
                    <a:pt x="0" y="17892"/>
                    <a:pt x="0" y="17892"/>
                    <a:pt x="0" y="17892"/>
                  </a:cubicBezTo>
                  <a:cubicBezTo>
                    <a:pt x="0" y="17845"/>
                    <a:pt x="0" y="17845"/>
                    <a:pt x="40" y="17845"/>
                  </a:cubicBezTo>
                  <a:cubicBezTo>
                    <a:pt x="80" y="17845"/>
                    <a:pt x="80" y="17845"/>
                    <a:pt x="80" y="17892"/>
                  </a:cubicBezTo>
                  <a:cubicBezTo>
                    <a:pt x="80" y="18633"/>
                    <a:pt x="80" y="18633"/>
                    <a:pt x="80" y="18633"/>
                  </a:cubicBezTo>
                  <a:cubicBezTo>
                    <a:pt x="80" y="18633"/>
                    <a:pt x="80" y="18680"/>
                    <a:pt x="40" y="18680"/>
                  </a:cubicBezTo>
                  <a:moveTo>
                    <a:pt x="21560" y="18680"/>
                  </a:moveTo>
                  <a:cubicBezTo>
                    <a:pt x="21520" y="18680"/>
                    <a:pt x="21520" y="18633"/>
                    <a:pt x="21520" y="18633"/>
                  </a:cubicBezTo>
                  <a:cubicBezTo>
                    <a:pt x="21520" y="17892"/>
                    <a:pt x="21520" y="17892"/>
                    <a:pt x="21520" y="17892"/>
                  </a:cubicBezTo>
                  <a:cubicBezTo>
                    <a:pt x="21520" y="17845"/>
                    <a:pt x="21520" y="17845"/>
                    <a:pt x="21560" y="17845"/>
                  </a:cubicBezTo>
                  <a:cubicBezTo>
                    <a:pt x="21600" y="17845"/>
                    <a:pt x="21600" y="17845"/>
                    <a:pt x="21600" y="17892"/>
                  </a:cubicBezTo>
                  <a:cubicBezTo>
                    <a:pt x="21600" y="18633"/>
                    <a:pt x="21600" y="18633"/>
                    <a:pt x="21600" y="18633"/>
                  </a:cubicBezTo>
                  <a:cubicBezTo>
                    <a:pt x="21600" y="18633"/>
                    <a:pt x="21600" y="18680"/>
                    <a:pt x="21560" y="18680"/>
                  </a:cubicBezTo>
                  <a:moveTo>
                    <a:pt x="40" y="17243"/>
                  </a:moveTo>
                  <a:cubicBezTo>
                    <a:pt x="0" y="17243"/>
                    <a:pt x="0" y="17197"/>
                    <a:pt x="0" y="17150"/>
                  </a:cubicBezTo>
                  <a:cubicBezTo>
                    <a:pt x="0" y="16455"/>
                    <a:pt x="0" y="16455"/>
                    <a:pt x="0" y="16455"/>
                  </a:cubicBezTo>
                  <a:cubicBezTo>
                    <a:pt x="0" y="16409"/>
                    <a:pt x="0" y="16362"/>
                    <a:pt x="40" y="16362"/>
                  </a:cubicBezTo>
                  <a:cubicBezTo>
                    <a:pt x="80" y="16362"/>
                    <a:pt x="80" y="16409"/>
                    <a:pt x="80" y="16455"/>
                  </a:cubicBezTo>
                  <a:cubicBezTo>
                    <a:pt x="80" y="17150"/>
                    <a:pt x="80" y="17150"/>
                    <a:pt x="80" y="17150"/>
                  </a:cubicBezTo>
                  <a:cubicBezTo>
                    <a:pt x="80" y="17197"/>
                    <a:pt x="80" y="17243"/>
                    <a:pt x="40" y="17243"/>
                  </a:cubicBezTo>
                  <a:moveTo>
                    <a:pt x="21560" y="17243"/>
                  </a:moveTo>
                  <a:cubicBezTo>
                    <a:pt x="21520" y="17243"/>
                    <a:pt x="21520" y="17197"/>
                    <a:pt x="21520" y="17150"/>
                  </a:cubicBezTo>
                  <a:cubicBezTo>
                    <a:pt x="21520" y="16455"/>
                    <a:pt x="21520" y="16455"/>
                    <a:pt x="21520" y="16455"/>
                  </a:cubicBezTo>
                  <a:cubicBezTo>
                    <a:pt x="21520" y="16409"/>
                    <a:pt x="21520" y="16362"/>
                    <a:pt x="21560" y="16362"/>
                  </a:cubicBezTo>
                  <a:cubicBezTo>
                    <a:pt x="21600" y="16362"/>
                    <a:pt x="21600" y="16409"/>
                    <a:pt x="21600" y="16455"/>
                  </a:cubicBezTo>
                  <a:cubicBezTo>
                    <a:pt x="21600" y="17150"/>
                    <a:pt x="21600" y="17150"/>
                    <a:pt x="21600" y="17150"/>
                  </a:cubicBezTo>
                  <a:cubicBezTo>
                    <a:pt x="21600" y="17197"/>
                    <a:pt x="21600" y="17243"/>
                    <a:pt x="21560" y="17243"/>
                  </a:cubicBezTo>
                  <a:moveTo>
                    <a:pt x="40" y="15760"/>
                  </a:moveTo>
                  <a:cubicBezTo>
                    <a:pt x="0" y="15760"/>
                    <a:pt x="0" y="15760"/>
                    <a:pt x="0" y="15713"/>
                  </a:cubicBezTo>
                  <a:cubicBezTo>
                    <a:pt x="0" y="14972"/>
                    <a:pt x="0" y="14972"/>
                    <a:pt x="0" y="14972"/>
                  </a:cubicBezTo>
                  <a:cubicBezTo>
                    <a:pt x="0" y="14972"/>
                    <a:pt x="0" y="14925"/>
                    <a:pt x="40" y="14925"/>
                  </a:cubicBezTo>
                  <a:cubicBezTo>
                    <a:pt x="80" y="14925"/>
                    <a:pt x="80" y="14972"/>
                    <a:pt x="80" y="14972"/>
                  </a:cubicBezTo>
                  <a:cubicBezTo>
                    <a:pt x="80" y="15713"/>
                    <a:pt x="80" y="15713"/>
                    <a:pt x="80" y="15713"/>
                  </a:cubicBezTo>
                  <a:cubicBezTo>
                    <a:pt x="80" y="15760"/>
                    <a:pt x="80" y="15760"/>
                    <a:pt x="40" y="15760"/>
                  </a:cubicBezTo>
                  <a:moveTo>
                    <a:pt x="21560" y="15760"/>
                  </a:moveTo>
                  <a:cubicBezTo>
                    <a:pt x="21520" y="15760"/>
                    <a:pt x="21520" y="15760"/>
                    <a:pt x="21520" y="15713"/>
                  </a:cubicBezTo>
                  <a:cubicBezTo>
                    <a:pt x="21520" y="14972"/>
                    <a:pt x="21520" y="14972"/>
                    <a:pt x="21520" y="14972"/>
                  </a:cubicBezTo>
                  <a:cubicBezTo>
                    <a:pt x="21520" y="14972"/>
                    <a:pt x="21520" y="14925"/>
                    <a:pt x="21560" y="14925"/>
                  </a:cubicBezTo>
                  <a:cubicBezTo>
                    <a:pt x="21600" y="14925"/>
                    <a:pt x="21600" y="14972"/>
                    <a:pt x="21600" y="14972"/>
                  </a:cubicBezTo>
                  <a:cubicBezTo>
                    <a:pt x="21600" y="15713"/>
                    <a:pt x="21600" y="15713"/>
                    <a:pt x="21600" y="15713"/>
                  </a:cubicBezTo>
                  <a:cubicBezTo>
                    <a:pt x="21600" y="15760"/>
                    <a:pt x="21600" y="15760"/>
                    <a:pt x="21560" y="15760"/>
                  </a:cubicBezTo>
                  <a:moveTo>
                    <a:pt x="40" y="14323"/>
                  </a:moveTo>
                  <a:cubicBezTo>
                    <a:pt x="0" y="14323"/>
                    <a:pt x="0" y="14276"/>
                    <a:pt x="0" y="14276"/>
                  </a:cubicBezTo>
                  <a:cubicBezTo>
                    <a:pt x="0" y="13535"/>
                    <a:pt x="0" y="13535"/>
                    <a:pt x="0" y="13535"/>
                  </a:cubicBezTo>
                  <a:cubicBezTo>
                    <a:pt x="0" y="13488"/>
                    <a:pt x="0" y="13488"/>
                    <a:pt x="40" y="13488"/>
                  </a:cubicBezTo>
                  <a:cubicBezTo>
                    <a:pt x="80" y="13488"/>
                    <a:pt x="80" y="13488"/>
                    <a:pt x="80" y="13535"/>
                  </a:cubicBezTo>
                  <a:cubicBezTo>
                    <a:pt x="80" y="14276"/>
                    <a:pt x="80" y="14276"/>
                    <a:pt x="80" y="14276"/>
                  </a:cubicBezTo>
                  <a:cubicBezTo>
                    <a:pt x="80" y="14276"/>
                    <a:pt x="80" y="14323"/>
                    <a:pt x="40" y="14323"/>
                  </a:cubicBezTo>
                  <a:moveTo>
                    <a:pt x="21560" y="14323"/>
                  </a:moveTo>
                  <a:cubicBezTo>
                    <a:pt x="21520" y="14323"/>
                    <a:pt x="21520" y="14276"/>
                    <a:pt x="21520" y="14276"/>
                  </a:cubicBezTo>
                  <a:cubicBezTo>
                    <a:pt x="21520" y="13535"/>
                    <a:pt x="21520" y="13535"/>
                    <a:pt x="21520" y="13535"/>
                  </a:cubicBezTo>
                  <a:cubicBezTo>
                    <a:pt x="21520" y="13488"/>
                    <a:pt x="21520" y="13488"/>
                    <a:pt x="21560" y="13488"/>
                  </a:cubicBezTo>
                  <a:cubicBezTo>
                    <a:pt x="21600" y="13488"/>
                    <a:pt x="21600" y="13488"/>
                    <a:pt x="21600" y="13535"/>
                  </a:cubicBezTo>
                  <a:cubicBezTo>
                    <a:pt x="21600" y="14276"/>
                    <a:pt x="21600" y="14276"/>
                    <a:pt x="21600" y="14276"/>
                  </a:cubicBezTo>
                  <a:cubicBezTo>
                    <a:pt x="21600" y="14276"/>
                    <a:pt x="21600" y="14323"/>
                    <a:pt x="21560" y="14323"/>
                  </a:cubicBezTo>
                  <a:moveTo>
                    <a:pt x="40" y="12886"/>
                  </a:moveTo>
                  <a:cubicBezTo>
                    <a:pt x="0" y="12886"/>
                    <a:pt x="0" y="12839"/>
                    <a:pt x="0" y="12793"/>
                  </a:cubicBezTo>
                  <a:cubicBezTo>
                    <a:pt x="0" y="12098"/>
                    <a:pt x="0" y="12098"/>
                    <a:pt x="0" y="12098"/>
                  </a:cubicBezTo>
                  <a:cubicBezTo>
                    <a:pt x="0" y="12052"/>
                    <a:pt x="0" y="12005"/>
                    <a:pt x="40" y="12005"/>
                  </a:cubicBezTo>
                  <a:cubicBezTo>
                    <a:pt x="80" y="12005"/>
                    <a:pt x="80" y="12052"/>
                    <a:pt x="80" y="12098"/>
                  </a:cubicBezTo>
                  <a:cubicBezTo>
                    <a:pt x="80" y="12793"/>
                    <a:pt x="80" y="12793"/>
                    <a:pt x="80" y="12793"/>
                  </a:cubicBezTo>
                  <a:cubicBezTo>
                    <a:pt x="80" y="12839"/>
                    <a:pt x="80" y="12886"/>
                    <a:pt x="40" y="12886"/>
                  </a:cubicBezTo>
                  <a:moveTo>
                    <a:pt x="21560" y="12886"/>
                  </a:moveTo>
                  <a:cubicBezTo>
                    <a:pt x="21520" y="12886"/>
                    <a:pt x="21520" y="12839"/>
                    <a:pt x="21520" y="12793"/>
                  </a:cubicBezTo>
                  <a:cubicBezTo>
                    <a:pt x="21520" y="12098"/>
                    <a:pt x="21520" y="12098"/>
                    <a:pt x="21520" y="12098"/>
                  </a:cubicBezTo>
                  <a:cubicBezTo>
                    <a:pt x="21520" y="12052"/>
                    <a:pt x="21520" y="12005"/>
                    <a:pt x="21560" y="12005"/>
                  </a:cubicBezTo>
                  <a:cubicBezTo>
                    <a:pt x="21600" y="12005"/>
                    <a:pt x="21600" y="12052"/>
                    <a:pt x="21600" y="12098"/>
                  </a:cubicBezTo>
                  <a:cubicBezTo>
                    <a:pt x="21600" y="12793"/>
                    <a:pt x="21600" y="12793"/>
                    <a:pt x="21600" y="12793"/>
                  </a:cubicBezTo>
                  <a:cubicBezTo>
                    <a:pt x="21600" y="12839"/>
                    <a:pt x="21600" y="12886"/>
                    <a:pt x="21560" y="12886"/>
                  </a:cubicBezTo>
                  <a:moveTo>
                    <a:pt x="40" y="11403"/>
                  </a:moveTo>
                  <a:cubicBezTo>
                    <a:pt x="0" y="11403"/>
                    <a:pt x="0" y="11403"/>
                    <a:pt x="0" y="11356"/>
                  </a:cubicBezTo>
                  <a:cubicBezTo>
                    <a:pt x="0" y="10615"/>
                    <a:pt x="0" y="10615"/>
                    <a:pt x="0" y="10615"/>
                  </a:cubicBezTo>
                  <a:cubicBezTo>
                    <a:pt x="0" y="10615"/>
                    <a:pt x="0" y="10568"/>
                    <a:pt x="40" y="10568"/>
                  </a:cubicBezTo>
                  <a:cubicBezTo>
                    <a:pt x="80" y="10568"/>
                    <a:pt x="80" y="10615"/>
                    <a:pt x="80" y="10615"/>
                  </a:cubicBezTo>
                  <a:cubicBezTo>
                    <a:pt x="80" y="11356"/>
                    <a:pt x="80" y="11356"/>
                    <a:pt x="80" y="11356"/>
                  </a:cubicBezTo>
                  <a:cubicBezTo>
                    <a:pt x="80" y="11403"/>
                    <a:pt x="80" y="11403"/>
                    <a:pt x="40" y="11403"/>
                  </a:cubicBezTo>
                  <a:moveTo>
                    <a:pt x="21560" y="11403"/>
                  </a:moveTo>
                  <a:cubicBezTo>
                    <a:pt x="21520" y="11403"/>
                    <a:pt x="21520" y="11403"/>
                    <a:pt x="21520" y="11356"/>
                  </a:cubicBezTo>
                  <a:cubicBezTo>
                    <a:pt x="21520" y="10615"/>
                    <a:pt x="21520" y="10615"/>
                    <a:pt x="21520" y="10615"/>
                  </a:cubicBezTo>
                  <a:cubicBezTo>
                    <a:pt x="21520" y="10615"/>
                    <a:pt x="21520" y="10568"/>
                    <a:pt x="21560" y="10568"/>
                  </a:cubicBezTo>
                  <a:cubicBezTo>
                    <a:pt x="21600" y="10568"/>
                    <a:pt x="21600" y="10615"/>
                    <a:pt x="21600" y="10615"/>
                  </a:cubicBezTo>
                  <a:cubicBezTo>
                    <a:pt x="21600" y="11356"/>
                    <a:pt x="21600" y="11356"/>
                    <a:pt x="21600" y="11356"/>
                  </a:cubicBezTo>
                  <a:cubicBezTo>
                    <a:pt x="21600" y="11403"/>
                    <a:pt x="21600" y="11403"/>
                    <a:pt x="21560" y="11403"/>
                  </a:cubicBezTo>
                  <a:moveTo>
                    <a:pt x="40" y="9966"/>
                  </a:moveTo>
                  <a:cubicBezTo>
                    <a:pt x="0" y="9966"/>
                    <a:pt x="0" y="9966"/>
                    <a:pt x="0" y="9919"/>
                  </a:cubicBezTo>
                  <a:cubicBezTo>
                    <a:pt x="0" y="9178"/>
                    <a:pt x="0" y="9178"/>
                    <a:pt x="0" y="9178"/>
                  </a:cubicBezTo>
                  <a:cubicBezTo>
                    <a:pt x="0" y="9131"/>
                    <a:pt x="0" y="9131"/>
                    <a:pt x="40" y="9131"/>
                  </a:cubicBezTo>
                  <a:cubicBezTo>
                    <a:pt x="80" y="9131"/>
                    <a:pt x="80" y="9131"/>
                    <a:pt x="80" y="9178"/>
                  </a:cubicBezTo>
                  <a:cubicBezTo>
                    <a:pt x="80" y="9919"/>
                    <a:pt x="80" y="9919"/>
                    <a:pt x="80" y="9919"/>
                  </a:cubicBezTo>
                  <a:cubicBezTo>
                    <a:pt x="80" y="9966"/>
                    <a:pt x="80" y="9966"/>
                    <a:pt x="40" y="9966"/>
                  </a:cubicBezTo>
                  <a:moveTo>
                    <a:pt x="21560" y="9966"/>
                  </a:moveTo>
                  <a:cubicBezTo>
                    <a:pt x="21520" y="9966"/>
                    <a:pt x="21520" y="9919"/>
                    <a:pt x="21520" y="9919"/>
                  </a:cubicBezTo>
                  <a:cubicBezTo>
                    <a:pt x="21520" y="9178"/>
                    <a:pt x="21520" y="9178"/>
                    <a:pt x="21520" y="9178"/>
                  </a:cubicBezTo>
                  <a:cubicBezTo>
                    <a:pt x="21520" y="9131"/>
                    <a:pt x="21520" y="9131"/>
                    <a:pt x="21560" y="9131"/>
                  </a:cubicBezTo>
                  <a:cubicBezTo>
                    <a:pt x="21600" y="9131"/>
                    <a:pt x="21600" y="9131"/>
                    <a:pt x="21600" y="9178"/>
                  </a:cubicBezTo>
                  <a:cubicBezTo>
                    <a:pt x="21600" y="9919"/>
                    <a:pt x="21600" y="9919"/>
                    <a:pt x="21600" y="9919"/>
                  </a:cubicBezTo>
                  <a:cubicBezTo>
                    <a:pt x="21600" y="9919"/>
                    <a:pt x="21600" y="9966"/>
                    <a:pt x="21560" y="9966"/>
                  </a:cubicBezTo>
                  <a:moveTo>
                    <a:pt x="40" y="8529"/>
                  </a:moveTo>
                  <a:cubicBezTo>
                    <a:pt x="0" y="8529"/>
                    <a:pt x="0" y="8482"/>
                    <a:pt x="0" y="8436"/>
                  </a:cubicBezTo>
                  <a:cubicBezTo>
                    <a:pt x="0" y="7741"/>
                    <a:pt x="0" y="7741"/>
                    <a:pt x="0" y="7741"/>
                  </a:cubicBezTo>
                  <a:cubicBezTo>
                    <a:pt x="0" y="7694"/>
                    <a:pt x="0" y="7648"/>
                    <a:pt x="40" y="7648"/>
                  </a:cubicBezTo>
                  <a:cubicBezTo>
                    <a:pt x="80" y="7648"/>
                    <a:pt x="80" y="7694"/>
                    <a:pt x="80" y="7741"/>
                  </a:cubicBezTo>
                  <a:cubicBezTo>
                    <a:pt x="80" y="8436"/>
                    <a:pt x="80" y="8436"/>
                    <a:pt x="80" y="8436"/>
                  </a:cubicBezTo>
                  <a:cubicBezTo>
                    <a:pt x="80" y="8482"/>
                    <a:pt x="80" y="8529"/>
                    <a:pt x="40" y="8529"/>
                  </a:cubicBezTo>
                  <a:moveTo>
                    <a:pt x="21560" y="8529"/>
                  </a:moveTo>
                  <a:cubicBezTo>
                    <a:pt x="21520" y="8529"/>
                    <a:pt x="21520" y="8482"/>
                    <a:pt x="21520" y="8436"/>
                  </a:cubicBezTo>
                  <a:cubicBezTo>
                    <a:pt x="21520" y="7741"/>
                    <a:pt x="21520" y="7741"/>
                    <a:pt x="21520" y="7741"/>
                  </a:cubicBezTo>
                  <a:cubicBezTo>
                    <a:pt x="21520" y="7694"/>
                    <a:pt x="21520" y="7648"/>
                    <a:pt x="21560" y="7648"/>
                  </a:cubicBezTo>
                  <a:cubicBezTo>
                    <a:pt x="21600" y="7648"/>
                    <a:pt x="21600" y="7694"/>
                    <a:pt x="21600" y="7741"/>
                  </a:cubicBezTo>
                  <a:cubicBezTo>
                    <a:pt x="21600" y="8436"/>
                    <a:pt x="21600" y="8436"/>
                    <a:pt x="21600" y="8436"/>
                  </a:cubicBezTo>
                  <a:cubicBezTo>
                    <a:pt x="21600" y="8482"/>
                    <a:pt x="21600" y="8529"/>
                    <a:pt x="21560" y="8529"/>
                  </a:cubicBezTo>
                  <a:moveTo>
                    <a:pt x="40" y="7045"/>
                  </a:moveTo>
                  <a:cubicBezTo>
                    <a:pt x="0" y="7045"/>
                    <a:pt x="0" y="7045"/>
                    <a:pt x="0" y="6999"/>
                  </a:cubicBezTo>
                  <a:cubicBezTo>
                    <a:pt x="0" y="6258"/>
                    <a:pt x="0" y="6258"/>
                    <a:pt x="0" y="6258"/>
                  </a:cubicBezTo>
                  <a:cubicBezTo>
                    <a:pt x="0" y="6258"/>
                    <a:pt x="0" y="6211"/>
                    <a:pt x="40" y="6211"/>
                  </a:cubicBezTo>
                  <a:cubicBezTo>
                    <a:pt x="80" y="6211"/>
                    <a:pt x="80" y="6258"/>
                    <a:pt x="80" y="6258"/>
                  </a:cubicBezTo>
                  <a:cubicBezTo>
                    <a:pt x="80" y="6999"/>
                    <a:pt x="80" y="6999"/>
                    <a:pt x="80" y="6999"/>
                  </a:cubicBezTo>
                  <a:cubicBezTo>
                    <a:pt x="80" y="7045"/>
                    <a:pt x="80" y="7045"/>
                    <a:pt x="40" y="7045"/>
                  </a:cubicBezTo>
                  <a:moveTo>
                    <a:pt x="21560" y="7045"/>
                  </a:moveTo>
                  <a:cubicBezTo>
                    <a:pt x="21520" y="7045"/>
                    <a:pt x="21520" y="7045"/>
                    <a:pt x="21520" y="6999"/>
                  </a:cubicBezTo>
                  <a:cubicBezTo>
                    <a:pt x="21520" y="6258"/>
                    <a:pt x="21520" y="6258"/>
                    <a:pt x="21520" y="6258"/>
                  </a:cubicBezTo>
                  <a:cubicBezTo>
                    <a:pt x="21520" y="6258"/>
                    <a:pt x="21520" y="6211"/>
                    <a:pt x="21560" y="6211"/>
                  </a:cubicBezTo>
                  <a:cubicBezTo>
                    <a:pt x="21600" y="6211"/>
                    <a:pt x="21600" y="6258"/>
                    <a:pt x="21600" y="6258"/>
                  </a:cubicBezTo>
                  <a:cubicBezTo>
                    <a:pt x="21600" y="6999"/>
                    <a:pt x="21600" y="6999"/>
                    <a:pt x="21600" y="6999"/>
                  </a:cubicBezTo>
                  <a:cubicBezTo>
                    <a:pt x="21600" y="7045"/>
                    <a:pt x="21600" y="7045"/>
                    <a:pt x="21560" y="7045"/>
                  </a:cubicBezTo>
                  <a:moveTo>
                    <a:pt x="40" y="5609"/>
                  </a:moveTo>
                  <a:cubicBezTo>
                    <a:pt x="0" y="5609"/>
                    <a:pt x="0" y="5609"/>
                    <a:pt x="0" y="5562"/>
                  </a:cubicBezTo>
                  <a:cubicBezTo>
                    <a:pt x="0" y="4821"/>
                    <a:pt x="0" y="4821"/>
                    <a:pt x="0" y="4821"/>
                  </a:cubicBezTo>
                  <a:cubicBezTo>
                    <a:pt x="0" y="4774"/>
                    <a:pt x="0" y="4774"/>
                    <a:pt x="40" y="4774"/>
                  </a:cubicBezTo>
                  <a:cubicBezTo>
                    <a:pt x="80" y="4774"/>
                    <a:pt x="80" y="4774"/>
                    <a:pt x="80" y="4821"/>
                  </a:cubicBezTo>
                  <a:cubicBezTo>
                    <a:pt x="80" y="5562"/>
                    <a:pt x="80" y="5562"/>
                    <a:pt x="80" y="5562"/>
                  </a:cubicBezTo>
                  <a:cubicBezTo>
                    <a:pt x="80" y="5609"/>
                    <a:pt x="80" y="5609"/>
                    <a:pt x="40" y="5609"/>
                  </a:cubicBezTo>
                  <a:moveTo>
                    <a:pt x="21560" y="5609"/>
                  </a:moveTo>
                  <a:cubicBezTo>
                    <a:pt x="21520" y="5609"/>
                    <a:pt x="21520" y="5562"/>
                    <a:pt x="21520" y="5562"/>
                  </a:cubicBezTo>
                  <a:cubicBezTo>
                    <a:pt x="21520" y="4821"/>
                    <a:pt x="21520" y="4821"/>
                    <a:pt x="21520" y="4821"/>
                  </a:cubicBezTo>
                  <a:cubicBezTo>
                    <a:pt x="21520" y="4774"/>
                    <a:pt x="21520" y="4774"/>
                    <a:pt x="21560" y="4774"/>
                  </a:cubicBezTo>
                  <a:cubicBezTo>
                    <a:pt x="21600" y="4774"/>
                    <a:pt x="21600" y="4774"/>
                    <a:pt x="21600" y="4821"/>
                  </a:cubicBezTo>
                  <a:cubicBezTo>
                    <a:pt x="21600" y="5562"/>
                    <a:pt x="21600" y="5562"/>
                    <a:pt x="21600" y="5562"/>
                  </a:cubicBezTo>
                  <a:cubicBezTo>
                    <a:pt x="21600" y="5562"/>
                    <a:pt x="21600" y="5609"/>
                    <a:pt x="21560" y="5609"/>
                  </a:cubicBezTo>
                  <a:moveTo>
                    <a:pt x="40" y="4172"/>
                  </a:moveTo>
                  <a:cubicBezTo>
                    <a:pt x="0" y="4172"/>
                    <a:pt x="0" y="4125"/>
                    <a:pt x="0" y="4079"/>
                  </a:cubicBezTo>
                  <a:cubicBezTo>
                    <a:pt x="0" y="3384"/>
                    <a:pt x="0" y="3384"/>
                    <a:pt x="0" y="3384"/>
                  </a:cubicBezTo>
                  <a:cubicBezTo>
                    <a:pt x="0" y="3337"/>
                    <a:pt x="0" y="3337"/>
                    <a:pt x="40" y="3337"/>
                  </a:cubicBezTo>
                  <a:cubicBezTo>
                    <a:pt x="80" y="3337"/>
                    <a:pt x="80" y="3337"/>
                    <a:pt x="80" y="3384"/>
                  </a:cubicBezTo>
                  <a:cubicBezTo>
                    <a:pt x="80" y="4079"/>
                    <a:pt x="80" y="4079"/>
                    <a:pt x="80" y="4079"/>
                  </a:cubicBezTo>
                  <a:cubicBezTo>
                    <a:pt x="80" y="4125"/>
                    <a:pt x="80" y="4172"/>
                    <a:pt x="40" y="4172"/>
                  </a:cubicBezTo>
                  <a:moveTo>
                    <a:pt x="21560" y="4172"/>
                  </a:moveTo>
                  <a:cubicBezTo>
                    <a:pt x="21520" y="4172"/>
                    <a:pt x="21520" y="4125"/>
                    <a:pt x="21520" y="4079"/>
                  </a:cubicBezTo>
                  <a:cubicBezTo>
                    <a:pt x="21520" y="3384"/>
                    <a:pt x="21520" y="3384"/>
                    <a:pt x="21520" y="3384"/>
                  </a:cubicBezTo>
                  <a:cubicBezTo>
                    <a:pt x="21520" y="3337"/>
                    <a:pt x="21520" y="3291"/>
                    <a:pt x="21560" y="3291"/>
                  </a:cubicBezTo>
                  <a:cubicBezTo>
                    <a:pt x="21600" y="3291"/>
                    <a:pt x="21600" y="3337"/>
                    <a:pt x="21600" y="3384"/>
                  </a:cubicBezTo>
                  <a:cubicBezTo>
                    <a:pt x="21600" y="4079"/>
                    <a:pt x="21600" y="4079"/>
                    <a:pt x="21600" y="4079"/>
                  </a:cubicBezTo>
                  <a:cubicBezTo>
                    <a:pt x="21600" y="4125"/>
                    <a:pt x="21600" y="4172"/>
                    <a:pt x="21560" y="4172"/>
                  </a:cubicBezTo>
                  <a:moveTo>
                    <a:pt x="40" y="2688"/>
                  </a:moveTo>
                  <a:cubicBezTo>
                    <a:pt x="0" y="2688"/>
                    <a:pt x="0" y="2688"/>
                    <a:pt x="0" y="2642"/>
                  </a:cubicBezTo>
                  <a:cubicBezTo>
                    <a:pt x="0" y="2179"/>
                    <a:pt x="0" y="2179"/>
                    <a:pt x="0" y="2179"/>
                  </a:cubicBezTo>
                  <a:cubicBezTo>
                    <a:pt x="0" y="2086"/>
                    <a:pt x="0" y="1993"/>
                    <a:pt x="0" y="1900"/>
                  </a:cubicBezTo>
                  <a:cubicBezTo>
                    <a:pt x="0" y="1900"/>
                    <a:pt x="40" y="1854"/>
                    <a:pt x="80" y="1854"/>
                  </a:cubicBezTo>
                  <a:cubicBezTo>
                    <a:pt x="80" y="1854"/>
                    <a:pt x="120" y="1900"/>
                    <a:pt x="120" y="1947"/>
                  </a:cubicBezTo>
                  <a:cubicBezTo>
                    <a:pt x="120" y="2039"/>
                    <a:pt x="80" y="2132"/>
                    <a:pt x="80" y="2179"/>
                  </a:cubicBezTo>
                  <a:cubicBezTo>
                    <a:pt x="80" y="2642"/>
                    <a:pt x="80" y="2642"/>
                    <a:pt x="80" y="2642"/>
                  </a:cubicBezTo>
                  <a:cubicBezTo>
                    <a:pt x="80" y="2688"/>
                    <a:pt x="80" y="2688"/>
                    <a:pt x="40" y="2688"/>
                  </a:cubicBezTo>
                  <a:moveTo>
                    <a:pt x="21560" y="2688"/>
                  </a:moveTo>
                  <a:cubicBezTo>
                    <a:pt x="21520" y="2688"/>
                    <a:pt x="21520" y="2688"/>
                    <a:pt x="21520" y="2642"/>
                  </a:cubicBezTo>
                  <a:cubicBezTo>
                    <a:pt x="21520" y="2179"/>
                    <a:pt x="21520" y="2179"/>
                    <a:pt x="21520" y="2179"/>
                  </a:cubicBezTo>
                  <a:cubicBezTo>
                    <a:pt x="21520" y="2086"/>
                    <a:pt x="21520" y="2039"/>
                    <a:pt x="21480" y="1947"/>
                  </a:cubicBezTo>
                  <a:cubicBezTo>
                    <a:pt x="21480" y="1900"/>
                    <a:pt x="21520" y="1854"/>
                    <a:pt x="21560" y="1854"/>
                  </a:cubicBezTo>
                  <a:cubicBezTo>
                    <a:pt x="21560" y="1854"/>
                    <a:pt x="21600" y="1900"/>
                    <a:pt x="21600" y="1900"/>
                  </a:cubicBezTo>
                  <a:cubicBezTo>
                    <a:pt x="21600" y="1993"/>
                    <a:pt x="21600" y="2086"/>
                    <a:pt x="21600" y="2179"/>
                  </a:cubicBezTo>
                  <a:cubicBezTo>
                    <a:pt x="21600" y="2642"/>
                    <a:pt x="21600" y="2642"/>
                    <a:pt x="21600" y="2642"/>
                  </a:cubicBezTo>
                  <a:cubicBezTo>
                    <a:pt x="21600" y="2688"/>
                    <a:pt x="21600" y="2688"/>
                    <a:pt x="21560" y="2688"/>
                  </a:cubicBezTo>
                  <a:moveTo>
                    <a:pt x="240" y="1298"/>
                  </a:moveTo>
                  <a:cubicBezTo>
                    <a:pt x="200" y="1298"/>
                    <a:pt x="200" y="1298"/>
                    <a:pt x="200" y="1298"/>
                  </a:cubicBezTo>
                  <a:cubicBezTo>
                    <a:pt x="200" y="1252"/>
                    <a:pt x="200" y="1252"/>
                    <a:pt x="200" y="1205"/>
                  </a:cubicBezTo>
                  <a:cubicBezTo>
                    <a:pt x="279" y="973"/>
                    <a:pt x="439" y="788"/>
                    <a:pt x="599" y="603"/>
                  </a:cubicBezTo>
                  <a:cubicBezTo>
                    <a:pt x="599" y="603"/>
                    <a:pt x="639" y="603"/>
                    <a:pt x="639" y="603"/>
                  </a:cubicBezTo>
                  <a:cubicBezTo>
                    <a:pt x="679" y="649"/>
                    <a:pt x="679" y="695"/>
                    <a:pt x="639" y="695"/>
                  </a:cubicBezTo>
                  <a:cubicBezTo>
                    <a:pt x="519" y="881"/>
                    <a:pt x="399" y="1066"/>
                    <a:pt x="279" y="1252"/>
                  </a:cubicBezTo>
                  <a:cubicBezTo>
                    <a:pt x="279" y="1298"/>
                    <a:pt x="279" y="1298"/>
                    <a:pt x="240" y="1298"/>
                  </a:cubicBezTo>
                  <a:moveTo>
                    <a:pt x="21360" y="1298"/>
                  </a:moveTo>
                  <a:cubicBezTo>
                    <a:pt x="21360" y="1298"/>
                    <a:pt x="21321" y="1298"/>
                    <a:pt x="21321" y="1252"/>
                  </a:cubicBezTo>
                  <a:cubicBezTo>
                    <a:pt x="21241" y="1066"/>
                    <a:pt x="21121" y="881"/>
                    <a:pt x="20961" y="695"/>
                  </a:cubicBezTo>
                  <a:cubicBezTo>
                    <a:pt x="20921" y="695"/>
                    <a:pt x="20921" y="649"/>
                    <a:pt x="20961" y="603"/>
                  </a:cubicBezTo>
                  <a:cubicBezTo>
                    <a:pt x="20961" y="603"/>
                    <a:pt x="21001" y="603"/>
                    <a:pt x="21041" y="603"/>
                  </a:cubicBezTo>
                  <a:cubicBezTo>
                    <a:pt x="21201" y="788"/>
                    <a:pt x="21321" y="973"/>
                    <a:pt x="21400" y="1205"/>
                  </a:cubicBezTo>
                  <a:cubicBezTo>
                    <a:pt x="21440" y="1252"/>
                    <a:pt x="21400" y="1252"/>
                    <a:pt x="21400" y="1298"/>
                  </a:cubicBezTo>
                  <a:cubicBezTo>
                    <a:pt x="21360" y="1298"/>
                    <a:pt x="21360" y="1298"/>
                    <a:pt x="21360" y="1298"/>
                  </a:cubicBezTo>
                  <a:moveTo>
                    <a:pt x="1118" y="324"/>
                  </a:moveTo>
                  <a:cubicBezTo>
                    <a:pt x="1118" y="324"/>
                    <a:pt x="1078" y="324"/>
                    <a:pt x="1078" y="278"/>
                  </a:cubicBezTo>
                  <a:cubicBezTo>
                    <a:pt x="1078" y="232"/>
                    <a:pt x="1078" y="232"/>
                    <a:pt x="1118" y="185"/>
                  </a:cubicBezTo>
                  <a:cubicBezTo>
                    <a:pt x="1318" y="93"/>
                    <a:pt x="1517" y="46"/>
                    <a:pt x="1717" y="0"/>
                  </a:cubicBezTo>
                  <a:cubicBezTo>
                    <a:pt x="1757" y="0"/>
                    <a:pt x="1797" y="46"/>
                    <a:pt x="1797" y="93"/>
                  </a:cubicBezTo>
                  <a:cubicBezTo>
                    <a:pt x="1797" y="93"/>
                    <a:pt x="1757" y="139"/>
                    <a:pt x="1757" y="139"/>
                  </a:cubicBezTo>
                  <a:cubicBezTo>
                    <a:pt x="1557" y="139"/>
                    <a:pt x="1357" y="232"/>
                    <a:pt x="1158" y="324"/>
                  </a:cubicBezTo>
                  <a:cubicBezTo>
                    <a:pt x="1118" y="324"/>
                    <a:pt x="1118" y="324"/>
                    <a:pt x="1118" y="324"/>
                  </a:cubicBezTo>
                  <a:moveTo>
                    <a:pt x="20482" y="324"/>
                  </a:moveTo>
                  <a:cubicBezTo>
                    <a:pt x="20442" y="324"/>
                    <a:pt x="20442" y="324"/>
                    <a:pt x="20442" y="324"/>
                  </a:cubicBezTo>
                  <a:cubicBezTo>
                    <a:pt x="20282" y="232"/>
                    <a:pt x="20083" y="139"/>
                    <a:pt x="19883" y="139"/>
                  </a:cubicBezTo>
                  <a:cubicBezTo>
                    <a:pt x="19843" y="139"/>
                    <a:pt x="19803" y="93"/>
                    <a:pt x="19803" y="93"/>
                  </a:cubicBezTo>
                  <a:cubicBezTo>
                    <a:pt x="19803" y="46"/>
                    <a:pt x="19843" y="0"/>
                    <a:pt x="19883" y="0"/>
                  </a:cubicBezTo>
                  <a:cubicBezTo>
                    <a:pt x="20083" y="46"/>
                    <a:pt x="20282" y="93"/>
                    <a:pt x="20482" y="185"/>
                  </a:cubicBezTo>
                  <a:cubicBezTo>
                    <a:pt x="20522" y="232"/>
                    <a:pt x="20522" y="232"/>
                    <a:pt x="20522" y="278"/>
                  </a:cubicBezTo>
                  <a:cubicBezTo>
                    <a:pt x="20522" y="324"/>
                    <a:pt x="20482" y="324"/>
                    <a:pt x="20482" y="324"/>
                  </a:cubicBezTo>
                  <a:moveTo>
                    <a:pt x="19244" y="139"/>
                  </a:moveTo>
                  <a:cubicBezTo>
                    <a:pt x="18606" y="139"/>
                    <a:pt x="18606" y="139"/>
                    <a:pt x="18606" y="139"/>
                  </a:cubicBezTo>
                  <a:cubicBezTo>
                    <a:pt x="18606" y="139"/>
                    <a:pt x="18566" y="93"/>
                    <a:pt x="18566" y="93"/>
                  </a:cubicBezTo>
                  <a:cubicBezTo>
                    <a:pt x="18566" y="46"/>
                    <a:pt x="18606" y="0"/>
                    <a:pt x="18606" y="0"/>
                  </a:cubicBezTo>
                  <a:cubicBezTo>
                    <a:pt x="19244" y="0"/>
                    <a:pt x="19244" y="0"/>
                    <a:pt x="19244" y="0"/>
                  </a:cubicBezTo>
                  <a:cubicBezTo>
                    <a:pt x="19284" y="0"/>
                    <a:pt x="19284" y="46"/>
                    <a:pt x="19284" y="93"/>
                  </a:cubicBezTo>
                  <a:cubicBezTo>
                    <a:pt x="19284" y="93"/>
                    <a:pt x="19284" y="139"/>
                    <a:pt x="19244" y="139"/>
                  </a:cubicBezTo>
                  <a:moveTo>
                    <a:pt x="18007" y="139"/>
                  </a:moveTo>
                  <a:cubicBezTo>
                    <a:pt x="17368" y="139"/>
                    <a:pt x="17368" y="139"/>
                    <a:pt x="17368" y="139"/>
                  </a:cubicBezTo>
                  <a:cubicBezTo>
                    <a:pt x="17328" y="139"/>
                    <a:pt x="17328" y="93"/>
                    <a:pt x="17328" y="93"/>
                  </a:cubicBezTo>
                  <a:cubicBezTo>
                    <a:pt x="17328" y="46"/>
                    <a:pt x="17328" y="0"/>
                    <a:pt x="17368" y="0"/>
                  </a:cubicBezTo>
                  <a:cubicBezTo>
                    <a:pt x="18007" y="0"/>
                    <a:pt x="18007" y="0"/>
                    <a:pt x="18007" y="0"/>
                  </a:cubicBezTo>
                  <a:cubicBezTo>
                    <a:pt x="18007" y="0"/>
                    <a:pt x="18047" y="46"/>
                    <a:pt x="18047" y="93"/>
                  </a:cubicBezTo>
                  <a:cubicBezTo>
                    <a:pt x="18047" y="93"/>
                    <a:pt x="18007" y="139"/>
                    <a:pt x="18007" y="139"/>
                  </a:cubicBezTo>
                  <a:moveTo>
                    <a:pt x="16729" y="139"/>
                  </a:moveTo>
                  <a:cubicBezTo>
                    <a:pt x="16130" y="139"/>
                    <a:pt x="16130" y="139"/>
                    <a:pt x="16130" y="139"/>
                  </a:cubicBezTo>
                  <a:cubicBezTo>
                    <a:pt x="16090" y="139"/>
                    <a:pt x="16050" y="93"/>
                    <a:pt x="16050" y="93"/>
                  </a:cubicBezTo>
                  <a:cubicBezTo>
                    <a:pt x="16050" y="46"/>
                    <a:pt x="16090" y="0"/>
                    <a:pt x="16130" y="0"/>
                  </a:cubicBezTo>
                  <a:cubicBezTo>
                    <a:pt x="16729" y="0"/>
                    <a:pt x="16729" y="0"/>
                    <a:pt x="16729" y="0"/>
                  </a:cubicBezTo>
                  <a:cubicBezTo>
                    <a:pt x="16769" y="0"/>
                    <a:pt x="16809" y="46"/>
                    <a:pt x="16809" y="93"/>
                  </a:cubicBezTo>
                  <a:cubicBezTo>
                    <a:pt x="16809" y="93"/>
                    <a:pt x="16769" y="139"/>
                    <a:pt x="16729" y="139"/>
                  </a:cubicBezTo>
                  <a:moveTo>
                    <a:pt x="15491" y="139"/>
                  </a:moveTo>
                  <a:cubicBezTo>
                    <a:pt x="14852" y="139"/>
                    <a:pt x="14852" y="139"/>
                    <a:pt x="14852" y="139"/>
                  </a:cubicBezTo>
                  <a:cubicBezTo>
                    <a:pt x="14852" y="139"/>
                    <a:pt x="14813" y="93"/>
                    <a:pt x="14813" y="93"/>
                  </a:cubicBezTo>
                  <a:cubicBezTo>
                    <a:pt x="14813" y="46"/>
                    <a:pt x="14852" y="0"/>
                    <a:pt x="14852" y="0"/>
                  </a:cubicBezTo>
                  <a:cubicBezTo>
                    <a:pt x="15491" y="0"/>
                    <a:pt x="15491" y="0"/>
                    <a:pt x="15491" y="0"/>
                  </a:cubicBezTo>
                  <a:cubicBezTo>
                    <a:pt x="15531" y="0"/>
                    <a:pt x="15531" y="46"/>
                    <a:pt x="15531" y="93"/>
                  </a:cubicBezTo>
                  <a:cubicBezTo>
                    <a:pt x="15531" y="93"/>
                    <a:pt x="15531" y="139"/>
                    <a:pt x="15491" y="139"/>
                  </a:cubicBezTo>
                  <a:moveTo>
                    <a:pt x="14254" y="139"/>
                  </a:moveTo>
                  <a:cubicBezTo>
                    <a:pt x="13615" y="139"/>
                    <a:pt x="13615" y="139"/>
                    <a:pt x="13615" y="139"/>
                  </a:cubicBezTo>
                  <a:cubicBezTo>
                    <a:pt x="13575" y="139"/>
                    <a:pt x="13575" y="93"/>
                    <a:pt x="13575" y="93"/>
                  </a:cubicBezTo>
                  <a:cubicBezTo>
                    <a:pt x="13575" y="46"/>
                    <a:pt x="13575" y="0"/>
                    <a:pt x="13615" y="0"/>
                  </a:cubicBezTo>
                  <a:cubicBezTo>
                    <a:pt x="14254" y="0"/>
                    <a:pt x="14254" y="0"/>
                    <a:pt x="14254" y="0"/>
                  </a:cubicBezTo>
                  <a:cubicBezTo>
                    <a:pt x="14254" y="0"/>
                    <a:pt x="14294" y="46"/>
                    <a:pt x="14294" y="93"/>
                  </a:cubicBezTo>
                  <a:cubicBezTo>
                    <a:pt x="14294" y="93"/>
                    <a:pt x="14254" y="139"/>
                    <a:pt x="14254" y="139"/>
                  </a:cubicBezTo>
                  <a:moveTo>
                    <a:pt x="12976" y="139"/>
                  </a:moveTo>
                  <a:cubicBezTo>
                    <a:pt x="12377" y="139"/>
                    <a:pt x="12377" y="139"/>
                    <a:pt x="12377" y="139"/>
                  </a:cubicBezTo>
                  <a:cubicBezTo>
                    <a:pt x="12337" y="139"/>
                    <a:pt x="12297" y="93"/>
                    <a:pt x="12297" y="93"/>
                  </a:cubicBezTo>
                  <a:cubicBezTo>
                    <a:pt x="12297" y="46"/>
                    <a:pt x="12337" y="0"/>
                    <a:pt x="12377" y="0"/>
                  </a:cubicBezTo>
                  <a:cubicBezTo>
                    <a:pt x="12976" y="0"/>
                    <a:pt x="12976" y="0"/>
                    <a:pt x="12976" y="0"/>
                  </a:cubicBezTo>
                  <a:cubicBezTo>
                    <a:pt x="13016" y="0"/>
                    <a:pt x="13056" y="46"/>
                    <a:pt x="13056" y="93"/>
                  </a:cubicBezTo>
                  <a:cubicBezTo>
                    <a:pt x="13056" y="93"/>
                    <a:pt x="13016" y="139"/>
                    <a:pt x="12976" y="139"/>
                  </a:cubicBezTo>
                  <a:moveTo>
                    <a:pt x="11738" y="139"/>
                  </a:moveTo>
                  <a:cubicBezTo>
                    <a:pt x="11099" y="139"/>
                    <a:pt x="11099" y="139"/>
                    <a:pt x="11099" y="139"/>
                  </a:cubicBezTo>
                  <a:cubicBezTo>
                    <a:pt x="11099" y="139"/>
                    <a:pt x="11060" y="93"/>
                    <a:pt x="11060" y="93"/>
                  </a:cubicBezTo>
                  <a:cubicBezTo>
                    <a:pt x="11060" y="46"/>
                    <a:pt x="11099" y="0"/>
                    <a:pt x="11099" y="0"/>
                  </a:cubicBezTo>
                  <a:cubicBezTo>
                    <a:pt x="11738" y="0"/>
                    <a:pt x="11738" y="0"/>
                    <a:pt x="11738" y="0"/>
                  </a:cubicBezTo>
                  <a:cubicBezTo>
                    <a:pt x="11778" y="0"/>
                    <a:pt x="11778" y="46"/>
                    <a:pt x="11778" y="93"/>
                  </a:cubicBezTo>
                  <a:cubicBezTo>
                    <a:pt x="11778" y="93"/>
                    <a:pt x="11778" y="139"/>
                    <a:pt x="11738" y="139"/>
                  </a:cubicBezTo>
                  <a:moveTo>
                    <a:pt x="10501" y="139"/>
                  </a:moveTo>
                  <a:cubicBezTo>
                    <a:pt x="9862" y="139"/>
                    <a:pt x="9862" y="139"/>
                    <a:pt x="9862" y="139"/>
                  </a:cubicBezTo>
                  <a:cubicBezTo>
                    <a:pt x="9822" y="139"/>
                    <a:pt x="9822" y="93"/>
                    <a:pt x="9822" y="93"/>
                  </a:cubicBezTo>
                  <a:cubicBezTo>
                    <a:pt x="9822" y="46"/>
                    <a:pt x="9822" y="0"/>
                    <a:pt x="9862" y="0"/>
                  </a:cubicBezTo>
                  <a:cubicBezTo>
                    <a:pt x="10501" y="0"/>
                    <a:pt x="10501" y="0"/>
                    <a:pt x="10501" y="0"/>
                  </a:cubicBezTo>
                  <a:cubicBezTo>
                    <a:pt x="10501" y="0"/>
                    <a:pt x="10540" y="46"/>
                    <a:pt x="10540" y="93"/>
                  </a:cubicBezTo>
                  <a:cubicBezTo>
                    <a:pt x="10540" y="93"/>
                    <a:pt x="10501" y="139"/>
                    <a:pt x="10501" y="139"/>
                  </a:cubicBezTo>
                  <a:moveTo>
                    <a:pt x="9223" y="139"/>
                  </a:moveTo>
                  <a:cubicBezTo>
                    <a:pt x="8624" y="139"/>
                    <a:pt x="8624" y="139"/>
                    <a:pt x="8624" y="139"/>
                  </a:cubicBezTo>
                  <a:cubicBezTo>
                    <a:pt x="8584" y="139"/>
                    <a:pt x="8544" y="93"/>
                    <a:pt x="8544" y="93"/>
                  </a:cubicBezTo>
                  <a:cubicBezTo>
                    <a:pt x="8544" y="46"/>
                    <a:pt x="8584" y="0"/>
                    <a:pt x="8624" y="0"/>
                  </a:cubicBezTo>
                  <a:cubicBezTo>
                    <a:pt x="9223" y="0"/>
                    <a:pt x="9223" y="0"/>
                    <a:pt x="9223" y="0"/>
                  </a:cubicBezTo>
                  <a:cubicBezTo>
                    <a:pt x="9263" y="0"/>
                    <a:pt x="9303" y="46"/>
                    <a:pt x="9303" y="93"/>
                  </a:cubicBezTo>
                  <a:cubicBezTo>
                    <a:pt x="9303" y="93"/>
                    <a:pt x="9263" y="139"/>
                    <a:pt x="9223" y="139"/>
                  </a:cubicBezTo>
                  <a:moveTo>
                    <a:pt x="7985" y="139"/>
                  </a:moveTo>
                  <a:cubicBezTo>
                    <a:pt x="7346" y="139"/>
                    <a:pt x="7346" y="139"/>
                    <a:pt x="7346" y="139"/>
                  </a:cubicBezTo>
                  <a:cubicBezTo>
                    <a:pt x="7346" y="139"/>
                    <a:pt x="7306" y="93"/>
                    <a:pt x="7306" y="93"/>
                  </a:cubicBezTo>
                  <a:cubicBezTo>
                    <a:pt x="7306" y="46"/>
                    <a:pt x="7346" y="0"/>
                    <a:pt x="7346" y="0"/>
                  </a:cubicBezTo>
                  <a:cubicBezTo>
                    <a:pt x="7985" y="0"/>
                    <a:pt x="7985" y="0"/>
                    <a:pt x="7985" y="0"/>
                  </a:cubicBezTo>
                  <a:cubicBezTo>
                    <a:pt x="8025" y="0"/>
                    <a:pt x="8025" y="46"/>
                    <a:pt x="8025" y="93"/>
                  </a:cubicBezTo>
                  <a:cubicBezTo>
                    <a:pt x="8025" y="93"/>
                    <a:pt x="8025" y="139"/>
                    <a:pt x="7985" y="139"/>
                  </a:cubicBezTo>
                  <a:moveTo>
                    <a:pt x="6748" y="139"/>
                  </a:moveTo>
                  <a:cubicBezTo>
                    <a:pt x="6109" y="139"/>
                    <a:pt x="6109" y="139"/>
                    <a:pt x="6109" y="139"/>
                  </a:cubicBezTo>
                  <a:cubicBezTo>
                    <a:pt x="6069" y="139"/>
                    <a:pt x="6069" y="93"/>
                    <a:pt x="6069" y="93"/>
                  </a:cubicBezTo>
                  <a:cubicBezTo>
                    <a:pt x="6069" y="46"/>
                    <a:pt x="6069" y="0"/>
                    <a:pt x="6109" y="0"/>
                  </a:cubicBezTo>
                  <a:cubicBezTo>
                    <a:pt x="6748" y="0"/>
                    <a:pt x="6748" y="0"/>
                    <a:pt x="6748" y="0"/>
                  </a:cubicBezTo>
                  <a:cubicBezTo>
                    <a:pt x="6748" y="0"/>
                    <a:pt x="6787" y="46"/>
                    <a:pt x="6787" y="93"/>
                  </a:cubicBezTo>
                  <a:cubicBezTo>
                    <a:pt x="6787" y="93"/>
                    <a:pt x="6748" y="139"/>
                    <a:pt x="6748" y="139"/>
                  </a:cubicBezTo>
                  <a:moveTo>
                    <a:pt x="5470" y="139"/>
                  </a:moveTo>
                  <a:cubicBezTo>
                    <a:pt x="4871" y="139"/>
                    <a:pt x="4871" y="139"/>
                    <a:pt x="4871" y="139"/>
                  </a:cubicBezTo>
                  <a:cubicBezTo>
                    <a:pt x="4831" y="139"/>
                    <a:pt x="4791" y="93"/>
                    <a:pt x="4791" y="93"/>
                  </a:cubicBezTo>
                  <a:cubicBezTo>
                    <a:pt x="4791" y="46"/>
                    <a:pt x="4831" y="0"/>
                    <a:pt x="4871" y="0"/>
                  </a:cubicBezTo>
                  <a:cubicBezTo>
                    <a:pt x="5470" y="0"/>
                    <a:pt x="5470" y="0"/>
                    <a:pt x="5470" y="0"/>
                  </a:cubicBezTo>
                  <a:cubicBezTo>
                    <a:pt x="5510" y="0"/>
                    <a:pt x="5550" y="46"/>
                    <a:pt x="5550" y="93"/>
                  </a:cubicBezTo>
                  <a:cubicBezTo>
                    <a:pt x="5550" y="93"/>
                    <a:pt x="5510" y="139"/>
                    <a:pt x="5470" y="139"/>
                  </a:cubicBezTo>
                  <a:moveTo>
                    <a:pt x="4232" y="139"/>
                  </a:moveTo>
                  <a:cubicBezTo>
                    <a:pt x="3593" y="139"/>
                    <a:pt x="3593" y="139"/>
                    <a:pt x="3593" y="139"/>
                  </a:cubicBezTo>
                  <a:cubicBezTo>
                    <a:pt x="3593" y="139"/>
                    <a:pt x="3553" y="93"/>
                    <a:pt x="3553" y="93"/>
                  </a:cubicBezTo>
                  <a:cubicBezTo>
                    <a:pt x="3553" y="46"/>
                    <a:pt x="3593" y="0"/>
                    <a:pt x="3593" y="0"/>
                  </a:cubicBezTo>
                  <a:cubicBezTo>
                    <a:pt x="4232" y="0"/>
                    <a:pt x="4232" y="0"/>
                    <a:pt x="4232" y="0"/>
                  </a:cubicBezTo>
                  <a:cubicBezTo>
                    <a:pt x="4272" y="0"/>
                    <a:pt x="4272" y="46"/>
                    <a:pt x="4272" y="93"/>
                  </a:cubicBezTo>
                  <a:cubicBezTo>
                    <a:pt x="4272" y="93"/>
                    <a:pt x="4272" y="139"/>
                    <a:pt x="4232" y="139"/>
                  </a:cubicBezTo>
                  <a:moveTo>
                    <a:pt x="2994" y="139"/>
                  </a:moveTo>
                  <a:cubicBezTo>
                    <a:pt x="2356" y="139"/>
                    <a:pt x="2356" y="139"/>
                    <a:pt x="2356" y="139"/>
                  </a:cubicBezTo>
                  <a:cubicBezTo>
                    <a:pt x="2316" y="139"/>
                    <a:pt x="2316" y="93"/>
                    <a:pt x="2316" y="93"/>
                  </a:cubicBezTo>
                  <a:cubicBezTo>
                    <a:pt x="2316" y="46"/>
                    <a:pt x="2316" y="0"/>
                    <a:pt x="2356" y="0"/>
                  </a:cubicBezTo>
                  <a:cubicBezTo>
                    <a:pt x="2994" y="0"/>
                    <a:pt x="2994" y="0"/>
                    <a:pt x="2994" y="0"/>
                  </a:cubicBezTo>
                  <a:cubicBezTo>
                    <a:pt x="3034" y="0"/>
                    <a:pt x="3034" y="46"/>
                    <a:pt x="3034" y="93"/>
                  </a:cubicBezTo>
                  <a:cubicBezTo>
                    <a:pt x="3034" y="93"/>
                    <a:pt x="3034" y="139"/>
                    <a:pt x="2994" y="139"/>
                  </a:cubicBezTo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30" name="Shape 1030"/>
            <p:cNvSpPr/>
            <p:nvPr/>
          </p:nvSpPr>
          <p:spPr>
            <a:xfrm>
              <a:off x="2598296" y="2339975"/>
              <a:ext cx="40131" cy="730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0" h="21600" extrusionOk="0">
                  <a:moveTo>
                    <a:pt x="4200" y="21600"/>
                  </a:moveTo>
                  <a:cubicBezTo>
                    <a:pt x="1800" y="21600"/>
                    <a:pt x="1800" y="20160"/>
                    <a:pt x="1800" y="20160"/>
                  </a:cubicBezTo>
                  <a:cubicBezTo>
                    <a:pt x="-600" y="18720"/>
                    <a:pt x="-600" y="18720"/>
                    <a:pt x="1800" y="17280"/>
                  </a:cubicBezTo>
                  <a:cubicBezTo>
                    <a:pt x="16200" y="11520"/>
                    <a:pt x="16200" y="11520"/>
                    <a:pt x="16200" y="11520"/>
                  </a:cubicBezTo>
                  <a:cubicBezTo>
                    <a:pt x="16200" y="1440"/>
                    <a:pt x="16200" y="1440"/>
                    <a:pt x="16200" y="1440"/>
                  </a:cubicBezTo>
                  <a:cubicBezTo>
                    <a:pt x="16200" y="0"/>
                    <a:pt x="16200" y="0"/>
                    <a:pt x="18600" y="0"/>
                  </a:cubicBezTo>
                  <a:cubicBezTo>
                    <a:pt x="21000" y="0"/>
                    <a:pt x="21000" y="0"/>
                    <a:pt x="21000" y="1440"/>
                  </a:cubicBezTo>
                  <a:cubicBezTo>
                    <a:pt x="21000" y="12960"/>
                    <a:pt x="21000" y="12960"/>
                    <a:pt x="21000" y="12960"/>
                  </a:cubicBezTo>
                  <a:cubicBezTo>
                    <a:pt x="21000" y="12960"/>
                    <a:pt x="21000" y="14400"/>
                    <a:pt x="21000" y="14400"/>
                  </a:cubicBezTo>
                  <a:cubicBezTo>
                    <a:pt x="4200" y="20160"/>
                    <a:pt x="4200" y="20160"/>
                    <a:pt x="4200" y="20160"/>
                  </a:cubicBezTo>
                  <a:lnTo>
                    <a:pt x="42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31" name="Shape 1031"/>
            <p:cNvSpPr/>
            <p:nvPr/>
          </p:nvSpPr>
          <p:spPr>
            <a:xfrm>
              <a:off x="1436295" y="2441575"/>
              <a:ext cx="1110574" cy="739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5" h="21600" extrusionOk="0">
                  <a:moveTo>
                    <a:pt x="162" y="21600"/>
                  </a:moveTo>
                  <a:cubicBezTo>
                    <a:pt x="70" y="21600"/>
                    <a:pt x="70" y="21600"/>
                    <a:pt x="70" y="21600"/>
                  </a:cubicBezTo>
                  <a:cubicBezTo>
                    <a:pt x="-23" y="21461"/>
                    <a:pt x="-23" y="21321"/>
                    <a:pt x="70" y="21321"/>
                  </a:cubicBezTo>
                  <a:cubicBezTo>
                    <a:pt x="1275" y="20067"/>
                    <a:pt x="1275" y="20067"/>
                    <a:pt x="1275" y="20067"/>
                  </a:cubicBezTo>
                  <a:cubicBezTo>
                    <a:pt x="1368" y="20067"/>
                    <a:pt x="1460" y="20067"/>
                    <a:pt x="1460" y="20067"/>
                  </a:cubicBezTo>
                  <a:cubicBezTo>
                    <a:pt x="1553" y="20206"/>
                    <a:pt x="1460" y="20346"/>
                    <a:pt x="1460" y="20346"/>
                  </a:cubicBezTo>
                  <a:cubicBezTo>
                    <a:pt x="162" y="21600"/>
                    <a:pt x="162" y="21600"/>
                    <a:pt x="162" y="21600"/>
                  </a:cubicBezTo>
                  <a:close/>
                  <a:moveTo>
                    <a:pt x="2665" y="19092"/>
                  </a:moveTo>
                  <a:cubicBezTo>
                    <a:pt x="2573" y="19092"/>
                    <a:pt x="2573" y="19092"/>
                    <a:pt x="2573" y="19092"/>
                  </a:cubicBezTo>
                  <a:cubicBezTo>
                    <a:pt x="2480" y="18952"/>
                    <a:pt x="2480" y="18813"/>
                    <a:pt x="2573" y="18813"/>
                  </a:cubicBezTo>
                  <a:cubicBezTo>
                    <a:pt x="3778" y="17559"/>
                    <a:pt x="3778" y="17559"/>
                    <a:pt x="3778" y="17559"/>
                  </a:cubicBezTo>
                  <a:cubicBezTo>
                    <a:pt x="3871" y="17559"/>
                    <a:pt x="3963" y="17559"/>
                    <a:pt x="3963" y="17559"/>
                  </a:cubicBezTo>
                  <a:cubicBezTo>
                    <a:pt x="4056" y="17698"/>
                    <a:pt x="3963" y="17837"/>
                    <a:pt x="3963" y="17837"/>
                  </a:cubicBezTo>
                  <a:cubicBezTo>
                    <a:pt x="2665" y="19092"/>
                    <a:pt x="2665" y="19092"/>
                    <a:pt x="2665" y="19092"/>
                  </a:cubicBezTo>
                  <a:close/>
                  <a:moveTo>
                    <a:pt x="5168" y="16583"/>
                  </a:moveTo>
                  <a:cubicBezTo>
                    <a:pt x="5076" y="16583"/>
                    <a:pt x="5076" y="16583"/>
                    <a:pt x="5076" y="16583"/>
                  </a:cubicBezTo>
                  <a:cubicBezTo>
                    <a:pt x="4983" y="16444"/>
                    <a:pt x="4983" y="16305"/>
                    <a:pt x="5076" y="16305"/>
                  </a:cubicBezTo>
                  <a:cubicBezTo>
                    <a:pt x="6281" y="15050"/>
                    <a:pt x="6281" y="15050"/>
                    <a:pt x="6281" y="15050"/>
                  </a:cubicBezTo>
                  <a:cubicBezTo>
                    <a:pt x="6374" y="15050"/>
                    <a:pt x="6466" y="15050"/>
                    <a:pt x="6466" y="15050"/>
                  </a:cubicBezTo>
                  <a:cubicBezTo>
                    <a:pt x="6559" y="15190"/>
                    <a:pt x="6466" y="15329"/>
                    <a:pt x="6466" y="15329"/>
                  </a:cubicBezTo>
                  <a:cubicBezTo>
                    <a:pt x="5168" y="16583"/>
                    <a:pt x="5168" y="16583"/>
                    <a:pt x="5168" y="16583"/>
                  </a:cubicBezTo>
                  <a:close/>
                  <a:moveTo>
                    <a:pt x="7671" y="14075"/>
                  </a:moveTo>
                  <a:cubicBezTo>
                    <a:pt x="7579" y="14075"/>
                    <a:pt x="7579" y="14075"/>
                    <a:pt x="7579" y="14075"/>
                  </a:cubicBezTo>
                  <a:cubicBezTo>
                    <a:pt x="7486" y="13935"/>
                    <a:pt x="7486" y="13796"/>
                    <a:pt x="7579" y="13796"/>
                  </a:cubicBezTo>
                  <a:cubicBezTo>
                    <a:pt x="8784" y="12542"/>
                    <a:pt x="8784" y="12542"/>
                    <a:pt x="8784" y="12542"/>
                  </a:cubicBezTo>
                  <a:cubicBezTo>
                    <a:pt x="8877" y="12542"/>
                    <a:pt x="8969" y="12542"/>
                    <a:pt x="8969" y="12542"/>
                  </a:cubicBezTo>
                  <a:cubicBezTo>
                    <a:pt x="9062" y="12681"/>
                    <a:pt x="8969" y="12821"/>
                    <a:pt x="8969" y="12821"/>
                  </a:cubicBezTo>
                  <a:cubicBezTo>
                    <a:pt x="7671" y="14075"/>
                    <a:pt x="7671" y="14075"/>
                    <a:pt x="7671" y="14075"/>
                  </a:cubicBezTo>
                  <a:close/>
                  <a:moveTo>
                    <a:pt x="10174" y="11566"/>
                  </a:moveTo>
                  <a:cubicBezTo>
                    <a:pt x="10082" y="11566"/>
                    <a:pt x="10082" y="11566"/>
                    <a:pt x="10082" y="11566"/>
                  </a:cubicBezTo>
                  <a:cubicBezTo>
                    <a:pt x="9989" y="11427"/>
                    <a:pt x="9989" y="11427"/>
                    <a:pt x="10082" y="11288"/>
                  </a:cubicBezTo>
                  <a:cubicBezTo>
                    <a:pt x="11287" y="10034"/>
                    <a:pt x="11287" y="10034"/>
                    <a:pt x="11287" y="10034"/>
                  </a:cubicBezTo>
                  <a:cubicBezTo>
                    <a:pt x="11380" y="10034"/>
                    <a:pt x="11472" y="10034"/>
                    <a:pt x="11472" y="10034"/>
                  </a:cubicBezTo>
                  <a:cubicBezTo>
                    <a:pt x="11565" y="10173"/>
                    <a:pt x="11472" y="10312"/>
                    <a:pt x="11472" y="10312"/>
                  </a:cubicBezTo>
                  <a:cubicBezTo>
                    <a:pt x="10174" y="11566"/>
                    <a:pt x="10174" y="11566"/>
                    <a:pt x="10174" y="11566"/>
                  </a:cubicBezTo>
                  <a:close/>
                  <a:moveTo>
                    <a:pt x="12677" y="9197"/>
                  </a:moveTo>
                  <a:cubicBezTo>
                    <a:pt x="12585" y="9197"/>
                    <a:pt x="12585" y="9058"/>
                    <a:pt x="12585" y="9058"/>
                  </a:cubicBezTo>
                  <a:cubicBezTo>
                    <a:pt x="12492" y="8919"/>
                    <a:pt x="12492" y="8919"/>
                    <a:pt x="12585" y="8779"/>
                  </a:cubicBezTo>
                  <a:cubicBezTo>
                    <a:pt x="13790" y="7525"/>
                    <a:pt x="13790" y="7525"/>
                    <a:pt x="13790" y="7525"/>
                  </a:cubicBezTo>
                  <a:cubicBezTo>
                    <a:pt x="13883" y="7525"/>
                    <a:pt x="13975" y="7525"/>
                    <a:pt x="13975" y="7525"/>
                  </a:cubicBezTo>
                  <a:cubicBezTo>
                    <a:pt x="14068" y="7665"/>
                    <a:pt x="13975" y="7804"/>
                    <a:pt x="13975" y="7804"/>
                  </a:cubicBezTo>
                  <a:cubicBezTo>
                    <a:pt x="12677" y="9058"/>
                    <a:pt x="12677" y="9058"/>
                    <a:pt x="12677" y="9058"/>
                  </a:cubicBezTo>
                  <a:lnTo>
                    <a:pt x="12677" y="9197"/>
                  </a:lnTo>
                  <a:close/>
                  <a:moveTo>
                    <a:pt x="15180" y="6689"/>
                  </a:moveTo>
                  <a:cubicBezTo>
                    <a:pt x="15088" y="6689"/>
                    <a:pt x="15088" y="6550"/>
                    <a:pt x="15088" y="6550"/>
                  </a:cubicBezTo>
                  <a:cubicBezTo>
                    <a:pt x="14995" y="6410"/>
                    <a:pt x="14995" y="6410"/>
                    <a:pt x="15088" y="6271"/>
                  </a:cubicBezTo>
                  <a:cubicBezTo>
                    <a:pt x="16293" y="5017"/>
                    <a:pt x="16293" y="5017"/>
                    <a:pt x="16293" y="5017"/>
                  </a:cubicBezTo>
                  <a:cubicBezTo>
                    <a:pt x="16386" y="5017"/>
                    <a:pt x="16478" y="5017"/>
                    <a:pt x="16478" y="5017"/>
                  </a:cubicBezTo>
                  <a:cubicBezTo>
                    <a:pt x="16571" y="5156"/>
                    <a:pt x="16478" y="5295"/>
                    <a:pt x="16478" y="5295"/>
                  </a:cubicBezTo>
                  <a:cubicBezTo>
                    <a:pt x="15180" y="6550"/>
                    <a:pt x="15180" y="6550"/>
                    <a:pt x="15180" y="6550"/>
                  </a:cubicBezTo>
                  <a:lnTo>
                    <a:pt x="15180" y="6689"/>
                  </a:lnTo>
                  <a:close/>
                  <a:moveTo>
                    <a:pt x="17683" y="4181"/>
                  </a:moveTo>
                  <a:cubicBezTo>
                    <a:pt x="17591" y="4181"/>
                    <a:pt x="17591" y="4041"/>
                    <a:pt x="17591" y="4041"/>
                  </a:cubicBezTo>
                  <a:cubicBezTo>
                    <a:pt x="17498" y="3902"/>
                    <a:pt x="17498" y="3902"/>
                    <a:pt x="17591" y="3763"/>
                  </a:cubicBezTo>
                  <a:cubicBezTo>
                    <a:pt x="18796" y="2508"/>
                    <a:pt x="18796" y="2508"/>
                    <a:pt x="18796" y="2508"/>
                  </a:cubicBezTo>
                  <a:cubicBezTo>
                    <a:pt x="18889" y="2508"/>
                    <a:pt x="18981" y="2508"/>
                    <a:pt x="18981" y="2508"/>
                  </a:cubicBezTo>
                  <a:cubicBezTo>
                    <a:pt x="19074" y="2648"/>
                    <a:pt x="18981" y="2787"/>
                    <a:pt x="18981" y="2787"/>
                  </a:cubicBezTo>
                  <a:cubicBezTo>
                    <a:pt x="17683" y="4041"/>
                    <a:pt x="17683" y="4041"/>
                    <a:pt x="17683" y="4041"/>
                  </a:cubicBezTo>
                  <a:lnTo>
                    <a:pt x="17683" y="4181"/>
                  </a:lnTo>
                  <a:close/>
                  <a:moveTo>
                    <a:pt x="20186" y="1672"/>
                  </a:moveTo>
                  <a:cubicBezTo>
                    <a:pt x="20094" y="1672"/>
                    <a:pt x="20094" y="1533"/>
                    <a:pt x="20094" y="1533"/>
                  </a:cubicBezTo>
                  <a:cubicBezTo>
                    <a:pt x="20001" y="1394"/>
                    <a:pt x="20001" y="1394"/>
                    <a:pt x="20094" y="1254"/>
                  </a:cubicBezTo>
                  <a:cubicBezTo>
                    <a:pt x="21299" y="0"/>
                    <a:pt x="21299" y="0"/>
                    <a:pt x="21299" y="0"/>
                  </a:cubicBezTo>
                  <a:cubicBezTo>
                    <a:pt x="21392" y="0"/>
                    <a:pt x="21484" y="0"/>
                    <a:pt x="21484" y="0"/>
                  </a:cubicBezTo>
                  <a:cubicBezTo>
                    <a:pt x="21577" y="139"/>
                    <a:pt x="21484" y="279"/>
                    <a:pt x="21484" y="279"/>
                  </a:cubicBezTo>
                  <a:cubicBezTo>
                    <a:pt x="20186" y="1533"/>
                    <a:pt x="20186" y="1533"/>
                    <a:pt x="20186" y="1533"/>
                  </a:cubicBezTo>
                  <a:lnTo>
                    <a:pt x="20186" y="167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32" name="Shape 1032"/>
            <p:cNvSpPr/>
            <p:nvPr/>
          </p:nvSpPr>
          <p:spPr>
            <a:xfrm>
              <a:off x="1311275" y="3213100"/>
              <a:ext cx="73556" cy="34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50" h="21600" extrusionOk="0">
                  <a:moveTo>
                    <a:pt x="10800" y="21600"/>
                  </a:moveTo>
                  <a:cubicBezTo>
                    <a:pt x="9450" y="21600"/>
                    <a:pt x="9450" y="21600"/>
                    <a:pt x="9450" y="21600"/>
                  </a:cubicBezTo>
                  <a:cubicBezTo>
                    <a:pt x="0" y="6171"/>
                    <a:pt x="0" y="6171"/>
                    <a:pt x="0" y="6171"/>
                  </a:cubicBezTo>
                  <a:cubicBezTo>
                    <a:pt x="0" y="6171"/>
                    <a:pt x="0" y="3086"/>
                    <a:pt x="0" y="0"/>
                  </a:cubicBezTo>
                  <a:cubicBezTo>
                    <a:pt x="0" y="0"/>
                    <a:pt x="1350" y="0"/>
                    <a:pt x="2700" y="0"/>
                  </a:cubicBezTo>
                  <a:cubicBezTo>
                    <a:pt x="10800" y="12343"/>
                    <a:pt x="10800" y="12343"/>
                    <a:pt x="10800" y="12343"/>
                  </a:cubicBezTo>
                  <a:cubicBezTo>
                    <a:pt x="17550" y="0"/>
                    <a:pt x="17550" y="0"/>
                    <a:pt x="17550" y="0"/>
                  </a:cubicBezTo>
                  <a:cubicBezTo>
                    <a:pt x="18900" y="0"/>
                    <a:pt x="20250" y="0"/>
                    <a:pt x="20250" y="0"/>
                  </a:cubicBezTo>
                  <a:cubicBezTo>
                    <a:pt x="21600" y="3086"/>
                    <a:pt x="20250" y="6171"/>
                    <a:pt x="20250" y="6171"/>
                  </a:cubicBezTo>
                  <a:cubicBezTo>
                    <a:pt x="10800" y="21600"/>
                    <a:pt x="10800" y="21600"/>
                    <a:pt x="1080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33" name="Shape 1033"/>
            <p:cNvSpPr/>
            <p:nvPr/>
          </p:nvSpPr>
          <p:spPr>
            <a:xfrm>
              <a:off x="152399" y="2441575"/>
              <a:ext cx="1108077" cy="739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07" y="21600"/>
                  </a:moveTo>
                  <a:cubicBezTo>
                    <a:pt x="21414" y="21600"/>
                    <a:pt x="21414" y="21600"/>
                    <a:pt x="21414" y="21600"/>
                  </a:cubicBezTo>
                  <a:cubicBezTo>
                    <a:pt x="20110" y="20346"/>
                    <a:pt x="20110" y="20346"/>
                    <a:pt x="20110" y="20346"/>
                  </a:cubicBezTo>
                  <a:cubicBezTo>
                    <a:pt x="20110" y="20346"/>
                    <a:pt x="20110" y="20206"/>
                    <a:pt x="20110" y="20067"/>
                  </a:cubicBezTo>
                  <a:cubicBezTo>
                    <a:pt x="20110" y="20067"/>
                    <a:pt x="20203" y="20067"/>
                    <a:pt x="20297" y="20067"/>
                  </a:cubicBezTo>
                  <a:cubicBezTo>
                    <a:pt x="21507" y="21321"/>
                    <a:pt x="21507" y="21321"/>
                    <a:pt x="21507" y="21321"/>
                  </a:cubicBezTo>
                  <a:cubicBezTo>
                    <a:pt x="21600" y="21321"/>
                    <a:pt x="21600" y="21461"/>
                    <a:pt x="21600" y="21600"/>
                  </a:cubicBezTo>
                  <a:cubicBezTo>
                    <a:pt x="21507" y="21600"/>
                    <a:pt x="21507" y="21600"/>
                    <a:pt x="21507" y="21600"/>
                  </a:cubicBezTo>
                  <a:close/>
                  <a:moveTo>
                    <a:pt x="18993" y="19092"/>
                  </a:moveTo>
                  <a:cubicBezTo>
                    <a:pt x="18900" y="19092"/>
                    <a:pt x="18900" y="19092"/>
                    <a:pt x="18900" y="19092"/>
                  </a:cubicBezTo>
                  <a:cubicBezTo>
                    <a:pt x="17597" y="17837"/>
                    <a:pt x="17597" y="17837"/>
                    <a:pt x="17597" y="17837"/>
                  </a:cubicBezTo>
                  <a:cubicBezTo>
                    <a:pt x="17597" y="17837"/>
                    <a:pt x="17597" y="17698"/>
                    <a:pt x="17597" y="17559"/>
                  </a:cubicBezTo>
                  <a:cubicBezTo>
                    <a:pt x="17597" y="17559"/>
                    <a:pt x="17690" y="17559"/>
                    <a:pt x="17783" y="17559"/>
                  </a:cubicBezTo>
                  <a:cubicBezTo>
                    <a:pt x="18993" y="18813"/>
                    <a:pt x="18993" y="18813"/>
                    <a:pt x="18993" y="18813"/>
                  </a:cubicBezTo>
                  <a:cubicBezTo>
                    <a:pt x="19086" y="18813"/>
                    <a:pt x="19086" y="18952"/>
                    <a:pt x="19086" y="19092"/>
                  </a:cubicBezTo>
                  <a:cubicBezTo>
                    <a:pt x="18993" y="19092"/>
                    <a:pt x="18993" y="19092"/>
                    <a:pt x="18993" y="19092"/>
                  </a:cubicBezTo>
                  <a:close/>
                  <a:moveTo>
                    <a:pt x="16479" y="16583"/>
                  </a:moveTo>
                  <a:cubicBezTo>
                    <a:pt x="16386" y="16583"/>
                    <a:pt x="16386" y="16583"/>
                    <a:pt x="16386" y="16583"/>
                  </a:cubicBezTo>
                  <a:cubicBezTo>
                    <a:pt x="15083" y="15329"/>
                    <a:pt x="15083" y="15329"/>
                    <a:pt x="15083" y="15329"/>
                  </a:cubicBezTo>
                  <a:cubicBezTo>
                    <a:pt x="15083" y="15329"/>
                    <a:pt x="15083" y="15190"/>
                    <a:pt x="15083" y="15050"/>
                  </a:cubicBezTo>
                  <a:cubicBezTo>
                    <a:pt x="15083" y="15050"/>
                    <a:pt x="15176" y="15050"/>
                    <a:pt x="15269" y="15050"/>
                  </a:cubicBezTo>
                  <a:cubicBezTo>
                    <a:pt x="16479" y="16305"/>
                    <a:pt x="16479" y="16305"/>
                    <a:pt x="16479" y="16305"/>
                  </a:cubicBezTo>
                  <a:cubicBezTo>
                    <a:pt x="16572" y="16305"/>
                    <a:pt x="16572" y="16444"/>
                    <a:pt x="16572" y="16583"/>
                  </a:cubicBezTo>
                  <a:cubicBezTo>
                    <a:pt x="16479" y="16583"/>
                    <a:pt x="16479" y="16583"/>
                    <a:pt x="16479" y="16583"/>
                  </a:cubicBezTo>
                  <a:close/>
                  <a:moveTo>
                    <a:pt x="13966" y="14075"/>
                  </a:moveTo>
                  <a:cubicBezTo>
                    <a:pt x="13872" y="14075"/>
                    <a:pt x="13872" y="14075"/>
                    <a:pt x="13872" y="14075"/>
                  </a:cubicBezTo>
                  <a:cubicBezTo>
                    <a:pt x="12569" y="12821"/>
                    <a:pt x="12569" y="12821"/>
                    <a:pt x="12569" y="12821"/>
                  </a:cubicBezTo>
                  <a:cubicBezTo>
                    <a:pt x="12569" y="12821"/>
                    <a:pt x="12569" y="12681"/>
                    <a:pt x="12569" y="12542"/>
                  </a:cubicBezTo>
                  <a:cubicBezTo>
                    <a:pt x="12569" y="12542"/>
                    <a:pt x="12662" y="12542"/>
                    <a:pt x="12755" y="12542"/>
                  </a:cubicBezTo>
                  <a:cubicBezTo>
                    <a:pt x="13966" y="13796"/>
                    <a:pt x="13966" y="13796"/>
                    <a:pt x="13966" y="13796"/>
                  </a:cubicBezTo>
                  <a:cubicBezTo>
                    <a:pt x="14059" y="13796"/>
                    <a:pt x="14059" y="13935"/>
                    <a:pt x="14059" y="14075"/>
                  </a:cubicBezTo>
                  <a:cubicBezTo>
                    <a:pt x="13966" y="14075"/>
                    <a:pt x="13966" y="14075"/>
                    <a:pt x="13966" y="14075"/>
                  </a:cubicBezTo>
                  <a:close/>
                  <a:moveTo>
                    <a:pt x="11452" y="11566"/>
                  </a:moveTo>
                  <a:cubicBezTo>
                    <a:pt x="11359" y="11566"/>
                    <a:pt x="11359" y="11566"/>
                    <a:pt x="11359" y="11566"/>
                  </a:cubicBezTo>
                  <a:cubicBezTo>
                    <a:pt x="10055" y="10312"/>
                    <a:pt x="10055" y="10312"/>
                    <a:pt x="10055" y="10312"/>
                  </a:cubicBezTo>
                  <a:cubicBezTo>
                    <a:pt x="10055" y="10312"/>
                    <a:pt x="10055" y="10173"/>
                    <a:pt x="10055" y="10034"/>
                  </a:cubicBezTo>
                  <a:cubicBezTo>
                    <a:pt x="10055" y="10034"/>
                    <a:pt x="10148" y="10034"/>
                    <a:pt x="10241" y="10034"/>
                  </a:cubicBezTo>
                  <a:cubicBezTo>
                    <a:pt x="11452" y="11288"/>
                    <a:pt x="11452" y="11288"/>
                    <a:pt x="11452" y="11288"/>
                  </a:cubicBezTo>
                  <a:cubicBezTo>
                    <a:pt x="11545" y="11427"/>
                    <a:pt x="11545" y="11427"/>
                    <a:pt x="11545" y="11566"/>
                  </a:cubicBezTo>
                  <a:cubicBezTo>
                    <a:pt x="11452" y="11566"/>
                    <a:pt x="11452" y="11566"/>
                    <a:pt x="11452" y="11566"/>
                  </a:cubicBezTo>
                  <a:close/>
                  <a:moveTo>
                    <a:pt x="8938" y="9197"/>
                  </a:moveTo>
                  <a:cubicBezTo>
                    <a:pt x="8845" y="9058"/>
                    <a:pt x="8845" y="9058"/>
                    <a:pt x="8845" y="9058"/>
                  </a:cubicBezTo>
                  <a:cubicBezTo>
                    <a:pt x="7541" y="7804"/>
                    <a:pt x="7541" y="7804"/>
                    <a:pt x="7541" y="7804"/>
                  </a:cubicBezTo>
                  <a:cubicBezTo>
                    <a:pt x="7541" y="7804"/>
                    <a:pt x="7541" y="7665"/>
                    <a:pt x="7541" y="7525"/>
                  </a:cubicBezTo>
                  <a:cubicBezTo>
                    <a:pt x="7541" y="7525"/>
                    <a:pt x="7634" y="7525"/>
                    <a:pt x="7728" y="7525"/>
                  </a:cubicBezTo>
                  <a:cubicBezTo>
                    <a:pt x="8938" y="8779"/>
                    <a:pt x="8938" y="8779"/>
                    <a:pt x="8938" y="8779"/>
                  </a:cubicBezTo>
                  <a:cubicBezTo>
                    <a:pt x="9031" y="8919"/>
                    <a:pt x="9031" y="8919"/>
                    <a:pt x="9031" y="9058"/>
                  </a:cubicBezTo>
                  <a:cubicBezTo>
                    <a:pt x="8938" y="9058"/>
                    <a:pt x="8938" y="9197"/>
                    <a:pt x="8938" y="9197"/>
                  </a:cubicBezTo>
                  <a:close/>
                  <a:moveTo>
                    <a:pt x="6424" y="6689"/>
                  </a:moveTo>
                  <a:cubicBezTo>
                    <a:pt x="6331" y="6550"/>
                    <a:pt x="6331" y="6550"/>
                    <a:pt x="6331" y="6550"/>
                  </a:cubicBezTo>
                  <a:cubicBezTo>
                    <a:pt x="5028" y="5295"/>
                    <a:pt x="5028" y="5295"/>
                    <a:pt x="5028" y="5295"/>
                  </a:cubicBezTo>
                  <a:cubicBezTo>
                    <a:pt x="5028" y="5295"/>
                    <a:pt x="5028" y="5156"/>
                    <a:pt x="5028" y="5017"/>
                  </a:cubicBezTo>
                  <a:cubicBezTo>
                    <a:pt x="5028" y="5017"/>
                    <a:pt x="5121" y="5017"/>
                    <a:pt x="5214" y="5017"/>
                  </a:cubicBezTo>
                  <a:cubicBezTo>
                    <a:pt x="6424" y="6271"/>
                    <a:pt x="6424" y="6271"/>
                    <a:pt x="6424" y="6271"/>
                  </a:cubicBezTo>
                  <a:cubicBezTo>
                    <a:pt x="6517" y="6410"/>
                    <a:pt x="6517" y="6410"/>
                    <a:pt x="6517" y="6550"/>
                  </a:cubicBezTo>
                  <a:cubicBezTo>
                    <a:pt x="6424" y="6550"/>
                    <a:pt x="6424" y="6689"/>
                    <a:pt x="6424" y="6689"/>
                  </a:cubicBezTo>
                  <a:close/>
                  <a:moveTo>
                    <a:pt x="3910" y="4181"/>
                  </a:moveTo>
                  <a:cubicBezTo>
                    <a:pt x="3817" y="4041"/>
                    <a:pt x="3817" y="4041"/>
                    <a:pt x="3817" y="4041"/>
                  </a:cubicBezTo>
                  <a:cubicBezTo>
                    <a:pt x="2514" y="2787"/>
                    <a:pt x="2514" y="2787"/>
                    <a:pt x="2514" y="2787"/>
                  </a:cubicBezTo>
                  <a:cubicBezTo>
                    <a:pt x="2514" y="2787"/>
                    <a:pt x="2514" y="2648"/>
                    <a:pt x="2514" y="2508"/>
                  </a:cubicBezTo>
                  <a:cubicBezTo>
                    <a:pt x="2514" y="2508"/>
                    <a:pt x="2607" y="2508"/>
                    <a:pt x="2700" y="2508"/>
                  </a:cubicBezTo>
                  <a:cubicBezTo>
                    <a:pt x="3910" y="3763"/>
                    <a:pt x="3910" y="3763"/>
                    <a:pt x="3910" y="3763"/>
                  </a:cubicBezTo>
                  <a:cubicBezTo>
                    <a:pt x="4003" y="3902"/>
                    <a:pt x="4003" y="3902"/>
                    <a:pt x="4003" y="4041"/>
                  </a:cubicBezTo>
                  <a:cubicBezTo>
                    <a:pt x="3910" y="4041"/>
                    <a:pt x="3910" y="4181"/>
                    <a:pt x="3910" y="4181"/>
                  </a:cubicBezTo>
                  <a:close/>
                  <a:moveTo>
                    <a:pt x="1397" y="1672"/>
                  </a:moveTo>
                  <a:cubicBezTo>
                    <a:pt x="1303" y="1533"/>
                    <a:pt x="1303" y="1533"/>
                    <a:pt x="1303" y="1533"/>
                  </a:cubicBezTo>
                  <a:cubicBezTo>
                    <a:pt x="0" y="279"/>
                    <a:pt x="0" y="279"/>
                    <a:pt x="0" y="279"/>
                  </a:cubicBezTo>
                  <a:cubicBezTo>
                    <a:pt x="0" y="279"/>
                    <a:pt x="0" y="139"/>
                    <a:pt x="0" y="0"/>
                  </a:cubicBezTo>
                  <a:cubicBezTo>
                    <a:pt x="0" y="0"/>
                    <a:pt x="93" y="0"/>
                    <a:pt x="186" y="0"/>
                  </a:cubicBezTo>
                  <a:cubicBezTo>
                    <a:pt x="1397" y="1254"/>
                    <a:pt x="1397" y="1254"/>
                    <a:pt x="1397" y="1254"/>
                  </a:cubicBezTo>
                  <a:cubicBezTo>
                    <a:pt x="1490" y="1394"/>
                    <a:pt x="1490" y="1394"/>
                    <a:pt x="1490" y="1533"/>
                  </a:cubicBezTo>
                  <a:cubicBezTo>
                    <a:pt x="1397" y="1533"/>
                    <a:pt x="1397" y="1672"/>
                    <a:pt x="1397" y="167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34" name="Shape 1034"/>
            <p:cNvSpPr/>
            <p:nvPr/>
          </p:nvSpPr>
          <p:spPr>
            <a:xfrm>
              <a:off x="815975" y="1666875"/>
              <a:ext cx="1041402" cy="7588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28" y="6657"/>
                  </a:moveTo>
                  <a:cubicBezTo>
                    <a:pt x="19321" y="6113"/>
                    <a:pt x="19817" y="4891"/>
                    <a:pt x="19817" y="3668"/>
                  </a:cubicBezTo>
                  <a:cubicBezTo>
                    <a:pt x="19817" y="1630"/>
                    <a:pt x="18628" y="0"/>
                    <a:pt x="17141" y="0"/>
                  </a:cubicBezTo>
                  <a:cubicBezTo>
                    <a:pt x="15754" y="0"/>
                    <a:pt x="14565" y="1630"/>
                    <a:pt x="14565" y="3668"/>
                  </a:cubicBezTo>
                  <a:cubicBezTo>
                    <a:pt x="14565" y="4891"/>
                    <a:pt x="15061" y="6113"/>
                    <a:pt x="15853" y="6657"/>
                  </a:cubicBezTo>
                  <a:cubicBezTo>
                    <a:pt x="15358" y="7336"/>
                    <a:pt x="14862" y="8287"/>
                    <a:pt x="14466" y="9509"/>
                  </a:cubicBezTo>
                  <a:cubicBezTo>
                    <a:pt x="13971" y="7743"/>
                    <a:pt x="13376" y="6385"/>
                    <a:pt x="12782" y="5434"/>
                  </a:cubicBezTo>
                  <a:cubicBezTo>
                    <a:pt x="10800" y="6792"/>
                    <a:pt x="10800" y="6792"/>
                    <a:pt x="10800" y="6792"/>
                  </a:cubicBezTo>
                  <a:cubicBezTo>
                    <a:pt x="12782" y="12091"/>
                    <a:pt x="12782" y="12091"/>
                    <a:pt x="12782" y="12091"/>
                  </a:cubicBezTo>
                  <a:cubicBezTo>
                    <a:pt x="10800" y="14808"/>
                    <a:pt x="10800" y="14808"/>
                    <a:pt x="10800" y="14808"/>
                  </a:cubicBezTo>
                  <a:cubicBezTo>
                    <a:pt x="8917" y="12091"/>
                    <a:pt x="8917" y="12091"/>
                    <a:pt x="8917" y="12091"/>
                  </a:cubicBezTo>
                  <a:cubicBezTo>
                    <a:pt x="10800" y="6792"/>
                    <a:pt x="10800" y="6792"/>
                    <a:pt x="10800" y="6792"/>
                  </a:cubicBezTo>
                  <a:cubicBezTo>
                    <a:pt x="8917" y="5434"/>
                    <a:pt x="8917" y="5434"/>
                    <a:pt x="8917" y="5434"/>
                  </a:cubicBezTo>
                  <a:cubicBezTo>
                    <a:pt x="8323" y="6385"/>
                    <a:pt x="7728" y="7879"/>
                    <a:pt x="7233" y="9781"/>
                  </a:cubicBezTo>
                  <a:cubicBezTo>
                    <a:pt x="6837" y="8423"/>
                    <a:pt x="6242" y="7336"/>
                    <a:pt x="5747" y="6657"/>
                  </a:cubicBezTo>
                  <a:cubicBezTo>
                    <a:pt x="6539" y="6113"/>
                    <a:pt x="7035" y="4891"/>
                    <a:pt x="7035" y="3668"/>
                  </a:cubicBezTo>
                  <a:cubicBezTo>
                    <a:pt x="7035" y="1630"/>
                    <a:pt x="5846" y="0"/>
                    <a:pt x="4360" y="0"/>
                  </a:cubicBezTo>
                  <a:cubicBezTo>
                    <a:pt x="2972" y="0"/>
                    <a:pt x="1783" y="1630"/>
                    <a:pt x="1783" y="3668"/>
                  </a:cubicBezTo>
                  <a:cubicBezTo>
                    <a:pt x="1783" y="4891"/>
                    <a:pt x="2279" y="6113"/>
                    <a:pt x="3072" y="6657"/>
                  </a:cubicBezTo>
                  <a:cubicBezTo>
                    <a:pt x="1288" y="8694"/>
                    <a:pt x="0" y="14672"/>
                    <a:pt x="0" y="21600"/>
                  </a:cubicBezTo>
                  <a:cubicBezTo>
                    <a:pt x="5945" y="21600"/>
                    <a:pt x="5945" y="21600"/>
                    <a:pt x="5945" y="21600"/>
                  </a:cubicBezTo>
                  <a:cubicBezTo>
                    <a:pt x="8818" y="21600"/>
                    <a:pt x="8818" y="21600"/>
                    <a:pt x="8818" y="21600"/>
                  </a:cubicBezTo>
                  <a:cubicBezTo>
                    <a:pt x="12782" y="21600"/>
                    <a:pt x="12782" y="21600"/>
                    <a:pt x="12782" y="21600"/>
                  </a:cubicBezTo>
                  <a:cubicBezTo>
                    <a:pt x="15754" y="21600"/>
                    <a:pt x="15754" y="21600"/>
                    <a:pt x="15754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14672"/>
                    <a:pt x="20312" y="8694"/>
                    <a:pt x="18528" y="665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35" name="Shape 1035"/>
            <p:cNvSpPr/>
            <p:nvPr/>
          </p:nvSpPr>
          <p:spPr>
            <a:xfrm>
              <a:off x="1196975" y="1571625"/>
              <a:ext cx="282577" cy="285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92" y="20160"/>
                  </a:moveTo>
                  <a:cubicBezTo>
                    <a:pt x="4759" y="20520"/>
                    <a:pt x="4393" y="20880"/>
                    <a:pt x="3661" y="21600"/>
                  </a:cubicBezTo>
                  <a:cubicBezTo>
                    <a:pt x="17939" y="21600"/>
                    <a:pt x="17939" y="21600"/>
                    <a:pt x="17939" y="21600"/>
                  </a:cubicBezTo>
                  <a:cubicBezTo>
                    <a:pt x="17207" y="20880"/>
                    <a:pt x="16841" y="20520"/>
                    <a:pt x="16108" y="20160"/>
                  </a:cubicBezTo>
                  <a:cubicBezTo>
                    <a:pt x="19403" y="18360"/>
                    <a:pt x="21600" y="14760"/>
                    <a:pt x="21600" y="10800"/>
                  </a:cubicBezTo>
                  <a:cubicBezTo>
                    <a:pt x="21600" y="5040"/>
                    <a:pt x="16841" y="0"/>
                    <a:pt x="10617" y="0"/>
                  </a:cubicBezTo>
                  <a:cubicBezTo>
                    <a:pt x="4759" y="0"/>
                    <a:pt x="0" y="5040"/>
                    <a:pt x="0" y="10800"/>
                  </a:cubicBezTo>
                  <a:cubicBezTo>
                    <a:pt x="0" y="14760"/>
                    <a:pt x="2197" y="18360"/>
                    <a:pt x="5492" y="2016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36" name="Shape 1036"/>
            <p:cNvSpPr/>
            <p:nvPr/>
          </p:nvSpPr>
          <p:spPr>
            <a:xfrm>
              <a:off x="2247900" y="1628775"/>
              <a:ext cx="1517650" cy="530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7708"/>
                  </a:moveTo>
                  <a:cubicBezTo>
                    <a:pt x="14400" y="17708"/>
                    <a:pt x="7200" y="21600"/>
                    <a:pt x="0" y="21600"/>
                  </a:cubicBezTo>
                  <a:cubicBezTo>
                    <a:pt x="0" y="15762"/>
                    <a:pt x="0" y="9730"/>
                    <a:pt x="0" y="3892"/>
                  </a:cubicBezTo>
                  <a:cubicBezTo>
                    <a:pt x="7200" y="3892"/>
                    <a:pt x="14400" y="0"/>
                    <a:pt x="21600" y="0"/>
                  </a:cubicBezTo>
                  <a:cubicBezTo>
                    <a:pt x="21600" y="5838"/>
                    <a:pt x="21600" y="11870"/>
                    <a:pt x="21600" y="17708"/>
                  </a:cubicBezTo>
                </a:path>
              </a:pathLst>
            </a:custGeom>
            <a:solidFill>
              <a:srgbClr val="ADADA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37" name="Shape 1037"/>
            <p:cNvSpPr/>
            <p:nvPr/>
          </p:nvSpPr>
          <p:spPr>
            <a:xfrm>
              <a:off x="2314575" y="1816101"/>
              <a:ext cx="149227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87" y="6480"/>
                  </a:moveTo>
                  <a:cubicBezTo>
                    <a:pt x="2787" y="6480"/>
                    <a:pt x="2787" y="6480"/>
                    <a:pt x="2787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484" y="21600"/>
                    <a:pt x="3484" y="21600"/>
                    <a:pt x="3484" y="21600"/>
                  </a:cubicBezTo>
                  <a:cubicBezTo>
                    <a:pt x="3484" y="21600"/>
                    <a:pt x="2787" y="21168"/>
                    <a:pt x="2787" y="21168"/>
                  </a:cubicBezTo>
                  <a:lnTo>
                    <a:pt x="2787" y="6480"/>
                  </a:lnTo>
                  <a:close/>
                </a:path>
              </a:pathLst>
            </a:custGeom>
            <a:solidFill>
              <a:srgbClr val="221F2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38" name="Shape 1038"/>
            <p:cNvSpPr/>
            <p:nvPr/>
          </p:nvSpPr>
          <p:spPr>
            <a:xfrm>
              <a:off x="2314575" y="1816101"/>
              <a:ext cx="149227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87" y="6480"/>
                  </a:moveTo>
                  <a:cubicBezTo>
                    <a:pt x="2787" y="6480"/>
                    <a:pt x="2787" y="6480"/>
                    <a:pt x="2787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484" y="21600"/>
                    <a:pt x="3484" y="21600"/>
                    <a:pt x="3484" y="21600"/>
                  </a:cubicBezTo>
                  <a:cubicBezTo>
                    <a:pt x="3484" y="21600"/>
                    <a:pt x="2787" y="21168"/>
                    <a:pt x="2787" y="21168"/>
                  </a:cubicBezTo>
                  <a:lnTo>
                    <a:pt x="2787" y="6480"/>
                  </a:lnTo>
                  <a:close/>
                </a:path>
              </a:pathLst>
            </a:custGeom>
            <a:solidFill>
              <a:srgbClr val="24202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39" name="Shape 1039"/>
            <p:cNvSpPr/>
            <p:nvPr/>
          </p:nvSpPr>
          <p:spPr>
            <a:xfrm>
              <a:off x="2314575" y="1816101"/>
              <a:ext cx="149227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87" y="6480"/>
                  </a:moveTo>
                  <a:cubicBezTo>
                    <a:pt x="2787" y="6480"/>
                    <a:pt x="2787" y="6480"/>
                    <a:pt x="2787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484" y="21600"/>
                    <a:pt x="3484" y="21600"/>
                    <a:pt x="3484" y="21600"/>
                  </a:cubicBezTo>
                  <a:cubicBezTo>
                    <a:pt x="3484" y="21600"/>
                    <a:pt x="2787" y="21168"/>
                    <a:pt x="2787" y="21168"/>
                  </a:cubicBezTo>
                  <a:lnTo>
                    <a:pt x="2787" y="6480"/>
                  </a:lnTo>
                  <a:close/>
                </a:path>
              </a:pathLst>
            </a:custGeom>
            <a:solidFill>
              <a:srgbClr val="26222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40" name="Shape 1040"/>
            <p:cNvSpPr/>
            <p:nvPr/>
          </p:nvSpPr>
          <p:spPr>
            <a:xfrm>
              <a:off x="2314575" y="1816101"/>
              <a:ext cx="149227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87" y="6480"/>
                  </a:moveTo>
                  <a:cubicBezTo>
                    <a:pt x="2787" y="6480"/>
                    <a:pt x="2787" y="6480"/>
                    <a:pt x="2787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484" y="21600"/>
                    <a:pt x="3484" y="21600"/>
                    <a:pt x="3484" y="21600"/>
                  </a:cubicBezTo>
                  <a:cubicBezTo>
                    <a:pt x="3484" y="21600"/>
                    <a:pt x="2787" y="21168"/>
                    <a:pt x="2787" y="21168"/>
                  </a:cubicBezTo>
                  <a:lnTo>
                    <a:pt x="2787" y="6480"/>
                  </a:lnTo>
                  <a:close/>
                </a:path>
              </a:pathLst>
            </a:custGeom>
            <a:solidFill>
              <a:srgbClr val="27232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41" name="Shape 1041"/>
            <p:cNvSpPr/>
            <p:nvPr/>
          </p:nvSpPr>
          <p:spPr>
            <a:xfrm>
              <a:off x="2314575" y="1816101"/>
              <a:ext cx="149227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2787" y="6480"/>
                    <a:pt x="2787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484" y="21600"/>
                    <a:pt x="3484" y="21600"/>
                    <a:pt x="3484" y="21600"/>
                  </a:cubicBezTo>
                  <a:cubicBezTo>
                    <a:pt x="3484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29252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42" name="Shape 1042"/>
            <p:cNvSpPr/>
            <p:nvPr/>
          </p:nvSpPr>
          <p:spPr>
            <a:xfrm>
              <a:off x="2314575" y="1816101"/>
              <a:ext cx="149227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2787" y="6480"/>
                    <a:pt x="2787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484" y="21600"/>
                    <a:pt x="3484" y="21600"/>
                    <a:pt x="3484" y="21600"/>
                  </a:cubicBezTo>
                  <a:cubicBezTo>
                    <a:pt x="3484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2B262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43" name="Shape 1043"/>
            <p:cNvSpPr/>
            <p:nvPr/>
          </p:nvSpPr>
          <p:spPr>
            <a:xfrm>
              <a:off x="2314575" y="1816101"/>
              <a:ext cx="149227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2787" y="6480"/>
                    <a:pt x="2787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484" y="21600"/>
                    <a:pt x="3484" y="21600"/>
                    <a:pt x="3484" y="21600"/>
                  </a:cubicBezTo>
                  <a:cubicBezTo>
                    <a:pt x="3484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2D272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44" name="Shape 1044"/>
            <p:cNvSpPr/>
            <p:nvPr/>
          </p:nvSpPr>
          <p:spPr>
            <a:xfrm>
              <a:off x="2314575" y="1816101"/>
              <a:ext cx="149227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2787" y="6480"/>
                    <a:pt x="2787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3484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2F292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45" name="Shape 1045"/>
            <p:cNvSpPr/>
            <p:nvPr/>
          </p:nvSpPr>
          <p:spPr>
            <a:xfrm>
              <a:off x="2314575" y="1816101"/>
              <a:ext cx="149227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2787" y="6480"/>
                    <a:pt x="2787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3484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302A2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46" name="Shape 1046"/>
            <p:cNvSpPr/>
            <p:nvPr/>
          </p:nvSpPr>
          <p:spPr>
            <a:xfrm>
              <a:off x="2314575" y="1816101"/>
              <a:ext cx="149227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2787" y="6480"/>
                    <a:pt x="2787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3484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322C2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47" name="Shape 1047"/>
            <p:cNvSpPr/>
            <p:nvPr/>
          </p:nvSpPr>
          <p:spPr>
            <a:xfrm>
              <a:off x="2314575" y="1816101"/>
              <a:ext cx="149227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2787" y="6480"/>
                    <a:pt x="2787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97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3484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342D2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48" name="Shape 1048"/>
            <p:cNvSpPr/>
            <p:nvPr/>
          </p:nvSpPr>
          <p:spPr>
            <a:xfrm>
              <a:off x="2314575" y="1816101"/>
              <a:ext cx="149227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2787" y="6480"/>
                    <a:pt x="2787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97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3484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362F2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49" name="Shape 1049"/>
            <p:cNvSpPr/>
            <p:nvPr/>
          </p:nvSpPr>
          <p:spPr>
            <a:xfrm>
              <a:off x="2314575" y="1816101"/>
              <a:ext cx="149227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2787" y="6480"/>
                    <a:pt x="2787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97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3484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38303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50" name="Shape 1050"/>
            <p:cNvSpPr/>
            <p:nvPr/>
          </p:nvSpPr>
          <p:spPr>
            <a:xfrm>
              <a:off x="2314575" y="1816101"/>
              <a:ext cx="149227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2787" y="6480"/>
                    <a:pt x="2787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97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3484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3932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51" name="Shape 1051"/>
            <p:cNvSpPr/>
            <p:nvPr/>
          </p:nvSpPr>
          <p:spPr>
            <a:xfrm>
              <a:off x="2314575" y="1816101"/>
              <a:ext cx="149227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2787" y="6480"/>
                    <a:pt x="2787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97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3484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3B333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52" name="Shape 1052"/>
            <p:cNvSpPr/>
            <p:nvPr/>
          </p:nvSpPr>
          <p:spPr>
            <a:xfrm>
              <a:off x="2314575" y="1816101"/>
              <a:ext cx="149227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2787" y="6480"/>
                    <a:pt x="2787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97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3484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3D353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53" name="Shape 1053"/>
            <p:cNvSpPr/>
            <p:nvPr/>
          </p:nvSpPr>
          <p:spPr>
            <a:xfrm>
              <a:off x="2314575" y="1816101"/>
              <a:ext cx="149227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2787" y="6480"/>
                    <a:pt x="2787" y="6480"/>
                  </a:cubicBezTo>
                  <a:cubicBezTo>
                    <a:pt x="697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97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3484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3F373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54" name="Shape 1054"/>
            <p:cNvSpPr/>
            <p:nvPr/>
          </p:nvSpPr>
          <p:spPr>
            <a:xfrm>
              <a:off x="2314575" y="1816101"/>
              <a:ext cx="149227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2787" y="6480"/>
                    <a:pt x="2787" y="6480"/>
                  </a:cubicBezTo>
                  <a:cubicBezTo>
                    <a:pt x="697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97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3484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40383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55" name="Shape 1055"/>
            <p:cNvSpPr/>
            <p:nvPr/>
          </p:nvSpPr>
          <p:spPr>
            <a:xfrm>
              <a:off x="2314575" y="1816101"/>
              <a:ext cx="149227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2787" y="6480"/>
                    <a:pt x="2787" y="6480"/>
                  </a:cubicBezTo>
                  <a:cubicBezTo>
                    <a:pt x="697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97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3484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423A3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56" name="Shape 1056"/>
            <p:cNvSpPr/>
            <p:nvPr/>
          </p:nvSpPr>
          <p:spPr>
            <a:xfrm>
              <a:off x="2314575" y="1816101"/>
              <a:ext cx="149227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2787" y="6480"/>
                    <a:pt x="2787" y="6480"/>
                  </a:cubicBezTo>
                  <a:cubicBezTo>
                    <a:pt x="697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97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3484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443B3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57" name="Shape 1057"/>
            <p:cNvSpPr/>
            <p:nvPr/>
          </p:nvSpPr>
          <p:spPr>
            <a:xfrm>
              <a:off x="2314575" y="1816101"/>
              <a:ext cx="149227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2787" y="6480"/>
                    <a:pt x="2787" y="6480"/>
                  </a:cubicBezTo>
                  <a:cubicBezTo>
                    <a:pt x="697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97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3484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463D3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58" name="Shape 1058"/>
            <p:cNvSpPr/>
            <p:nvPr/>
          </p:nvSpPr>
          <p:spPr>
            <a:xfrm>
              <a:off x="2314575" y="1816101"/>
              <a:ext cx="149227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2787" y="6480"/>
                    <a:pt x="2787" y="6480"/>
                  </a:cubicBezTo>
                  <a:cubicBezTo>
                    <a:pt x="697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97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3484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483F3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59" name="Shape 1059"/>
            <p:cNvSpPr/>
            <p:nvPr/>
          </p:nvSpPr>
          <p:spPr>
            <a:xfrm>
              <a:off x="2314575" y="1816101"/>
              <a:ext cx="149227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2787" y="6480"/>
                    <a:pt x="2787" y="6480"/>
                  </a:cubicBezTo>
                  <a:cubicBezTo>
                    <a:pt x="697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97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3484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4A403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60" name="Shape 1060"/>
            <p:cNvSpPr/>
            <p:nvPr/>
          </p:nvSpPr>
          <p:spPr>
            <a:xfrm>
              <a:off x="2314575" y="1816101"/>
              <a:ext cx="149227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3484" y="6480"/>
                    <a:pt x="2787" y="6480"/>
                  </a:cubicBezTo>
                  <a:cubicBezTo>
                    <a:pt x="697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97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3484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4C42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61" name="Shape 1061"/>
            <p:cNvSpPr/>
            <p:nvPr/>
          </p:nvSpPr>
          <p:spPr>
            <a:xfrm>
              <a:off x="2314575" y="1816101"/>
              <a:ext cx="149227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3484" y="6480"/>
                    <a:pt x="2787" y="6480"/>
                  </a:cubicBezTo>
                  <a:cubicBezTo>
                    <a:pt x="697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97" y="0"/>
                    <a:pt x="1394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3484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4E444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62" name="Shape 1062"/>
            <p:cNvSpPr/>
            <p:nvPr/>
          </p:nvSpPr>
          <p:spPr>
            <a:xfrm>
              <a:off x="2314575" y="1816101"/>
              <a:ext cx="149227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3484" y="6480"/>
                    <a:pt x="2787" y="6480"/>
                  </a:cubicBezTo>
                  <a:cubicBezTo>
                    <a:pt x="697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97" y="0"/>
                    <a:pt x="1394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3484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4F464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63" name="Shape 1063"/>
            <p:cNvSpPr/>
            <p:nvPr/>
          </p:nvSpPr>
          <p:spPr>
            <a:xfrm>
              <a:off x="2314575" y="1816101"/>
              <a:ext cx="149227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3484" y="6480"/>
                    <a:pt x="2787" y="6480"/>
                  </a:cubicBezTo>
                  <a:cubicBezTo>
                    <a:pt x="697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97" y="0"/>
                    <a:pt x="1394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4181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51474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64" name="Shape 1064"/>
            <p:cNvSpPr/>
            <p:nvPr/>
          </p:nvSpPr>
          <p:spPr>
            <a:xfrm>
              <a:off x="2314575" y="1816101"/>
              <a:ext cx="149227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3484" y="6480"/>
                    <a:pt x="2787" y="6480"/>
                  </a:cubicBezTo>
                  <a:cubicBezTo>
                    <a:pt x="697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97" y="0"/>
                    <a:pt x="1394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4181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53494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65" name="Shape 1065"/>
            <p:cNvSpPr/>
            <p:nvPr/>
          </p:nvSpPr>
          <p:spPr>
            <a:xfrm>
              <a:off x="2314575" y="1816101"/>
              <a:ext cx="149227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3484" y="6480"/>
                    <a:pt x="2787" y="6480"/>
                  </a:cubicBezTo>
                  <a:cubicBezTo>
                    <a:pt x="697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97" y="0"/>
                    <a:pt x="1394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4181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554B4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66" name="Shape 1066"/>
            <p:cNvSpPr/>
            <p:nvPr/>
          </p:nvSpPr>
          <p:spPr>
            <a:xfrm>
              <a:off x="2314575" y="1816101"/>
              <a:ext cx="149227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3484" y="6480"/>
                    <a:pt x="2787" y="6480"/>
                  </a:cubicBezTo>
                  <a:cubicBezTo>
                    <a:pt x="697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97" y="0"/>
                    <a:pt x="1394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4181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574D4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67" name="Shape 1067"/>
            <p:cNvSpPr/>
            <p:nvPr/>
          </p:nvSpPr>
          <p:spPr>
            <a:xfrm>
              <a:off x="2314575" y="1816101"/>
              <a:ext cx="149227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3484" y="6480"/>
                    <a:pt x="2787" y="6480"/>
                  </a:cubicBezTo>
                  <a:cubicBezTo>
                    <a:pt x="697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97" y="0"/>
                    <a:pt x="1394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4181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594F4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68" name="Shape 1068"/>
            <p:cNvSpPr/>
            <p:nvPr/>
          </p:nvSpPr>
          <p:spPr>
            <a:xfrm>
              <a:off x="2314575" y="1816101"/>
              <a:ext cx="149227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3484" y="6480"/>
                    <a:pt x="2787" y="6480"/>
                  </a:cubicBezTo>
                  <a:cubicBezTo>
                    <a:pt x="697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97" y="0"/>
                    <a:pt x="1394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4181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5B504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69" name="Shape 1069"/>
            <p:cNvSpPr/>
            <p:nvPr/>
          </p:nvSpPr>
          <p:spPr>
            <a:xfrm>
              <a:off x="2317750" y="1816101"/>
              <a:ext cx="14605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80" y="6480"/>
                  </a:moveTo>
                  <a:cubicBezTo>
                    <a:pt x="2880" y="6480"/>
                    <a:pt x="2880" y="6480"/>
                    <a:pt x="216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2880" y="21168"/>
                    <a:pt x="2880" y="21168"/>
                  </a:cubicBezTo>
                  <a:lnTo>
                    <a:pt x="2880" y="6480"/>
                  </a:lnTo>
                  <a:close/>
                </a:path>
              </a:pathLst>
            </a:custGeom>
            <a:solidFill>
              <a:srgbClr val="5D524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70" name="Shape 1070"/>
            <p:cNvSpPr/>
            <p:nvPr/>
          </p:nvSpPr>
          <p:spPr>
            <a:xfrm>
              <a:off x="2317750" y="1816101"/>
              <a:ext cx="14605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80" y="6480"/>
                  </a:moveTo>
                  <a:cubicBezTo>
                    <a:pt x="2880" y="6480"/>
                    <a:pt x="2880" y="6480"/>
                    <a:pt x="216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2880" y="21168"/>
                    <a:pt x="2880" y="21168"/>
                  </a:cubicBezTo>
                  <a:lnTo>
                    <a:pt x="2880" y="6480"/>
                  </a:lnTo>
                  <a:close/>
                </a:path>
              </a:pathLst>
            </a:custGeom>
            <a:solidFill>
              <a:srgbClr val="5F545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71" name="Shape 1071"/>
            <p:cNvSpPr/>
            <p:nvPr/>
          </p:nvSpPr>
          <p:spPr>
            <a:xfrm>
              <a:off x="2317750" y="1816101"/>
              <a:ext cx="14605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80" y="6480"/>
                  </a:moveTo>
                  <a:cubicBezTo>
                    <a:pt x="2880" y="6480"/>
                    <a:pt x="2880" y="6480"/>
                    <a:pt x="216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2880" y="21168"/>
                    <a:pt x="2880" y="21168"/>
                  </a:cubicBezTo>
                  <a:lnTo>
                    <a:pt x="2880" y="6480"/>
                  </a:lnTo>
                  <a:close/>
                </a:path>
              </a:pathLst>
            </a:custGeom>
            <a:solidFill>
              <a:srgbClr val="61565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72" name="Shape 1072"/>
            <p:cNvSpPr/>
            <p:nvPr/>
          </p:nvSpPr>
          <p:spPr>
            <a:xfrm>
              <a:off x="2317750" y="1816101"/>
              <a:ext cx="14605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80" y="6480"/>
                  </a:moveTo>
                  <a:cubicBezTo>
                    <a:pt x="2880" y="6480"/>
                    <a:pt x="2880" y="6480"/>
                    <a:pt x="216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2880" y="21168"/>
                    <a:pt x="2880" y="21168"/>
                  </a:cubicBezTo>
                  <a:lnTo>
                    <a:pt x="2880" y="6480"/>
                  </a:lnTo>
                  <a:close/>
                </a:path>
              </a:pathLst>
            </a:custGeom>
            <a:solidFill>
              <a:srgbClr val="63585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73" name="Shape 1073"/>
            <p:cNvSpPr/>
            <p:nvPr/>
          </p:nvSpPr>
          <p:spPr>
            <a:xfrm>
              <a:off x="2317750" y="1816101"/>
              <a:ext cx="14605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80" y="6480"/>
                  </a:moveTo>
                  <a:cubicBezTo>
                    <a:pt x="2880" y="6480"/>
                    <a:pt x="2880" y="6480"/>
                    <a:pt x="216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2880" y="21168"/>
                    <a:pt x="2880" y="21168"/>
                  </a:cubicBezTo>
                  <a:lnTo>
                    <a:pt x="2880" y="6480"/>
                  </a:lnTo>
                  <a:close/>
                </a:path>
              </a:pathLst>
            </a:custGeom>
            <a:solidFill>
              <a:srgbClr val="655A5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74" name="Shape 1074"/>
            <p:cNvSpPr/>
            <p:nvPr/>
          </p:nvSpPr>
          <p:spPr>
            <a:xfrm>
              <a:off x="2317750" y="1816101"/>
              <a:ext cx="14605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80" y="6480"/>
                  </a:moveTo>
                  <a:cubicBezTo>
                    <a:pt x="2880" y="6480"/>
                    <a:pt x="2880" y="6480"/>
                    <a:pt x="216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2880" y="21168"/>
                    <a:pt x="2880" y="21168"/>
                  </a:cubicBezTo>
                  <a:lnTo>
                    <a:pt x="2880" y="6480"/>
                  </a:lnTo>
                  <a:close/>
                </a:path>
              </a:pathLst>
            </a:custGeom>
            <a:solidFill>
              <a:srgbClr val="675C5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75" name="Shape 1075"/>
            <p:cNvSpPr/>
            <p:nvPr/>
          </p:nvSpPr>
          <p:spPr>
            <a:xfrm>
              <a:off x="2317750" y="1816101"/>
              <a:ext cx="14605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80" y="6480"/>
                  </a:moveTo>
                  <a:cubicBezTo>
                    <a:pt x="2880" y="6480"/>
                    <a:pt x="2880" y="6480"/>
                    <a:pt x="216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2880" y="21168"/>
                    <a:pt x="2880" y="21168"/>
                  </a:cubicBezTo>
                  <a:lnTo>
                    <a:pt x="2880" y="6480"/>
                  </a:lnTo>
                  <a:close/>
                </a:path>
              </a:pathLst>
            </a:custGeom>
            <a:solidFill>
              <a:srgbClr val="695E5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76" name="Shape 1076"/>
            <p:cNvSpPr/>
            <p:nvPr/>
          </p:nvSpPr>
          <p:spPr>
            <a:xfrm>
              <a:off x="2317750" y="1816101"/>
              <a:ext cx="14605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80" y="6480"/>
                  </a:moveTo>
                  <a:cubicBezTo>
                    <a:pt x="2880" y="6480"/>
                    <a:pt x="2880" y="6480"/>
                    <a:pt x="216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2880" y="21168"/>
                    <a:pt x="2880" y="21168"/>
                  </a:cubicBezTo>
                  <a:lnTo>
                    <a:pt x="2880" y="6480"/>
                  </a:lnTo>
                  <a:close/>
                </a:path>
              </a:pathLst>
            </a:custGeom>
            <a:solidFill>
              <a:srgbClr val="6B605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77" name="Shape 1077"/>
            <p:cNvSpPr/>
            <p:nvPr/>
          </p:nvSpPr>
          <p:spPr>
            <a:xfrm>
              <a:off x="2317750" y="1816101"/>
              <a:ext cx="14605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80" y="6480"/>
                  </a:moveTo>
                  <a:cubicBezTo>
                    <a:pt x="2880" y="6480"/>
                    <a:pt x="2880" y="6480"/>
                    <a:pt x="216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2880" y="21168"/>
                    <a:pt x="2880" y="21168"/>
                  </a:cubicBezTo>
                  <a:lnTo>
                    <a:pt x="2880" y="6480"/>
                  </a:lnTo>
                  <a:close/>
                </a:path>
              </a:pathLst>
            </a:custGeom>
            <a:solidFill>
              <a:srgbClr val="6D625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78" name="Shape 1078"/>
            <p:cNvSpPr/>
            <p:nvPr/>
          </p:nvSpPr>
          <p:spPr>
            <a:xfrm>
              <a:off x="2317750" y="1816101"/>
              <a:ext cx="14605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80" y="6480"/>
                  </a:moveTo>
                  <a:cubicBezTo>
                    <a:pt x="2880" y="6480"/>
                    <a:pt x="2880" y="6480"/>
                    <a:pt x="288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2880" y="21168"/>
                    <a:pt x="2880" y="21168"/>
                  </a:cubicBezTo>
                  <a:lnTo>
                    <a:pt x="2880" y="6480"/>
                  </a:lnTo>
                  <a:close/>
                </a:path>
              </a:pathLst>
            </a:custGeom>
            <a:solidFill>
              <a:srgbClr val="6F646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79" name="Shape 1079"/>
            <p:cNvSpPr/>
            <p:nvPr/>
          </p:nvSpPr>
          <p:spPr>
            <a:xfrm>
              <a:off x="2317750" y="1816101"/>
              <a:ext cx="14605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80" y="6480"/>
                  </a:moveTo>
                  <a:cubicBezTo>
                    <a:pt x="2880" y="6480"/>
                    <a:pt x="2880" y="6480"/>
                    <a:pt x="288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2880" y="21168"/>
                    <a:pt x="2880" y="21168"/>
                  </a:cubicBezTo>
                  <a:lnTo>
                    <a:pt x="2880" y="6480"/>
                  </a:lnTo>
                  <a:close/>
                </a:path>
              </a:pathLst>
            </a:custGeom>
            <a:solidFill>
              <a:srgbClr val="71666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80" name="Shape 1080"/>
            <p:cNvSpPr/>
            <p:nvPr/>
          </p:nvSpPr>
          <p:spPr>
            <a:xfrm>
              <a:off x="2317750" y="1816101"/>
              <a:ext cx="14605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80" y="6480"/>
                  </a:moveTo>
                  <a:cubicBezTo>
                    <a:pt x="2880" y="6480"/>
                    <a:pt x="2880" y="6480"/>
                    <a:pt x="288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2880" y="21168"/>
                    <a:pt x="2880" y="21168"/>
                  </a:cubicBezTo>
                  <a:lnTo>
                    <a:pt x="2880" y="6480"/>
                  </a:lnTo>
                  <a:close/>
                </a:path>
              </a:pathLst>
            </a:custGeom>
            <a:solidFill>
              <a:srgbClr val="73686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81" name="Shape 1081"/>
            <p:cNvSpPr/>
            <p:nvPr/>
          </p:nvSpPr>
          <p:spPr>
            <a:xfrm>
              <a:off x="2317750" y="1816101"/>
              <a:ext cx="14605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80" y="6480"/>
                  </a:moveTo>
                  <a:cubicBezTo>
                    <a:pt x="2880" y="6480"/>
                    <a:pt x="2880" y="6480"/>
                    <a:pt x="288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2880" y="21168"/>
                    <a:pt x="2880" y="21168"/>
                  </a:cubicBezTo>
                  <a:lnTo>
                    <a:pt x="2880" y="6480"/>
                  </a:lnTo>
                  <a:close/>
                </a:path>
              </a:pathLst>
            </a:custGeom>
            <a:solidFill>
              <a:srgbClr val="766B6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82" name="Shape 1082"/>
            <p:cNvSpPr/>
            <p:nvPr/>
          </p:nvSpPr>
          <p:spPr>
            <a:xfrm>
              <a:off x="2317750" y="1816101"/>
              <a:ext cx="14605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80" y="6480"/>
                  </a:moveTo>
                  <a:cubicBezTo>
                    <a:pt x="2880" y="6480"/>
                    <a:pt x="2880" y="6480"/>
                    <a:pt x="288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2880" y="21168"/>
                    <a:pt x="2880" y="21168"/>
                  </a:cubicBezTo>
                  <a:lnTo>
                    <a:pt x="2880" y="6480"/>
                  </a:lnTo>
                  <a:close/>
                </a:path>
              </a:pathLst>
            </a:custGeom>
            <a:solidFill>
              <a:srgbClr val="786D6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83" name="Shape 1083"/>
            <p:cNvSpPr/>
            <p:nvPr/>
          </p:nvSpPr>
          <p:spPr>
            <a:xfrm>
              <a:off x="2317750" y="1816101"/>
              <a:ext cx="14605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80" y="6480"/>
                  </a:moveTo>
                  <a:cubicBezTo>
                    <a:pt x="2880" y="6480"/>
                    <a:pt x="2880" y="6480"/>
                    <a:pt x="288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2880" y="21168"/>
                    <a:pt x="2880" y="21168"/>
                  </a:cubicBezTo>
                  <a:lnTo>
                    <a:pt x="2880" y="6480"/>
                  </a:lnTo>
                  <a:close/>
                </a:path>
              </a:pathLst>
            </a:custGeom>
            <a:solidFill>
              <a:srgbClr val="7A6F6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84" name="Shape 1084"/>
            <p:cNvSpPr/>
            <p:nvPr/>
          </p:nvSpPr>
          <p:spPr>
            <a:xfrm>
              <a:off x="2317750" y="1816101"/>
              <a:ext cx="14605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80" y="6480"/>
                  </a:moveTo>
                  <a:cubicBezTo>
                    <a:pt x="2880" y="6480"/>
                    <a:pt x="2880" y="6480"/>
                    <a:pt x="288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2880" y="21168"/>
                    <a:pt x="2880" y="21168"/>
                  </a:cubicBezTo>
                  <a:lnTo>
                    <a:pt x="2880" y="6480"/>
                  </a:lnTo>
                  <a:close/>
                </a:path>
              </a:pathLst>
            </a:custGeom>
            <a:solidFill>
              <a:srgbClr val="7C716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85" name="Shape 1085"/>
            <p:cNvSpPr/>
            <p:nvPr/>
          </p:nvSpPr>
          <p:spPr>
            <a:xfrm>
              <a:off x="2317750" y="1816101"/>
              <a:ext cx="14605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80" y="6480"/>
                  </a:moveTo>
                  <a:cubicBezTo>
                    <a:pt x="2880" y="6480"/>
                    <a:pt x="2880" y="6480"/>
                    <a:pt x="288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2880" y="21168"/>
                    <a:pt x="2880" y="21168"/>
                  </a:cubicBezTo>
                  <a:lnTo>
                    <a:pt x="2880" y="6480"/>
                  </a:lnTo>
                  <a:close/>
                </a:path>
              </a:pathLst>
            </a:custGeom>
            <a:solidFill>
              <a:srgbClr val="7E736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86" name="Shape 1086"/>
            <p:cNvSpPr/>
            <p:nvPr/>
          </p:nvSpPr>
          <p:spPr>
            <a:xfrm>
              <a:off x="2317750" y="1816101"/>
              <a:ext cx="14605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80" y="6480"/>
                  </a:moveTo>
                  <a:cubicBezTo>
                    <a:pt x="2880" y="6480"/>
                    <a:pt x="2880" y="6480"/>
                    <a:pt x="288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2880" y="21168"/>
                    <a:pt x="2880" y="21168"/>
                  </a:cubicBezTo>
                  <a:lnTo>
                    <a:pt x="2880" y="6480"/>
                  </a:lnTo>
                  <a:close/>
                </a:path>
              </a:pathLst>
            </a:custGeom>
            <a:solidFill>
              <a:srgbClr val="81767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87" name="Shape 1087"/>
            <p:cNvSpPr/>
            <p:nvPr/>
          </p:nvSpPr>
          <p:spPr>
            <a:xfrm>
              <a:off x="2317750" y="1816101"/>
              <a:ext cx="14605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80" y="6480"/>
                  </a:moveTo>
                  <a:cubicBezTo>
                    <a:pt x="2880" y="6480"/>
                    <a:pt x="2880" y="6480"/>
                    <a:pt x="288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2880" y="21168"/>
                    <a:pt x="2880" y="21168"/>
                  </a:cubicBezTo>
                  <a:lnTo>
                    <a:pt x="2880" y="6480"/>
                  </a:lnTo>
                  <a:close/>
                </a:path>
              </a:pathLst>
            </a:custGeom>
            <a:solidFill>
              <a:srgbClr val="83787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88" name="Shape 1088"/>
            <p:cNvSpPr/>
            <p:nvPr/>
          </p:nvSpPr>
          <p:spPr>
            <a:xfrm>
              <a:off x="2317750" y="1816101"/>
              <a:ext cx="14605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80" y="6480"/>
                  </a:moveTo>
                  <a:cubicBezTo>
                    <a:pt x="2880" y="6480"/>
                    <a:pt x="2880" y="6480"/>
                    <a:pt x="288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2880" y="21168"/>
                    <a:pt x="2880" y="21168"/>
                  </a:cubicBezTo>
                  <a:lnTo>
                    <a:pt x="2880" y="6480"/>
                  </a:lnTo>
                  <a:close/>
                </a:path>
              </a:pathLst>
            </a:custGeom>
            <a:solidFill>
              <a:srgbClr val="857A7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89" name="Shape 1089"/>
            <p:cNvSpPr/>
            <p:nvPr/>
          </p:nvSpPr>
          <p:spPr>
            <a:xfrm>
              <a:off x="2317750" y="1816101"/>
              <a:ext cx="14605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6480"/>
                  </a:moveTo>
                  <a:cubicBezTo>
                    <a:pt x="3600" y="6480"/>
                    <a:pt x="2880" y="6480"/>
                    <a:pt x="288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2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3600" y="21168"/>
                    <a:pt x="3600" y="21168"/>
                  </a:cubicBezTo>
                  <a:lnTo>
                    <a:pt x="3600" y="6480"/>
                  </a:lnTo>
                  <a:close/>
                </a:path>
              </a:pathLst>
            </a:custGeom>
            <a:solidFill>
              <a:srgbClr val="877C7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90" name="Shape 1090"/>
            <p:cNvSpPr/>
            <p:nvPr/>
          </p:nvSpPr>
          <p:spPr>
            <a:xfrm>
              <a:off x="2317750" y="1816101"/>
              <a:ext cx="14605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6480"/>
                  </a:moveTo>
                  <a:cubicBezTo>
                    <a:pt x="3600" y="6480"/>
                    <a:pt x="2880" y="6480"/>
                    <a:pt x="288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2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3600" y="21168"/>
                    <a:pt x="3600" y="21168"/>
                  </a:cubicBezTo>
                  <a:lnTo>
                    <a:pt x="3600" y="6480"/>
                  </a:lnTo>
                  <a:close/>
                </a:path>
              </a:pathLst>
            </a:custGeom>
            <a:solidFill>
              <a:srgbClr val="897F7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91" name="Shape 1091"/>
            <p:cNvSpPr/>
            <p:nvPr/>
          </p:nvSpPr>
          <p:spPr>
            <a:xfrm>
              <a:off x="2317750" y="1816101"/>
              <a:ext cx="14605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6480"/>
                  </a:moveTo>
                  <a:cubicBezTo>
                    <a:pt x="3600" y="6480"/>
                    <a:pt x="2880" y="6480"/>
                    <a:pt x="288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2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3600" y="21168"/>
                    <a:pt x="3600" y="21168"/>
                  </a:cubicBezTo>
                  <a:lnTo>
                    <a:pt x="3600" y="6480"/>
                  </a:lnTo>
                  <a:close/>
                </a:path>
              </a:pathLst>
            </a:custGeom>
            <a:solidFill>
              <a:srgbClr val="8C817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92" name="Shape 1092"/>
            <p:cNvSpPr/>
            <p:nvPr/>
          </p:nvSpPr>
          <p:spPr>
            <a:xfrm>
              <a:off x="2317750" y="1816101"/>
              <a:ext cx="14605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6480"/>
                  </a:moveTo>
                  <a:cubicBezTo>
                    <a:pt x="3600" y="6480"/>
                    <a:pt x="2880" y="6480"/>
                    <a:pt x="288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2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3600" y="21168"/>
                    <a:pt x="3600" y="21168"/>
                  </a:cubicBezTo>
                  <a:lnTo>
                    <a:pt x="3600" y="6480"/>
                  </a:lnTo>
                  <a:close/>
                </a:path>
              </a:pathLst>
            </a:custGeom>
            <a:solidFill>
              <a:srgbClr val="8E848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93" name="Shape 1093"/>
            <p:cNvSpPr/>
            <p:nvPr/>
          </p:nvSpPr>
          <p:spPr>
            <a:xfrm>
              <a:off x="2317750" y="1816101"/>
              <a:ext cx="14605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6480"/>
                  </a:moveTo>
                  <a:cubicBezTo>
                    <a:pt x="3600" y="6480"/>
                    <a:pt x="2880" y="6480"/>
                    <a:pt x="288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2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320" y="21600"/>
                    <a:pt x="4320" y="21600"/>
                    <a:pt x="4320" y="21600"/>
                  </a:cubicBezTo>
                  <a:cubicBezTo>
                    <a:pt x="3600" y="21600"/>
                    <a:pt x="3600" y="21168"/>
                    <a:pt x="3600" y="21168"/>
                  </a:cubicBezTo>
                  <a:lnTo>
                    <a:pt x="3600" y="6480"/>
                  </a:lnTo>
                  <a:close/>
                </a:path>
              </a:pathLst>
            </a:custGeom>
            <a:solidFill>
              <a:srgbClr val="90868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94" name="Shape 1094"/>
            <p:cNvSpPr/>
            <p:nvPr/>
          </p:nvSpPr>
          <p:spPr>
            <a:xfrm>
              <a:off x="2317750" y="1816101"/>
              <a:ext cx="14605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6480"/>
                  </a:moveTo>
                  <a:cubicBezTo>
                    <a:pt x="3600" y="6480"/>
                    <a:pt x="2880" y="6480"/>
                    <a:pt x="2880" y="6480"/>
                  </a:cubicBezTo>
                  <a:cubicBezTo>
                    <a:pt x="72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2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320" y="21600"/>
                    <a:pt x="4320" y="21600"/>
                    <a:pt x="4320" y="21600"/>
                  </a:cubicBezTo>
                  <a:cubicBezTo>
                    <a:pt x="3600" y="21600"/>
                    <a:pt x="3600" y="21168"/>
                    <a:pt x="3600" y="21168"/>
                  </a:cubicBezTo>
                  <a:lnTo>
                    <a:pt x="3600" y="6480"/>
                  </a:lnTo>
                  <a:close/>
                </a:path>
              </a:pathLst>
            </a:custGeom>
            <a:solidFill>
              <a:srgbClr val="92888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95" name="Shape 1095"/>
            <p:cNvSpPr/>
            <p:nvPr/>
          </p:nvSpPr>
          <p:spPr>
            <a:xfrm>
              <a:off x="2317750" y="1816101"/>
              <a:ext cx="14605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6480"/>
                  </a:moveTo>
                  <a:cubicBezTo>
                    <a:pt x="3600" y="6480"/>
                    <a:pt x="2880" y="6480"/>
                    <a:pt x="2880" y="6480"/>
                  </a:cubicBezTo>
                  <a:cubicBezTo>
                    <a:pt x="72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2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320" y="21600"/>
                    <a:pt x="4320" y="21600"/>
                    <a:pt x="4320" y="21600"/>
                  </a:cubicBezTo>
                  <a:cubicBezTo>
                    <a:pt x="3600" y="21600"/>
                    <a:pt x="3600" y="21168"/>
                    <a:pt x="3600" y="21168"/>
                  </a:cubicBezTo>
                  <a:lnTo>
                    <a:pt x="3600" y="6480"/>
                  </a:lnTo>
                  <a:close/>
                </a:path>
              </a:pathLst>
            </a:custGeom>
            <a:solidFill>
              <a:srgbClr val="958B8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96" name="Shape 1096"/>
            <p:cNvSpPr/>
            <p:nvPr/>
          </p:nvSpPr>
          <p:spPr>
            <a:xfrm>
              <a:off x="2317750" y="1816101"/>
              <a:ext cx="14605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6480"/>
                  </a:moveTo>
                  <a:cubicBezTo>
                    <a:pt x="3600" y="6480"/>
                    <a:pt x="2880" y="6480"/>
                    <a:pt x="2880" y="6480"/>
                  </a:cubicBezTo>
                  <a:cubicBezTo>
                    <a:pt x="72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2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320" y="21600"/>
                    <a:pt x="4320" y="21600"/>
                    <a:pt x="4320" y="21600"/>
                  </a:cubicBezTo>
                  <a:cubicBezTo>
                    <a:pt x="3600" y="21600"/>
                    <a:pt x="3600" y="21168"/>
                    <a:pt x="3600" y="21168"/>
                  </a:cubicBezTo>
                  <a:lnTo>
                    <a:pt x="3600" y="6480"/>
                  </a:lnTo>
                  <a:close/>
                </a:path>
              </a:pathLst>
            </a:custGeom>
            <a:solidFill>
              <a:srgbClr val="978D8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97" name="Shape 1097"/>
            <p:cNvSpPr/>
            <p:nvPr/>
          </p:nvSpPr>
          <p:spPr>
            <a:xfrm>
              <a:off x="2317750" y="1816101"/>
              <a:ext cx="14605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6480"/>
                  </a:moveTo>
                  <a:cubicBezTo>
                    <a:pt x="3600" y="6480"/>
                    <a:pt x="2880" y="6480"/>
                    <a:pt x="2880" y="6480"/>
                  </a:cubicBezTo>
                  <a:cubicBezTo>
                    <a:pt x="72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2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320" y="21600"/>
                    <a:pt x="4320" y="21600"/>
                    <a:pt x="4320" y="21600"/>
                  </a:cubicBezTo>
                  <a:cubicBezTo>
                    <a:pt x="3600" y="21600"/>
                    <a:pt x="3600" y="21168"/>
                    <a:pt x="3600" y="21168"/>
                  </a:cubicBezTo>
                  <a:lnTo>
                    <a:pt x="3600" y="6480"/>
                  </a:lnTo>
                  <a:close/>
                </a:path>
              </a:pathLst>
            </a:custGeom>
            <a:solidFill>
              <a:srgbClr val="99908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98" name="Shape 1098"/>
            <p:cNvSpPr/>
            <p:nvPr/>
          </p:nvSpPr>
          <p:spPr>
            <a:xfrm>
              <a:off x="2317750" y="1816101"/>
              <a:ext cx="14605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6480"/>
                  </a:moveTo>
                  <a:cubicBezTo>
                    <a:pt x="3600" y="6480"/>
                    <a:pt x="2880" y="6480"/>
                    <a:pt x="2880" y="6480"/>
                  </a:cubicBezTo>
                  <a:cubicBezTo>
                    <a:pt x="72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2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320" y="21600"/>
                    <a:pt x="4320" y="21600"/>
                    <a:pt x="4320" y="21600"/>
                  </a:cubicBezTo>
                  <a:cubicBezTo>
                    <a:pt x="3600" y="21600"/>
                    <a:pt x="3600" y="21168"/>
                    <a:pt x="3600" y="21168"/>
                  </a:cubicBezTo>
                  <a:lnTo>
                    <a:pt x="3600" y="6480"/>
                  </a:lnTo>
                  <a:close/>
                </a:path>
              </a:pathLst>
            </a:custGeom>
            <a:solidFill>
              <a:srgbClr val="9C928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099" name="Shape 1099"/>
            <p:cNvSpPr/>
            <p:nvPr/>
          </p:nvSpPr>
          <p:spPr>
            <a:xfrm>
              <a:off x="2317750" y="1816101"/>
              <a:ext cx="14605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6480"/>
                  </a:moveTo>
                  <a:cubicBezTo>
                    <a:pt x="3600" y="6480"/>
                    <a:pt x="2880" y="6480"/>
                    <a:pt x="2880" y="6480"/>
                  </a:cubicBezTo>
                  <a:cubicBezTo>
                    <a:pt x="72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2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320" y="21600"/>
                    <a:pt x="4320" y="21600"/>
                    <a:pt x="4320" y="21600"/>
                  </a:cubicBezTo>
                  <a:cubicBezTo>
                    <a:pt x="3600" y="21600"/>
                    <a:pt x="3600" y="21168"/>
                    <a:pt x="3600" y="21168"/>
                  </a:cubicBezTo>
                  <a:lnTo>
                    <a:pt x="3600" y="6480"/>
                  </a:lnTo>
                  <a:close/>
                </a:path>
              </a:pathLst>
            </a:custGeom>
            <a:solidFill>
              <a:srgbClr val="9E959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00" name="Shape 1100"/>
            <p:cNvSpPr/>
            <p:nvPr/>
          </p:nvSpPr>
          <p:spPr>
            <a:xfrm>
              <a:off x="2317750" y="1816101"/>
              <a:ext cx="14605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6480"/>
                  </a:moveTo>
                  <a:cubicBezTo>
                    <a:pt x="3600" y="6480"/>
                    <a:pt x="2880" y="6480"/>
                    <a:pt x="2880" y="6480"/>
                  </a:cubicBezTo>
                  <a:cubicBezTo>
                    <a:pt x="72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2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320" y="21600"/>
                    <a:pt x="4320" y="21600"/>
                    <a:pt x="4320" y="21600"/>
                  </a:cubicBezTo>
                  <a:cubicBezTo>
                    <a:pt x="3600" y="21600"/>
                    <a:pt x="3600" y="21168"/>
                    <a:pt x="3600" y="21168"/>
                  </a:cubicBezTo>
                  <a:lnTo>
                    <a:pt x="3600" y="6480"/>
                  </a:lnTo>
                  <a:close/>
                </a:path>
              </a:pathLst>
            </a:custGeom>
            <a:solidFill>
              <a:srgbClr val="A0979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01" name="Shape 1101"/>
            <p:cNvSpPr/>
            <p:nvPr/>
          </p:nvSpPr>
          <p:spPr>
            <a:xfrm>
              <a:off x="2317750" y="1816101"/>
              <a:ext cx="14605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6480"/>
                  </a:moveTo>
                  <a:cubicBezTo>
                    <a:pt x="3600" y="6480"/>
                    <a:pt x="2880" y="6480"/>
                    <a:pt x="2880" y="6480"/>
                  </a:cubicBezTo>
                  <a:cubicBezTo>
                    <a:pt x="72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2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320" y="21600"/>
                    <a:pt x="4320" y="21600"/>
                    <a:pt x="4320" y="21600"/>
                  </a:cubicBezTo>
                  <a:cubicBezTo>
                    <a:pt x="3600" y="21600"/>
                    <a:pt x="3600" y="21168"/>
                    <a:pt x="3600" y="21168"/>
                  </a:cubicBezTo>
                  <a:lnTo>
                    <a:pt x="3600" y="6480"/>
                  </a:lnTo>
                  <a:close/>
                </a:path>
              </a:pathLst>
            </a:custGeom>
            <a:solidFill>
              <a:srgbClr val="A39A9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02" name="Shape 1102"/>
            <p:cNvSpPr/>
            <p:nvPr/>
          </p:nvSpPr>
          <p:spPr>
            <a:xfrm>
              <a:off x="2317750" y="1816101"/>
              <a:ext cx="14605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6480"/>
                  </a:moveTo>
                  <a:cubicBezTo>
                    <a:pt x="3600" y="6480"/>
                    <a:pt x="2880" y="6480"/>
                    <a:pt x="2880" y="6480"/>
                  </a:cubicBezTo>
                  <a:cubicBezTo>
                    <a:pt x="72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2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320" y="21600"/>
                    <a:pt x="4320" y="21600"/>
                    <a:pt x="4320" y="21600"/>
                  </a:cubicBezTo>
                  <a:cubicBezTo>
                    <a:pt x="3600" y="21600"/>
                    <a:pt x="3600" y="21168"/>
                    <a:pt x="3600" y="21168"/>
                  </a:cubicBezTo>
                  <a:lnTo>
                    <a:pt x="3600" y="6480"/>
                  </a:lnTo>
                  <a:close/>
                </a:path>
              </a:pathLst>
            </a:custGeom>
            <a:solidFill>
              <a:srgbClr val="A59C9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03" name="Shape 1103"/>
            <p:cNvSpPr/>
            <p:nvPr/>
          </p:nvSpPr>
          <p:spPr>
            <a:xfrm>
              <a:off x="2317750" y="1816101"/>
              <a:ext cx="14605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6480"/>
                  </a:moveTo>
                  <a:cubicBezTo>
                    <a:pt x="3600" y="6480"/>
                    <a:pt x="2880" y="6480"/>
                    <a:pt x="2880" y="6480"/>
                  </a:cubicBezTo>
                  <a:cubicBezTo>
                    <a:pt x="72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2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320" y="21600"/>
                    <a:pt x="4320" y="21600"/>
                    <a:pt x="4320" y="21600"/>
                  </a:cubicBezTo>
                  <a:cubicBezTo>
                    <a:pt x="3600" y="21600"/>
                    <a:pt x="3600" y="21168"/>
                    <a:pt x="3600" y="21168"/>
                  </a:cubicBezTo>
                  <a:lnTo>
                    <a:pt x="3600" y="6480"/>
                  </a:lnTo>
                  <a:close/>
                </a:path>
              </a:pathLst>
            </a:custGeom>
            <a:solidFill>
              <a:srgbClr val="A89F9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04" name="Shape 1104"/>
            <p:cNvSpPr/>
            <p:nvPr/>
          </p:nvSpPr>
          <p:spPr>
            <a:xfrm>
              <a:off x="2317750" y="1816101"/>
              <a:ext cx="14605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6480"/>
                  </a:moveTo>
                  <a:cubicBezTo>
                    <a:pt x="3600" y="6480"/>
                    <a:pt x="2880" y="6480"/>
                    <a:pt x="2880" y="6480"/>
                  </a:cubicBezTo>
                  <a:cubicBezTo>
                    <a:pt x="72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20" y="0"/>
                    <a:pt x="144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320" y="21600"/>
                    <a:pt x="4320" y="21600"/>
                    <a:pt x="4320" y="21600"/>
                  </a:cubicBezTo>
                  <a:cubicBezTo>
                    <a:pt x="3600" y="21600"/>
                    <a:pt x="3600" y="21168"/>
                    <a:pt x="3600" y="21168"/>
                  </a:cubicBezTo>
                  <a:lnTo>
                    <a:pt x="3600" y="6480"/>
                  </a:lnTo>
                  <a:close/>
                </a:path>
              </a:pathLst>
            </a:custGeom>
            <a:solidFill>
              <a:srgbClr val="AAA29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05" name="Shape 1105"/>
            <p:cNvSpPr/>
            <p:nvPr/>
          </p:nvSpPr>
          <p:spPr>
            <a:xfrm>
              <a:off x="2317750" y="1816101"/>
              <a:ext cx="14605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6480"/>
                  </a:moveTo>
                  <a:cubicBezTo>
                    <a:pt x="3600" y="6480"/>
                    <a:pt x="2880" y="6480"/>
                    <a:pt x="2880" y="6480"/>
                  </a:cubicBezTo>
                  <a:cubicBezTo>
                    <a:pt x="72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20" y="0"/>
                    <a:pt x="144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320" y="21600"/>
                    <a:pt x="4320" y="21600"/>
                    <a:pt x="4320" y="21600"/>
                  </a:cubicBezTo>
                  <a:cubicBezTo>
                    <a:pt x="3600" y="21600"/>
                    <a:pt x="3600" y="21168"/>
                    <a:pt x="3600" y="21168"/>
                  </a:cubicBezTo>
                  <a:lnTo>
                    <a:pt x="3600" y="6480"/>
                  </a:lnTo>
                  <a:close/>
                </a:path>
              </a:pathLst>
            </a:custGeom>
            <a:solidFill>
              <a:srgbClr val="ACA4A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06" name="Shape 1106"/>
            <p:cNvSpPr/>
            <p:nvPr/>
          </p:nvSpPr>
          <p:spPr>
            <a:xfrm>
              <a:off x="2317750" y="1816101"/>
              <a:ext cx="14605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6480"/>
                  </a:moveTo>
                  <a:cubicBezTo>
                    <a:pt x="3600" y="6480"/>
                    <a:pt x="2880" y="6480"/>
                    <a:pt x="2880" y="6480"/>
                  </a:cubicBezTo>
                  <a:cubicBezTo>
                    <a:pt x="72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20" y="0"/>
                    <a:pt x="144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320" y="21600"/>
                    <a:pt x="4320" y="21600"/>
                    <a:pt x="4320" y="21600"/>
                  </a:cubicBezTo>
                  <a:cubicBezTo>
                    <a:pt x="3600" y="21600"/>
                    <a:pt x="3600" y="21168"/>
                    <a:pt x="3600" y="21168"/>
                  </a:cubicBezTo>
                  <a:lnTo>
                    <a:pt x="3600" y="6480"/>
                  </a:lnTo>
                  <a:close/>
                </a:path>
              </a:pathLst>
            </a:custGeom>
            <a:solidFill>
              <a:srgbClr val="AFA7A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07" name="Shape 1107"/>
            <p:cNvSpPr/>
            <p:nvPr/>
          </p:nvSpPr>
          <p:spPr>
            <a:xfrm>
              <a:off x="2317750" y="1816101"/>
              <a:ext cx="14605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6480"/>
                  </a:moveTo>
                  <a:cubicBezTo>
                    <a:pt x="3600" y="6480"/>
                    <a:pt x="3600" y="6480"/>
                    <a:pt x="2880" y="6480"/>
                  </a:cubicBezTo>
                  <a:cubicBezTo>
                    <a:pt x="72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20" y="0"/>
                    <a:pt x="144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320" y="21600"/>
                    <a:pt x="4320" y="21600"/>
                    <a:pt x="4320" y="21600"/>
                  </a:cubicBezTo>
                  <a:cubicBezTo>
                    <a:pt x="3600" y="21600"/>
                    <a:pt x="3600" y="21168"/>
                    <a:pt x="3600" y="21168"/>
                  </a:cubicBezTo>
                  <a:lnTo>
                    <a:pt x="3600" y="6480"/>
                  </a:lnTo>
                  <a:close/>
                </a:path>
              </a:pathLst>
            </a:custGeom>
            <a:solidFill>
              <a:srgbClr val="B1A9A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08" name="Shape 1108"/>
            <p:cNvSpPr/>
            <p:nvPr/>
          </p:nvSpPr>
          <p:spPr>
            <a:xfrm>
              <a:off x="2317750" y="1816101"/>
              <a:ext cx="14605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6480"/>
                  </a:moveTo>
                  <a:cubicBezTo>
                    <a:pt x="3600" y="6480"/>
                    <a:pt x="3600" y="6480"/>
                    <a:pt x="2880" y="6480"/>
                  </a:cubicBezTo>
                  <a:cubicBezTo>
                    <a:pt x="72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20" y="0"/>
                    <a:pt x="144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320" y="21600"/>
                    <a:pt x="4320" y="21600"/>
                    <a:pt x="4320" y="21600"/>
                  </a:cubicBezTo>
                  <a:cubicBezTo>
                    <a:pt x="3600" y="21600"/>
                    <a:pt x="3600" y="21168"/>
                    <a:pt x="3600" y="21168"/>
                  </a:cubicBezTo>
                  <a:lnTo>
                    <a:pt x="3600" y="6480"/>
                  </a:lnTo>
                  <a:close/>
                </a:path>
              </a:pathLst>
            </a:custGeom>
            <a:solidFill>
              <a:srgbClr val="B4ACA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09" name="Shape 1109"/>
            <p:cNvSpPr/>
            <p:nvPr/>
          </p:nvSpPr>
          <p:spPr>
            <a:xfrm>
              <a:off x="2317750" y="1816101"/>
              <a:ext cx="14605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6480"/>
                  </a:moveTo>
                  <a:cubicBezTo>
                    <a:pt x="3600" y="6480"/>
                    <a:pt x="3600" y="6480"/>
                    <a:pt x="2880" y="6480"/>
                  </a:cubicBezTo>
                  <a:cubicBezTo>
                    <a:pt x="72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20" y="0"/>
                    <a:pt x="144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320" y="21600"/>
                    <a:pt x="4320" y="21600"/>
                    <a:pt x="4320" y="21600"/>
                  </a:cubicBezTo>
                  <a:cubicBezTo>
                    <a:pt x="3600" y="21600"/>
                    <a:pt x="3600" y="21168"/>
                    <a:pt x="3600" y="21168"/>
                  </a:cubicBezTo>
                  <a:lnTo>
                    <a:pt x="3600" y="6480"/>
                  </a:lnTo>
                  <a:close/>
                </a:path>
              </a:pathLst>
            </a:custGeom>
            <a:solidFill>
              <a:srgbClr val="B6AFA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10" name="Shape 1110"/>
            <p:cNvSpPr/>
            <p:nvPr/>
          </p:nvSpPr>
          <p:spPr>
            <a:xfrm>
              <a:off x="2324100" y="1816101"/>
              <a:ext cx="13970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234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2979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B9B1A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11" name="Shape 1111"/>
            <p:cNvSpPr/>
            <p:nvPr/>
          </p:nvSpPr>
          <p:spPr>
            <a:xfrm>
              <a:off x="2324100" y="1816101"/>
              <a:ext cx="13970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234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2979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BBB4B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12" name="Shape 1112"/>
            <p:cNvSpPr/>
            <p:nvPr/>
          </p:nvSpPr>
          <p:spPr>
            <a:xfrm>
              <a:off x="2324100" y="1816101"/>
              <a:ext cx="13970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234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BEB7B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13" name="Shape 1113"/>
            <p:cNvSpPr/>
            <p:nvPr/>
          </p:nvSpPr>
          <p:spPr>
            <a:xfrm>
              <a:off x="2324100" y="1816101"/>
              <a:ext cx="13970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234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C0BAB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14" name="Shape 1114"/>
            <p:cNvSpPr/>
            <p:nvPr/>
          </p:nvSpPr>
          <p:spPr>
            <a:xfrm>
              <a:off x="2324100" y="1816101"/>
              <a:ext cx="13970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234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C3BDB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15" name="Shape 1115"/>
            <p:cNvSpPr/>
            <p:nvPr/>
          </p:nvSpPr>
          <p:spPr>
            <a:xfrm>
              <a:off x="2324100" y="1816101"/>
              <a:ext cx="13970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234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C5BFB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16" name="Shape 1116"/>
            <p:cNvSpPr/>
            <p:nvPr/>
          </p:nvSpPr>
          <p:spPr>
            <a:xfrm>
              <a:off x="2324100" y="1816101"/>
              <a:ext cx="13970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234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C8C2C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17" name="Shape 1117"/>
            <p:cNvSpPr/>
            <p:nvPr/>
          </p:nvSpPr>
          <p:spPr>
            <a:xfrm>
              <a:off x="2324100" y="1816101"/>
              <a:ext cx="13970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234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CAC5C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18" name="Shape 1118"/>
            <p:cNvSpPr/>
            <p:nvPr/>
          </p:nvSpPr>
          <p:spPr>
            <a:xfrm>
              <a:off x="2324100" y="1816101"/>
              <a:ext cx="13970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234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CDC8C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19" name="Shape 1119"/>
            <p:cNvSpPr/>
            <p:nvPr/>
          </p:nvSpPr>
          <p:spPr>
            <a:xfrm>
              <a:off x="2324100" y="1816101"/>
              <a:ext cx="13970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234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D0CBC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20" name="Shape 1120"/>
            <p:cNvSpPr/>
            <p:nvPr/>
          </p:nvSpPr>
          <p:spPr>
            <a:xfrm>
              <a:off x="2324100" y="1816101"/>
              <a:ext cx="13970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234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D2CEC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21" name="Shape 1121"/>
            <p:cNvSpPr/>
            <p:nvPr/>
          </p:nvSpPr>
          <p:spPr>
            <a:xfrm>
              <a:off x="2324100" y="1816101"/>
              <a:ext cx="13970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234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D5D0C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22" name="Shape 1122"/>
            <p:cNvSpPr/>
            <p:nvPr/>
          </p:nvSpPr>
          <p:spPr>
            <a:xfrm>
              <a:off x="2324100" y="1816101"/>
              <a:ext cx="13970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234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D8D3D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23" name="Shape 1123"/>
            <p:cNvSpPr/>
            <p:nvPr/>
          </p:nvSpPr>
          <p:spPr>
            <a:xfrm>
              <a:off x="2324100" y="1816101"/>
              <a:ext cx="13970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234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DAD6D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24" name="Shape 1124"/>
            <p:cNvSpPr/>
            <p:nvPr/>
          </p:nvSpPr>
          <p:spPr>
            <a:xfrm>
              <a:off x="2324100" y="1816101"/>
              <a:ext cx="13970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979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DDD9D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25" name="Shape 1125"/>
            <p:cNvSpPr/>
            <p:nvPr/>
          </p:nvSpPr>
          <p:spPr>
            <a:xfrm>
              <a:off x="2324100" y="1816101"/>
              <a:ext cx="13970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979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E0DCD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26" name="Shape 1126"/>
            <p:cNvSpPr/>
            <p:nvPr/>
          </p:nvSpPr>
          <p:spPr>
            <a:xfrm>
              <a:off x="2324100" y="1816101"/>
              <a:ext cx="13970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979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E2DFD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27" name="Shape 1127"/>
            <p:cNvSpPr/>
            <p:nvPr/>
          </p:nvSpPr>
          <p:spPr>
            <a:xfrm>
              <a:off x="2324100" y="1816101"/>
              <a:ext cx="13970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979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E5E2E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28" name="Shape 1128"/>
            <p:cNvSpPr/>
            <p:nvPr/>
          </p:nvSpPr>
          <p:spPr>
            <a:xfrm>
              <a:off x="2324100" y="1816101"/>
              <a:ext cx="13970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979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E8E5E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29" name="Shape 1129"/>
            <p:cNvSpPr/>
            <p:nvPr/>
          </p:nvSpPr>
          <p:spPr>
            <a:xfrm>
              <a:off x="2324100" y="1816101"/>
              <a:ext cx="13970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979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EAE8E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30" name="Shape 1130"/>
            <p:cNvSpPr/>
            <p:nvPr/>
          </p:nvSpPr>
          <p:spPr>
            <a:xfrm>
              <a:off x="2324100" y="1816101"/>
              <a:ext cx="13970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979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45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EDEBE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31" name="Shape 1131"/>
            <p:cNvSpPr/>
            <p:nvPr/>
          </p:nvSpPr>
          <p:spPr>
            <a:xfrm>
              <a:off x="2324100" y="1816101"/>
              <a:ext cx="13970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979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45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F0EEE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32" name="Shape 1132"/>
            <p:cNvSpPr/>
            <p:nvPr/>
          </p:nvSpPr>
          <p:spPr>
            <a:xfrm>
              <a:off x="2324100" y="1816101"/>
              <a:ext cx="13970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979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45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F3F2F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33" name="Shape 1133"/>
            <p:cNvSpPr/>
            <p:nvPr/>
          </p:nvSpPr>
          <p:spPr>
            <a:xfrm>
              <a:off x="2324100" y="1816101"/>
              <a:ext cx="13970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979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45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F6F5F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34" name="Shape 1134"/>
            <p:cNvSpPr/>
            <p:nvPr/>
          </p:nvSpPr>
          <p:spPr>
            <a:xfrm>
              <a:off x="2324100" y="1816101"/>
              <a:ext cx="13970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979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45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35" name="Shape 1135"/>
            <p:cNvSpPr/>
            <p:nvPr/>
          </p:nvSpPr>
          <p:spPr>
            <a:xfrm>
              <a:off x="2324100" y="1816101"/>
              <a:ext cx="13970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979" y="6480"/>
                  </a:cubicBezTo>
                  <a:cubicBezTo>
                    <a:pt x="745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45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FBFBF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36" name="Shape 1136"/>
            <p:cNvSpPr/>
            <p:nvPr/>
          </p:nvSpPr>
          <p:spPr>
            <a:xfrm>
              <a:off x="2324100" y="1816101"/>
              <a:ext cx="13970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24" y="6480"/>
                  </a:moveTo>
                  <a:cubicBezTo>
                    <a:pt x="3724" y="6480"/>
                    <a:pt x="2979" y="6480"/>
                    <a:pt x="2979" y="6480"/>
                  </a:cubicBezTo>
                  <a:cubicBezTo>
                    <a:pt x="745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45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3724" y="21168"/>
                    <a:pt x="3724" y="21168"/>
                  </a:cubicBezTo>
                  <a:lnTo>
                    <a:pt x="3724" y="6480"/>
                  </a:lnTo>
                  <a:close/>
                </a:path>
              </a:pathLst>
            </a:custGeom>
            <a:solidFill>
              <a:srgbClr val="FDFDF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37" name="Shape 1137"/>
            <p:cNvSpPr/>
            <p:nvPr/>
          </p:nvSpPr>
          <p:spPr>
            <a:xfrm>
              <a:off x="2324100" y="1816101"/>
              <a:ext cx="139700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24" y="6480"/>
                  </a:moveTo>
                  <a:cubicBezTo>
                    <a:pt x="3724" y="6480"/>
                    <a:pt x="2979" y="6480"/>
                    <a:pt x="2979" y="6480"/>
                  </a:cubicBezTo>
                  <a:cubicBezTo>
                    <a:pt x="745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45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3724" y="21168"/>
                    <a:pt x="3724" y="21168"/>
                  </a:cubicBezTo>
                  <a:lnTo>
                    <a:pt x="3724" y="648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pic>
          <p:nvPicPr>
            <p:cNvPr id="1138" name="image6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2251075" y="2076451"/>
              <a:ext cx="41277" cy="857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139" name="image7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2251075" y="2009775"/>
              <a:ext cx="41277" cy="857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140" name="image8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2251075" y="1778001"/>
              <a:ext cx="41277" cy="889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141" name="image9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2251075" y="1714501"/>
              <a:ext cx="41277" cy="857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142" name="Shape 1142"/>
            <p:cNvSpPr/>
            <p:nvPr/>
          </p:nvSpPr>
          <p:spPr>
            <a:xfrm>
              <a:off x="0" y="-1"/>
              <a:ext cx="2695577" cy="331470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5400" cap="flat">
              <a:solidFill>
                <a:srgbClr val="3AA3CD"/>
              </a:solidFill>
              <a:prstDash val="solid"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defTabSz="457200">
                <a:defRPr sz="1200">
                  <a:latin typeface="+mj-lt"/>
                  <a:ea typeface="+mj-ea"/>
                  <a:cs typeface="+mj-cs"/>
                  <a:sym typeface="Helvetica"/>
                </a:defRPr>
              </a:pPr>
              <a:endParaRPr/>
            </a:p>
          </p:txBody>
        </p:sp>
        <p:sp>
          <p:nvSpPr>
            <p:cNvPr id="1143" name="Shape 1143"/>
            <p:cNvSpPr/>
            <p:nvPr/>
          </p:nvSpPr>
          <p:spPr>
            <a:xfrm>
              <a:off x="57150" y="53976"/>
              <a:ext cx="2581277" cy="2222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0" y="21600"/>
                  </a:moveTo>
                  <a:cubicBezTo>
                    <a:pt x="0" y="21600"/>
                    <a:pt x="0" y="21554"/>
                    <a:pt x="0" y="21507"/>
                  </a:cubicBezTo>
                  <a:cubicBezTo>
                    <a:pt x="0" y="20812"/>
                    <a:pt x="0" y="20812"/>
                    <a:pt x="0" y="20812"/>
                  </a:cubicBezTo>
                  <a:cubicBezTo>
                    <a:pt x="0" y="20766"/>
                    <a:pt x="0" y="20719"/>
                    <a:pt x="40" y="20719"/>
                  </a:cubicBezTo>
                  <a:cubicBezTo>
                    <a:pt x="80" y="20719"/>
                    <a:pt x="80" y="20766"/>
                    <a:pt x="80" y="20812"/>
                  </a:cubicBezTo>
                  <a:cubicBezTo>
                    <a:pt x="80" y="21507"/>
                    <a:pt x="80" y="21507"/>
                    <a:pt x="80" y="21507"/>
                  </a:cubicBezTo>
                  <a:cubicBezTo>
                    <a:pt x="80" y="21554"/>
                    <a:pt x="80" y="21600"/>
                    <a:pt x="40" y="21600"/>
                  </a:cubicBezTo>
                  <a:moveTo>
                    <a:pt x="21560" y="21600"/>
                  </a:moveTo>
                  <a:cubicBezTo>
                    <a:pt x="21520" y="21600"/>
                    <a:pt x="21520" y="21554"/>
                    <a:pt x="21520" y="21507"/>
                  </a:cubicBezTo>
                  <a:cubicBezTo>
                    <a:pt x="21520" y="20812"/>
                    <a:pt x="21520" y="20812"/>
                    <a:pt x="21520" y="20812"/>
                  </a:cubicBezTo>
                  <a:cubicBezTo>
                    <a:pt x="21520" y="20766"/>
                    <a:pt x="21520" y="20719"/>
                    <a:pt x="21560" y="20719"/>
                  </a:cubicBezTo>
                  <a:cubicBezTo>
                    <a:pt x="21600" y="20719"/>
                    <a:pt x="21600" y="20766"/>
                    <a:pt x="21600" y="20812"/>
                  </a:cubicBezTo>
                  <a:cubicBezTo>
                    <a:pt x="21600" y="21507"/>
                    <a:pt x="21600" y="21507"/>
                    <a:pt x="21600" y="21507"/>
                  </a:cubicBezTo>
                  <a:cubicBezTo>
                    <a:pt x="21600" y="21554"/>
                    <a:pt x="21600" y="21600"/>
                    <a:pt x="21560" y="21600"/>
                  </a:cubicBezTo>
                  <a:moveTo>
                    <a:pt x="40" y="20117"/>
                  </a:moveTo>
                  <a:cubicBezTo>
                    <a:pt x="0" y="20117"/>
                    <a:pt x="0" y="20117"/>
                    <a:pt x="0" y="20070"/>
                  </a:cubicBezTo>
                  <a:cubicBezTo>
                    <a:pt x="0" y="19329"/>
                    <a:pt x="0" y="19329"/>
                    <a:pt x="0" y="19329"/>
                  </a:cubicBezTo>
                  <a:cubicBezTo>
                    <a:pt x="0" y="19329"/>
                    <a:pt x="0" y="19282"/>
                    <a:pt x="40" y="19282"/>
                  </a:cubicBezTo>
                  <a:cubicBezTo>
                    <a:pt x="80" y="19282"/>
                    <a:pt x="80" y="19329"/>
                    <a:pt x="80" y="19329"/>
                  </a:cubicBezTo>
                  <a:cubicBezTo>
                    <a:pt x="80" y="20070"/>
                    <a:pt x="80" y="20070"/>
                    <a:pt x="80" y="20070"/>
                  </a:cubicBezTo>
                  <a:cubicBezTo>
                    <a:pt x="80" y="20117"/>
                    <a:pt x="80" y="20117"/>
                    <a:pt x="40" y="20117"/>
                  </a:cubicBezTo>
                  <a:moveTo>
                    <a:pt x="21560" y="20117"/>
                  </a:moveTo>
                  <a:cubicBezTo>
                    <a:pt x="21520" y="20117"/>
                    <a:pt x="21520" y="20117"/>
                    <a:pt x="21520" y="20070"/>
                  </a:cubicBezTo>
                  <a:cubicBezTo>
                    <a:pt x="21520" y="19329"/>
                    <a:pt x="21520" y="19329"/>
                    <a:pt x="21520" y="19329"/>
                  </a:cubicBezTo>
                  <a:cubicBezTo>
                    <a:pt x="21520" y="19329"/>
                    <a:pt x="21520" y="19282"/>
                    <a:pt x="21560" y="19282"/>
                  </a:cubicBezTo>
                  <a:cubicBezTo>
                    <a:pt x="21600" y="19282"/>
                    <a:pt x="21600" y="19329"/>
                    <a:pt x="21600" y="19329"/>
                  </a:cubicBezTo>
                  <a:cubicBezTo>
                    <a:pt x="21600" y="20070"/>
                    <a:pt x="21600" y="20070"/>
                    <a:pt x="21600" y="20070"/>
                  </a:cubicBezTo>
                  <a:cubicBezTo>
                    <a:pt x="21600" y="20117"/>
                    <a:pt x="21600" y="20117"/>
                    <a:pt x="21560" y="20117"/>
                  </a:cubicBezTo>
                  <a:moveTo>
                    <a:pt x="40" y="18680"/>
                  </a:moveTo>
                  <a:cubicBezTo>
                    <a:pt x="0" y="18680"/>
                    <a:pt x="0" y="18633"/>
                    <a:pt x="0" y="18633"/>
                  </a:cubicBezTo>
                  <a:cubicBezTo>
                    <a:pt x="0" y="17892"/>
                    <a:pt x="0" y="17892"/>
                    <a:pt x="0" y="17892"/>
                  </a:cubicBezTo>
                  <a:cubicBezTo>
                    <a:pt x="0" y="17845"/>
                    <a:pt x="0" y="17845"/>
                    <a:pt x="40" y="17845"/>
                  </a:cubicBezTo>
                  <a:cubicBezTo>
                    <a:pt x="80" y="17845"/>
                    <a:pt x="80" y="17845"/>
                    <a:pt x="80" y="17892"/>
                  </a:cubicBezTo>
                  <a:cubicBezTo>
                    <a:pt x="80" y="18633"/>
                    <a:pt x="80" y="18633"/>
                    <a:pt x="80" y="18633"/>
                  </a:cubicBezTo>
                  <a:cubicBezTo>
                    <a:pt x="80" y="18633"/>
                    <a:pt x="80" y="18680"/>
                    <a:pt x="40" y="18680"/>
                  </a:cubicBezTo>
                  <a:moveTo>
                    <a:pt x="21560" y="18680"/>
                  </a:moveTo>
                  <a:cubicBezTo>
                    <a:pt x="21520" y="18680"/>
                    <a:pt x="21520" y="18633"/>
                    <a:pt x="21520" y="18633"/>
                  </a:cubicBezTo>
                  <a:cubicBezTo>
                    <a:pt x="21520" y="17892"/>
                    <a:pt x="21520" y="17892"/>
                    <a:pt x="21520" y="17892"/>
                  </a:cubicBezTo>
                  <a:cubicBezTo>
                    <a:pt x="21520" y="17845"/>
                    <a:pt x="21520" y="17845"/>
                    <a:pt x="21560" y="17845"/>
                  </a:cubicBezTo>
                  <a:cubicBezTo>
                    <a:pt x="21600" y="17845"/>
                    <a:pt x="21600" y="17845"/>
                    <a:pt x="21600" y="17892"/>
                  </a:cubicBezTo>
                  <a:cubicBezTo>
                    <a:pt x="21600" y="18633"/>
                    <a:pt x="21600" y="18633"/>
                    <a:pt x="21600" y="18633"/>
                  </a:cubicBezTo>
                  <a:cubicBezTo>
                    <a:pt x="21600" y="18633"/>
                    <a:pt x="21600" y="18680"/>
                    <a:pt x="21560" y="18680"/>
                  </a:cubicBezTo>
                  <a:moveTo>
                    <a:pt x="40" y="17243"/>
                  </a:moveTo>
                  <a:cubicBezTo>
                    <a:pt x="0" y="17243"/>
                    <a:pt x="0" y="17197"/>
                    <a:pt x="0" y="17150"/>
                  </a:cubicBezTo>
                  <a:cubicBezTo>
                    <a:pt x="0" y="16455"/>
                    <a:pt x="0" y="16455"/>
                    <a:pt x="0" y="16455"/>
                  </a:cubicBezTo>
                  <a:cubicBezTo>
                    <a:pt x="0" y="16409"/>
                    <a:pt x="0" y="16362"/>
                    <a:pt x="40" y="16362"/>
                  </a:cubicBezTo>
                  <a:cubicBezTo>
                    <a:pt x="80" y="16362"/>
                    <a:pt x="80" y="16409"/>
                    <a:pt x="80" y="16455"/>
                  </a:cubicBezTo>
                  <a:cubicBezTo>
                    <a:pt x="80" y="17150"/>
                    <a:pt x="80" y="17150"/>
                    <a:pt x="80" y="17150"/>
                  </a:cubicBezTo>
                  <a:cubicBezTo>
                    <a:pt x="80" y="17197"/>
                    <a:pt x="80" y="17243"/>
                    <a:pt x="40" y="17243"/>
                  </a:cubicBezTo>
                  <a:moveTo>
                    <a:pt x="21560" y="17243"/>
                  </a:moveTo>
                  <a:cubicBezTo>
                    <a:pt x="21520" y="17243"/>
                    <a:pt x="21520" y="17197"/>
                    <a:pt x="21520" y="17150"/>
                  </a:cubicBezTo>
                  <a:cubicBezTo>
                    <a:pt x="21520" y="16455"/>
                    <a:pt x="21520" y="16455"/>
                    <a:pt x="21520" y="16455"/>
                  </a:cubicBezTo>
                  <a:cubicBezTo>
                    <a:pt x="21520" y="16409"/>
                    <a:pt x="21520" y="16362"/>
                    <a:pt x="21560" y="16362"/>
                  </a:cubicBezTo>
                  <a:cubicBezTo>
                    <a:pt x="21600" y="16362"/>
                    <a:pt x="21600" y="16409"/>
                    <a:pt x="21600" y="16455"/>
                  </a:cubicBezTo>
                  <a:cubicBezTo>
                    <a:pt x="21600" y="17150"/>
                    <a:pt x="21600" y="17150"/>
                    <a:pt x="21600" y="17150"/>
                  </a:cubicBezTo>
                  <a:cubicBezTo>
                    <a:pt x="21600" y="17197"/>
                    <a:pt x="21600" y="17243"/>
                    <a:pt x="21560" y="17243"/>
                  </a:cubicBezTo>
                  <a:moveTo>
                    <a:pt x="40" y="15760"/>
                  </a:moveTo>
                  <a:cubicBezTo>
                    <a:pt x="0" y="15760"/>
                    <a:pt x="0" y="15760"/>
                    <a:pt x="0" y="15713"/>
                  </a:cubicBezTo>
                  <a:cubicBezTo>
                    <a:pt x="0" y="14972"/>
                    <a:pt x="0" y="14972"/>
                    <a:pt x="0" y="14972"/>
                  </a:cubicBezTo>
                  <a:cubicBezTo>
                    <a:pt x="0" y="14972"/>
                    <a:pt x="0" y="14925"/>
                    <a:pt x="40" y="14925"/>
                  </a:cubicBezTo>
                  <a:cubicBezTo>
                    <a:pt x="80" y="14925"/>
                    <a:pt x="80" y="14972"/>
                    <a:pt x="80" y="14972"/>
                  </a:cubicBezTo>
                  <a:cubicBezTo>
                    <a:pt x="80" y="15713"/>
                    <a:pt x="80" y="15713"/>
                    <a:pt x="80" y="15713"/>
                  </a:cubicBezTo>
                  <a:cubicBezTo>
                    <a:pt x="80" y="15760"/>
                    <a:pt x="80" y="15760"/>
                    <a:pt x="40" y="15760"/>
                  </a:cubicBezTo>
                  <a:moveTo>
                    <a:pt x="21560" y="15760"/>
                  </a:moveTo>
                  <a:cubicBezTo>
                    <a:pt x="21520" y="15760"/>
                    <a:pt x="21520" y="15760"/>
                    <a:pt x="21520" y="15713"/>
                  </a:cubicBezTo>
                  <a:cubicBezTo>
                    <a:pt x="21520" y="14972"/>
                    <a:pt x="21520" y="14972"/>
                    <a:pt x="21520" y="14972"/>
                  </a:cubicBezTo>
                  <a:cubicBezTo>
                    <a:pt x="21520" y="14972"/>
                    <a:pt x="21520" y="14925"/>
                    <a:pt x="21560" y="14925"/>
                  </a:cubicBezTo>
                  <a:cubicBezTo>
                    <a:pt x="21600" y="14925"/>
                    <a:pt x="21600" y="14972"/>
                    <a:pt x="21600" y="14972"/>
                  </a:cubicBezTo>
                  <a:cubicBezTo>
                    <a:pt x="21600" y="15713"/>
                    <a:pt x="21600" y="15713"/>
                    <a:pt x="21600" y="15713"/>
                  </a:cubicBezTo>
                  <a:cubicBezTo>
                    <a:pt x="21600" y="15760"/>
                    <a:pt x="21600" y="15760"/>
                    <a:pt x="21560" y="15760"/>
                  </a:cubicBezTo>
                  <a:moveTo>
                    <a:pt x="40" y="14323"/>
                  </a:moveTo>
                  <a:cubicBezTo>
                    <a:pt x="0" y="14323"/>
                    <a:pt x="0" y="14276"/>
                    <a:pt x="0" y="14276"/>
                  </a:cubicBezTo>
                  <a:cubicBezTo>
                    <a:pt x="0" y="13535"/>
                    <a:pt x="0" y="13535"/>
                    <a:pt x="0" y="13535"/>
                  </a:cubicBezTo>
                  <a:cubicBezTo>
                    <a:pt x="0" y="13488"/>
                    <a:pt x="0" y="13488"/>
                    <a:pt x="40" y="13488"/>
                  </a:cubicBezTo>
                  <a:cubicBezTo>
                    <a:pt x="80" y="13488"/>
                    <a:pt x="80" y="13488"/>
                    <a:pt x="80" y="13535"/>
                  </a:cubicBezTo>
                  <a:cubicBezTo>
                    <a:pt x="80" y="14276"/>
                    <a:pt x="80" y="14276"/>
                    <a:pt x="80" y="14276"/>
                  </a:cubicBezTo>
                  <a:cubicBezTo>
                    <a:pt x="80" y="14276"/>
                    <a:pt x="80" y="14323"/>
                    <a:pt x="40" y="14323"/>
                  </a:cubicBezTo>
                  <a:moveTo>
                    <a:pt x="21560" y="14323"/>
                  </a:moveTo>
                  <a:cubicBezTo>
                    <a:pt x="21520" y="14323"/>
                    <a:pt x="21520" y="14276"/>
                    <a:pt x="21520" y="14276"/>
                  </a:cubicBezTo>
                  <a:cubicBezTo>
                    <a:pt x="21520" y="13535"/>
                    <a:pt x="21520" y="13535"/>
                    <a:pt x="21520" y="13535"/>
                  </a:cubicBezTo>
                  <a:cubicBezTo>
                    <a:pt x="21520" y="13488"/>
                    <a:pt x="21520" y="13488"/>
                    <a:pt x="21560" y="13488"/>
                  </a:cubicBezTo>
                  <a:cubicBezTo>
                    <a:pt x="21600" y="13488"/>
                    <a:pt x="21600" y="13488"/>
                    <a:pt x="21600" y="13535"/>
                  </a:cubicBezTo>
                  <a:cubicBezTo>
                    <a:pt x="21600" y="14276"/>
                    <a:pt x="21600" y="14276"/>
                    <a:pt x="21600" y="14276"/>
                  </a:cubicBezTo>
                  <a:cubicBezTo>
                    <a:pt x="21600" y="14276"/>
                    <a:pt x="21600" y="14323"/>
                    <a:pt x="21560" y="14323"/>
                  </a:cubicBezTo>
                  <a:moveTo>
                    <a:pt x="40" y="12886"/>
                  </a:moveTo>
                  <a:cubicBezTo>
                    <a:pt x="0" y="12886"/>
                    <a:pt x="0" y="12839"/>
                    <a:pt x="0" y="12793"/>
                  </a:cubicBezTo>
                  <a:cubicBezTo>
                    <a:pt x="0" y="12098"/>
                    <a:pt x="0" y="12098"/>
                    <a:pt x="0" y="12098"/>
                  </a:cubicBezTo>
                  <a:cubicBezTo>
                    <a:pt x="0" y="12052"/>
                    <a:pt x="0" y="12005"/>
                    <a:pt x="40" y="12005"/>
                  </a:cubicBezTo>
                  <a:cubicBezTo>
                    <a:pt x="80" y="12005"/>
                    <a:pt x="80" y="12052"/>
                    <a:pt x="80" y="12098"/>
                  </a:cubicBezTo>
                  <a:cubicBezTo>
                    <a:pt x="80" y="12793"/>
                    <a:pt x="80" y="12793"/>
                    <a:pt x="80" y="12793"/>
                  </a:cubicBezTo>
                  <a:cubicBezTo>
                    <a:pt x="80" y="12839"/>
                    <a:pt x="80" y="12886"/>
                    <a:pt x="40" y="12886"/>
                  </a:cubicBezTo>
                  <a:moveTo>
                    <a:pt x="21560" y="12886"/>
                  </a:moveTo>
                  <a:cubicBezTo>
                    <a:pt x="21520" y="12886"/>
                    <a:pt x="21520" y="12839"/>
                    <a:pt x="21520" y="12793"/>
                  </a:cubicBezTo>
                  <a:cubicBezTo>
                    <a:pt x="21520" y="12098"/>
                    <a:pt x="21520" y="12098"/>
                    <a:pt x="21520" y="12098"/>
                  </a:cubicBezTo>
                  <a:cubicBezTo>
                    <a:pt x="21520" y="12052"/>
                    <a:pt x="21520" y="12005"/>
                    <a:pt x="21560" y="12005"/>
                  </a:cubicBezTo>
                  <a:cubicBezTo>
                    <a:pt x="21600" y="12005"/>
                    <a:pt x="21600" y="12052"/>
                    <a:pt x="21600" y="12098"/>
                  </a:cubicBezTo>
                  <a:cubicBezTo>
                    <a:pt x="21600" y="12793"/>
                    <a:pt x="21600" y="12793"/>
                    <a:pt x="21600" y="12793"/>
                  </a:cubicBezTo>
                  <a:cubicBezTo>
                    <a:pt x="21600" y="12839"/>
                    <a:pt x="21600" y="12886"/>
                    <a:pt x="21560" y="12886"/>
                  </a:cubicBezTo>
                  <a:moveTo>
                    <a:pt x="40" y="11403"/>
                  </a:moveTo>
                  <a:cubicBezTo>
                    <a:pt x="0" y="11403"/>
                    <a:pt x="0" y="11403"/>
                    <a:pt x="0" y="11356"/>
                  </a:cubicBezTo>
                  <a:cubicBezTo>
                    <a:pt x="0" y="10615"/>
                    <a:pt x="0" y="10615"/>
                    <a:pt x="0" y="10615"/>
                  </a:cubicBezTo>
                  <a:cubicBezTo>
                    <a:pt x="0" y="10615"/>
                    <a:pt x="0" y="10568"/>
                    <a:pt x="40" y="10568"/>
                  </a:cubicBezTo>
                  <a:cubicBezTo>
                    <a:pt x="80" y="10568"/>
                    <a:pt x="80" y="10615"/>
                    <a:pt x="80" y="10615"/>
                  </a:cubicBezTo>
                  <a:cubicBezTo>
                    <a:pt x="80" y="11356"/>
                    <a:pt x="80" y="11356"/>
                    <a:pt x="80" y="11356"/>
                  </a:cubicBezTo>
                  <a:cubicBezTo>
                    <a:pt x="80" y="11403"/>
                    <a:pt x="80" y="11403"/>
                    <a:pt x="40" y="11403"/>
                  </a:cubicBezTo>
                  <a:moveTo>
                    <a:pt x="21560" y="11403"/>
                  </a:moveTo>
                  <a:cubicBezTo>
                    <a:pt x="21520" y="11403"/>
                    <a:pt x="21520" y="11403"/>
                    <a:pt x="21520" y="11356"/>
                  </a:cubicBezTo>
                  <a:cubicBezTo>
                    <a:pt x="21520" y="10615"/>
                    <a:pt x="21520" y="10615"/>
                    <a:pt x="21520" y="10615"/>
                  </a:cubicBezTo>
                  <a:cubicBezTo>
                    <a:pt x="21520" y="10615"/>
                    <a:pt x="21520" y="10568"/>
                    <a:pt x="21560" y="10568"/>
                  </a:cubicBezTo>
                  <a:cubicBezTo>
                    <a:pt x="21600" y="10568"/>
                    <a:pt x="21600" y="10615"/>
                    <a:pt x="21600" y="10615"/>
                  </a:cubicBezTo>
                  <a:cubicBezTo>
                    <a:pt x="21600" y="11356"/>
                    <a:pt x="21600" y="11356"/>
                    <a:pt x="21600" y="11356"/>
                  </a:cubicBezTo>
                  <a:cubicBezTo>
                    <a:pt x="21600" y="11403"/>
                    <a:pt x="21600" y="11403"/>
                    <a:pt x="21560" y="11403"/>
                  </a:cubicBezTo>
                  <a:moveTo>
                    <a:pt x="40" y="9966"/>
                  </a:moveTo>
                  <a:cubicBezTo>
                    <a:pt x="0" y="9966"/>
                    <a:pt x="0" y="9966"/>
                    <a:pt x="0" y="9919"/>
                  </a:cubicBezTo>
                  <a:cubicBezTo>
                    <a:pt x="0" y="9178"/>
                    <a:pt x="0" y="9178"/>
                    <a:pt x="0" y="9178"/>
                  </a:cubicBezTo>
                  <a:cubicBezTo>
                    <a:pt x="0" y="9131"/>
                    <a:pt x="0" y="9131"/>
                    <a:pt x="40" y="9131"/>
                  </a:cubicBezTo>
                  <a:cubicBezTo>
                    <a:pt x="80" y="9131"/>
                    <a:pt x="80" y="9131"/>
                    <a:pt x="80" y="9178"/>
                  </a:cubicBezTo>
                  <a:cubicBezTo>
                    <a:pt x="80" y="9919"/>
                    <a:pt x="80" y="9919"/>
                    <a:pt x="80" y="9919"/>
                  </a:cubicBezTo>
                  <a:cubicBezTo>
                    <a:pt x="80" y="9966"/>
                    <a:pt x="80" y="9966"/>
                    <a:pt x="40" y="9966"/>
                  </a:cubicBezTo>
                  <a:moveTo>
                    <a:pt x="21560" y="9966"/>
                  </a:moveTo>
                  <a:cubicBezTo>
                    <a:pt x="21520" y="9966"/>
                    <a:pt x="21520" y="9919"/>
                    <a:pt x="21520" y="9919"/>
                  </a:cubicBezTo>
                  <a:cubicBezTo>
                    <a:pt x="21520" y="9178"/>
                    <a:pt x="21520" y="9178"/>
                    <a:pt x="21520" y="9178"/>
                  </a:cubicBezTo>
                  <a:cubicBezTo>
                    <a:pt x="21520" y="9131"/>
                    <a:pt x="21520" y="9131"/>
                    <a:pt x="21560" y="9131"/>
                  </a:cubicBezTo>
                  <a:cubicBezTo>
                    <a:pt x="21600" y="9131"/>
                    <a:pt x="21600" y="9131"/>
                    <a:pt x="21600" y="9178"/>
                  </a:cubicBezTo>
                  <a:cubicBezTo>
                    <a:pt x="21600" y="9919"/>
                    <a:pt x="21600" y="9919"/>
                    <a:pt x="21600" y="9919"/>
                  </a:cubicBezTo>
                  <a:cubicBezTo>
                    <a:pt x="21600" y="9919"/>
                    <a:pt x="21600" y="9966"/>
                    <a:pt x="21560" y="9966"/>
                  </a:cubicBezTo>
                  <a:moveTo>
                    <a:pt x="40" y="8529"/>
                  </a:moveTo>
                  <a:cubicBezTo>
                    <a:pt x="0" y="8529"/>
                    <a:pt x="0" y="8482"/>
                    <a:pt x="0" y="8436"/>
                  </a:cubicBezTo>
                  <a:cubicBezTo>
                    <a:pt x="0" y="7741"/>
                    <a:pt x="0" y="7741"/>
                    <a:pt x="0" y="7741"/>
                  </a:cubicBezTo>
                  <a:cubicBezTo>
                    <a:pt x="0" y="7694"/>
                    <a:pt x="0" y="7648"/>
                    <a:pt x="40" y="7648"/>
                  </a:cubicBezTo>
                  <a:cubicBezTo>
                    <a:pt x="80" y="7648"/>
                    <a:pt x="80" y="7694"/>
                    <a:pt x="80" y="7741"/>
                  </a:cubicBezTo>
                  <a:cubicBezTo>
                    <a:pt x="80" y="8436"/>
                    <a:pt x="80" y="8436"/>
                    <a:pt x="80" y="8436"/>
                  </a:cubicBezTo>
                  <a:cubicBezTo>
                    <a:pt x="80" y="8482"/>
                    <a:pt x="80" y="8529"/>
                    <a:pt x="40" y="8529"/>
                  </a:cubicBezTo>
                  <a:moveTo>
                    <a:pt x="21560" y="8529"/>
                  </a:moveTo>
                  <a:cubicBezTo>
                    <a:pt x="21520" y="8529"/>
                    <a:pt x="21520" y="8482"/>
                    <a:pt x="21520" y="8436"/>
                  </a:cubicBezTo>
                  <a:cubicBezTo>
                    <a:pt x="21520" y="7741"/>
                    <a:pt x="21520" y="7741"/>
                    <a:pt x="21520" y="7741"/>
                  </a:cubicBezTo>
                  <a:cubicBezTo>
                    <a:pt x="21520" y="7694"/>
                    <a:pt x="21520" y="7648"/>
                    <a:pt x="21560" y="7648"/>
                  </a:cubicBezTo>
                  <a:cubicBezTo>
                    <a:pt x="21600" y="7648"/>
                    <a:pt x="21600" y="7694"/>
                    <a:pt x="21600" y="7741"/>
                  </a:cubicBezTo>
                  <a:cubicBezTo>
                    <a:pt x="21600" y="8436"/>
                    <a:pt x="21600" y="8436"/>
                    <a:pt x="21600" y="8436"/>
                  </a:cubicBezTo>
                  <a:cubicBezTo>
                    <a:pt x="21600" y="8482"/>
                    <a:pt x="21600" y="8529"/>
                    <a:pt x="21560" y="8529"/>
                  </a:cubicBezTo>
                  <a:moveTo>
                    <a:pt x="40" y="7045"/>
                  </a:moveTo>
                  <a:cubicBezTo>
                    <a:pt x="0" y="7045"/>
                    <a:pt x="0" y="7045"/>
                    <a:pt x="0" y="6999"/>
                  </a:cubicBezTo>
                  <a:cubicBezTo>
                    <a:pt x="0" y="6258"/>
                    <a:pt x="0" y="6258"/>
                    <a:pt x="0" y="6258"/>
                  </a:cubicBezTo>
                  <a:cubicBezTo>
                    <a:pt x="0" y="6258"/>
                    <a:pt x="0" y="6211"/>
                    <a:pt x="40" y="6211"/>
                  </a:cubicBezTo>
                  <a:cubicBezTo>
                    <a:pt x="80" y="6211"/>
                    <a:pt x="80" y="6258"/>
                    <a:pt x="80" y="6258"/>
                  </a:cubicBezTo>
                  <a:cubicBezTo>
                    <a:pt x="80" y="6999"/>
                    <a:pt x="80" y="6999"/>
                    <a:pt x="80" y="6999"/>
                  </a:cubicBezTo>
                  <a:cubicBezTo>
                    <a:pt x="80" y="7045"/>
                    <a:pt x="80" y="7045"/>
                    <a:pt x="40" y="7045"/>
                  </a:cubicBezTo>
                  <a:moveTo>
                    <a:pt x="21560" y="7045"/>
                  </a:moveTo>
                  <a:cubicBezTo>
                    <a:pt x="21520" y="7045"/>
                    <a:pt x="21520" y="7045"/>
                    <a:pt x="21520" y="6999"/>
                  </a:cubicBezTo>
                  <a:cubicBezTo>
                    <a:pt x="21520" y="6258"/>
                    <a:pt x="21520" y="6258"/>
                    <a:pt x="21520" y="6258"/>
                  </a:cubicBezTo>
                  <a:cubicBezTo>
                    <a:pt x="21520" y="6258"/>
                    <a:pt x="21520" y="6211"/>
                    <a:pt x="21560" y="6211"/>
                  </a:cubicBezTo>
                  <a:cubicBezTo>
                    <a:pt x="21600" y="6211"/>
                    <a:pt x="21600" y="6258"/>
                    <a:pt x="21600" y="6258"/>
                  </a:cubicBezTo>
                  <a:cubicBezTo>
                    <a:pt x="21600" y="6999"/>
                    <a:pt x="21600" y="6999"/>
                    <a:pt x="21600" y="6999"/>
                  </a:cubicBezTo>
                  <a:cubicBezTo>
                    <a:pt x="21600" y="7045"/>
                    <a:pt x="21600" y="7045"/>
                    <a:pt x="21560" y="7045"/>
                  </a:cubicBezTo>
                  <a:moveTo>
                    <a:pt x="40" y="5609"/>
                  </a:moveTo>
                  <a:cubicBezTo>
                    <a:pt x="0" y="5609"/>
                    <a:pt x="0" y="5609"/>
                    <a:pt x="0" y="5562"/>
                  </a:cubicBezTo>
                  <a:cubicBezTo>
                    <a:pt x="0" y="4821"/>
                    <a:pt x="0" y="4821"/>
                    <a:pt x="0" y="4821"/>
                  </a:cubicBezTo>
                  <a:cubicBezTo>
                    <a:pt x="0" y="4774"/>
                    <a:pt x="0" y="4774"/>
                    <a:pt x="40" y="4774"/>
                  </a:cubicBezTo>
                  <a:cubicBezTo>
                    <a:pt x="80" y="4774"/>
                    <a:pt x="80" y="4774"/>
                    <a:pt x="80" y="4821"/>
                  </a:cubicBezTo>
                  <a:cubicBezTo>
                    <a:pt x="80" y="5562"/>
                    <a:pt x="80" y="5562"/>
                    <a:pt x="80" y="5562"/>
                  </a:cubicBezTo>
                  <a:cubicBezTo>
                    <a:pt x="80" y="5609"/>
                    <a:pt x="80" y="5609"/>
                    <a:pt x="40" y="5609"/>
                  </a:cubicBezTo>
                  <a:moveTo>
                    <a:pt x="21560" y="5609"/>
                  </a:moveTo>
                  <a:cubicBezTo>
                    <a:pt x="21520" y="5609"/>
                    <a:pt x="21520" y="5562"/>
                    <a:pt x="21520" y="5562"/>
                  </a:cubicBezTo>
                  <a:cubicBezTo>
                    <a:pt x="21520" y="4821"/>
                    <a:pt x="21520" y="4821"/>
                    <a:pt x="21520" y="4821"/>
                  </a:cubicBezTo>
                  <a:cubicBezTo>
                    <a:pt x="21520" y="4774"/>
                    <a:pt x="21520" y="4774"/>
                    <a:pt x="21560" y="4774"/>
                  </a:cubicBezTo>
                  <a:cubicBezTo>
                    <a:pt x="21600" y="4774"/>
                    <a:pt x="21600" y="4774"/>
                    <a:pt x="21600" y="4821"/>
                  </a:cubicBezTo>
                  <a:cubicBezTo>
                    <a:pt x="21600" y="5562"/>
                    <a:pt x="21600" y="5562"/>
                    <a:pt x="21600" y="5562"/>
                  </a:cubicBezTo>
                  <a:cubicBezTo>
                    <a:pt x="21600" y="5562"/>
                    <a:pt x="21600" y="5609"/>
                    <a:pt x="21560" y="5609"/>
                  </a:cubicBezTo>
                  <a:moveTo>
                    <a:pt x="40" y="4172"/>
                  </a:moveTo>
                  <a:cubicBezTo>
                    <a:pt x="0" y="4172"/>
                    <a:pt x="0" y="4125"/>
                    <a:pt x="0" y="4079"/>
                  </a:cubicBezTo>
                  <a:cubicBezTo>
                    <a:pt x="0" y="3384"/>
                    <a:pt x="0" y="3384"/>
                    <a:pt x="0" y="3384"/>
                  </a:cubicBezTo>
                  <a:cubicBezTo>
                    <a:pt x="0" y="3337"/>
                    <a:pt x="0" y="3337"/>
                    <a:pt x="40" y="3337"/>
                  </a:cubicBezTo>
                  <a:cubicBezTo>
                    <a:pt x="80" y="3337"/>
                    <a:pt x="80" y="3337"/>
                    <a:pt x="80" y="3384"/>
                  </a:cubicBezTo>
                  <a:cubicBezTo>
                    <a:pt x="80" y="4079"/>
                    <a:pt x="80" y="4079"/>
                    <a:pt x="80" y="4079"/>
                  </a:cubicBezTo>
                  <a:cubicBezTo>
                    <a:pt x="80" y="4125"/>
                    <a:pt x="80" y="4172"/>
                    <a:pt x="40" y="4172"/>
                  </a:cubicBezTo>
                  <a:moveTo>
                    <a:pt x="21560" y="4172"/>
                  </a:moveTo>
                  <a:cubicBezTo>
                    <a:pt x="21520" y="4172"/>
                    <a:pt x="21520" y="4125"/>
                    <a:pt x="21520" y="4079"/>
                  </a:cubicBezTo>
                  <a:cubicBezTo>
                    <a:pt x="21520" y="3384"/>
                    <a:pt x="21520" y="3384"/>
                    <a:pt x="21520" y="3384"/>
                  </a:cubicBezTo>
                  <a:cubicBezTo>
                    <a:pt x="21520" y="3337"/>
                    <a:pt x="21520" y="3291"/>
                    <a:pt x="21560" y="3291"/>
                  </a:cubicBezTo>
                  <a:cubicBezTo>
                    <a:pt x="21600" y="3291"/>
                    <a:pt x="21600" y="3337"/>
                    <a:pt x="21600" y="3384"/>
                  </a:cubicBezTo>
                  <a:cubicBezTo>
                    <a:pt x="21600" y="4079"/>
                    <a:pt x="21600" y="4079"/>
                    <a:pt x="21600" y="4079"/>
                  </a:cubicBezTo>
                  <a:cubicBezTo>
                    <a:pt x="21600" y="4125"/>
                    <a:pt x="21600" y="4172"/>
                    <a:pt x="21560" y="4172"/>
                  </a:cubicBezTo>
                  <a:moveTo>
                    <a:pt x="40" y="2688"/>
                  </a:moveTo>
                  <a:cubicBezTo>
                    <a:pt x="0" y="2688"/>
                    <a:pt x="0" y="2688"/>
                    <a:pt x="0" y="2642"/>
                  </a:cubicBezTo>
                  <a:cubicBezTo>
                    <a:pt x="0" y="2179"/>
                    <a:pt x="0" y="2179"/>
                    <a:pt x="0" y="2179"/>
                  </a:cubicBezTo>
                  <a:cubicBezTo>
                    <a:pt x="0" y="2086"/>
                    <a:pt x="0" y="1993"/>
                    <a:pt x="0" y="1900"/>
                  </a:cubicBezTo>
                  <a:cubicBezTo>
                    <a:pt x="0" y="1900"/>
                    <a:pt x="40" y="1854"/>
                    <a:pt x="80" y="1854"/>
                  </a:cubicBezTo>
                  <a:cubicBezTo>
                    <a:pt x="80" y="1854"/>
                    <a:pt x="120" y="1900"/>
                    <a:pt x="120" y="1947"/>
                  </a:cubicBezTo>
                  <a:cubicBezTo>
                    <a:pt x="120" y="2039"/>
                    <a:pt x="80" y="2132"/>
                    <a:pt x="80" y="2179"/>
                  </a:cubicBezTo>
                  <a:cubicBezTo>
                    <a:pt x="80" y="2642"/>
                    <a:pt x="80" y="2642"/>
                    <a:pt x="80" y="2642"/>
                  </a:cubicBezTo>
                  <a:cubicBezTo>
                    <a:pt x="80" y="2688"/>
                    <a:pt x="80" y="2688"/>
                    <a:pt x="40" y="2688"/>
                  </a:cubicBezTo>
                  <a:moveTo>
                    <a:pt x="21560" y="2688"/>
                  </a:moveTo>
                  <a:cubicBezTo>
                    <a:pt x="21520" y="2688"/>
                    <a:pt x="21520" y="2688"/>
                    <a:pt x="21520" y="2642"/>
                  </a:cubicBezTo>
                  <a:cubicBezTo>
                    <a:pt x="21520" y="2179"/>
                    <a:pt x="21520" y="2179"/>
                    <a:pt x="21520" y="2179"/>
                  </a:cubicBezTo>
                  <a:cubicBezTo>
                    <a:pt x="21520" y="2086"/>
                    <a:pt x="21520" y="2039"/>
                    <a:pt x="21480" y="1947"/>
                  </a:cubicBezTo>
                  <a:cubicBezTo>
                    <a:pt x="21480" y="1900"/>
                    <a:pt x="21520" y="1854"/>
                    <a:pt x="21560" y="1854"/>
                  </a:cubicBezTo>
                  <a:cubicBezTo>
                    <a:pt x="21560" y="1854"/>
                    <a:pt x="21600" y="1900"/>
                    <a:pt x="21600" y="1900"/>
                  </a:cubicBezTo>
                  <a:cubicBezTo>
                    <a:pt x="21600" y="1993"/>
                    <a:pt x="21600" y="2086"/>
                    <a:pt x="21600" y="2179"/>
                  </a:cubicBezTo>
                  <a:cubicBezTo>
                    <a:pt x="21600" y="2642"/>
                    <a:pt x="21600" y="2642"/>
                    <a:pt x="21600" y="2642"/>
                  </a:cubicBezTo>
                  <a:cubicBezTo>
                    <a:pt x="21600" y="2688"/>
                    <a:pt x="21600" y="2688"/>
                    <a:pt x="21560" y="2688"/>
                  </a:cubicBezTo>
                  <a:moveTo>
                    <a:pt x="240" y="1298"/>
                  </a:moveTo>
                  <a:cubicBezTo>
                    <a:pt x="200" y="1298"/>
                    <a:pt x="200" y="1298"/>
                    <a:pt x="200" y="1298"/>
                  </a:cubicBezTo>
                  <a:cubicBezTo>
                    <a:pt x="200" y="1252"/>
                    <a:pt x="200" y="1252"/>
                    <a:pt x="200" y="1205"/>
                  </a:cubicBezTo>
                  <a:cubicBezTo>
                    <a:pt x="279" y="973"/>
                    <a:pt x="439" y="788"/>
                    <a:pt x="599" y="603"/>
                  </a:cubicBezTo>
                  <a:cubicBezTo>
                    <a:pt x="599" y="603"/>
                    <a:pt x="639" y="603"/>
                    <a:pt x="639" y="603"/>
                  </a:cubicBezTo>
                  <a:cubicBezTo>
                    <a:pt x="679" y="649"/>
                    <a:pt x="679" y="695"/>
                    <a:pt x="639" y="695"/>
                  </a:cubicBezTo>
                  <a:cubicBezTo>
                    <a:pt x="519" y="881"/>
                    <a:pt x="399" y="1066"/>
                    <a:pt x="279" y="1252"/>
                  </a:cubicBezTo>
                  <a:cubicBezTo>
                    <a:pt x="279" y="1298"/>
                    <a:pt x="279" y="1298"/>
                    <a:pt x="240" y="1298"/>
                  </a:cubicBezTo>
                  <a:moveTo>
                    <a:pt x="21360" y="1298"/>
                  </a:moveTo>
                  <a:cubicBezTo>
                    <a:pt x="21360" y="1298"/>
                    <a:pt x="21321" y="1298"/>
                    <a:pt x="21321" y="1252"/>
                  </a:cubicBezTo>
                  <a:cubicBezTo>
                    <a:pt x="21241" y="1066"/>
                    <a:pt x="21121" y="881"/>
                    <a:pt x="20961" y="695"/>
                  </a:cubicBezTo>
                  <a:cubicBezTo>
                    <a:pt x="20921" y="695"/>
                    <a:pt x="20921" y="649"/>
                    <a:pt x="20961" y="603"/>
                  </a:cubicBezTo>
                  <a:cubicBezTo>
                    <a:pt x="20961" y="603"/>
                    <a:pt x="21001" y="603"/>
                    <a:pt x="21041" y="603"/>
                  </a:cubicBezTo>
                  <a:cubicBezTo>
                    <a:pt x="21201" y="788"/>
                    <a:pt x="21321" y="973"/>
                    <a:pt x="21400" y="1205"/>
                  </a:cubicBezTo>
                  <a:cubicBezTo>
                    <a:pt x="21440" y="1252"/>
                    <a:pt x="21400" y="1252"/>
                    <a:pt x="21400" y="1298"/>
                  </a:cubicBezTo>
                  <a:cubicBezTo>
                    <a:pt x="21360" y="1298"/>
                    <a:pt x="21360" y="1298"/>
                    <a:pt x="21360" y="1298"/>
                  </a:cubicBezTo>
                  <a:moveTo>
                    <a:pt x="1118" y="324"/>
                  </a:moveTo>
                  <a:cubicBezTo>
                    <a:pt x="1118" y="324"/>
                    <a:pt x="1078" y="324"/>
                    <a:pt x="1078" y="278"/>
                  </a:cubicBezTo>
                  <a:cubicBezTo>
                    <a:pt x="1078" y="232"/>
                    <a:pt x="1078" y="232"/>
                    <a:pt x="1118" y="185"/>
                  </a:cubicBezTo>
                  <a:cubicBezTo>
                    <a:pt x="1318" y="93"/>
                    <a:pt x="1517" y="46"/>
                    <a:pt x="1717" y="0"/>
                  </a:cubicBezTo>
                  <a:cubicBezTo>
                    <a:pt x="1757" y="0"/>
                    <a:pt x="1797" y="46"/>
                    <a:pt x="1797" y="93"/>
                  </a:cubicBezTo>
                  <a:cubicBezTo>
                    <a:pt x="1797" y="93"/>
                    <a:pt x="1757" y="139"/>
                    <a:pt x="1757" y="139"/>
                  </a:cubicBezTo>
                  <a:cubicBezTo>
                    <a:pt x="1557" y="139"/>
                    <a:pt x="1357" y="232"/>
                    <a:pt x="1158" y="324"/>
                  </a:cubicBezTo>
                  <a:cubicBezTo>
                    <a:pt x="1118" y="324"/>
                    <a:pt x="1118" y="324"/>
                    <a:pt x="1118" y="324"/>
                  </a:cubicBezTo>
                  <a:moveTo>
                    <a:pt x="20482" y="324"/>
                  </a:moveTo>
                  <a:cubicBezTo>
                    <a:pt x="20442" y="324"/>
                    <a:pt x="20442" y="324"/>
                    <a:pt x="20442" y="324"/>
                  </a:cubicBezTo>
                  <a:cubicBezTo>
                    <a:pt x="20282" y="232"/>
                    <a:pt x="20083" y="139"/>
                    <a:pt x="19883" y="139"/>
                  </a:cubicBezTo>
                  <a:cubicBezTo>
                    <a:pt x="19843" y="139"/>
                    <a:pt x="19803" y="93"/>
                    <a:pt x="19803" y="93"/>
                  </a:cubicBezTo>
                  <a:cubicBezTo>
                    <a:pt x="19803" y="46"/>
                    <a:pt x="19843" y="0"/>
                    <a:pt x="19883" y="0"/>
                  </a:cubicBezTo>
                  <a:cubicBezTo>
                    <a:pt x="20083" y="46"/>
                    <a:pt x="20282" y="93"/>
                    <a:pt x="20482" y="185"/>
                  </a:cubicBezTo>
                  <a:cubicBezTo>
                    <a:pt x="20522" y="232"/>
                    <a:pt x="20522" y="232"/>
                    <a:pt x="20522" y="278"/>
                  </a:cubicBezTo>
                  <a:cubicBezTo>
                    <a:pt x="20522" y="324"/>
                    <a:pt x="20482" y="324"/>
                    <a:pt x="20482" y="324"/>
                  </a:cubicBezTo>
                  <a:moveTo>
                    <a:pt x="19244" y="139"/>
                  </a:moveTo>
                  <a:cubicBezTo>
                    <a:pt x="18606" y="139"/>
                    <a:pt x="18606" y="139"/>
                    <a:pt x="18606" y="139"/>
                  </a:cubicBezTo>
                  <a:cubicBezTo>
                    <a:pt x="18606" y="139"/>
                    <a:pt x="18566" y="93"/>
                    <a:pt x="18566" y="93"/>
                  </a:cubicBezTo>
                  <a:cubicBezTo>
                    <a:pt x="18566" y="46"/>
                    <a:pt x="18606" y="0"/>
                    <a:pt x="18606" y="0"/>
                  </a:cubicBezTo>
                  <a:cubicBezTo>
                    <a:pt x="19244" y="0"/>
                    <a:pt x="19244" y="0"/>
                    <a:pt x="19244" y="0"/>
                  </a:cubicBezTo>
                  <a:cubicBezTo>
                    <a:pt x="19284" y="0"/>
                    <a:pt x="19284" y="46"/>
                    <a:pt x="19284" y="93"/>
                  </a:cubicBezTo>
                  <a:cubicBezTo>
                    <a:pt x="19284" y="93"/>
                    <a:pt x="19284" y="139"/>
                    <a:pt x="19244" y="139"/>
                  </a:cubicBezTo>
                  <a:moveTo>
                    <a:pt x="18007" y="139"/>
                  </a:moveTo>
                  <a:cubicBezTo>
                    <a:pt x="17368" y="139"/>
                    <a:pt x="17368" y="139"/>
                    <a:pt x="17368" y="139"/>
                  </a:cubicBezTo>
                  <a:cubicBezTo>
                    <a:pt x="17328" y="139"/>
                    <a:pt x="17328" y="93"/>
                    <a:pt x="17328" y="93"/>
                  </a:cubicBezTo>
                  <a:cubicBezTo>
                    <a:pt x="17328" y="46"/>
                    <a:pt x="17328" y="0"/>
                    <a:pt x="17368" y="0"/>
                  </a:cubicBezTo>
                  <a:cubicBezTo>
                    <a:pt x="18007" y="0"/>
                    <a:pt x="18007" y="0"/>
                    <a:pt x="18007" y="0"/>
                  </a:cubicBezTo>
                  <a:cubicBezTo>
                    <a:pt x="18007" y="0"/>
                    <a:pt x="18047" y="46"/>
                    <a:pt x="18047" y="93"/>
                  </a:cubicBezTo>
                  <a:cubicBezTo>
                    <a:pt x="18047" y="93"/>
                    <a:pt x="18007" y="139"/>
                    <a:pt x="18007" y="139"/>
                  </a:cubicBezTo>
                  <a:moveTo>
                    <a:pt x="16729" y="139"/>
                  </a:moveTo>
                  <a:cubicBezTo>
                    <a:pt x="16130" y="139"/>
                    <a:pt x="16130" y="139"/>
                    <a:pt x="16130" y="139"/>
                  </a:cubicBezTo>
                  <a:cubicBezTo>
                    <a:pt x="16090" y="139"/>
                    <a:pt x="16050" y="93"/>
                    <a:pt x="16050" y="93"/>
                  </a:cubicBezTo>
                  <a:cubicBezTo>
                    <a:pt x="16050" y="46"/>
                    <a:pt x="16090" y="0"/>
                    <a:pt x="16130" y="0"/>
                  </a:cubicBezTo>
                  <a:cubicBezTo>
                    <a:pt x="16729" y="0"/>
                    <a:pt x="16729" y="0"/>
                    <a:pt x="16729" y="0"/>
                  </a:cubicBezTo>
                  <a:cubicBezTo>
                    <a:pt x="16769" y="0"/>
                    <a:pt x="16809" y="46"/>
                    <a:pt x="16809" y="93"/>
                  </a:cubicBezTo>
                  <a:cubicBezTo>
                    <a:pt x="16809" y="93"/>
                    <a:pt x="16769" y="139"/>
                    <a:pt x="16729" y="139"/>
                  </a:cubicBezTo>
                  <a:moveTo>
                    <a:pt x="15491" y="139"/>
                  </a:moveTo>
                  <a:cubicBezTo>
                    <a:pt x="14852" y="139"/>
                    <a:pt x="14852" y="139"/>
                    <a:pt x="14852" y="139"/>
                  </a:cubicBezTo>
                  <a:cubicBezTo>
                    <a:pt x="14852" y="139"/>
                    <a:pt x="14813" y="93"/>
                    <a:pt x="14813" y="93"/>
                  </a:cubicBezTo>
                  <a:cubicBezTo>
                    <a:pt x="14813" y="46"/>
                    <a:pt x="14852" y="0"/>
                    <a:pt x="14852" y="0"/>
                  </a:cubicBezTo>
                  <a:cubicBezTo>
                    <a:pt x="15491" y="0"/>
                    <a:pt x="15491" y="0"/>
                    <a:pt x="15491" y="0"/>
                  </a:cubicBezTo>
                  <a:cubicBezTo>
                    <a:pt x="15531" y="0"/>
                    <a:pt x="15531" y="46"/>
                    <a:pt x="15531" y="93"/>
                  </a:cubicBezTo>
                  <a:cubicBezTo>
                    <a:pt x="15531" y="93"/>
                    <a:pt x="15531" y="139"/>
                    <a:pt x="15491" y="139"/>
                  </a:cubicBezTo>
                  <a:moveTo>
                    <a:pt x="14254" y="139"/>
                  </a:moveTo>
                  <a:cubicBezTo>
                    <a:pt x="13615" y="139"/>
                    <a:pt x="13615" y="139"/>
                    <a:pt x="13615" y="139"/>
                  </a:cubicBezTo>
                  <a:cubicBezTo>
                    <a:pt x="13575" y="139"/>
                    <a:pt x="13575" y="93"/>
                    <a:pt x="13575" y="93"/>
                  </a:cubicBezTo>
                  <a:cubicBezTo>
                    <a:pt x="13575" y="46"/>
                    <a:pt x="13575" y="0"/>
                    <a:pt x="13615" y="0"/>
                  </a:cubicBezTo>
                  <a:cubicBezTo>
                    <a:pt x="14254" y="0"/>
                    <a:pt x="14254" y="0"/>
                    <a:pt x="14254" y="0"/>
                  </a:cubicBezTo>
                  <a:cubicBezTo>
                    <a:pt x="14254" y="0"/>
                    <a:pt x="14294" y="46"/>
                    <a:pt x="14294" y="93"/>
                  </a:cubicBezTo>
                  <a:cubicBezTo>
                    <a:pt x="14294" y="93"/>
                    <a:pt x="14254" y="139"/>
                    <a:pt x="14254" y="139"/>
                  </a:cubicBezTo>
                  <a:moveTo>
                    <a:pt x="12976" y="139"/>
                  </a:moveTo>
                  <a:cubicBezTo>
                    <a:pt x="12377" y="139"/>
                    <a:pt x="12377" y="139"/>
                    <a:pt x="12377" y="139"/>
                  </a:cubicBezTo>
                  <a:cubicBezTo>
                    <a:pt x="12337" y="139"/>
                    <a:pt x="12297" y="93"/>
                    <a:pt x="12297" y="93"/>
                  </a:cubicBezTo>
                  <a:cubicBezTo>
                    <a:pt x="12297" y="46"/>
                    <a:pt x="12337" y="0"/>
                    <a:pt x="12377" y="0"/>
                  </a:cubicBezTo>
                  <a:cubicBezTo>
                    <a:pt x="12976" y="0"/>
                    <a:pt x="12976" y="0"/>
                    <a:pt x="12976" y="0"/>
                  </a:cubicBezTo>
                  <a:cubicBezTo>
                    <a:pt x="13016" y="0"/>
                    <a:pt x="13056" y="46"/>
                    <a:pt x="13056" y="93"/>
                  </a:cubicBezTo>
                  <a:cubicBezTo>
                    <a:pt x="13056" y="93"/>
                    <a:pt x="13016" y="139"/>
                    <a:pt x="12976" y="139"/>
                  </a:cubicBezTo>
                  <a:moveTo>
                    <a:pt x="11738" y="139"/>
                  </a:moveTo>
                  <a:cubicBezTo>
                    <a:pt x="11099" y="139"/>
                    <a:pt x="11099" y="139"/>
                    <a:pt x="11099" y="139"/>
                  </a:cubicBezTo>
                  <a:cubicBezTo>
                    <a:pt x="11099" y="139"/>
                    <a:pt x="11060" y="93"/>
                    <a:pt x="11060" y="93"/>
                  </a:cubicBezTo>
                  <a:cubicBezTo>
                    <a:pt x="11060" y="46"/>
                    <a:pt x="11099" y="0"/>
                    <a:pt x="11099" y="0"/>
                  </a:cubicBezTo>
                  <a:cubicBezTo>
                    <a:pt x="11738" y="0"/>
                    <a:pt x="11738" y="0"/>
                    <a:pt x="11738" y="0"/>
                  </a:cubicBezTo>
                  <a:cubicBezTo>
                    <a:pt x="11778" y="0"/>
                    <a:pt x="11778" y="46"/>
                    <a:pt x="11778" y="93"/>
                  </a:cubicBezTo>
                  <a:cubicBezTo>
                    <a:pt x="11778" y="93"/>
                    <a:pt x="11778" y="139"/>
                    <a:pt x="11738" y="139"/>
                  </a:cubicBezTo>
                  <a:moveTo>
                    <a:pt x="10501" y="139"/>
                  </a:moveTo>
                  <a:cubicBezTo>
                    <a:pt x="9862" y="139"/>
                    <a:pt x="9862" y="139"/>
                    <a:pt x="9862" y="139"/>
                  </a:cubicBezTo>
                  <a:cubicBezTo>
                    <a:pt x="9822" y="139"/>
                    <a:pt x="9822" y="93"/>
                    <a:pt x="9822" y="93"/>
                  </a:cubicBezTo>
                  <a:cubicBezTo>
                    <a:pt x="9822" y="46"/>
                    <a:pt x="9822" y="0"/>
                    <a:pt x="9862" y="0"/>
                  </a:cubicBezTo>
                  <a:cubicBezTo>
                    <a:pt x="10501" y="0"/>
                    <a:pt x="10501" y="0"/>
                    <a:pt x="10501" y="0"/>
                  </a:cubicBezTo>
                  <a:cubicBezTo>
                    <a:pt x="10501" y="0"/>
                    <a:pt x="10540" y="46"/>
                    <a:pt x="10540" y="93"/>
                  </a:cubicBezTo>
                  <a:cubicBezTo>
                    <a:pt x="10540" y="93"/>
                    <a:pt x="10501" y="139"/>
                    <a:pt x="10501" y="139"/>
                  </a:cubicBezTo>
                  <a:moveTo>
                    <a:pt x="9223" y="139"/>
                  </a:moveTo>
                  <a:cubicBezTo>
                    <a:pt x="8624" y="139"/>
                    <a:pt x="8624" y="139"/>
                    <a:pt x="8624" y="139"/>
                  </a:cubicBezTo>
                  <a:cubicBezTo>
                    <a:pt x="8584" y="139"/>
                    <a:pt x="8544" y="93"/>
                    <a:pt x="8544" y="93"/>
                  </a:cubicBezTo>
                  <a:cubicBezTo>
                    <a:pt x="8544" y="46"/>
                    <a:pt x="8584" y="0"/>
                    <a:pt x="8624" y="0"/>
                  </a:cubicBezTo>
                  <a:cubicBezTo>
                    <a:pt x="9223" y="0"/>
                    <a:pt x="9223" y="0"/>
                    <a:pt x="9223" y="0"/>
                  </a:cubicBezTo>
                  <a:cubicBezTo>
                    <a:pt x="9263" y="0"/>
                    <a:pt x="9303" y="46"/>
                    <a:pt x="9303" y="93"/>
                  </a:cubicBezTo>
                  <a:cubicBezTo>
                    <a:pt x="9303" y="93"/>
                    <a:pt x="9263" y="139"/>
                    <a:pt x="9223" y="139"/>
                  </a:cubicBezTo>
                  <a:moveTo>
                    <a:pt x="7985" y="139"/>
                  </a:moveTo>
                  <a:cubicBezTo>
                    <a:pt x="7346" y="139"/>
                    <a:pt x="7346" y="139"/>
                    <a:pt x="7346" y="139"/>
                  </a:cubicBezTo>
                  <a:cubicBezTo>
                    <a:pt x="7346" y="139"/>
                    <a:pt x="7306" y="93"/>
                    <a:pt x="7306" y="93"/>
                  </a:cubicBezTo>
                  <a:cubicBezTo>
                    <a:pt x="7306" y="46"/>
                    <a:pt x="7346" y="0"/>
                    <a:pt x="7346" y="0"/>
                  </a:cubicBezTo>
                  <a:cubicBezTo>
                    <a:pt x="7985" y="0"/>
                    <a:pt x="7985" y="0"/>
                    <a:pt x="7985" y="0"/>
                  </a:cubicBezTo>
                  <a:cubicBezTo>
                    <a:pt x="8025" y="0"/>
                    <a:pt x="8025" y="46"/>
                    <a:pt x="8025" y="93"/>
                  </a:cubicBezTo>
                  <a:cubicBezTo>
                    <a:pt x="8025" y="93"/>
                    <a:pt x="8025" y="139"/>
                    <a:pt x="7985" y="139"/>
                  </a:cubicBezTo>
                  <a:moveTo>
                    <a:pt x="6748" y="139"/>
                  </a:moveTo>
                  <a:cubicBezTo>
                    <a:pt x="6109" y="139"/>
                    <a:pt x="6109" y="139"/>
                    <a:pt x="6109" y="139"/>
                  </a:cubicBezTo>
                  <a:cubicBezTo>
                    <a:pt x="6069" y="139"/>
                    <a:pt x="6069" y="93"/>
                    <a:pt x="6069" y="93"/>
                  </a:cubicBezTo>
                  <a:cubicBezTo>
                    <a:pt x="6069" y="46"/>
                    <a:pt x="6069" y="0"/>
                    <a:pt x="6109" y="0"/>
                  </a:cubicBezTo>
                  <a:cubicBezTo>
                    <a:pt x="6748" y="0"/>
                    <a:pt x="6748" y="0"/>
                    <a:pt x="6748" y="0"/>
                  </a:cubicBezTo>
                  <a:cubicBezTo>
                    <a:pt x="6748" y="0"/>
                    <a:pt x="6787" y="46"/>
                    <a:pt x="6787" y="93"/>
                  </a:cubicBezTo>
                  <a:cubicBezTo>
                    <a:pt x="6787" y="93"/>
                    <a:pt x="6748" y="139"/>
                    <a:pt x="6748" y="139"/>
                  </a:cubicBezTo>
                  <a:moveTo>
                    <a:pt x="5470" y="139"/>
                  </a:moveTo>
                  <a:cubicBezTo>
                    <a:pt x="4871" y="139"/>
                    <a:pt x="4871" y="139"/>
                    <a:pt x="4871" y="139"/>
                  </a:cubicBezTo>
                  <a:cubicBezTo>
                    <a:pt x="4831" y="139"/>
                    <a:pt x="4791" y="93"/>
                    <a:pt x="4791" y="93"/>
                  </a:cubicBezTo>
                  <a:cubicBezTo>
                    <a:pt x="4791" y="46"/>
                    <a:pt x="4831" y="0"/>
                    <a:pt x="4871" y="0"/>
                  </a:cubicBezTo>
                  <a:cubicBezTo>
                    <a:pt x="5470" y="0"/>
                    <a:pt x="5470" y="0"/>
                    <a:pt x="5470" y="0"/>
                  </a:cubicBezTo>
                  <a:cubicBezTo>
                    <a:pt x="5510" y="0"/>
                    <a:pt x="5550" y="46"/>
                    <a:pt x="5550" y="93"/>
                  </a:cubicBezTo>
                  <a:cubicBezTo>
                    <a:pt x="5550" y="93"/>
                    <a:pt x="5510" y="139"/>
                    <a:pt x="5470" y="139"/>
                  </a:cubicBezTo>
                  <a:moveTo>
                    <a:pt x="4232" y="139"/>
                  </a:moveTo>
                  <a:cubicBezTo>
                    <a:pt x="3593" y="139"/>
                    <a:pt x="3593" y="139"/>
                    <a:pt x="3593" y="139"/>
                  </a:cubicBezTo>
                  <a:cubicBezTo>
                    <a:pt x="3593" y="139"/>
                    <a:pt x="3553" y="93"/>
                    <a:pt x="3553" y="93"/>
                  </a:cubicBezTo>
                  <a:cubicBezTo>
                    <a:pt x="3553" y="46"/>
                    <a:pt x="3593" y="0"/>
                    <a:pt x="3593" y="0"/>
                  </a:cubicBezTo>
                  <a:cubicBezTo>
                    <a:pt x="4232" y="0"/>
                    <a:pt x="4232" y="0"/>
                    <a:pt x="4232" y="0"/>
                  </a:cubicBezTo>
                  <a:cubicBezTo>
                    <a:pt x="4272" y="0"/>
                    <a:pt x="4272" y="46"/>
                    <a:pt x="4272" y="93"/>
                  </a:cubicBezTo>
                  <a:cubicBezTo>
                    <a:pt x="4272" y="93"/>
                    <a:pt x="4272" y="139"/>
                    <a:pt x="4232" y="139"/>
                  </a:cubicBezTo>
                  <a:moveTo>
                    <a:pt x="2994" y="139"/>
                  </a:moveTo>
                  <a:cubicBezTo>
                    <a:pt x="2356" y="139"/>
                    <a:pt x="2356" y="139"/>
                    <a:pt x="2356" y="139"/>
                  </a:cubicBezTo>
                  <a:cubicBezTo>
                    <a:pt x="2316" y="139"/>
                    <a:pt x="2316" y="93"/>
                    <a:pt x="2316" y="93"/>
                  </a:cubicBezTo>
                  <a:cubicBezTo>
                    <a:pt x="2316" y="46"/>
                    <a:pt x="2316" y="0"/>
                    <a:pt x="2356" y="0"/>
                  </a:cubicBezTo>
                  <a:cubicBezTo>
                    <a:pt x="2994" y="0"/>
                    <a:pt x="2994" y="0"/>
                    <a:pt x="2994" y="0"/>
                  </a:cubicBezTo>
                  <a:cubicBezTo>
                    <a:pt x="3034" y="0"/>
                    <a:pt x="3034" y="46"/>
                    <a:pt x="3034" y="93"/>
                  </a:cubicBezTo>
                  <a:cubicBezTo>
                    <a:pt x="3034" y="93"/>
                    <a:pt x="3034" y="139"/>
                    <a:pt x="2994" y="139"/>
                  </a:cubicBezTo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44" name="Shape 1144"/>
            <p:cNvSpPr/>
            <p:nvPr/>
          </p:nvSpPr>
          <p:spPr>
            <a:xfrm>
              <a:off x="2598296" y="2339975"/>
              <a:ext cx="40131" cy="730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0" h="21600" extrusionOk="0">
                  <a:moveTo>
                    <a:pt x="4200" y="21600"/>
                  </a:moveTo>
                  <a:cubicBezTo>
                    <a:pt x="1800" y="21600"/>
                    <a:pt x="1800" y="20160"/>
                    <a:pt x="1800" y="20160"/>
                  </a:cubicBezTo>
                  <a:cubicBezTo>
                    <a:pt x="-600" y="18720"/>
                    <a:pt x="-600" y="18720"/>
                    <a:pt x="1800" y="17280"/>
                  </a:cubicBezTo>
                  <a:cubicBezTo>
                    <a:pt x="16200" y="11520"/>
                    <a:pt x="16200" y="11520"/>
                    <a:pt x="16200" y="11520"/>
                  </a:cubicBezTo>
                  <a:cubicBezTo>
                    <a:pt x="16200" y="1440"/>
                    <a:pt x="16200" y="1440"/>
                    <a:pt x="16200" y="1440"/>
                  </a:cubicBezTo>
                  <a:cubicBezTo>
                    <a:pt x="16200" y="0"/>
                    <a:pt x="16200" y="0"/>
                    <a:pt x="18600" y="0"/>
                  </a:cubicBezTo>
                  <a:cubicBezTo>
                    <a:pt x="21000" y="0"/>
                    <a:pt x="21000" y="0"/>
                    <a:pt x="21000" y="1440"/>
                  </a:cubicBezTo>
                  <a:cubicBezTo>
                    <a:pt x="21000" y="12960"/>
                    <a:pt x="21000" y="12960"/>
                    <a:pt x="21000" y="12960"/>
                  </a:cubicBezTo>
                  <a:cubicBezTo>
                    <a:pt x="21000" y="12960"/>
                    <a:pt x="21000" y="14400"/>
                    <a:pt x="21000" y="14400"/>
                  </a:cubicBezTo>
                  <a:cubicBezTo>
                    <a:pt x="4200" y="20160"/>
                    <a:pt x="4200" y="20160"/>
                    <a:pt x="4200" y="20160"/>
                  </a:cubicBezTo>
                  <a:lnTo>
                    <a:pt x="4200" y="216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45" name="Shape 1145"/>
            <p:cNvSpPr/>
            <p:nvPr/>
          </p:nvSpPr>
          <p:spPr>
            <a:xfrm>
              <a:off x="1436295" y="2441575"/>
              <a:ext cx="1110574" cy="739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5" h="21600" extrusionOk="0">
                  <a:moveTo>
                    <a:pt x="162" y="21600"/>
                  </a:moveTo>
                  <a:cubicBezTo>
                    <a:pt x="70" y="21600"/>
                    <a:pt x="70" y="21600"/>
                    <a:pt x="70" y="21600"/>
                  </a:cubicBezTo>
                  <a:cubicBezTo>
                    <a:pt x="-23" y="21461"/>
                    <a:pt x="-23" y="21321"/>
                    <a:pt x="70" y="21321"/>
                  </a:cubicBezTo>
                  <a:cubicBezTo>
                    <a:pt x="1275" y="20067"/>
                    <a:pt x="1275" y="20067"/>
                    <a:pt x="1275" y="20067"/>
                  </a:cubicBezTo>
                  <a:cubicBezTo>
                    <a:pt x="1368" y="20067"/>
                    <a:pt x="1460" y="20067"/>
                    <a:pt x="1460" y="20067"/>
                  </a:cubicBezTo>
                  <a:cubicBezTo>
                    <a:pt x="1553" y="20206"/>
                    <a:pt x="1460" y="20346"/>
                    <a:pt x="1460" y="20346"/>
                  </a:cubicBezTo>
                  <a:cubicBezTo>
                    <a:pt x="162" y="21600"/>
                    <a:pt x="162" y="21600"/>
                    <a:pt x="162" y="21600"/>
                  </a:cubicBezTo>
                  <a:close/>
                  <a:moveTo>
                    <a:pt x="2665" y="19092"/>
                  </a:moveTo>
                  <a:cubicBezTo>
                    <a:pt x="2573" y="19092"/>
                    <a:pt x="2573" y="19092"/>
                    <a:pt x="2573" y="19092"/>
                  </a:cubicBezTo>
                  <a:cubicBezTo>
                    <a:pt x="2480" y="18952"/>
                    <a:pt x="2480" y="18813"/>
                    <a:pt x="2573" y="18813"/>
                  </a:cubicBezTo>
                  <a:cubicBezTo>
                    <a:pt x="3778" y="17559"/>
                    <a:pt x="3778" y="17559"/>
                    <a:pt x="3778" y="17559"/>
                  </a:cubicBezTo>
                  <a:cubicBezTo>
                    <a:pt x="3871" y="17559"/>
                    <a:pt x="3963" y="17559"/>
                    <a:pt x="3963" y="17559"/>
                  </a:cubicBezTo>
                  <a:cubicBezTo>
                    <a:pt x="4056" y="17698"/>
                    <a:pt x="3963" y="17837"/>
                    <a:pt x="3963" y="17837"/>
                  </a:cubicBezTo>
                  <a:cubicBezTo>
                    <a:pt x="2665" y="19092"/>
                    <a:pt x="2665" y="19092"/>
                    <a:pt x="2665" y="19092"/>
                  </a:cubicBezTo>
                  <a:close/>
                  <a:moveTo>
                    <a:pt x="5168" y="16583"/>
                  </a:moveTo>
                  <a:cubicBezTo>
                    <a:pt x="5076" y="16583"/>
                    <a:pt x="5076" y="16583"/>
                    <a:pt x="5076" y="16583"/>
                  </a:cubicBezTo>
                  <a:cubicBezTo>
                    <a:pt x="4983" y="16444"/>
                    <a:pt x="4983" y="16305"/>
                    <a:pt x="5076" y="16305"/>
                  </a:cubicBezTo>
                  <a:cubicBezTo>
                    <a:pt x="6281" y="15050"/>
                    <a:pt x="6281" y="15050"/>
                    <a:pt x="6281" y="15050"/>
                  </a:cubicBezTo>
                  <a:cubicBezTo>
                    <a:pt x="6374" y="15050"/>
                    <a:pt x="6466" y="15050"/>
                    <a:pt x="6466" y="15050"/>
                  </a:cubicBezTo>
                  <a:cubicBezTo>
                    <a:pt x="6559" y="15190"/>
                    <a:pt x="6466" y="15329"/>
                    <a:pt x="6466" y="15329"/>
                  </a:cubicBezTo>
                  <a:cubicBezTo>
                    <a:pt x="5168" y="16583"/>
                    <a:pt x="5168" y="16583"/>
                    <a:pt x="5168" y="16583"/>
                  </a:cubicBezTo>
                  <a:close/>
                  <a:moveTo>
                    <a:pt x="7671" y="14075"/>
                  </a:moveTo>
                  <a:cubicBezTo>
                    <a:pt x="7579" y="14075"/>
                    <a:pt x="7579" y="14075"/>
                    <a:pt x="7579" y="14075"/>
                  </a:cubicBezTo>
                  <a:cubicBezTo>
                    <a:pt x="7486" y="13935"/>
                    <a:pt x="7486" y="13796"/>
                    <a:pt x="7579" y="13796"/>
                  </a:cubicBezTo>
                  <a:cubicBezTo>
                    <a:pt x="8784" y="12542"/>
                    <a:pt x="8784" y="12542"/>
                    <a:pt x="8784" y="12542"/>
                  </a:cubicBezTo>
                  <a:cubicBezTo>
                    <a:pt x="8877" y="12542"/>
                    <a:pt x="8969" y="12542"/>
                    <a:pt x="8969" y="12542"/>
                  </a:cubicBezTo>
                  <a:cubicBezTo>
                    <a:pt x="9062" y="12681"/>
                    <a:pt x="8969" y="12821"/>
                    <a:pt x="8969" y="12821"/>
                  </a:cubicBezTo>
                  <a:cubicBezTo>
                    <a:pt x="7671" y="14075"/>
                    <a:pt x="7671" y="14075"/>
                    <a:pt x="7671" y="14075"/>
                  </a:cubicBezTo>
                  <a:close/>
                  <a:moveTo>
                    <a:pt x="10174" y="11566"/>
                  </a:moveTo>
                  <a:cubicBezTo>
                    <a:pt x="10082" y="11566"/>
                    <a:pt x="10082" y="11566"/>
                    <a:pt x="10082" y="11566"/>
                  </a:cubicBezTo>
                  <a:cubicBezTo>
                    <a:pt x="9989" y="11427"/>
                    <a:pt x="9989" y="11427"/>
                    <a:pt x="10082" y="11288"/>
                  </a:cubicBezTo>
                  <a:cubicBezTo>
                    <a:pt x="11287" y="10034"/>
                    <a:pt x="11287" y="10034"/>
                    <a:pt x="11287" y="10034"/>
                  </a:cubicBezTo>
                  <a:cubicBezTo>
                    <a:pt x="11380" y="10034"/>
                    <a:pt x="11472" y="10034"/>
                    <a:pt x="11472" y="10034"/>
                  </a:cubicBezTo>
                  <a:cubicBezTo>
                    <a:pt x="11565" y="10173"/>
                    <a:pt x="11472" y="10312"/>
                    <a:pt x="11472" y="10312"/>
                  </a:cubicBezTo>
                  <a:cubicBezTo>
                    <a:pt x="10174" y="11566"/>
                    <a:pt x="10174" y="11566"/>
                    <a:pt x="10174" y="11566"/>
                  </a:cubicBezTo>
                  <a:close/>
                  <a:moveTo>
                    <a:pt x="12677" y="9197"/>
                  </a:moveTo>
                  <a:cubicBezTo>
                    <a:pt x="12585" y="9197"/>
                    <a:pt x="12585" y="9058"/>
                    <a:pt x="12585" y="9058"/>
                  </a:cubicBezTo>
                  <a:cubicBezTo>
                    <a:pt x="12492" y="8919"/>
                    <a:pt x="12492" y="8919"/>
                    <a:pt x="12585" y="8779"/>
                  </a:cubicBezTo>
                  <a:cubicBezTo>
                    <a:pt x="13790" y="7525"/>
                    <a:pt x="13790" y="7525"/>
                    <a:pt x="13790" y="7525"/>
                  </a:cubicBezTo>
                  <a:cubicBezTo>
                    <a:pt x="13883" y="7525"/>
                    <a:pt x="13975" y="7525"/>
                    <a:pt x="13975" y="7525"/>
                  </a:cubicBezTo>
                  <a:cubicBezTo>
                    <a:pt x="14068" y="7665"/>
                    <a:pt x="13975" y="7804"/>
                    <a:pt x="13975" y="7804"/>
                  </a:cubicBezTo>
                  <a:cubicBezTo>
                    <a:pt x="12677" y="9058"/>
                    <a:pt x="12677" y="9058"/>
                    <a:pt x="12677" y="9058"/>
                  </a:cubicBezTo>
                  <a:lnTo>
                    <a:pt x="12677" y="9197"/>
                  </a:lnTo>
                  <a:close/>
                  <a:moveTo>
                    <a:pt x="15180" y="6689"/>
                  </a:moveTo>
                  <a:cubicBezTo>
                    <a:pt x="15088" y="6689"/>
                    <a:pt x="15088" y="6550"/>
                    <a:pt x="15088" y="6550"/>
                  </a:cubicBezTo>
                  <a:cubicBezTo>
                    <a:pt x="14995" y="6410"/>
                    <a:pt x="14995" y="6410"/>
                    <a:pt x="15088" y="6271"/>
                  </a:cubicBezTo>
                  <a:cubicBezTo>
                    <a:pt x="16293" y="5017"/>
                    <a:pt x="16293" y="5017"/>
                    <a:pt x="16293" y="5017"/>
                  </a:cubicBezTo>
                  <a:cubicBezTo>
                    <a:pt x="16386" y="5017"/>
                    <a:pt x="16478" y="5017"/>
                    <a:pt x="16478" y="5017"/>
                  </a:cubicBezTo>
                  <a:cubicBezTo>
                    <a:pt x="16571" y="5156"/>
                    <a:pt x="16478" y="5295"/>
                    <a:pt x="16478" y="5295"/>
                  </a:cubicBezTo>
                  <a:cubicBezTo>
                    <a:pt x="15180" y="6550"/>
                    <a:pt x="15180" y="6550"/>
                    <a:pt x="15180" y="6550"/>
                  </a:cubicBezTo>
                  <a:lnTo>
                    <a:pt x="15180" y="6689"/>
                  </a:lnTo>
                  <a:close/>
                  <a:moveTo>
                    <a:pt x="17683" y="4181"/>
                  </a:moveTo>
                  <a:cubicBezTo>
                    <a:pt x="17591" y="4181"/>
                    <a:pt x="17591" y="4041"/>
                    <a:pt x="17591" y="4041"/>
                  </a:cubicBezTo>
                  <a:cubicBezTo>
                    <a:pt x="17498" y="3902"/>
                    <a:pt x="17498" y="3902"/>
                    <a:pt x="17591" y="3763"/>
                  </a:cubicBezTo>
                  <a:cubicBezTo>
                    <a:pt x="18796" y="2508"/>
                    <a:pt x="18796" y="2508"/>
                    <a:pt x="18796" y="2508"/>
                  </a:cubicBezTo>
                  <a:cubicBezTo>
                    <a:pt x="18889" y="2508"/>
                    <a:pt x="18981" y="2508"/>
                    <a:pt x="18981" y="2508"/>
                  </a:cubicBezTo>
                  <a:cubicBezTo>
                    <a:pt x="19074" y="2648"/>
                    <a:pt x="18981" y="2787"/>
                    <a:pt x="18981" y="2787"/>
                  </a:cubicBezTo>
                  <a:cubicBezTo>
                    <a:pt x="17683" y="4041"/>
                    <a:pt x="17683" y="4041"/>
                    <a:pt x="17683" y="4041"/>
                  </a:cubicBezTo>
                  <a:lnTo>
                    <a:pt x="17683" y="4181"/>
                  </a:lnTo>
                  <a:close/>
                  <a:moveTo>
                    <a:pt x="20186" y="1672"/>
                  </a:moveTo>
                  <a:cubicBezTo>
                    <a:pt x="20094" y="1672"/>
                    <a:pt x="20094" y="1533"/>
                    <a:pt x="20094" y="1533"/>
                  </a:cubicBezTo>
                  <a:cubicBezTo>
                    <a:pt x="20001" y="1394"/>
                    <a:pt x="20001" y="1394"/>
                    <a:pt x="20094" y="1254"/>
                  </a:cubicBezTo>
                  <a:cubicBezTo>
                    <a:pt x="21299" y="0"/>
                    <a:pt x="21299" y="0"/>
                    <a:pt x="21299" y="0"/>
                  </a:cubicBezTo>
                  <a:cubicBezTo>
                    <a:pt x="21392" y="0"/>
                    <a:pt x="21484" y="0"/>
                    <a:pt x="21484" y="0"/>
                  </a:cubicBezTo>
                  <a:cubicBezTo>
                    <a:pt x="21577" y="139"/>
                    <a:pt x="21484" y="279"/>
                    <a:pt x="21484" y="279"/>
                  </a:cubicBezTo>
                  <a:cubicBezTo>
                    <a:pt x="20186" y="1533"/>
                    <a:pt x="20186" y="1533"/>
                    <a:pt x="20186" y="1533"/>
                  </a:cubicBezTo>
                  <a:lnTo>
                    <a:pt x="20186" y="167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46" name="Shape 1146"/>
            <p:cNvSpPr/>
            <p:nvPr/>
          </p:nvSpPr>
          <p:spPr>
            <a:xfrm>
              <a:off x="1311275" y="3213100"/>
              <a:ext cx="73556" cy="34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50" h="21600" extrusionOk="0">
                  <a:moveTo>
                    <a:pt x="10800" y="21600"/>
                  </a:moveTo>
                  <a:cubicBezTo>
                    <a:pt x="9450" y="21600"/>
                    <a:pt x="9450" y="21600"/>
                    <a:pt x="9450" y="21600"/>
                  </a:cubicBezTo>
                  <a:cubicBezTo>
                    <a:pt x="0" y="6171"/>
                    <a:pt x="0" y="6171"/>
                    <a:pt x="0" y="6171"/>
                  </a:cubicBezTo>
                  <a:cubicBezTo>
                    <a:pt x="0" y="6171"/>
                    <a:pt x="0" y="3086"/>
                    <a:pt x="0" y="0"/>
                  </a:cubicBezTo>
                  <a:cubicBezTo>
                    <a:pt x="0" y="0"/>
                    <a:pt x="1350" y="0"/>
                    <a:pt x="2700" y="0"/>
                  </a:cubicBezTo>
                  <a:cubicBezTo>
                    <a:pt x="10800" y="12343"/>
                    <a:pt x="10800" y="12343"/>
                    <a:pt x="10800" y="12343"/>
                  </a:cubicBezTo>
                  <a:cubicBezTo>
                    <a:pt x="17550" y="0"/>
                    <a:pt x="17550" y="0"/>
                    <a:pt x="17550" y="0"/>
                  </a:cubicBezTo>
                  <a:cubicBezTo>
                    <a:pt x="18900" y="0"/>
                    <a:pt x="20250" y="0"/>
                    <a:pt x="20250" y="0"/>
                  </a:cubicBezTo>
                  <a:cubicBezTo>
                    <a:pt x="21600" y="3086"/>
                    <a:pt x="20250" y="6171"/>
                    <a:pt x="20250" y="6171"/>
                  </a:cubicBezTo>
                  <a:cubicBezTo>
                    <a:pt x="10800" y="21600"/>
                    <a:pt x="10800" y="21600"/>
                    <a:pt x="1080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47" name="Shape 1147"/>
            <p:cNvSpPr/>
            <p:nvPr/>
          </p:nvSpPr>
          <p:spPr>
            <a:xfrm>
              <a:off x="152399" y="2441575"/>
              <a:ext cx="1108077" cy="739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07" y="21600"/>
                  </a:moveTo>
                  <a:cubicBezTo>
                    <a:pt x="21414" y="21600"/>
                    <a:pt x="21414" y="21600"/>
                    <a:pt x="21414" y="21600"/>
                  </a:cubicBezTo>
                  <a:cubicBezTo>
                    <a:pt x="20110" y="20346"/>
                    <a:pt x="20110" y="20346"/>
                    <a:pt x="20110" y="20346"/>
                  </a:cubicBezTo>
                  <a:cubicBezTo>
                    <a:pt x="20110" y="20346"/>
                    <a:pt x="20110" y="20206"/>
                    <a:pt x="20110" y="20067"/>
                  </a:cubicBezTo>
                  <a:cubicBezTo>
                    <a:pt x="20110" y="20067"/>
                    <a:pt x="20203" y="20067"/>
                    <a:pt x="20297" y="20067"/>
                  </a:cubicBezTo>
                  <a:cubicBezTo>
                    <a:pt x="21507" y="21321"/>
                    <a:pt x="21507" y="21321"/>
                    <a:pt x="21507" y="21321"/>
                  </a:cubicBezTo>
                  <a:cubicBezTo>
                    <a:pt x="21600" y="21321"/>
                    <a:pt x="21600" y="21461"/>
                    <a:pt x="21600" y="21600"/>
                  </a:cubicBezTo>
                  <a:cubicBezTo>
                    <a:pt x="21507" y="21600"/>
                    <a:pt x="21507" y="21600"/>
                    <a:pt x="21507" y="21600"/>
                  </a:cubicBezTo>
                  <a:close/>
                  <a:moveTo>
                    <a:pt x="18993" y="19092"/>
                  </a:moveTo>
                  <a:cubicBezTo>
                    <a:pt x="18900" y="19092"/>
                    <a:pt x="18900" y="19092"/>
                    <a:pt x="18900" y="19092"/>
                  </a:cubicBezTo>
                  <a:cubicBezTo>
                    <a:pt x="17597" y="17837"/>
                    <a:pt x="17597" y="17837"/>
                    <a:pt x="17597" y="17837"/>
                  </a:cubicBezTo>
                  <a:cubicBezTo>
                    <a:pt x="17597" y="17837"/>
                    <a:pt x="17597" y="17698"/>
                    <a:pt x="17597" y="17559"/>
                  </a:cubicBezTo>
                  <a:cubicBezTo>
                    <a:pt x="17597" y="17559"/>
                    <a:pt x="17690" y="17559"/>
                    <a:pt x="17783" y="17559"/>
                  </a:cubicBezTo>
                  <a:cubicBezTo>
                    <a:pt x="18993" y="18813"/>
                    <a:pt x="18993" y="18813"/>
                    <a:pt x="18993" y="18813"/>
                  </a:cubicBezTo>
                  <a:cubicBezTo>
                    <a:pt x="19086" y="18813"/>
                    <a:pt x="19086" y="18952"/>
                    <a:pt x="19086" y="19092"/>
                  </a:cubicBezTo>
                  <a:cubicBezTo>
                    <a:pt x="18993" y="19092"/>
                    <a:pt x="18993" y="19092"/>
                    <a:pt x="18993" y="19092"/>
                  </a:cubicBezTo>
                  <a:close/>
                  <a:moveTo>
                    <a:pt x="16479" y="16583"/>
                  </a:moveTo>
                  <a:cubicBezTo>
                    <a:pt x="16386" y="16583"/>
                    <a:pt x="16386" y="16583"/>
                    <a:pt x="16386" y="16583"/>
                  </a:cubicBezTo>
                  <a:cubicBezTo>
                    <a:pt x="15083" y="15329"/>
                    <a:pt x="15083" y="15329"/>
                    <a:pt x="15083" y="15329"/>
                  </a:cubicBezTo>
                  <a:cubicBezTo>
                    <a:pt x="15083" y="15329"/>
                    <a:pt x="15083" y="15190"/>
                    <a:pt x="15083" y="15050"/>
                  </a:cubicBezTo>
                  <a:cubicBezTo>
                    <a:pt x="15083" y="15050"/>
                    <a:pt x="15176" y="15050"/>
                    <a:pt x="15269" y="15050"/>
                  </a:cubicBezTo>
                  <a:cubicBezTo>
                    <a:pt x="16479" y="16305"/>
                    <a:pt x="16479" y="16305"/>
                    <a:pt x="16479" y="16305"/>
                  </a:cubicBezTo>
                  <a:cubicBezTo>
                    <a:pt x="16572" y="16305"/>
                    <a:pt x="16572" y="16444"/>
                    <a:pt x="16572" y="16583"/>
                  </a:cubicBezTo>
                  <a:cubicBezTo>
                    <a:pt x="16479" y="16583"/>
                    <a:pt x="16479" y="16583"/>
                    <a:pt x="16479" y="16583"/>
                  </a:cubicBezTo>
                  <a:close/>
                  <a:moveTo>
                    <a:pt x="13966" y="14075"/>
                  </a:moveTo>
                  <a:cubicBezTo>
                    <a:pt x="13872" y="14075"/>
                    <a:pt x="13872" y="14075"/>
                    <a:pt x="13872" y="14075"/>
                  </a:cubicBezTo>
                  <a:cubicBezTo>
                    <a:pt x="12569" y="12821"/>
                    <a:pt x="12569" y="12821"/>
                    <a:pt x="12569" y="12821"/>
                  </a:cubicBezTo>
                  <a:cubicBezTo>
                    <a:pt x="12569" y="12821"/>
                    <a:pt x="12569" y="12681"/>
                    <a:pt x="12569" y="12542"/>
                  </a:cubicBezTo>
                  <a:cubicBezTo>
                    <a:pt x="12569" y="12542"/>
                    <a:pt x="12662" y="12542"/>
                    <a:pt x="12755" y="12542"/>
                  </a:cubicBezTo>
                  <a:cubicBezTo>
                    <a:pt x="13966" y="13796"/>
                    <a:pt x="13966" y="13796"/>
                    <a:pt x="13966" y="13796"/>
                  </a:cubicBezTo>
                  <a:cubicBezTo>
                    <a:pt x="14059" y="13796"/>
                    <a:pt x="14059" y="13935"/>
                    <a:pt x="14059" y="14075"/>
                  </a:cubicBezTo>
                  <a:cubicBezTo>
                    <a:pt x="13966" y="14075"/>
                    <a:pt x="13966" y="14075"/>
                    <a:pt x="13966" y="14075"/>
                  </a:cubicBezTo>
                  <a:close/>
                  <a:moveTo>
                    <a:pt x="11452" y="11566"/>
                  </a:moveTo>
                  <a:cubicBezTo>
                    <a:pt x="11359" y="11566"/>
                    <a:pt x="11359" y="11566"/>
                    <a:pt x="11359" y="11566"/>
                  </a:cubicBezTo>
                  <a:cubicBezTo>
                    <a:pt x="10055" y="10312"/>
                    <a:pt x="10055" y="10312"/>
                    <a:pt x="10055" y="10312"/>
                  </a:cubicBezTo>
                  <a:cubicBezTo>
                    <a:pt x="10055" y="10312"/>
                    <a:pt x="10055" y="10173"/>
                    <a:pt x="10055" y="10034"/>
                  </a:cubicBezTo>
                  <a:cubicBezTo>
                    <a:pt x="10055" y="10034"/>
                    <a:pt x="10148" y="10034"/>
                    <a:pt x="10241" y="10034"/>
                  </a:cubicBezTo>
                  <a:cubicBezTo>
                    <a:pt x="11452" y="11288"/>
                    <a:pt x="11452" y="11288"/>
                    <a:pt x="11452" y="11288"/>
                  </a:cubicBezTo>
                  <a:cubicBezTo>
                    <a:pt x="11545" y="11427"/>
                    <a:pt x="11545" y="11427"/>
                    <a:pt x="11545" y="11566"/>
                  </a:cubicBezTo>
                  <a:cubicBezTo>
                    <a:pt x="11452" y="11566"/>
                    <a:pt x="11452" y="11566"/>
                    <a:pt x="11452" y="11566"/>
                  </a:cubicBezTo>
                  <a:close/>
                  <a:moveTo>
                    <a:pt x="8938" y="9197"/>
                  </a:moveTo>
                  <a:cubicBezTo>
                    <a:pt x="8845" y="9058"/>
                    <a:pt x="8845" y="9058"/>
                    <a:pt x="8845" y="9058"/>
                  </a:cubicBezTo>
                  <a:cubicBezTo>
                    <a:pt x="7541" y="7804"/>
                    <a:pt x="7541" y="7804"/>
                    <a:pt x="7541" y="7804"/>
                  </a:cubicBezTo>
                  <a:cubicBezTo>
                    <a:pt x="7541" y="7804"/>
                    <a:pt x="7541" y="7665"/>
                    <a:pt x="7541" y="7525"/>
                  </a:cubicBezTo>
                  <a:cubicBezTo>
                    <a:pt x="7541" y="7525"/>
                    <a:pt x="7634" y="7525"/>
                    <a:pt x="7728" y="7525"/>
                  </a:cubicBezTo>
                  <a:cubicBezTo>
                    <a:pt x="8938" y="8779"/>
                    <a:pt x="8938" y="8779"/>
                    <a:pt x="8938" y="8779"/>
                  </a:cubicBezTo>
                  <a:cubicBezTo>
                    <a:pt x="9031" y="8919"/>
                    <a:pt x="9031" y="8919"/>
                    <a:pt x="9031" y="9058"/>
                  </a:cubicBezTo>
                  <a:cubicBezTo>
                    <a:pt x="8938" y="9058"/>
                    <a:pt x="8938" y="9197"/>
                    <a:pt x="8938" y="9197"/>
                  </a:cubicBezTo>
                  <a:close/>
                  <a:moveTo>
                    <a:pt x="6424" y="6689"/>
                  </a:moveTo>
                  <a:cubicBezTo>
                    <a:pt x="6331" y="6550"/>
                    <a:pt x="6331" y="6550"/>
                    <a:pt x="6331" y="6550"/>
                  </a:cubicBezTo>
                  <a:cubicBezTo>
                    <a:pt x="5028" y="5295"/>
                    <a:pt x="5028" y="5295"/>
                    <a:pt x="5028" y="5295"/>
                  </a:cubicBezTo>
                  <a:cubicBezTo>
                    <a:pt x="5028" y="5295"/>
                    <a:pt x="5028" y="5156"/>
                    <a:pt x="5028" y="5017"/>
                  </a:cubicBezTo>
                  <a:cubicBezTo>
                    <a:pt x="5028" y="5017"/>
                    <a:pt x="5121" y="5017"/>
                    <a:pt x="5214" y="5017"/>
                  </a:cubicBezTo>
                  <a:cubicBezTo>
                    <a:pt x="6424" y="6271"/>
                    <a:pt x="6424" y="6271"/>
                    <a:pt x="6424" y="6271"/>
                  </a:cubicBezTo>
                  <a:cubicBezTo>
                    <a:pt x="6517" y="6410"/>
                    <a:pt x="6517" y="6410"/>
                    <a:pt x="6517" y="6550"/>
                  </a:cubicBezTo>
                  <a:cubicBezTo>
                    <a:pt x="6424" y="6550"/>
                    <a:pt x="6424" y="6689"/>
                    <a:pt x="6424" y="6689"/>
                  </a:cubicBezTo>
                  <a:close/>
                  <a:moveTo>
                    <a:pt x="3910" y="4181"/>
                  </a:moveTo>
                  <a:cubicBezTo>
                    <a:pt x="3817" y="4041"/>
                    <a:pt x="3817" y="4041"/>
                    <a:pt x="3817" y="4041"/>
                  </a:cubicBezTo>
                  <a:cubicBezTo>
                    <a:pt x="2514" y="2787"/>
                    <a:pt x="2514" y="2787"/>
                    <a:pt x="2514" y="2787"/>
                  </a:cubicBezTo>
                  <a:cubicBezTo>
                    <a:pt x="2514" y="2787"/>
                    <a:pt x="2514" y="2648"/>
                    <a:pt x="2514" y="2508"/>
                  </a:cubicBezTo>
                  <a:cubicBezTo>
                    <a:pt x="2514" y="2508"/>
                    <a:pt x="2607" y="2508"/>
                    <a:pt x="2700" y="2508"/>
                  </a:cubicBezTo>
                  <a:cubicBezTo>
                    <a:pt x="3910" y="3763"/>
                    <a:pt x="3910" y="3763"/>
                    <a:pt x="3910" y="3763"/>
                  </a:cubicBezTo>
                  <a:cubicBezTo>
                    <a:pt x="4003" y="3902"/>
                    <a:pt x="4003" y="3902"/>
                    <a:pt x="4003" y="4041"/>
                  </a:cubicBezTo>
                  <a:cubicBezTo>
                    <a:pt x="3910" y="4041"/>
                    <a:pt x="3910" y="4181"/>
                    <a:pt x="3910" y="4181"/>
                  </a:cubicBezTo>
                  <a:close/>
                  <a:moveTo>
                    <a:pt x="1397" y="1672"/>
                  </a:moveTo>
                  <a:cubicBezTo>
                    <a:pt x="1303" y="1533"/>
                    <a:pt x="1303" y="1533"/>
                    <a:pt x="1303" y="1533"/>
                  </a:cubicBezTo>
                  <a:cubicBezTo>
                    <a:pt x="0" y="279"/>
                    <a:pt x="0" y="279"/>
                    <a:pt x="0" y="279"/>
                  </a:cubicBezTo>
                  <a:cubicBezTo>
                    <a:pt x="0" y="279"/>
                    <a:pt x="0" y="139"/>
                    <a:pt x="0" y="0"/>
                  </a:cubicBezTo>
                  <a:cubicBezTo>
                    <a:pt x="0" y="0"/>
                    <a:pt x="93" y="0"/>
                    <a:pt x="186" y="0"/>
                  </a:cubicBezTo>
                  <a:cubicBezTo>
                    <a:pt x="1397" y="1254"/>
                    <a:pt x="1397" y="1254"/>
                    <a:pt x="1397" y="1254"/>
                  </a:cubicBezTo>
                  <a:cubicBezTo>
                    <a:pt x="1490" y="1394"/>
                    <a:pt x="1490" y="1394"/>
                    <a:pt x="1490" y="1533"/>
                  </a:cubicBezTo>
                  <a:cubicBezTo>
                    <a:pt x="1397" y="1533"/>
                    <a:pt x="1397" y="1672"/>
                    <a:pt x="1397" y="167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48" name="Shape 1148"/>
            <p:cNvSpPr/>
            <p:nvPr/>
          </p:nvSpPr>
          <p:spPr>
            <a:xfrm>
              <a:off x="815975" y="1666875"/>
              <a:ext cx="1041402" cy="7588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28" y="6657"/>
                  </a:moveTo>
                  <a:cubicBezTo>
                    <a:pt x="19321" y="6113"/>
                    <a:pt x="19817" y="4891"/>
                    <a:pt x="19817" y="3668"/>
                  </a:cubicBezTo>
                  <a:cubicBezTo>
                    <a:pt x="19817" y="1630"/>
                    <a:pt x="18628" y="0"/>
                    <a:pt x="17141" y="0"/>
                  </a:cubicBezTo>
                  <a:cubicBezTo>
                    <a:pt x="15754" y="0"/>
                    <a:pt x="14565" y="1630"/>
                    <a:pt x="14565" y="3668"/>
                  </a:cubicBezTo>
                  <a:cubicBezTo>
                    <a:pt x="14565" y="4891"/>
                    <a:pt x="15061" y="6113"/>
                    <a:pt x="15853" y="6657"/>
                  </a:cubicBezTo>
                  <a:cubicBezTo>
                    <a:pt x="15358" y="7336"/>
                    <a:pt x="14862" y="8287"/>
                    <a:pt x="14466" y="9509"/>
                  </a:cubicBezTo>
                  <a:cubicBezTo>
                    <a:pt x="13971" y="7743"/>
                    <a:pt x="13376" y="6385"/>
                    <a:pt x="12782" y="5434"/>
                  </a:cubicBezTo>
                  <a:cubicBezTo>
                    <a:pt x="10800" y="6792"/>
                    <a:pt x="10800" y="6792"/>
                    <a:pt x="10800" y="6792"/>
                  </a:cubicBezTo>
                  <a:cubicBezTo>
                    <a:pt x="12782" y="12091"/>
                    <a:pt x="12782" y="12091"/>
                    <a:pt x="12782" y="12091"/>
                  </a:cubicBezTo>
                  <a:cubicBezTo>
                    <a:pt x="10800" y="14808"/>
                    <a:pt x="10800" y="14808"/>
                    <a:pt x="10800" y="14808"/>
                  </a:cubicBezTo>
                  <a:cubicBezTo>
                    <a:pt x="8917" y="12091"/>
                    <a:pt x="8917" y="12091"/>
                    <a:pt x="8917" y="12091"/>
                  </a:cubicBezTo>
                  <a:cubicBezTo>
                    <a:pt x="10800" y="6792"/>
                    <a:pt x="10800" y="6792"/>
                    <a:pt x="10800" y="6792"/>
                  </a:cubicBezTo>
                  <a:cubicBezTo>
                    <a:pt x="8917" y="5434"/>
                    <a:pt x="8917" y="5434"/>
                    <a:pt x="8917" y="5434"/>
                  </a:cubicBezTo>
                  <a:cubicBezTo>
                    <a:pt x="8323" y="6385"/>
                    <a:pt x="7728" y="7879"/>
                    <a:pt x="7233" y="9781"/>
                  </a:cubicBezTo>
                  <a:cubicBezTo>
                    <a:pt x="6837" y="8423"/>
                    <a:pt x="6242" y="7336"/>
                    <a:pt x="5747" y="6657"/>
                  </a:cubicBezTo>
                  <a:cubicBezTo>
                    <a:pt x="6539" y="6113"/>
                    <a:pt x="7035" y="4891"/>
                    <a:pt x="7035" y="3668"/>
                  </a:cubicBezTo>
                  <a:cubicBezTo>
                    <a:pt x="7035" y="1630"/>
                    <a:pt x="5846" y="0"/>
                    <a:pt x="4360" y="0"/>
                  </a:cubicBezTo>
                  <a:cubicBezTo>
                    <a:pt x="2972" y="0"/>
                    <a:pt x="1783" y="1630"/>
                    <a:pt x="1783" y="3668"/>
                  </a:cubicBezTo>
                  <a:cubicBezTo>
                    <a:pt x="1783" y="4891"/>
                    <a:pt x="2279" y="6113"/>
                    <a:pt x="3072" y="6657"/>
                  </a:cubicBezTo>
                  <a:cubicBezTo>
                    <a:pt x="1288" y="8694"/>
                    <a:pt x="0" y="14672"/>
                    <a:pt x="0" y="21600"/>
                  </a:cubicBezTo>
                  <a:cubicBezTo>
                    <a:pt x="5945" y="21600"/>
                    <a:pt x="5945" y="21600"/>
                    <a:pt x="5945" y="21600"/>
                  </a:cubicBezTo>
                  <a:cubicBezTo>
                    <a:pt x="8818" y="21600"/>
                    <a:pt x="8818" y="21600"/>
                    <a:pt x="8818" y="21600"/>
                  </a:cubicBezTo>
                  <a:cubicBezTo>
                    <a:pt x="12782" y="21600"/>
                    <a:pt x="12782" y="21600"/>
                    <a:pt x="12782" y="21600"/>
                  </a:cubicBezTo>
                  <a:cubicBezTo>
                    <a:pt x="15754" y="21600"/>
                    <a:pt x="15754" y="21600"/>
                    <a:pt x="15754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14672"/>
                    <a:pt x="20312" y="8694"/>
                    <a:pt x="18528" y="665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49" name="Shape 1149"/>
            <p:cNvSpPr/>
            <p:nvPr/>
          </p:nvSpPr>
          <p:spPr>
            <a:xfrm>
              <a:off x="1196975" y="1571625"/>
              <a:ext cx="282577" cy="285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92" y="20160"/>
                  </a:moveTo>
                  <a:cubicBezTo>
                    <a:pt x="4759" y="20520"/>
                    <a:pt x="4393" y="20880"/>
                    <a:pt x="3661" y="21600"/>
                  </a:cubicBezTo>
                  <a:cubicBezTo>
                    <a:pt x="17939" y="21600"/>
                    <a:pt x="17939" y="21600"/>
                    <a:pt x="17939" y="21600"/>
                  </a:cubicBezTo>
                  <a:cubicBezTo>
                    <a:pt x="17207" y="20880"/>
                    <a:pt x="16841" y="20520"/>
                    <a:pt x="16108" y="20160"/>
                  </a:cubicBezTo>
                  <a:cubicBezTo>
                    <a:pt x="19403" y="18360"/>
                    <a:pt x="21600" y="14760"/>
                    <a:pt x="21600" y="10800"/>
                  </a:cubicBezTo>
                  <a:cubicBezTo>
                    <a:pt x="21600" y="5040"/>
                    <a:pt x="16841" y="0"/>
                    <a:pt x="10617" y="0"/>
                  </a:cubicBezTo>
                  <a:cubicBezTo>
                    <a:pt x="4759" y="0"/>
                    <a:pt x="0" y="5040"/>
                    <a:pt x="0" y="10800"/>
                  </a:cubicBezTo>
                  <a:cubicBezTo>
                    <a:pt x="0" y="14760"/>
                    <a:pt x="2197" y="18360"/>
                    <a:pt x="5492" y="2016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50" name="Shape 1150"/>
            <p:cNvSpPr/>
            <p:nvPr/>
          </p:nvSpPr>
          <p:spPr>
            <a:xfrm>
              <a:off x="2247900" y="1628775"/>
              <a:ext cx="1517650" cy="530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7708"/>
                  </a:moveTo>
                  <a:cubicBezTo>
                    <a:pt x="14400" y="17708"/>
                    <a:pt x="7200" y="21600"/>
                    <a:pt x="0" y="21600"/>
                  </a:cubicBezTo>
                  <a:cubicBezTo>
                    <a:pt x="0" y="15762"/>
                    <a:pt x="0" y="9730"/>
                    <a:pt x="0" y="3892"/>
                  </a:cubicBezTo>
                  <a:cubicBezTo>
                    <a:pt x="7200" y="3892"/>
                    <a:pt x="14400" y="0"/>
                    <a:pt x="21600" y="0"/>
                  </a:cubicBezTo>
                  <a:cubicBezTo>
                    <a:pt x="21600" y="5838"/>
                    <a:pt x="21600" y="11870"/>
                    <a:pt x="21600" y="17708"/>
                  </a:cubicBezTo>
                </a:path>
              </a:pathLst>
            </a:custGeom>
            <a:solidFill>
              <a:srgbClr val="ACADB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51" name="Shape 1151"/>
            <p:cNvSpPr/>
            <p:nvPr/>
          </p:nvSpPr>
          <p:spPr>
            <a:xfrm>
              <a:off x="2314575" y="1816100"/>
              <a:ext cx="149227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87" y="6480"/>
                  </a:moveTo>
                  <a:cubicBezTo>
                    <a:pt x="2787" y="6480"/>
                    <a:pt x="2787" y="6480"/>
                    <a:pt x="2787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484" y="21600"/>
                    <a:pt x="3484" y="21600"/>
                    <a:pt x="3484" y="21600"/>
                  </a:cubicBezTo>
                  <a:cubicBezTo>
                    <a:pt x="3484" y="21600"/>
                    <a:pt x="2787" y="21168"/>
                    <a:pt x="2787" y="21168"/>
                  </a:cubicBezTo>
                  <a:lnTo>
                    <a:pt x="2787" y="6480"/>
                  </a:lnTo>
                  <a:close/>
                </a:path>
              </a:pathLst>
            </a:custGeom>
            <a:solidFill>
              <a:srgbClr val="221F2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52" name="Shape 1152"/>
            <p:cNvSpPr/>
            <p:nvPr/>
          </p:nvSpPr>
          <p:spPr>
            <a:xfrm>
              <a:off x="2314575" y="1816100"/>
              <a:ext cx="149227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87" y="6480"/>
                  </a:moveTo>
                  <a:cubicBezTo>
                    <a:pt x="2787" y="6480"/>
                    <a:pt x="2787" y="6480"/>
                    <a:pt x="2787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484" y="21600"/>
                    <a:pt x="3484" y="21600"/>
                    <a:pt x="3484" y="21600"/>
                  </a:cubicBezTo>
                  <a:cubicBezTo>
                    <a:pt x="3484" y="21600"/>
                    <a:pt x="2787" y="21168"/>
                    <a:pt x="2787" y="21168"/>
                  </a:cubicBezTo>
                  <a:lnTo>
                    <a:pt x="2787" y="6480"/>
                  </a:lnTo>
                  <a:close/>
                </a:path>
              </a:pathLst>
            </a:custGeom>
            <a:solidFill>
              <a:srgbClr val="24202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53" name="Shape 1153"/>
            <p:cNvSpPr/>
            <p:nvPr/>
          </p:nvSpPr>
          <p:spPr>
            <a:xfrm>
              <a:off x="2314575" y="1816100"/>
              <a:ext cx="149227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87" y="6480"/>
                  </a:moveTo>
                  <a:cubicBezTo>
                    <a:pt x="2787" y="6480"/>
                    <a:pt x="2787" y="6480"/>
                    <a:pt x="2787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484" y="21600"/>
                    <a:pt x="3484" y="21600"/>
                    <a:pt x="3484" y="21600"/>
                  </a:cubicBezTo>
                  <a:cubicBezTo>
                    <a:pt x="3484" y="21600"/>
                    <a:pt x="2787" y="21168"/>
                    <a:pt x="2787" y="21168"/>
                  </a:cubicBezTo>
                  <a:lnTo>
                    <a:pt x="2787" y="6480"/>
                  </a:lnTo>
                  <a:close/>
                </a:path>
              </a:pathLst>
            </a:custGeom>
            <a:solidFill>
              <a:srgbClr val="26222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54" name="Shape 1154"/>
            <p:cNvSpPr/>
            <p:nvPr/>
          </p:nvSpPr>
          <p:spPr>
            <a:xfrm>
              <a:off x="2314575" y="1816100"/>
              <a:ext cx="149227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87" y="6480"/>
                  </a:moveTo>
                  <a:cubicBezTo>
                    <a:pt x="2787" y="6480"/>
                    <a:pt x="2787" y="6480"/>
                    <a:pt x="2787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484" y="21600"/>
                    <a:pt x="3484" y="21600"/>
                    <a:pt x="3484" y="21600"/>
                  </a:cubicBezTo>
                  <a:cubicBezTo>
                    <a:pt x="3484" y="21600"/>
                    <a:pt x="2787" y="21168"/>
                    <a:pt x="2787" y="21168"/>
                  </a:cubicBezTo>
                  <a:lnTo>
                    <a:pt x="2787" y="6480"/>
                  </a:lnTo>
                  <a:close/>
                </a:path>
              </a:pathLst>
            </a:custGeom>
            <a:solidFill>
              <a:srgbClr val="27232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55" name="Shape 1155"/>
            <p:cNvSpPr/>
            <p:nvPr/>
          </p:nvSpPr>
          <p:spPr>
            <a:xfrm>
              <a:off x="2314575" y="1816100"/>
              <a:ext cx="149227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2787" y="6480"/>
                    <a:pt x="2787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484" y="21600"/>
                    <a:pt x="3484" y="21600"/>
                    <a:pt x="3484" y="21600"/>
                  </a:cubicBezTo>
                  <a:cubicBezTo>
                    <a:pt x="3484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29252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56" name="Shape 1156"/>
            <p:cNvSpPr/>
            <p:nvPr/>
          </p:nvSpPr>
          <p:spPr>
            <a:xfrm>
              <a:off x="2314575" y="1816100"/>
              <a:ext cx="149227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2787" y="6480"/>
                    <a:pt x="2787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484" y="21600"/>
                    <a:pt x="3484" y="21600"/>
                    <a:pt x="3484" y="21600"/>
                  </a:cubicBezTo>
                  <a:cubicBezTo>
                    <a:pt x="3484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2B262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57" name="Shape 1157"/>
            <p:cNvSpPr/>
            <p:nvPr/>
          </p:nvSpPr>
          <p:spPr>
            <a:xfrm>
              <a:off x="2314575" y="1816100"/>
              <a:ext cx="149227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2787" y="6480"/>
                    <a:pt x="2787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484" y="21600"/>
                    <a:pt x="3484" y="21600"/>
                    <a:pt x="3484" y="21600"/>
                  </a:cubicBezTo>
                  <a:cubicBezTo>
                    <a:pt x="3484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2D272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58" name="Shape 1158"/>
            <p:cNvSpPr/>
            <p:nvPr/>
          </p:nvSpPr>
          <p:spPr>
            <a:xfrm>
              <a:off x="2314575" y="1816100"/>
              <a:ext cx="149227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2787" y="6480"/>
                    <a:pt x="2787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3484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2F292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59" name="Shape 1159"/>
            <p:cNvSpPr/>
            <p:nvPr/>
          </p:nvSpPr>
          <p:spPr>
            <a:xfrm>
              <a:off x="2314575" y="1816100"/>
              <a:ext cx="149227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2787" y="6480"/>
                    <a:pt x="2787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3484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302A2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60" name="Shape 1160"/>
            <p:cNvSpPr/>
            <p:nvPr/>
          </p:nvSpPr>
          <p:spPr>
            <a:xfrm>
              <a:off x="2314575" y="1816100"/>
              <a:ext cx="149227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2787" y="6480"/>
                    <a:pt x="2787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3484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322C2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61" name="Shape 1161"/>
            <p:cNvSpPr/>
            <p:nvPr/>
          </p:nvSpPr>
          <p:spPr>
            <a:xfrm>
              <a:off x="2314575" y="1816100"/>
              <a:ext cx="149227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2787" y="6480"/>
                    <a:pt x="2787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97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3484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342D2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62" name="Shape 1162"/>
            <p:cNvSpPr/>
            <p:nvPr/>
          </p:nvSpPr>
          <p:spPr>
            <a:xfrm>
              <a:off x="2314575" y="1816100"/>
              <a:ext cx="149227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2787" y="6480"/>
                    <a:pt x="2787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97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3484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362F2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63" name="Shape 1163"/>
            <p:cNvSpPr/>
            <p:nvPr/>
          </p:nvSpPr>
          <p:spPr>
            <a:xfrm>
              <a:off x="2314575" y="1816100"/>
              <a:ext cx="149227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2787" y="6480"/>
                    <a:pt x="2787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97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3484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38303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64" name="Shape 1164"/>
            <p:cNvSpPr/>
            <p:nvPr/>
          </p:nvSpPr>
          <p:spPr>
            <a:xfrm>
              <a:off x="2314575" y="1816100"/>
              <a:ext cx="149227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2787" y="6480"/>
                    <a:pt x="2787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97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3484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3932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65" name="Shape 1165"/>
            <p:cNvSpPr/>
            <p:nvPr/>
          </p:nvSpPr>
          <p:spPr>
            <a:xfrm>
              <a:off x="2314575" y="1816100"/>
              <a:ext cx="149227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2787" y="6480"/>
                    <a:pt x="2787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97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3484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3B333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66" name="Shape 1166"/>
            <p:cNvSpPr/>
            <p:nvPr/>
          </p:nvSpPr>
          <p:spPr>
            <a:xfrm>
              <a:off x="2314575" y="1816100"/>
              <a:ext cx="149227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2787" y="6480"/>
                    <a:pt x="2787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97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3484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3D353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67" name="Shape 1167"/>
            <p:cNvSpPr/>
            <p:nvPr/>
          </p:nvSpPr>
          <p:spPr>
            <a:xfrm>
              <a:off x="2314575" y="1816100"/>
              <a:ext cx="149227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2787" y="6480"/>
                    <a:pt x="2787" y="6480"/>
                  </a:cubicBezTo>
                  <a:cubicBezTo>
                    <a:pt x="697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97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3484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3F373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68" name="Shape 1168"/>
            <p:cNvSpPr/>
            <p:nvPr/>
          </p:nvSpPr>
          <p:spPr>
            <a:xfrm>
              <a:off x="2314575" y="1816100"/>
              <a:ext cx="149227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2787" y="6480"/>
                    <a:pt x="2787" y="6480"/>
                  </a:cubicBezTo>
                  <a:cubicBezTo>
                    <a:pt x="697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97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3484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40383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69" name="Shape 1169"/>
            <p:cNvSpPr/>
            <p:nvPr/>
          </p:nvSpPr>
          <p:spPr>
            <a:xfrm>
              <a:off x="2314575" y="1816100"/>
              <a:ext cx="149227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2787" y="6480"/>
                    <a:pt x="2787" y="6480"/>
                  </a:cubicBezTo>
                  <a:cubicBezTo>
                    <a:pt x="697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97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3484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423A3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70" name="Shape 1170"/>
            <p:cNvSpPr/>
            <p:nvPr/>
          </p:nvSpPr>
          <p:spPr>
            <a:xfrm>
              <a:off x="2314575" y="1816100"/>
              <a:ext cx="149227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2787" y="6480"/>
                    <a:pt x="2787" y="6480"/>
                  </a:cubicBezTo>
                  <a:cubicBezTo>
                    <a:pt x="697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97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3484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443B3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71" name="Shape 1171"/>
            <p:cNvSpPr/>
            <p:nvPr/>
          </p:nvSpPr>
          <p:spPr>
            <a:xfrm>
              <a:off x="2314575" y="1816100"/>
              <a:ext cx="149227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2787" y="6480"/>
                    <a:pt x="2787" y="6480"/>
                  </a:cubicBezTo>
                  <a:cubicBezTo>
                    <a:pt x="697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97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3484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463D3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72" name="Shape 1172"/>
            <p:cNvSpPr/>
            <p:nvPr/>
          </p:nvSpPr>
          <p:spPr>
            <a:xfrm>
              <a:off x="2314575" y="1816100"/>
              <a:ext cx="149227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2787" y="6480"/>
                    <a:pt x="2787" y="6480"/>
                  </a:cubicBezTo>
                  <a:cubicBezTo>
                    <a:pt x="697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97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3484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483F3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73" name="Shape 1173"/>
            <p:cNvSpPr/>
            <p:nvPr/>
          </p:nvSpPr>
          <p:spPr>
            <a:xfrm>
              <a:off x="2314575" y="1816100"/>
              <a:ext cx="149227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2787" y="6480"/>
                    <a:pt x="2787" y="6480"/>
                  </a:cubicBezTo>
                  <a:cubicBezTo>
                    <a:pt x="697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97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3484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4A403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74" name="Shape 1174"/>
            <p:cNvSpPr/>
            <p:nvPr/>
          </p:nvSpPr>
          <p:spPr>
            <a:xfrm>
              <a:off x="2314575" y="1816100"/>
              <a:ext cx="149227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3484" y="6480"/>
                    <a:pt x="2787" y="6480"/>
                  </a:cubicBezTo>
                  <a:cubicBezTo>
                    <a:pt x="697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97" y="0"/>
                    <a:pt x="697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3484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4C42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75" name="Shape 1175"/>
            <p:cNvSpPr/>
            <p:nvPr/>
          </p:nvSpPr>
          <p:spPr>
            <a:xfrm>
              <a:off x="2314575" y="1816100"/>
              <a:ext cx="149227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3484" y="6480"/>
                    <a:pt x="2787" y="6480"/>
                  </a:cubicBezTo>
                  <a:cubicBezTo>
                    <a:pt x="697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97" y="0"/>
                    <a:pt x="1394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3484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4E444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76" name="Shape 1176"/>
            <p:cNvSpPr/>
            <p:nvPr/>
          </p:nvSpPr>
          <p:spPr>
            <a:xfrm>
              <a:off x="2314575" y="1816100"/>
              <a:ext cx="149227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3484" y="6480"/>
                    <a:pt x="2787" y="6480"/>
                  </a:cubicBezTo>
                  <a:cubicBezTo>
                    <a:pt x="697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97" y="0"/>
                    <a:pt x="1394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3484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4F464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77" name="Shape 1177"/>
            <p:cNvSpPr/>
            <p:nvPr/>
          </p:nvSpPr>
          <p:spPr>
            <a:xfrm>
              <a:off x="2314575" y="1816100"/>
              <a:ext cx="149227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3484" y="6480"/>
                    <a:pt x="2787" y="6480"/>
                  </a:cubicBezTo>
                  <a:cubicBezTo>
                    <a:pt x="697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97" y="0"/>
                    <a:pt x="1394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4181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51474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78" name="Shape 1178"/>
            <p:cNvSpPr/>
            <p:nvPr/>
          </p:nvSpPr>
          <p:spPr>
            <a:xfrm>
              <a:off x="2314574" y="1816100"/>
              <a:ext cx="149227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3484" y="6480"/>
                    <a:pt x="2787" y="6480"/>
                  </a:cubicBezTo>
                  <a:cubicBezTo>
                    <a:pt x="697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97" y="0"/>
                    <a:pt x="1394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4181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53494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79" name="Shape 1179"/>
            <p:cNvSpPr/>
            <p:nvPr/>
          </p:nvSpPr>
          <p:spPr>
            <a:xfrm>
              <a:off x="2314574" y="1816100"/>
              <a:ext cx="149227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3484" y="6480"/>
                    <a:pt x="2787" y="6480"/>
                  </a:cubicBezTo>
                  <a:cubicBezTo>
                    <a:pt x="697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97" y="0"/>
                    <a:pt x="1394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4181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554B4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80" name="Shape 1180"/>
            <p:cNvSpPr/>
            <p:nvPr/>
          </p:nvSpPr>
          <p:spPr>
            <a:xfrm>
              <a:off x="2314574" y="1816100"/>
              <a:ext cx="149227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3484" y="6480"/>
                    <a:pt x="2787" y="6480"/>
                  </a:cubicBezTo>
                  <a:cubicBezTo>
                    <a:pt x="697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97" y="0"/>
                    <a:pt x="1394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4181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574D4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81" name="Shape 1181"/>
            <p:cNvSpPr/>
            <p:nvPr/>
          </p:nvSpPr>
          <p:spPr>
            <a:xfrm>
              <a:off x="2314574" y="1816100"/>
              <a:ext cx="149227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3484" y="6480"/>
                    <a:pt x="2787" y="6480"/>
                  </a:cubicBezTo>
                  <a:cubicBezTo>
                    <a:pt x="697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97" y="0"/>
                    <a:pt x="1394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4181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594F4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82" name="Shape 1182"/>
            <p:cNvSpPr/>
            <p:nvPr/>
          </p:nvSpPr>
          <p:spPr>
            <a:xfrm>
              <a:off x="2314574" y="1816100"/>
              <a:ext cx="149227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84" y="6480"/>
                  </a:moveTo>
                  <a:cubicBezTo>
                    <a:pt x="3484" y="6480"/>
                    <a:pt x="3484" y="6480"/>
                    <a:pt x="2787" y="6480"/>
                  </a:cubicBezTo>
                  <a:cubicBezTo>
                    <a:pt x="697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697" y="0"/>
                    <a:pt x="1394" y="0"/>
                  </a:cubicBezTo>
                  <a:cubicBezTo>
                    <a:pt x="20903" y="0"/>
                    <a:pt x="20903" y="0"/>
                    <a:pt x="20903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181" y="21600"/>
                    <a:pt x="4181" y="21600"/>
                    <a:pt x="4181" y="21600"/>
                  </a:cubicBezTo>
                  <a:cubicBezTo>
                    <a:pt x="4181" y="21600"/>
                    <a:pt x="3484" y="21168"/>
                    <a:pt x="3484" y="21168"/>
                  </a:cubicBezTo>
                  <a:lnTo>
                    <a:pt x="3484" y="6480"/>
                  </a:lnTo>
                  <a:close/>
                </a:path>
              </a:pathLst>
            </a:custGeom>
            <a:solidFill>
              <a:srgbClr val="5B504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83" name="Shape 1183"/>
            <p:cNvSpPr/>
            <p:nvPr/>
          </p:nvSpPr>
          <p:spPr>
            <a:xfrm>
              <a:off x="2317750" y="1816100"/>
              <a:ext cx="14605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80" y="6480"/>
                  </a:moveTo>
                  <a:cubicBezTo>
                    <a:pt x="2880" y="6480"/>
                    <a:pt x="2880" y="6480"/>
                    <a:pt x="216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2880" y="21168"/>
                    <a:pt x="2880" y="21168"/>
                  </a:cubicBezTo>
                  <a:lnTo>
                    <a:pt x="2880" y="6480"/>
                  </a:lnTo>
                  <a:close/>
                </a:path>
              </a:pathLst>
            </a:custGeom>
            <a:solidFill>
              <a:srgbClr val="5D524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84" name="Shape 1184"/>
            <p:cNvSpPr/>
            <p:nvPr/>
          </p:nvSpPr>
          <p:spPr>
            <a:xfrm>
              <a:off x="2317750" y="1816100"/>
              <a:ext cx="14605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80" y="6480"/>
                  </a:moveTo>
                  <a:cubicBezTo>
                    <a:pt x="2880" y="6480"/>
                    <a:pt x="2880" y="6480"/>
                    <a:pt x="216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2880" y="21168"/>
                    <a:pt x="2880" y="21168"/>
                  </a:cubicBezTo>
                  <a:lnTo>
                    <a:pt x="2880" y="6480"/>
                  </a:lnTo>
                  <a:close/>
                </a:path>
              </a:pathLst>
            </a:custGeom>
            <a:solidFill>
              <a:srgbClr val="5F545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85" name="Shape 1185"/>
            <p:cNvSpPr/>
            <p:nvPr/>
          </p:nvSpPr>
          <p:spPr>
            <a:xfrm>
              <a:off x="2317750" y="1816100"/>
              <a:ext cx="14605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80" y="6480"/>
                  </a:moveTo>
                  <a:cubicBezTo>
                    <a:pt x="2880" y="6480"/>
                    <a:pt x="2880" y="6480"/>
                    <a:pt x="216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2880" y="21168"/>
                    <a:pt x="2880" y="21168"/>
                  </a:cubicBezTo>
                  <a:lnTo>
                    <a:pt x="2880" y="6480"/>
                  </a:lnTo>
                  <a:close/>
                </a:path>
              </a:pathLst>
            </a:custGeom>
            <a:solidFill>
              <a:srgbClr val="61565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86" name="Shape 1186"/>
            <p:cNvSpPr/>
            <p:nvPr/>
          </p:nvSpPr>
          <p:spPr>
            <a:xfrm>
              <a:off x="2317750" y="1816100"/>
              <a:ext cx="14605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80" y="6480"/>
                  </a:moveTo>
                  <a:cubicBezTo>
                    <a:pt x="2880" y="6480"/>
                    <a:pt x="2880" y="6480"/>
                    <a:pt x="216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2880" y="21168"/>
                    <a:pt x="2880" y="21168"/>
                  </a:cubicBezTo>
                  <a:lnTo>
                    <a:pt x="2880" y="6480"/>
                  </a:lnTo>
                  <a:close/>
                </a:path>
              </a:pathLst>
            </a:custGeom>
            <a:solidFill>
              <a:srgbClr val="63585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87" name="Shape 1187"/>
            <p:cNvSpPr/>
            <p:nvPr/>
          </p:nvSpPr>
          <p:spPr>
            <a:xfrm>
              <a:off x="2317750" y="1816100"/>
              <a:ext cx="14605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80" y="6480"/>
                  </a:moveTo>
                  <a:cubicBezTo>
                    <a:pt x="2880" y="6480"/>
                    <a:pt x="2880" y="6480"/>
                    <a:pt x="216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2880" y="21168"/>
                    <a:pt x="2880" y="21168"/>
                  </a:cubicBezTo>
                  <a:lnTo>
                    <a:pt x="2880" y="6480"/>
                  </a:lnTo>
                  <a:close/>
                </a:path>
              </a:pathLst>
            </a:custGeom>
            <a:solidFill>
              <a:srgbClr val="655A5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88" name="Shape 1188"/>
            <p:cNvSpPr/>
            <p:nvPr/>
          </p:nvSpPr>
          <p:spPr>
            <a:xfrm>
              <a:off x="2317750" y="1816100"/>
              <a:ext cx="14605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80" y="6480"/>
                  </a:moveTo>
                  <a:cubicBezTo>
                    <a:pt x="2880" y="6480"/>
                    <a:pt x="2880" y="6480"/>
                    <a:pt x="216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2880" y="21168"/>
                    <a:pt x="2880" y="21168"/>
                  </a:cubicBezTo>
                  <a:lnTo>
                    <a:pt x="2880" y="6480"/>
                  </a:lnTo>
                  <a:close/>
                </a:path>
              </a:pathLst>
            </a:custGeom>
            <a:solidFill>
              <a:srgbClr val="675C5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89" name="Shape 1189"/>
            <p:cNvSpPr/>
            <p:nvPr/>
          </p:nvSpPr>
          <p:spPr>
            <a:xfrm>
              <a:off x="2317750" y="1816100"/>
              <a:ext cx="14605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80" y="6480"/>
                  </a:moveTo>
                  <a:cubicBezTo>
                    <a:pt x="2880" y="6480"/>
                    <a:pt x="2880" y="6480"/>
                    <a:pt x="216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2880" y="21168"/>
                    <a:pt x="2880" y="21168"/>
                  </a:cubicBezTo>
                  <a:lnTo>
                    <a:pt x="2880" y="6480"/>
                  </a:lnTo>
                  <a:close/>
                </a:path>
              </a:pathLst>
            </a:custGeom>
            <a:solidFill>
              <a:srgbClr val="695E5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90" name="Shape 1190"/>
            <p:cNvSpPr/>
            <p:nvPr/>
          </p:nvSpPr>
          <p:spPr>
            <a:xfrm>
              <a:off x="2317750" y="1816100"/>
              <a:ext cx="14605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80" y="6480"/>
                  </a:moveTo>
                  <a:cubicBezTo>
                    <a:pt x="2880" y="6480"/>
                    <a:pt x="2880" y="6480"/>
                    <a:pt x="216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2880" y="21168"/>
                    <a:pt x="2880" y="21168"/>
                  </a:cubicBezTo>
                  <a:lnTo>
                    <a:pt x="2880" y="6480"/>
                  </a:lnTo>
                  <a:close/>
                </a:path>
              </a:pathLst>
            </a:custGeom>
            <a:solidFill>
              <a:srgbClr val="6B605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91" name="Shape 1191"/>
            <p:cNvSpPr/>
            <p:nvPr/>
          </p:nvSpPr>
          <p:spPr>
            <a:xfrm>
              <a:off x="2317750" y="1816100"/>
              <a:ext cx="14605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80" y="6480"/>
                  </a:moveTo>
                  <a:cubicBezTo>
                    <a:pt x="2880" y="6480"/>
                    <a:pt x="2880" y="6480"/>
                    <a:pt x="216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2880" y="21168"/>
                    <a:pt x="2880" y="21168"/>
                  </a:cubicBezTo>
                  <a:lnTo>
                    <a:pt x="2880" y="6480"/>
                  </a:lnTo>
                  <a:close/>
                </a:path>
              </a:pathLst>
            </a:custGeom>
            <a:solidFill>
              <a:srgbClr val="6D625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92" name="Shape 1192"/>
            <p:cNvSpPr/>
            <p:nvPr/>
          </p:nvSpPr>
          <p:spPr>
            <a:xfrm>
              <a:off x="2317750" y="1816100"/>
              <a:ext cx="14605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80" y="6480"/>
                  </a:moveTo>
                  <a:cubicBezTo>
                    <a:pt x="2880" y="6480"/>
                    <a:pt x="2880" y="6480"/>
                    <a:pt x="288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2880" y="21168"/>
                    <a:pt x="2880" y="21168"/>
                  </a:cubicBezTo>
                  <a:lnTo>
                    <a:pt x="2880" y="6480"/>
                  </a:lnTo>
                  <a:close/>
                </a:path>
              </a:pathLst>
            </a:custGeom>
            <a:solidFill>
              <a:srgbClr val="6F646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93" name="Shape 1193"/>
            <p:cNvSpPr/>
            <p:nvPr/>
          </p:nvSpPr>
          <p:spPr>
            <a:xfrm>
              <a:off x="2317750" y="1816100"/>
              <a:ext cx="14605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80" y="6480"/>
                  </a:moveTo>
                  <a:cubicBezTo>
                    <a:pt x="2880" y="6480"/>
                    <a:pt x="2880" y="6480"/>
                    <a:pt x="288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2880" y="21168"/>
                    <a:pt x="2880" y="21168"/>
                  </a:cubicBezTo>
                  <a:lnTo>
                    <a:pt x="2880" y="6480"/>
                  </a:lnTo>
                  <a:close/>
                </a:path>
              </a:pathLst>
            </a:custGeom>
            <a:solidFill>
              <a:srgbClr val="71666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94" name="Shape 1194"/>
            <p:cNvSpPr/>
            <p:nvPr/>
          </p:nvSpPr>
          <p:spPr>
            <a:xfrm>
              <a:off x="2317750" y="1816100"/>
              <a:ext cx="14605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80" y="6480"/>
                  </a:moveTo>
                  <a:cubicBezTo>
                    <a:pt x="2880" y="6480"/>
                    <a:pt x="2880" y="6480"/>
                    <a:pt x="288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2880" y="21168"/>
                    <a:pt x="2880" y="21168"/>
                  </a:cubicBezTo>
                  <a:lnTo>
                    <a:pt x="2880" y="6480"/>
                  </a:lnTo>
                  <a:close/>
                </a:path>
              </a:pathLst>
            </a:custGeom>
            <a:solidFill>
              <a:srgbClr val="73686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95" name="Shape 1195"/>
            <p:cNvSpPr/>
            <p:nvPr/>
          </p:nvSpPr>
          <p:spPr>
            <a:xfrm>
              <a:off x="2317750" y="1816100"/>
              <a:ext cx="14605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80" y="6480"/>
                  </a:moveTo>
                  <a:cubicBezTo>
                    <a:pt x="2880" y="6480"/>
                    <a:pt x="2880" y="6480"/>
                    <a:pt x="288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2880" y="21168"/>
                    <a:pt x="2880" y="21168"/>
                  </a:cubicBezTo>
                  <a:lnTo>
                    <a:pt x="2880" y="6480"/>
                  </a:lnTo>
                  <a:close/>
                </a:path>
              </a:pathLst>
            </a:custGeom>
            <a:solidFill>
              <a:srgbClr val="766B6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96" name="Shape 1196"/>
            <p:cNvSpPr/>
            <p:nvPr/>
          </p:nvSpPr>
          <p:spPr>
            <a:xfrm>
              <a:off x="2317750" y="1816100"/>
              <a:ext cx="14605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80" y="6480"/>
                  </a:moveTo>
                  <a:cubicBezTo>
                    <a:pt x="2880" y="6480"/>
                    <a:pt x="2880" y="6480"/>
                    <a:pt x="288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2880" y="21168"/>
                    <a:pt x="2880" y="21168"/>
                  </a:cubicBezTo>
                  <a:lnTo>
                    <a:pt x="2880" y="6480"/>
                  </a:lnTo>
                  <a:close/>
                </a:path>
              </a:pathLst>
            </a:custGeom>
            <a:solidFill>
              <a:srgbClr val="786D6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97" name="Shape 1197"/>
            <p:cNvSpPr/>
            <p:nvPr/>
          </p:nvSpPr>
          <p:spPr>
            <a:xfrm>
              <a:off x="2317750" y="1816100"/>
              <a:ext cx="14605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80" y="6480"/>
                  </a:moveTo>
                  <a:cubicBezTo>
                    <a:pt x="2880" y="6480"/>
                    <a:pt x="2880" y="6480"/>
                    <a:pt x="288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2880" y="21168"/>
                    <a:pt x="2880" y="21168"/>
                  </a:cubicBezTo>
                  <a:lnTo>
                    <a:pt x="2880" y="6480"/>
                  </a:lnTo>
                  <a:close/>
                </a:path>
              </a:pathLst>
            </a:custGeom>
            <a:solidFill>
              <a:srgbClr val="7A6F6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98" name="Shape 1198"/>
            <p:cNvSpPr/>
            <p:nvPr/>
          </p:nvSpPr>
          <p:spPr>
            <a:xfrm>
              <a:off x="2317750" y="1816100"/>
              <a:ext cx="14605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80" y="6480"/>
                  </a:moveTo>
                  <a:cubicBezTo>
                    <a:pt x="2880" y="6480"/>
                    <a:pt x="2880" y="6480"/>
                    <a:pt x="288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2880" y="21168"/>
                    <a:pt x="2880" y="21168"/>
                  </a:cubicBezTo>
                  <a:lnTo>
                    <a:pt x="2880" y="6480"/>
                  </a:lnTo>
                  <a:close/>
                </a:path>
              </a:pathLst>
            </a:custGeom>
            <a:solidFill>
              <a:srgbClr val="7C716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199" name="Shape 1199"/>
            <p:cNvSpPr/>
            <p:nvPr/>
          </p:nvSpPr>
          <p:spPr>
            <a:xfrm>
              <a:off x="2317750" y="1816100"/>
              <a:ext cx="14605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80" y="6480"/>
                  </a:moveTo>
                  <a:cubicBezTo>
                    <a:pt x="2880" y="6480"/>
                    <a:pt x="2880" y="6480"/>
                    <a:pt x="288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2880" y="21168"/>
                    <a:pt x="2880" y="21168"/>
                  </a:cubicBezTo>
                  <a:lnTo>
                    <a:pt x="2880" y="6480"/>
                  </a:lnTo>
                  <a:close/>
                </a:path>
              </a:pathLst>
            </a:custGeom>
            <a:solidFill>
              <a:srgbClr val="7E736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00" name="Shape 1200"/>
            <p:cNvSpPr/>
            <p:nvPr/>
          </p:nvSpPr>
          <p:spPr>
            <a:xfrm>
              <a:off x="2317750" y="1816100"/>
              <a:ext cx="14605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80" y="6480"/>
                  </a:moveTo>
                  <a:cubicBezTo>
                    <a:pt x="2880" y="6480"/>
                    <a:pt x="2880" y="6480"/>
                    <a:pt x="288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2880" y="21168"/>
                    <a:pt x="2880" y="21168"/>
                  </a:cubicBezTo>
                  <a:lnTo>
                    <a:pt x="2880" y="6480"/>
                  </a:lnTo>
                  <a:close/>
                </a:path>
              </a:pathLst>
            </a:custGeom>
            <a:solidFill>
              <a:srgbClr val="81767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01" name="Shape 1201"/>
            <p:cNvSpPr/>
            <p:nvPr/>
          </p:nvSpPr>
          <p:spPr>
            <a:xfrm>
              <a:off x="2317750" y="1816100"/>
              <a:ext cx="14605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80" y="6480"/>
                  </a:moveTo>
                  <a:cubicBezTo>
                    <a:pt x="2880" y="6480"/>
                    <a:pt x="2880" y="6480"/>
                    <a:pt x="288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2880" y="21168"/>
                    <a:pt x="2880" y="21168"/>
                  </a:cubicBezTo>
                  <a:lnTo>
                    <a:pt x="2880" y="6480"/>
                  </a:lnTo>
                  <a:close/>
                </a:path>
              </a:pathLst>
            </a:custGeom>
            <a:solidFill>
              <a:srgbClr val="83787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02" name="Shape 1202"/>
            <p:cNvSpPr/>
            <p:nvPr/>
          </p:nvSpPr>
          <p:spPr>
            <a:xfrm>
              <a:off x="2317750" y="1816100"/>
              <a:ext cx="14605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80" y="6480"/>
                  </a:moveTo>
                  <a:cubicBezTo>
                    <a:pt x="2880" y="6480"/>
                    <a:pt x="2880" y="6480"/>
                    <a:pt x="288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2880" y="21168"/>
                    <a:pt x="2880" y="21168"/>
                  </a:cubicBezTo>
                  <a:lnTo>
                    <a:pt x="2880" y="6480"/>
                  </a:lnTo>
                  <a:close/>
                </a:path>
              </a:pathLst>
            </a:custGeom>
            <a:solidFill>
              <a:srgbClr val="857A7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03" name="Shape 1203"/>
            <p:cNvSpPr/>
            <p:nvPr/>
          </p:nvSpPr>
          <p:spPr>
            <a:xfrm>
              <a:off x="2317750" y="1816100"/>
              <a:ext cx="14605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6480"/>
                  </a:moveTo>
                  <a:cubicBezTo>
                    <a:pt x="3600" y="6480"/>
                    <a:pt x="2880" y="6480"/>
                    <a:pt x="288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2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3600" y="21168"/>
                    <a:pt x="3600" y="21168"/>
                  </a:cubicBezTo>
                  <a:lnTo>
                    <a:pt x="3600" y="6480"/>
                  </a:lnTo>
                  <a:close/>
                </a:path>
              </a:pathLst>
            </a:custGeom>
            <a:solidFill>
              <a:srgbClr val="877C7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04" name="Shape 1204"/>
            <p:cNvSpPr/>
            <p:nvPr/>
          </p:nvSpPr>
          <p:spPr>
            <a:xfrm>
              <a:off x="2317750" y="1816100"/>
              <a:ext cx="14605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6480"/>
                  </a:moveTo>
                  <a:cubicBezTo>
                    <a:pt x="3600" y="6480"/>
                    <a:pt x="2880" y="6480"/>
                    <a:pt x="288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2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3600" y="21168"/>
                    <a:pt x="3600" y="21168"/>
                  </a:cubicBezTo>
                  <a:lnTo>
                    <a:pt x="3600" y="6480"/>
                  </a:lnTo>
                  <a:close/>
                </a:path>
              </a:pathLst>
            </a:custGeom>
            <a:solidFill>
              <a:srgbClr val="897F7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05" name="Shape 1205"/>
            <p:cNvSpPr/>
            <p:nvPr/>
          </p:nvSpPr>
          <p:spPr>
            <a:xfrm>
              <a:off x="2317750" y="1816100"/>
              <a:ext cx="14605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6480"/>
                  </a:moveTo>
                  <a:cubicBezTo>
                    <a:pt x="3600" y="6480"/>
                    <a:pt x="2880" y="6480"/>
                    <a:pt x="288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2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3600" y="21168"/>
                    <a:pt x="3600" y="21168"/>
                  </a:cubicBezTo>
                  <a:lnTo>
                    <a:pt x="3600" y="6480"/>
                  </a:lnTo>
                  <a:close/>
                </a:path>
              </a:pathLst>
            </a:custGeom>
            <a:solidFill>
              <a:srgbClr val="8C817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06" name="Shape 1206"/>
            <p:cNvSpPr/>
            <p:nvPr/>
          </p:nvSpPr>
          <p:spPr>
            <a:xfrm>
              <a:off x="2317750" y="1816100"/>
              <a:ext cx="14605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6480"/>
                  </a:moveTo>
                  <a:cubicBezTo>
                    <a:pt x="3600" y="6480"/>
                    <a:pt x="2880" y="6480"/>
                    <a:pt x="288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2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3600" y="21600"/>
                    <a:pt x="3600" y="21168"/>
                    <a:pt x="3600" y="21168"/>
                  </a:cubicBezTo>
                  <a:lnTo>
                    <a:pt x="3600" y="6480"/>
                  </a:lnTo>
                  <a:close/>
                </a:path>
              </a:pathLst>
            </a:custGeom>
            <a:solidFill>
              <a:srgbClr val="8E848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07" name="Shape 1207"/>
            <p:cNvSpPr/>
            <p:nvPr/>
          </p:nvSpPr>
          <p:spPr>
            <a:xfrm>
              <a:off x="2317750" y="1816100"/>
              <a:ext cx="14605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6480"/>
                  </a:moveTo>
                  <a:cubicBezTo>
                    <a:pt x="3600" y="6480"/>
                    <a:pt x="2880" y="6480"/>
                    <a:pt x="2880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2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320" y="21600"/>
                    <a:pt x="4320" y="21600"/>
                    <a:pt x="4320" y="21600"/>
                  </a:cubicBezTo>
                  <a:cubicBezTo>
                    <a:pt x="3600" y="21600"/>
                    <a:pt x="3600" y="21168"/>
                    <a:pt x="3600" y="21168"/>
                  </a:cubicBezTo>
                  <a:lnTo>
                    <a:pt x="3600" y="6480"/>
                  </a:lnTo>
                  <a:close/>
                </a:path>
              </a:pathLst>
            </a:custGeom>
            <a:solidFill>
              <a:srgbClr val="90868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08" name="Shape 1208"/>
            <p:cNvSpPr/>
            <p:nvPr/>
          </p:nvSpPr>
          <p:spPr>
            <a:xfrm>
              <a:off x="2317750" y="1816100"/>
              <a:ext cx="14605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6480"/>
                  </a:moveTo>
                  <a:cubicBezTo>
                    <a:pt x="3600" y="6480"/>
                    <a:pt x="2880" y="6480"/>
                    <a:pt x="2880" y="6480"/>
                  </a:cubicBezTo>
                  <a:cubicBezTo>
                    <a:pt x="72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2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320" y="21600"/>
                    <a:pt x="4320" y="21600"/>
                    <a:pt x="4320" y="21600"/>
                  </a:cubicBezTo>
                  <a:cubicBezTo>
                    <a:pt x="3600" y="21600"/>
                    <a:pt x="3600" y="21168"/>
                    <a:pt x="3600" y="21168"/>
                  </a:cubicBezTo>
                  <a:lnTo>
                    <a:pt x="3600" y="6480"/>
                  </a:lnTo>
                  <a:close/>
                </a:path>
              </a:pathLst>
            </a:custGeom>
            <a:solidFill>
              <a:srgbClr val="92888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09" name="Shape 1209"/>
            <p:cNvSpPr/>
            <p:nvPr/>
          </p:nvSpPr>
          <p:spPr>
            <a:xfrm>
              <a:off x="2317750" y="1816100"/>
              <a:ext cx="14605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6480"/>
                  </a:moveTo>
                  <a:cubicBezTo>
                    <a:pt x="3600" y="6480"/>
                    <a:pt x="2880" y="6480"/>
                    <a:pt x="2880" y="6480"/>
                  </a:cubicBezTo>
                  <a:cubicBezTo>
                    <a:pt x="72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2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320" y="21600"/>
                    <a:pt x="4320" y="21600"/>
                    <a:pt x="4320" y="21600"/>
                  </a:cubicBezTo>
                  <a:cubicBezTo>
                    <a:pt x="3600" y="21600"/>
                    <a:pt x="3600" y="21168"/>
                    <a:pt x="3600" y="21168"/>
                  </a:cubicBezTo>
                  <a:lnTo>
                    <a:pt x="3600" y="6480"/>
                  </a:lnTo>
                  <a:close/>
                </a:path>
              </a:pathLst>
            </a:custGeom>
            <a:solidFill>
              <a:srgbClr val="958B8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10" name="Shape 1210"/>
            <p:cNvSpPr/>
            <p:nvPr/>
          </p:nvSpPr>
          <p:spPr>
            <a:xfrm>
              <a:off x="2317750" y="1816100"/>
              <a:ext cx="14605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6480"/>
                  </a:moveTo>
                  <a:cubicBezTo>
                    <a:pt x="3600" y="6480"/>
                    <a:pt x="2880" y="6480"/>
                    <a:pt x="2880" y="6480"/>
                  </a:cubicBezTo>
                  <a:cubicBezTo>
                    <a:pt x="72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2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320" y="21600"/>
                    <a:pt x="4320" y="21600"/>
                    <a:pt x="4320" y="21600"/>
                  </a:cubicBezTo>
                  <a:cubicBezTo>
                    <a:pt x="3600" y="21600"/>
                    <a:pt x="3600" y="21168"/>
                    <a:pt x="3600" y="21168"/>
                  </a:cubicBezTo>
                  <a:lnTo>
                    <a:pt x="3600" y="6480"/>
                  </a:lnTo>
                  <a:close/>
                </a:path>
              </a:pathLst>
            </a:custGeom>
            <a:solidFill>
              <a:srgbClr val="978D8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11" name="Shape 1211"/>
            <p:cNvSpPr/>
            <p:nvPr/>
          </p:nvSpPr>
          <p:spPr>
            <a:xfrm>
              <a:off x="2317750" y="1816100"/>
              <a:ext cx="14605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6480"/>
                  </a:moveTo>
                  <a:cubicBezTo>
                    <a:pt x="3600" y="6480"/>
                    <a:pt x="2880" y="6480"/>
                    <a:pt x="2880" y="6480"/>
                  </a:cubicBezTo>
                  <a:cubicBezTo>
                    <a:pt x="72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2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320" y="21600"/>
                    <a:pt x="4320" y="21600"/>
                    <a:pt x="4320" y="21600"/>
                  </a:cubicBezTo>
                  <a:cubicBezTo>
                    <a:pt x="3600" y="21600"/>
                    <a:pt x="3600" y="21168"/>
                    <a:pt x="3600" y="21168"/>
                  </a:cubicBezTo>
                  <a:lnTo>
                    <a:pt x="3600" y="6480"/>
                  </a:lnTo>
                  <a:close/>
                </a:path>
              </a:pathLst>
            </a:custGeom>
            <a:solidFill>
              <a:srgbClr val="99908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12" name="Shape 1212"/>
            <p:cNvSpPr/>
            <p:nvPr/>
          </p:nvSpPr>
          <p:spPr>
            <a:xfrm>
              <a:off x="2317750" y="1816100"/>
              <a:ext cx="14605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6480"/>
                  </a:moveTo>
                  <a:cubicBezTo>
                    <a:pt x="3600" y="6480"/>
                    <a:pt x="2880" y="6480"/>
                    <a:pt x="2880" y="6480"/>
                  </a:cubicBezTo>
                  <a:cubicBezTo>
                    <a:pt x="72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2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320" y="21600"/>
                    <a:pt x="4320" y="21600"/>
                    <a:pt x="4320" y="21600"/>
                  </a:cubicBezTo>
                  <a:cubicBezTo>
                    <a:pt x="3600" y="21600"/>
                    <a:pt x="3600" y="21168"/>
                    <a:pt x="3600" y="21168"/>
                  </a:cubicBezTo>
                  <a:lnTo>
                    <a:pt x="3600" y="6480"/>
                  </a:lnTo>
                  <a:close/>
                </a:path>
              </a:pathLst>
            </a:custGeom>
            <a:solidFill>
              <a:srgbClr val="9C928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13" name="Shape 1213"/>
            <p:cNvSpPr/>
            <p:nvPr/>
          </p:nvSpPr>
          <p:spPr>
            <a:xfrm>
              <a:off x="2317750" y="1816100"/>
              <a:ext cx="14605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6480"/>
                  </a:moveTo>
                  <a:cubicBezTo>
                    <a:pt x="3600" y="6480"/>
                    <a:pt x="2880" y="6480"/>
                    <a:pt x="2880" y="6480"/>
                  </a:cubicBezTo>
                  <a:cubicBezTo>
                    <a:pt x="72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2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320" y="21600"/>
                    <a:pt x="4320" y="21600"/>
                    <a:pt x="4320" y="21600"/>
                  </a:cubicBezTo>
                  <a:cubicBezTo>
                    <a:pt x="3600" y="21600"/>
                    <a:pt x="3600" y="21168"/>
                    <a:pt x="3600" y="21168"/>
                  </a:cubicBezTo>
                  <a:lnTo>
                    <a:pt x="3600" y="6480"/>
                  </a:lnTo>
                  <a:close/>
                </a:path>
              </a:pathLst>
            </a:custGeom>
            <a:solidFill>
              <a:srgbClr val="9E959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14" name="Shape 1214"/>
            <p:cNvSpPr/>
            <p:nvPr/>
          </p:nvSpPr>
          <p:spPr>
            <a:xfrm>
              <a:off x="2317750" y="1816100"/>
              <a:ext cx="14605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6480"/>
                  </a:moveTo>
                  <a:cubicBezTo>
                    <a:pt x="3600" y="6480"/>
                    <a:pt x="2880" y="6480"/>
                    <a:pt x="2880" y="6480"/>
                  </a:cubicBezTo>
                  <a:cubicBezTo>
                    <a:pt x="72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2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320" y="21600"/>
                    <a:pt x="4320" y="21600"/>
                    <a:pt x="4320" y="21600"/>
                  </a:cubicBezTo>
                  <a:cubicBezTo>
                    <a:pt x="3600" y="21600"/>
                    <a:pt x="3600" y="21168"/>
                    <a:pt x="3600" y="21168"/>
                  </a:cubicBezTo>
                  <a:lnTo>
                    <a:pt x="3600" y="6480"/>
                  </a:lnTo>
                  <a:close/>
                </a:path>
              </a:pathLst>
            </a:custGeom>
            <a:solidFill>
              <a:srgbClr val="A0979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15" name="Shape 1215"/>
            <p:cNvSpPr/>
            <p:nvPr/>
          </p:nvSpPr>
          <p:spPr>
            <a:xfrm>
              <a:off x="2317750" y="1816100"/>
              <a:ext cx="14605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6480"/>
                  </a:moveTo>
                  <a:cubicBezTo>
                    <a:pt x="3600" y="6480"/>
                    <a:pt x="2880" y="6480"/>
                    <a:pt x="2880" y="6480"/>
                  </a:cubicBezTo>
                  <a:cubicBezTo>
                    <a:pt x="72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2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320" y="21600"/>
                    <a:pt x="4320" y="21600"/>
                    <a:pt x="4320" y="21600"/>
                  </a:cubicBezTo>
                  <a:cubicBezTo>
                    <a:pt x="3600" y="21600"/>
                    <a:pt x="3600" y="21168"/>
                    <a:pt x="3600" y="21168"/>
                  </a:cubicBezTo>
                  <a:lnTo>
                    <a:pt x="3600" y="6480"/>
                  </a:lnTo>
                  <a:close/>
                </a:path>
              </a:pathLst>
            </a:custGeom>
            <a:solidFill>
              <a:srgbClr val="A39A9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16" name="Shape 1216"/>
            <p:cNvSpPr/>
            <p:nvPr/>
          </p:nvSpPr>
          <p:spPr>
            <a:xfrm>
              <a:off x="2317750" y="1816100"/>
              <a:ext cx="14605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6480"/>
                  </a:moveTo>
                  <a:cubicBezTo>
                    <a:pt x="3600" y="6480"/>
                    <a:pt x="2880" y="6480"/>
                    <a:pt x="2880" y="6480"/>
                  </a:cubicBezTo>
                  <a:cubicBezTo>
                    <a:pt x="72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2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320" y="21600"/>
                    <a:pt x="4320" y="21600"/>
                    <a:pt x="4320" y="21600"/>
                  </a:cubicBezTo>
                  <a:cubicBezTo>
                    <a:pt x="3600" y="21600"/>
                    <a:pt x="3600" y="21168"/>
                    <a:pt x="3600" y="21168"/>
                  </a:cubicBezTo>
                  <a:lnTo>
                    <a:pt x="3600" y="6480"/>
                  </a:lnTo>
                  <a:close/>
                </a:path>
              </a:pathLst>
            </a:custGeom>
            <a:solidFill>
              <a:srgbClr val="A59C9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17" name="Shape 1217"/>
            <p:cNvSpPr/>
            <p:nvPr/>
          </p:nvSpPr>
          <p:spPr>
            <a:xfrm>
              <a:off x="2317750" y="1816100"/>
              <a:ext cx="14605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6480"/>
                  </a:moveTo>
                  <a:cubicBezTo>
                    <a:pt x="3600" y="6480"/>
                    <a:pt x="2880" y="6480"/>
                    <a:pt x="2880" y="6480"/>
                  </a:cubicBezTo>
                  <a:cubicBezTo>
                    <a:pt x="72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20" y="0"/>
                    <a:pt x="72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320" y="21600"/>
                    <a:pt x="4320" y="21600"/>
                    <a:pt x="4320" y="21600"/>
                  </a:cubicBezTo>
                  <a:cubicBezTo>
                    <a:pt x="3600" y="21600"/>
                    <a:pt x="3600" y="21168"/>
                    <a:pt x="3600" y="21168"/>
                  </a:cubicBezTo>
                  <a:lnTo>
                    <a:pt x="3600" y="6480"/>
                  </a:lnTo>
                  <a:close/>
                </a:path>
              </a:pathLst>
            </a:custGeom>
            <a:solidFill>
              <a:srgbClr val="A89F9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18" name="Shape 1218"/>
            <p:cNvSpPr/>
            <p:nvPr/>
          </p:nvSpPr>
          <p:spPr>
            <a:xfrm>
              <a:off x="2317750" y="1816100"/>
              <a:ext cx="14605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6480"/>
                  </a:moveTo>
                  <a:cubicBezTo>
                    <a:pt x="3600" y="6480"/>
                    <a:pt x="2880" y="6480"/>
                    <a:pt x="2880" y="6480"/>
                  </a:cubicBezTo>
                  <a:cubicBezTo>
                    <a:pt x="72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20" y="0"/>
                    <a:pt x="144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320" y="21600"/>
                    <a:pt x="4320" y="21600"/>
                    <a:pt x="4320" y="21600"/>
                  </a:cubicBezTo>
                  <a:cubicBezTo>
                    <a:pt x="3600" y="21600"/>
                    <a:pt x="3600" y="21168"/>
                    <a:pt x="3600" y="21168"/>
                  </a:cubicBezTo>
                  <a:lnTo>
                    <a:pt x="3600" y="6480"/>
                  </a:lnTo>
                  <a:close/>
                </a:path>
              </a:pathLst>
            </a:custGeom>
            <a:solidFill>
              <a:srgbClr val="AAA29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19" name="Shape 1219"/>
            <p:cNvSpPr/>
            <p:nvPr/>
          </p:nvSpPr>
          <p:spPr>
            <a:xfrm>
              <a:off x="2317750" y="1816100"/>
              <a:ext cx="14605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6480"/>
                  </a:moveTo>
                  <a:cubicBezTo>
                    <a:pt x="3600" y="6480"/>
                    <a:pt x="2880" y="6480"/>
                    <a:pt x="2880" y="6480"/>
                  </a:cubicBezTo>
                  <a:cubicBezTo>
                    <a:pt x="72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20" y="0"/>
                    <a:pt x="144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320" y="21600"/>
                    <a:pt x="4320" y="21600"/>
                    <a:pt x="4320" y="21600"/>
                  </a:cubicBezTo>
                  <a:cubicBezTo>
                    <a:pt x="3600" y="21600"/>
                    <a:pt x="3600" y="21168"/>
                    <a:pt x="3600" y="21168"/>
                  </a:cubicBezTo>
                  <a:lnTo>
                    <a:pt x="3600" y="6480"/>
                  </a:lnTo>
                  <a:close/>
                </a:path>
              </a:pathLst>
            </a:custGeom>
            <a:solidFill>
              <a:srgbClr val="ACA4A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20" name="Shape 1220"/>
            <p:cNvSpPr/>
            <p:nvPr/>
          </p:nvSpPr>
          <p:spPr>
            <a:xfrm>
              <a:off x="2317750" y="1816100"/>
              <a:ext cx="14605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6480"/>
                  </a:moveTo>
                  <a:cubicBezTo>
                    <a:pt x="3600" y="6480"/>
                    <a:pt x="2880" y="6480"/>
                    <a:pt x="2880" y="6480"/>
                  </a:cubicBezTo>
                  <a:cubicBezTo>
                    <a:pt x="72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20" y="0"/>
                    <a:pt x="144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320" y="21600"/>
                    <a:pt x="4320" y="21600"/>
                    <a:pt x="4320" y="21600"/>
                  </a:cubicBezTo>
                  <a:cubicBezTo>
                    <a:pt x="3600" y="21600"/>
                    <a:pt x="3600" y="21168"/>
                    <a:pt x="3600" y="21168"/>
                  </a:cubicBezTo>
                  <a:lnTo>
                    <a:pt x="3600" y="6480"/>
                  </a:lnTo>
                  <a:close/>
                </a:path>
              </a:pathLst>
            </a:custGeom>
            <a:solidFill>
              <a:srgbClr val="AFA7A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21" name="Shape 1221"/>
            <p:cNvSpPr/>
            <p:nvPr/>
          </p:nvSpPr>
          <p:spPr>
            <a:xfrm>
              <a:off x="2317750" y="1816100"/>
              <a:ext cx="14605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6480"/>
                  </a:moveTo>
                  <a:cubicBezTo>
                    <a:pt x="3600" y="6480"/>
                    <a:pt x="3600" y="6480"/>
                    <a:pt x="2880" y="6480"/>
                  </a:cubicBezTo>
                  <a:cubicBezTo>
                    <a:pt x="72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20" y="0"/>
                    <a:pt x="144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320" y="21600"/>
                    <a:pt x="4320" y="21600"/>
                    <a:pt x="4320" y="21600"/>
                  </a:cubicBezTo>
                  <a:cubicBezTo>
                    <a:pt x="3600" y="21600"/>
                    <a:pt x="3600" y="21168"/>
                    <a:pt x="3600" y="21168"/>
                  </a:cubicBezTo>
                  <a:lnTo>
                    <a:pt x="3600" y="6480"/>
                  </a:lnTo>
                  <a:close/>
                </a:path>
              </a:pathLst>
            </a:custGeom>
            <a:solidFill>
              <a:srgbClr val="B1A9A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22" name="Shape 1222"/>
            <p:cNvSpPr/>
            <p:nvPr/>
          </p:nvSpPr>
          <p:spPr>
            <a:xfrm>
              <a:off x="2317750" y="1816100"/>
              <a:ext cx="14605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6480"/>
                  </a:moveTo>
                  <a:cubicBezTo>
                    <a:pt x="3600" y="6480"/>
                    <a:pt x="3600" y="6480"/>
                    <a:pt x="2880" y="6480"/>
                  </a:cubicBezTo>
                  <a:cubicBezTo>
                    <a:pt x="72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20" y="0"/>
                    <a:pt x="144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320" y="21600"/>
                    <a:pt x="4320" y="21600"/>
                    <a:pt x="4320" y="21600"/>
                  </a:cubicBezTo>
                  <a:cubicBezTo>
                    <a:pt x="3600" y="21600"/>
                    <a:pt x="3600" y="21168"/>
                    <a:pt x="3600" y="21168"/>
                  </a:cubicBezTo>
                  <a:lnTo>
                    <a:pt x="3600" y="6480"/>
                  </a:lnTo>
                  <a:close/>
                </a:path>
              </a:pathLst>
            </a:custGeom>
            <a:solidFill>
              <a:srgbClr val="B4ACA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23" name="Shape 1223"/>
            <p:cNvSpPr/>
            <p:nvPr/>
          </p:nvSpPr>
          <p:spPr>
            <a:xfrm>
              <a:off x="2317750" y="1816100"/>
              <a:ext cx="14605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6480"/>
                  </a:moveTo>
                  <a:cubicBezTo>
                    <a:pt x="3600" y="6480"/>
                    <a:pt x="3600" y="6480"/>
                    <a:pt x="2880" y="6480"/>
                  </a:cubicBezTo>
                  <a:cubicBezTo>
                    <a:pt x="72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20" y="0"/>
                    <a:pt x="1440" y="0"/>
                  </a:cubicBezTo>
                  <a:cubicBezTo>
                    <a:pt x="20880" y="0"/>
                    <a:pt x="20880" y="0"/>
                    <a:pt x="20880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4320" y="21600"/>
                    <a:pt x="4320" y="21600"/>
                    <a:pt x="4320" y="21600"/>
                  </a:cubicBezTo>
                  <a:cubicBezTo>
                    <a:pt x="3600" y="21600"/>
                    <a:pt x="3600" y="21168"/>
                    <a:pt x="3600" y="21168"/>
                  </a:cubicBezTo>
                  <a:lnTo>
                    <a:pt x="3600" y="6480"/>
                  </a:lnTo>
                  <a:close/>
                </a:path>
              </a:pathLst>
            </a:custGeom>
            <a:solidFill>
              <a:srgbClr val="B6AFA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24" name="Shape 1224"/>
            <p:cNvSpPr/>
            <p:nvPr/>
          </p:nvSpPr>
          <p:spPr>
            <a:xfrm>
              <a:off x="2324100" y="1816100"/>
              <a:ext cx="13970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234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2979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B9B1A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25" name="Shape 1225"/>
            <p:cNvSpPr/>
            <p:nvPr/>
          </p:nvSpPr>
          <p:spPr>
            <a:xfrm>
              <a:off x="2324100" y="1816100"/>
              <a:ext cx="13970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234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2979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BBB4B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26" name="Shape 1226"/>
            <p:cNvSpPr/>
            <p:nvPr/>
          </p:nvSpPr>
          <p:spPr>
            <a:xfrm>
              <a:off x="2324100" y="1816100"/>
              <a:ext cx="13970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234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BEB7B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27" name="Shape 1227"/>
            <p:cNvSpPr/>
            <p:nvPr/>
          </p:nvSpPr>
          <p:spPr>
            <a:xfrm>
              <a:off x="2324100" y="1816100"/>
              <a:ext cx="13970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234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C0BAB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28" name="Shape 1228"/>
            <p:cNvSpPr/>
            <p:nvPr/>
          </p:nvSpPr>
          <p:spPr>
            <a:xfrm>
              <a:off x="2324100" y="1816100"/>
              <a:ext cx="13970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234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C3BDB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29" name="Shape 1229"/>
            <p:cNvSpPr/>
            <p:nvPr/>
          </p:nvSpPr>
          <p:spPr>
            <a:xfrm>
              <a:off x="2324100" y="1816100"/>
              <a:ext cx="13970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234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C5BFB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30" name="Shape 1230"/>
            <p:cNvSpPr/>
            <p:nvPr/>
          </p:nvSpPr>
          <p:spPr>
            <a:xfrm>
              <a:off x="2324100" y="1816100"/>
              <a:ext cx="13970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234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C8C2C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31" name="Shape 1231"/>
            <p:cNvSpPr/>
            <p:nvPr/>
          </p:nvSpPr>
          <p:spPr>
            <a:xfrm>
              <a:off x="2324100" y="1816100"/>
              <a:ext cx="13970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234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CAC5C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32" name="Shape 1232"/>
            <p:cNvSpPr/>
            <p:nvPr/>
          </p:nvSpPr>
          <p:spPr>
            <a:xfrm>
              <a:off x="2324100" y="1816100"/>
              <a:ext cx="13970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234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CDC8C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33" name="Shape 1233"/>
            <p:cNvSpPr/>
            <p:nvPr/>
          </p:nvSpPr>
          <p:spPr>
            <a:xfrm>
              <a:off x="2324100" y="1816100"/>
              <a:ext cx="13970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234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D0CBC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34" name="Shape 1234"/>
            <p:cNvSpPr/>
            <p:nvPr/>
          </p:nvSpPr>
          <p:spPr>
            <a:xfrm>
              <a:off x="2324100" y="1816100"/>
              <a:ext cx="13970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234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D2CEC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35" name="Shape 1235"/>
            <p:cNvSpPr/>
            <p:nvPr/>
          </p:nvSpPr>
          <p:spPr>
            <a:xfrm>
              <a:off x="2324100" y="1816100"/>
              <a:ext cx="13970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234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D5D0C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36" name="Shape 1236"/>
            <p:cNvSpPr/>
            <p:nvPr/>
          </p:nvSpPr>
          <p:spPr>
            <a:xfrm>
              <a:off x="2324100" y="1816100"/>
              <a:ext cx="13970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234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D8D3D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37" name="Shape 1237"/>
            <p:cNvSpPr/>
            <p:nvPr/>
          </p:nvSpPr>
          <p:spPr>
            <a:xfrm>
              <a:off x="2324100" y="1816100"/>
              <a:ext cx="13970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234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DAD6D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38" name="Shape 1238"/>
            <p:cNvSpPr/>
            <p:nvPr/>
          </p:nvSpPr>
          <p:spPr>
            <a:xfrm>
              <a:off x="2324100" y="1816100"/>
              <a:ext cx="13970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979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DDD9D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39" name="Shape 1239"/>
            <p:cNvSpPr/>
            <p:nvPr/>
          </p:nvSpPr>
          <p:spPr>
            <a:xfrm>
              <a:off x="2324100" y="1816100"/>
              <a:ext cx="13970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979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E0DCD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40" name="Shape 1240"/>
            <p:cNvSpPr/>
            <p:nvPr/>
          </p:nvSpPr>
          <p:spPr>
            <a:xfrm>
              <a:off x="2324100" y="1816100"/>
              <a:ext cx="13970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979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E2DFD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41" name="Shape 1241"/>
            <p:cNvSpPr/>
            <p:nvPr/>
          </p:nvSpPr>
          <p:spPr>
            <a:xfrm>
              <a:off x="2324100" y="1816100"/>
              <a:ext cx="13970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979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E5E2E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42" name="Shape 1242"/>
            <p:cNvSpPr/>
            <p:nvPr/>
          </p:nvSpPr>
          <p:spPr>
            <a:xfrm>
              <a:off x="2324100" y="1816100"/>
              <a:ext cx="13970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979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E8E5E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43" name="Shape 1243"/>
            <p:cNvSpPr/>
            <p:nvPr/>
          </p:nvSpPr>
          <p:spPr>
            <a:xfrm>
              <a:off x="2324100" y="1816100"/>
              <a:ext cx="13970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979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EAE8E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44" name="Shape 1244"/>
            <p:cNvSpPr/>
            <p:nvPr/>
          </p:nvSpPr>
          <p:spPr>
            <a:xfrm>
              <a:off x="2324100" y="1816100"/>
              <a:ext cx="13970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979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45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EDEBE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45" name="Shape 1245"/>
            <p:cNvSpPr/>
            <p:nvPr/>
          </p:nvSpPr>
          <p:spPr>
            <a:xfrm>
              <a:off x="2324100" y="1816100"/>
              <a:ext cx="13970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979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45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F0EEE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46" name="Shape 1246"/>
            <p:cNvSpPr/>
            <p:nvPr/>
          </p:nvSpPr>
          <p:spPr>
            <a:xfrm>
              <a:off x="2324100" y="1816100"/>
              <a:ext cx="13970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979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45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F3F2F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47" name="Shape 1247"/>
            <p:cNvSpPr/>
            <p:nvPr/>
          </p:nvSpPr>
          <p:spPr>
            <a:xfrm>
              <a:off x="2324100" y="1816100"/>
              <a:ext cx="13970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979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45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F6F5F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48" name="Shape 1248"/>
            <p:cNvSpPr/>
            <p:nvPr/>
          </p:nvSpPr>
          <p:spPr>
            <a:xfrm>
              <a:off x="2324100" y="1816100"/>
              <a:ext cx="13970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979" y="6480"/>
                  </a:cubicBezTo>
                  <a:cubicBezTo>
                    <a:pt x="0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45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F8F8F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49" name="Shape 1249"/>
            <p:cNvSpPr/>
            <p:nvPr/>
          </p:nvSpPr>
          <p:spPr>
            <a:xfrm>
              <a:off x="2324100" y="1816100"/>
              <a:ext cx="13970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79" y="6480"/>
                  </a:moveTo>
                  <a:cubicBezTo>
                    <a:pt x="2979" y="6480"/>
                    <a:pt x="2979" y="6480"/>
                    <a:pt x="2979" y="6480"/>
                  </a:cubicBezTo>
                  <a:cubicBezTo>
                    <a:pt x="745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45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2979" y="21168"/>
                    <a:pt x="2979" y="21168"/>
                  </a:cubicBezTo>
                  <a:lnTo>
                    <a:pt x="2979" y="6480"/>
                  </a:lnTo>
                  <a:close/>
                </a:path>
              </a:pathLst>
            </a:custGeom>
            <a:solidFill>
              <a:srgbClr val="FBFBF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50" name="Shape 1250"/>
            <p:cNvSpPr/>
            <p:nvPr/>
          </p:nvSpPr>
          <p:spPr>
            <a:xfrm>
              <a:off x="2324100" y="1816100"/>
              <a:ext cx="13970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24" y="6480"/>
                  </a:moveTo>
                  <a:cubicBezTo>
                    <a:pt x="3724" y="6480"/>
                    <a:pt x="2979" y="6480"/>
                    <a:pt x="2979" y="6480"/>
                  </a:cubicBezTo>
                  <a:cubicBezTo>
                    <a:pt x="745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45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3724" y="21168"/>
                    <a:pt x="3724" y="21168"/>
                  </a:cubicBezTo>
                  <a:lnTo>
                    <a:pt x="3724" y="6480"/>
                  </a:lnTo>
                  <a:close/>
                </a:path>
              </a:pathLst>
            </a:custGeom>
            <a:solidFill>
              <a:srgbClr val="FDFDF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51" name="Shape 1251"/>
            <p:cNvSpPr/>
            <p:nvPr/>
          </p:nvSpPr>
          <p:spPr>
            <a:xfrm>
              <a:off x="2324100" y="1816100"/>
              <a:ext cx="139700" cy="23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724" y="6480"/>
                  </a:moveTo>
                  <a:cubicBezTo>
                    <a:pt x="3724" y="6480"/>
                    <a:pt x="2979" y="6480"/>
                    <a:pt x="2979" y="6480"/>
                  </a:cubicBezTo>
                  <a:cubicBezTo>
                    <a:pt x="745" y="6480"/>
                    <a:pt x="0" y="6480"/>
                    <a:pt x="0" y="604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745" y="0"/>
                    <a:pt x="745" y="0"/>
                  </a:cubicBezTo>
                  <a:cubicBezTo>
                    <a:pt x="20855" y="0"/>
                    <a:pt x="20855" y="0"/>
                    <a:pt x="2085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21168"/>
                    <a:pt x="21600" y="21168"/>
                    <a:pt x="21600" y="21168"/>
                  </a:cubicBezTo>
                  <a:cubicBezTo>
                    <a:pt x="21600" y="21168"/>
                    <a:pt x="21600" y="21600"/>
                    <a:pt x="21600" y="21600"/>
                  </a:cubicBezTo>
                  <a:cubicBezTo>
                    <a:pt x="3724" y="21600"/>
                    <a:pt x="3724" y="21600"/>
                    <a:pt x="3724" y="21600"/>
                  </a:cubicBezTo>
                  <a:cubicBezTo>
                    <a:pt x="3724" y="21600"/>
                    <a:pt x="3724" y="21168"/>
                    <a:pt x="3724" y="21168"/>
                  </a:cubicBezTo>
                  <a:lnTo>
                    <a:pt x="3724" y="648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52" name="Shape 1252"/>
            <p:cNvSpPr/>
            <p:nvPr/>
          </p:nvSpPr>
          <p:spPr>
            <a:xfrm>
              <a:off x="2270124" y="2105025"/>
              <a:ext cx="9527" cy="381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10800" y="0"/>
                    <a:pt x="0" y="0"/>
                    <a:pt x="0" y="2700"/>
                  </a:cubicBezTo>
                  <a:cubicBezTo>
                    <a:pt x="0" y="18900"/>
                    <a:pt x="0" y="18900"/>
                    <a:pt x="0" y="18900"/>
                  </a:cubicBezTo>
                  <a:cubicBezTo>
                    <a:pt x="0" y="21600"/>
                    <a:pt x="10800" y="21600"/>
                    <a:pt x="10800" y="21600"/>
                  </a:cubicBezTo>
                  <a:cubicBezTo>
                    <a:pt x="10800" y="21600"/>
                    <a:pt x="10800" y="21600"/>
                    <a:pt x="10800" y="21600"/>
                  </a:cubicBezTo>
                  <a:cubicBezTo>
                    <a:pt x="21600" y="21600"/>
                    <a:pt x="21600" y="21600"/>
                    <a:pt x="21600" y="18900"/>
                  </a:cubicBezTo>
                  <a:cubicBezTo>
                    <a:pt x="21600" y="2700"/>
                    <a:pt x="21600" y="2700"/>
                    <a:pt x="21600" y="2700"/>
                  </a:cubicBezTo>
                  <a:cubicBezTo>
                    <a:pt x="21600" y="0"/>
                    <a:pt x="21600" y="0"/>
                    <a:pt x="10800" y="0"/>
                  </a:cubicBezTo>
                  <a:cubicBezTo>
                    <a:pt x="10800" y="0"/>
                    <a:pt x="10800" y="0"/>
                    <a:pt x="10800" y="0"/>
                  </a:cubicBezTo>
                </a:path>
              </a:pathLst>
            </a:custGeom>
            <a:solidFill>
              <a:srgbClr val="9E9EA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53" name="Shape 1253"/>
            <p:cNvSpPr/>
            <p:nvPr/>
          </p:nvSpPr>
          <p:spPr>
            <a:xfrm>
              <a:off x="2270124" y="2038350"/>
              <a:ext cx="9527" cy="444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10800" y="0"/>
                    <a:pt x="0" y="0"/>
                    <a:pt x="0" y="2400"/>
                  </a:cubicBezTo>
                  <a:cubicBezTo>
                    <a:pt x="0" y="19200"/>
                    <a:pt x="0" y="19200"/>
                    <a:pt x="0" y="19200"/>
                  </a:cubicBezTo>
                  <a:cubicBezTo>
                    <a:pt x="0" y="19200"/>
                    <a:pt x="10800" y="21600"/>
                    <a:pt x="10800" y="21600"/>
                  </a:cubicBezTo>
                  <a:cubicBezTo>
                    <a:pt x="10800" y="21600"/>
                    <a:pt x="10800" y="21600"/>
                    <a:pt x="10800" y="21600"/>
                  </a:cubicBezTo>
                  <a:cubicBezTo>
                    <a:pt x="21600" y="21600"/>
                    <a:pt x="21600" y="19200"/>
                    <a:pt x="21600" y="19200"/>
                  </a:cubicBezTo>
                  <a:cubicBezTo>
                    <a:pt x="21600" y="2400"/>
                    <a:pt x="21600" y="2400"/>
                    <a:pt x="21600" y="2400"/>
                  </a:cubicBezTo>
                  <a:cubicBezTo>
                    <a:pt x="21600" y="0"/>
                    <a:pt x="21600" y="0"/>
                    <a:pt x="10800" y="0"/>
                  </a:cubicBezTo>
                  <a:cubicBezTo>
                    <a:pt x="10800" y="0"/>
                    <a:pt x="10800" y="0"/>
                    <a:pt x="10800" y="0"/>
                  </a:cubicBezTo>
                </a:path>
              </a:pathLst>
            </a:custGeom>
            <a:solidFill>
              <a:srgbClr val="9E9EA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pic>
          <p:nvPicPr>
            <p:cNvPr id="1254" name="image10.png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2251074" y="2076450"/>
              <a:ext cx="41277" cy="857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255" name="image11.png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2251074" y="2009775"/>
              <a:ext cx="41277" cy="857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256" name="Shape 1256"/>
            <p:cNvSpPr/>
            <p:nvPr/>
          </p:nvSpPr>
          <p:spPr>
            <a:xfrm>
              <a:off x="2270124" y="1809750"/>
              <a:ext cx="9527" cy="38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10800" y="0"/>
                    <a:pt x="0" y="0"/>
                    <a:pt x="0" y="2700"/>
                  </a:cubicBezTo>
                  <a:cubicBezTo>
                    <a:pt x="0" y="18900"/>
                    <a:pt x="0" y="18900"/>
                    <a:pt x="0" y="18900"/>
                  </a:cubicBezTo>
                  <a:cubicBezTo>
                    <a:pt x="0" y="21600"/>
                    <a:pt x="10800" y="21600"/>
                    <a:pt x="10800" y="21600"/>
                  </a:cubicBezTo>
                  <a:cubicBezTo>
                    <a:pt x="10800" y="21600"/>
                    <a:pt x="10800" y="21600"/>
                    <a:pt x="10800" y="21600"/>
                  </a:cubicBezTo>
                  <a:cubicBezTo>
                    <a:pt x="21600" y="21600"/>
                    <a:pt x="21600" y="21600"/>
                    <a:pt x="21600" y="18900"/>
                  </a:cubicBezTo>
                  <a:cubicBezTo>
                    <a:pt x="21600" y="2700"/>
                    <a:pt x="21600" y="2700"/>
                    <a:pt x="21600" y="2700"/>
                  </a:cubicBezTo>
                  <a:cubicBezTo>
                    <a:pt x="21600" y="0"/>
                    <a:pt x="21600" y="0"/>
                    <a:pt x="10800" y="0"/>
                  </a:cubicBezTo>
                  <a:cubicBezTo>
                    <a:pt x="10800" y="0"/>
                    <a:pt x="10800" y="0"/>
                    <a:pt x="10800" y="0"/>
                  </a:cubicBezTo>
                </a:path>
              </a:pathLst>
            </a:custGeom>
            <a:solidFill>
              <a:srgbClr val="9E9EA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57" name="Shape 1257"/>
            <p:cNvSpPr/>
            <p:nvPr/>
          </p:nvSpPr>
          <p:spPr>
            <a:xfrm>
              <a:off x="2270124" y="1743075"/>
              <a:ext cx="9527" cy="444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10800" y="0"/>
                    <a:pt x="0" y="0"/>
                    <a:pt x="0" y="2400"/>
                  </a:cubicBezTo>
                  <a:cubicBezTo>
                    <a:pt x="0" y="19200"/>
                    <a:pt x="0" y="19200"/>
                    <a:pt x="0" y="19200"/>
                  </a:cubicBezTo>
                  <a:cubicBezTo>
                    <a:pt x="0" y="19200"/>
                    <a:pt x="10800" y="21600"/>
                    <a:pt x="10800" y="21600"/>
                  </a:cubicBezTo>
                  <a:cubicBezTo>
                    <a:pt x="10800" y="21600"/>
                    <a:pt x="10800" y="21600"/>
                    <a:pt x="10800" y="21600"/>
                  </a:cubicBezTo>
                  <a:cubicBezTo>
                    <a:pt x="21600" y="21600"/>
                    <a:pt x="21600" y="19200"/>
                    <a:pt x="21600" y="19200"/>
                  </a:cubicBezTo>
                  <a:cubicBezTo>
                    <a:pt x="21600" y="2400"/>
                    <a:pt x="21600" y="2400"/>
                    <a:pt x="21600" y="2400"/>
                  </a:cubicBezTo>
                  <a:cubicBezTo>
                    <a:pt x="21600" y="0"/>
                    <a:pt x="21600" y="0"/>
                    <a:pt x="10800" y="0"/>
                  </a:cubicBezTo>
                  <a:cubicBezTo>
                    <a:pt x="10800" y="0"/>
                    <a:pt x="10800" y="0"/>
                    <a:pt x="10800" y="0"/>
                  </a:cubicBezTo>
                </a:path>
              </a:pathLst>
            </a:custGeom>
            <a:solidFill>
              <a:srgbClr val="9E9EA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pic>
          <p:nvPicPr>
            <p:cNvPr id="1258" name="image12.png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2251074" y="1778000"/>
              <a:ext cx="41277" cy="88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259" name="image13.png"/>
            <p:cNvPicPr>
              <a:picLocks noChangeAspect="1"/>
            </p:cNvPicPr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>
              <a:off x="2251074" y="1714500"/>
              <a:ext cx="41277" cy="857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260" name="Shape 1260"/>
            <p:cNvSpPr/>
            <p:nvPr/>
          </p:nvSpPr>
          <p:spPr>
            <a:xfrm>
              <a:off x="27291" y="575534"/>
              <a:ext cx="2776233" cy="6654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300"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</a:t>
              </a:r>
            </a:p>
          </p:txBody>
        </p:sp>
      </p:grpSp>
      <p:grpSp>
        <p:nvGrpSpPr>
          <p:cNvPr id="1531" name="Group 1531"/>
          <p:cNvGrpSpPr/>
          <p:nvPr/>
        </p:nvGrpSpPr>
        <p:grpSpPr>
          <a:xfrm>
            <a:off x="4321176" y="8699507"/>
            <a:ext cx="3794127" cy="3314701"/>
            <a:chOff x="0" y="0"/>
            <a:chExt cx="3794126" cy="3314700"/>
          </a:xfrm>
        </p:grpSpPr>
        <p:sp>
          <p:nvSpPr>
            <p:cNvPr id="1262" name="Shape 1262"/>
            <p:cNvSpPr/>
            <p:nvPr/>
          </p:nvSpPr>
          <p:spPr>
            <a:xfrm>
              <a:off x="0" y="0"/>
              <a:ext cx="2695577" cy="3314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56" y="21600"/>
                  </a:moveTo>
                  <a:cubicBezTo>
                    <a:pt x="19344" y="21600"/>
                    <a:pt x="19344" y="21600"/>
                    <a:pt x="19344" y="21600"/>
                  </a:cubicBezTo>
                  <a:cubicBezTo>
                    <a:pt x="20606" y="21600"/>
                    <a:pt x="21600" y="20761"/>
                    <a:pt x="21600" y="19766"/>
                  </a:cubicBezTo>
                  <a:cubicBezTo>
                    <a:pt x="21600" y="5843"/>
                    <a:pt x="21600" y="5843"/>
                    <a:pt x="21600" y="5843"/>
                  </a:cubicBezTo>
                  <a:cubicBezTo>
                    <a:pt x="18236" y="4009"/>
                    <a:pt x="18236" y="4009"/>
                    <a:pt x="18236" y="4009"/>
                  </a:cubicBezTo>
                  <a:cubicBezTo>
                    <a:pt x="10819" y="0"/>
                    <a:pt x="10819" y="0"/>
                    <a:pt x="10819" y="0"/>
                  </a:cubicBezTo>
                  <a:cubicBezTo>
                    <a:pt x="3364" y="4009"/>
                    <a:pt x="3364" y="4009"/>
                    <a:pt x="3364" y="4009"/>
                  </a:cubicBezTo>
                  <a:cubicBezTo>
                    <a:pt x="0" y="5843"/>
                    <a:pt x="0" y="5843"/>
                    <a:pt x="0" y="5843"/>
                  </a:cubicBezTo>
                  <a:cubicBezTo>
                    <a:pt x="0" y="19766"/>
                    <a:pt x="0" y="19766"/>
                    <a:pt x="0" y="19766"/>
                  </a:cubicBezTo>
                  <a:cubicBezTo>
                    <a:pt x="0" y="20761"/>
                    <a:pt x="994" y="21600"/>
                    <a:pt x="2256" y="21600"/>
                  </a:cubicBezTo>
                </a:path>
              </a:pathLst>
            </a:custGeom>
            <a:solidFill>
              <a:srgbClr val="72727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63" name="Shape 1263"/>
            <p:cNvSpPr/>
            <p:nvPr/>
          </p:nvSpPr>
          <p:spPr>
            <a:xfrm>
              <a:off x="57150" y="1038226"/>
              <a:ext cx="2581277" cy="2219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60" y="0"/>
                  </a:moveTo>
                  <a:cubicBezTo>
                    <a:pt x="21600" y="0"/>
                    <a:pt x="21600" y="0"/>
                    <a:pt x="21600" y="46"/>
                  </a:cubicBezTo>
                  <a:cubicBezTo>
                    <a:pt x="21600" y="790"/>
                    <a:pt x="21600" y="790"/>
                    <a:pt x="21600" y="790"/>
                  </a:cubicBezTo>
                  <a:cubicBezTo>
                    <a:pt x="21600" y="790"/>
                    <a:pt x="21600" y="836"/>
                    <a:pt x="21560" y="836"/>
                  </a:cubicBezTo>
                  <a:cubicBezTo>
                    <a:pt x="21520" y="836"/>
                    <a:pt x="21520" y="790"/>
                    <a:pt x="21520" y="790"/>
                  </a:cubicBezTo>
                  <a:cubicBezTo>
                    <a:pt x="21520" y="46"/>
                    <a:pt x="21520" y="46"/>
                    <a:pt x="21520" y="46"/>
                  </a:cubicBezTo>
                  <a:cubicBezTo>
                    <a:pt x="21520" y="0"/>
                    <a:pt x="21520" y="0"/>
                    <a:pt x="21560" y="0"/>
                  </a:cubicBezTo>
                  <a:moveTo>
                    <a:pt x="40" y="0"/>
                  </a:moveTo>
                  <a:cubicBezTo>
                    <a:pt x="80" y="0"/>
                    <a:pt x="80" y="0"/>
                    <a:pt x="80" y="46"/>
                  </a:cubicBezTo>
                  <a:cubicBezTo>
                    <a:pt x="80" y="790"/>
                    <a:pt x="80" y="790"/>
                    <a:pt x="80" y="790"/>
                  </a:cubicBezTo>
                  <a:cubicBezTo>
                    <a:pt x="80" y="790"/>
                    <a:pt x="80" y="836"/>
                    <a:pt x="40" y="836"/>
                  </a:cubicBezTo>
                  <a:cubicBezTo>
                    <a:pt x="0" y="836"/>
                    <a:pt x="0" y="790"/>
                    <a:pt x="0" y="79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0"/>
                    <a:pt x="0" y="0"/>
                    <a:pt x="40" y="0"/>
                  </a:cubicBezTo>
                  <a:moveTo>
                    <a:pt x="21560" y="1440"/>
                  </a:moveTo>
                  <a:cubicBezTo>
                    <a:pt x="21600" y="1440"/>
                    <a:pt x="21600" y="1440"/>
                    <a:pt x="21600" y="1486"/>
                  </a:cubicBezTo>
                  <a:cubicBezTo>
                    <a:pt x="21600" y="2230"/>
                    <a:pt x="21600" y="2230"/>
                    <a:pt x="21600" y="2230"/>
                  </a:cubicBezTo>
                  <a:cubicBezTo>
                    <a:pt x="21600" y="2276"/>
                    <a:pt x="21600" y="2276"/>
                    <a:pt x="21560" y="2276"/>
                  </a:cubicBezTo>
                  <a:cubicBezTo>
                    <a:pt x="21520" y="2276"/>
                    <a:pt x="21520" y="2276"/>
                    <a:pt x="21520" y="2230"/>
                  </a:cubicBezTo>
                  <a:cubicBezTo>
                    <a:pt x="21520" y="1486"/>
                    <a:pt x="21520" y="1486"/>
                    <a:pt x="21520" y="1486"/>
                  </a:cubicBezTo>
                  <a:cubicBezTo>
                    <a:pt x="21520" y="1440"/>
                    <a:pt x="21520" y="1440"/>
                    <a:pt x="21560" y="1440"/>
                  </a:cubicBezTo>
                  <a:moveTo>
                    <a:pt x="40" y="1440"/>
                  </a:moveTo>
                  <a:cubicBezTo>
                    <a:pt x="80" y="1440"/>
                    <a:pt x="80" y="1486"/>
                    <a:pt x="80" y="1486"/>
                  </a:cubicBezTo>
                  <a:cubicBezTo>
                    <a:pt x="80" y="2230"/>
                    <a:pt x="80" y="2230"/>
                    <a:pt x="80" y="2230"/>
                  </a:cubicBezTo>
                  <a:cubicBezTo>
                    <a:pt x="80" y="2276"/>
                    <a:pt x="80" y="2276"/>
                    <a:pt x="40" y="2276"/>
                  </a:cubicBezTo>
                  <a:cubicBezTo>
                    <a:pt x="0" y="2276"/>
                    <a:pt x="0" y="2276"/>
                    <a:pt x="0" y="2230"/>
                  </a:cubicBezTo>
                  <a:cubicBezTo>
                    <a:pt x="0" y="1486"/>
                    <a:pt x="0" y="1486"/>
                    <a:pt x="0" y="1486"/>
                  </a:cubicBezTo>
                  <a:cubicBezTo>
                    <a:pt x="0" y="1486"/>
                    <a:pt x="0" y="1440"/>
                    <a:pt x="40" y="1440"/>
                  </a:cubicBezTo>
                  <a:moveTo>
                    <a:pt x="21560" y="2880"/>
                  </a:moveTo>
                  <a:cubicBezTo>
                    <a:pt x="21600" y="2880"/>
                    <a:pt x="21600" y="2926"/>
                    <a:pt x="21600" y="2973"/>
                  </a:cubicBezTo>
                  <a:cubicBezTo>
                    <a:pt x="21600" y="3670"/>
                    <a:pt x="21600" y="3670"/>
                    <a:pt x="21600" y="3670"/>
                  </a:cubicBezTo>
                  <a:cubicBezTo>
                    <a:pt x="21600" y="3716"/>
                    <a:pt x="21600" y="3716"/>
                    <a:pt x="21560" y="3716"/>
                  </a:cubicBezTo>
                  <a:cubicBezTo>
                    <a:pt x="21520" y="3716"/>
                    <a:pt x="21520" y="3716"/>
                    <a:pt x="21520" y="3670"/>
                  </a:cubicBezTo>
                  <a:cubicBezTo>
                    <a:pt x="21520" y="2973"/>
                    <a:pt x="21520" y="2973"/>
                    <a:pt x="21520" y="2973"/>
                  </a:cubicBezTo>
                  <a:cubicBezTo>
                    <a:pt x="21520" y="2926"/>
                    <a:pt x="21520" y="2880"/>
                    <a:pt x="21560" y="2880"/>
                  </a:cubicBezTo>
                  <a:moveTo>
                    <a:pt x="40" y="2880"/>
                  </a:moveTo>
                  <a:cubicBezTo>
                    <a:pt x="80" y="2880"/>
                    <a:pt x="80" y="2926"/>
                    <a:pt x="80" y="2973"/>
                  </a:cubicBezTo>
                  <a:cubicBezTo>
                    <a:pt x="80" y="3670"/>
                    <a:pt x="80" y="3670"/>
                    <a:pt x="80" y="3670"/>
                  </a:cubicBezTo>
                  <a:cubicBezTo>
                    <a:pt x="80" y="3716"/>
                    <a:pt x="80" y="3763"/>
                    <a:pt x="40" y="3763"/>
                  </a:cubicBezTo>
                  <a:cubicBezTo>
                    <a:pt x="0" y="3763"/>
                    <a:pt x="0" y="3716"/>
                    <a:pt x="0" y="3670"/>
                  </a:cubicBezTo>
                  <a:cubicBezTo>
                    <a:pt x="0" y="2973"/>
                    <a:pt x="0" y="2973"/>
                    <a:pt x="0" y="2973"/>
                  </a:cubicBezTo>
                  <a:cubicBezTo>
                    <a:pt x="0" y="2926"/>
                    <a:pt x="0" y="2880"/>
                    <a:pt x="40" y="2880"/>
                  </a:cubicBezTo>
                  <a:moveTo>
                    <a:pt x="21560" y="4366"/>
                  </a:moveTo>
                  <a:cubicBezTo>
                    <a:pt x="21600" y="4366"/>
                    <a:pt x="21600" y="4366"/>
                    <a:pt x="21600" y="4413"/>
                  </a:cubicBezTo>
                  <a:cubicBezTo>
                    <a:pt x="21600" y="5110"/>
                    <a:pt x="21600" y="5110"/>
                    <a:pt x="21600" y="5110"/>
                  </a:cubicBezTo>
                  <a:cubicBezTo>
                    <a:pt x="21600" y="5156"/>
                    <a:pt x="21600" y="5203"/>
                    <a:pt x="21560" y="5203"/>
                  </a:cubicBezTo>
                  <a:cubicBezTo>
                    <a:pt x="21520" y="5203"/>
                    <a:pt x="21520" y="5156"/>
                    <a:pt x="21520" y="5110"/>
                  </a:cubicBezTo>
                  <a:cubicBezTo>
                    <a:pt x="21520" y="4413"/>
                    <a:pt x="21520" y="4413"/>
                    <a:pt x="21520" y="4413"/>
                  </a:cubicBezTo>
                  <a:cubicBezTo>
                    <a:pt x="21520" y="4366"/>
                    <a:pt x="21520" y="4366"/>
                    <a:pt x="21560" y="4366"/>
                  </a:cubicBezTo>
                  <a:moveTo>
                    <a:pt x="40" y="4366"/>
                  </a:moveTo>
                  <a:cubicBezTo>
                    <a:pt x="80" y="4366"/>
                    <a:pt x="80" y="4366"/>
                    <a:pt x="80" y="4413"/>
                  </a:cubicBezTo>
                  <a:cubicBezTo>
                    <a:pt x="80" y="5156"/>
                    <a:pt x="80" y="5156"/>
                    <a:pt x="80" y="5156"/>
                  </a:cubicBezTo>
                  <a:cubicBezTo>
                    <a:pt x="80" y="5156"/>
                    <a:pt x="80" y="5203"/>
                    <a:pt x="40" y="5203"/>
                  </a:cubicBezTo>
                  <a:cubicBezTo>
                    <a:pt x="0" y="5203"/>
                    <a:pt x="0" y="5156"/>
                    <a:pt x="0" y="5156"/>
                  </a:cubicBezTo>
                  <a:cubicBezTo>
                    <a:pt x="0" y="4413"/>
                    <a:pt x="0" y="4413"/>
                    <a:pt x="0" y="4413"/>
                  </a:cubicBezTo>
                  <a:cubicBezTo>
                    <a:pt x="0" y="4366"/>
                    <a:pt x="0" y="4366"/>
                    <a:pt x="40" y="4366"/>
                  </a:cubicBezTo>
                  <a:moveTo>
                    <a:pt x="21560" y="5806"/>
                  </a:moveTo>
                  <a:cubicBezTo>
                    <a:pt x="21600" y="5806"/>
                    <a:pt x="21600" y="5806"/>
                    <a:pt x="21600" y="5853"/>
                  </a:cubicBezTo>
                  <a:cubicBezTo>
                    <a:pt x="21600" y="6596"/>
                    <a:pt x="21600" y="6596"/>
                    <a:pt x="21600" y="6596"/>
                  </a:cubicBezTo>
                  <a:cubicBezTo>
                    <a:pt x="21600" y="6643"/>
                    <a:pt x="21600" y="6643"/>
                    <a:pt x="21560" y="6643"/>
                  </a:cubicBezTo>
                  <a:cubicBezTo>
                    <a:pt x="21520" y="6643"/>
                    <a:pt x="21520" y="6643"/>
                    <a:pt x="21520" y="6596"/>
                  </a:cubicBezTo>
                  <a:cubicBezTo>
                    <a:pt x="21520" y="5853"/>
                    <a:pt x="21520" y="5853"/>
                    <a:pt x="21520" y="5853"/>
                  </a:cubicBezTo>
                  <a:cubicBezTo>
                    <a:pt x="21520" y="5806"/>
                    <a:pt x="21520" y="5806"/>
                    <a:pt x="21560" y="5806"/>
                  </a:cubicBezTo>
                  <a:moveTo>
                    <a:pt x="40" y="5806"/>
                  </a:moveTo>
                  <a:cubicBezTo>
                    <a:pt x="80" y="5806"/>
                    <a:pt x="80" y="5853"/>
                    <a:pt x="80" y="5853"/>
                  </a:cubicBezTo>
                  <a:cubicBezTo>
                    <a:pt x="80" y="6596"/>
                    <a:pt x="80" y="6596"/>
                    <a:pt x="80" y="6596"/>
                  </a:cubicBezTo>
                  <a:cubicBezTo>
                    <a:pt x="80" y="6643"/>
                    <a:pt x="80" y="6643"/>
                    <a:pt x="40" y="6643"/>
                  </a:cubicBezTo>
                  <a:cubicBezTo>
                    <a:pt x="0" y="6643"/>
                    <a:pt x="0" y="6643"/>
                    <a:pt x="0" y="6596"/>
                  </a:cubicBezTo>
                  <a:cubicBezTo>
                    <a:pt x="0" y="5853"/>
                    <a:pt x="0" y="5853"/>
                    <a:pt x="0" y="5853"/>
                  </a:cubicBezTo>
                  <a:cubicBezTo>
                    <a:pt x="0" y="5853"/>
                    <a:pt x="0" y="5806"/>
                    <a:pt x="40" y="5806"/>
                  </a:cubicBezTo>
                  <a:moveTo>
                    <a:pt x="21560" y="7246"/>
                  </a:moveTo>
                  <a:cubicBezTo>
                    <a:pt x="21600" y="7246"/>
                    <a:pt x="21600" y="7293"/>
                    <a:pt x="21600" y="7293"/>
                  </a:cubicBezTo>
                  <a:cubicBezTo>
                    <a:pt x="21600" y="8036"/>
                    <a:pt x="21600" y="8036"/>
                    <a:pt x="21600" y="8036"/>
                  </a:cubicBezTo>
                  <a:cubicBezTo>
                    <a:pt x="21600" y="8083"/>
                    <a:pt x="21600" y="8083"/>
                    <a:pt x="21560" y="8083"/>
                  </a:cubicBezTo>
                  <a:cubicBezTo>
                    <a:pt x="21520" y="8083"/>
                    <a:pt x="21520" y="8083"/>
                    <a:pt x="21520" y="8036"/>
                  </a:cubicBezTo>
                  <a:cubicBezTo>
                    <a:pt x="21520" y="7293"/>
                    <a:pt x="21520" y="7293"/>
                    <a:pt x="21520" y="7293"/>
                  </a:cubicBezTo>
                  <a:cubicBezTo>
                    <a:pt x="21520" y="7293"/>
                    <a:pt x="21520" y="7246"/>
                    <a:pt x="21560" y="7246"/>
                  </a:cubicBezTo>
                  <a:moveTo>
                    <a:pt x="40" y="7246"/>
                  </a:moveTo>
                  <a:cubicBezTo>
                    <a:pt x="80" y="7246"/>
                    <a:pt x="80" y="7293"/>
                    <a:pt x="80" y="7339"/>
                  </a:cubicBezTo>
                  <a:cubicBezTo>
                    <a:pt x="80" y="8036"/>
                    <a:pt x="80" y="8036"/>
                    <a:pt x="80" y="8036"/>
                  </a:cubicBezTo>
                  <a:cubicBezTo>
                    <a:pt x="80" y="8083"/>
                    <a:pt x="80" y="8129"/>
                    <a:pt x="40" y="8129"/>
                  </a:cubicBezTo>
                  <a:cubicBezTo>
                    <a:pt x="0" y="8129"/>
                    <a:pt x="0" y="8083"/>
                    <a:pt x="0" y="8036"/>
                  </a:cubicBezTo>
                  <a:cubicBezTo>
                    <a:pt x="0" y="7339"/>
                    <a:pt x="0" y="7339"/>
                    <a:pt x="0" y="7339"/>
                  </a:cubicBezTo>
                  <a:cubicBezTo>
                    <a:pt x="0" y="7293"/>
                    <a:pt x="0" y="7246"/>
                    <a:pt x="40" y="7246"/>
                  </a:cubicBezTo>
                  <a:moveTo>
                    <a:pt x="21560" y="8686"/>
                  </a:moveTo>
                  <a:cubicBezTo>
                    <a:pt x="21600" y="8686"/>
                    <a:pt x="21600" y="8733"/>
                    <a:pt x="21600" y="8779"/>
                  </a:cubicBezTo>
                  <a:cubicBezTo>
                    <a:pt x="21600" y="9476"/>
                    <a:pt x="21600" y="9476"/>
                    <a:pt x="21600" y="9476"/>
                  </a:cubicBezTo>
                  <a:cubicBezTo>
                    <a:pt x="21600" y="9523"/>
                    <a:pt x="21600" y="9569"/>
                    <a:pt x="21560" y="9569"/>
                  </a:cubicBezTo>
                  <a:cubicBezTo>
                    <a:pt x="21520" y="9569"/>
                    <a:pt x="21520" y="9523"/>
                    <a:pt x="21520" y="9476"/>
                  </a:cubicBezTo>
                  <a:cubicBezTo>
                    <a:pt x="21520" y="8779"/>
                    <a:pt x="21520" y="8779"/>
                    <a:pt x="21520" y="8779"/>
                  </a:cubicBezTo>
                  <a:cubicBezTo>
                    <a:pt x="21520" y="8733"/>
                    <a:pt x="21520" y="8686"/>
                    <a:pt x="21560" y="8686"/>
                  </a:cubicBezTo>
                  <a:moveTo>
                    <a:pt x="40" y="8733"/>
                  </a:moveTo>
                  <a:cubicBezTo>
                    <a:pt x="80" y="8733"/>
                    <a:pt x="80" y="8733"/>
                    <a:pt x="80" y="8779"/>
                  </a:cubicBezTo>
                  <a:cubicBezTo>
                    <a:pt x="80" y="9523"/>
                    <a:pt x="80" y="9523"/>
                    <a:pt x="80" y="9523"/>
                  </a:cubicBezTo>
                  <a:cubicBezTo>
                    <a:pt x="80" y="9523"/>
                    <a:pt x="80" y="9569"/>
                    <a:pt x="40" y="9569"/>
                  </a:cubicBezTo>
                  <a:cubicBezTo>
                    <a:pt x="0" y="9569"/>
                    <a:pt x="0" y="9523"/>
                    <a:pt x="0" y="9523"/>
                  </a:cubicBezTo>
                  <a:cubicBezTo>
                    <a:pt x="0" y="8779"/>
                    <a:pt x="0" y="8779"/>
                    <a:pt x="0" y="8779"/>
                  </a:cubicBezTo>
                  <a:cubicBezTo>
                    <a:pt x="0" y="8733"/>
                    <a:pt x="0" y="8733"/>
                    <a:pt x="40" y="8733"/>
                  </a:cubicBezTo>
                  <a:moveTo>
                    <a:pt x="21560" y="10173"/>
                  </a:moveTo>
                  <a:cubicBezTo>
                    <a:pt x="21600" y="10173"/>
                    <a:pt x="21600" y="10173"/>
                    <a:pt x="21600" y="10219"/>
                  </a:cubicBezTo>
                  <a:cubicBezTo>
                    <a:pt x="21600" y="10963"/>
                    <a:pt x="21600" y="10963"/>
                    <a:pt x="21600" y="10963"/>
                  </a:cubicBezTo>
                  <a:cubicBezTo>
                    <a:pt x="21600" y="10963"/>
                    <a:pt x="21600" y="11009"/>
                    <a:pt x="21560" y="11009"/>
                  </a:cubicBezTo>
                  <a:cubicBezTo>
                    <a:pt x="21520" y="11009"/>
                    <a:pt x="21520" y="10963"/>
                    <a:pt x="21520" y="10963"/>
                  </a:cubicBezTo>
                  <a:cubicBezTo>
                    <a:pt x="21520" y="10219"/>
                    <a:pt x="21520" y="10219"/>
                    <a:pt x="21520" y="10219"/>
                  </a:cubicBezTo>
                  <a:cubicBezTo>
                    <a:pt x="21520" y="10173"/>
                    <a:pt x="21520" y="10173"/>
                    <a:pt x="21560" y="10173"/>
                  </a:cubicBezTo>
                  <a:moveTo>
                    <a:pt x="40" y="10173"/>
                  </a:moveTo>
                  <a:cubicBezTo>
                    <a:pt x="80" y="10173"/>
                    <a:pt x="80" y="10173"/>
                    <a:pt x="80" y="10219"/>
                  </a:cubicBezTo>
                  <a:cubicBezTo>
                    <a:pt x="80" y="10963"/>
                    <a:pt x="80" y="10963"/>
                    <a:pt x="80" y="10963"/>
                  </a:cubicBezTo>
                  <a:cubicBezTo>
                    <a:pt x="80" y="11009"/>
                    <a:pt x="80" y="11009"/>
                    <a:pt x="40" y="11009"/>
                  </a:cubicBezTo>
                  <a:cubicBezTo>
                    <a:pt x="0" y="11009"/>
                    <a:pt x="0" y="11009"/>
                    <a:pt x="0" y="10963"/>
                  </a:cubicBezTo>
                  <a:cubicBezTo>
                    <a:pt x="0" y="10219"/>
                    <a:pt x="0" y="10219"/>
                    <a:pt x="0" y="10219"/>
                  </a:cubicBezTo>
                  <a:cubicBezTo>
                    <a:pt x="0" y="10173"/>
                    <a:pt x="0" y="10173"/>
                    <a:pt x="40" y="10173"/>
                  </a:cubicBezTo>
                  <a:moveTo>
                    <a:pt x="21560" y="11613"/>
                  </a:moveTo>
                  <a:cubicBezTo>
                    <a:pt x="21600" y="11613"/>
                    <a:pt x="21600" y="11659"/>
                    <a:pt x="21600" y="11659"/>
                  </a:cubicBezTo>
                  <a:cubicBezTo>
                    <a:pt x="21600" y="12403"/>
                    <a:pt x="21600" y="12403"/>
                    <a:pt x="21600" y="12403"/>
                  </a:cubicBezTo>
                  <a:cubicBezTo>
                    <a:pt x="21600" y="12449"/>
                    <a:pt x="21600" y="12449"/>
                    <a:pt x="21560" y="12449"/>
                  </a:cubicBezTo>
                  <a:cubicBezTo>
                    <a:pt x="21520" y="12449"/>
                    <a:pt x="21520" y="12449"/>
                    <a:pt x="21520" y="12403"/>
                  </a:cubicBezTo>
                  <a:cubicBezTo>
                    <a:pt x="21520" y="11659"/>
                    <a:pt x="21520" y="11659"/>
                    <a:pt x="21520" y="11659"/>
                  </a:cubicBezTo>
                  <a:cubicBezTo>
                    <a:pt x="21520" y="11659"/>
                    <a:pt x="21520" y="11613"/>
                    <a:pt x="21560" y="11613"/>
                  </a:cubicBezTo>
                  <a:moveTo>
                    <a:pt x="40" y="11613"/>
                  </a:moveTo>
                  <a:cubicBezTo>
                    <a:pt x="80" y="11613"/>
                    <a:pt x="80" y="11659"/>
                    <a:pt x="80" y="11706"/>
                  </a:cubicBezTo>
                  <a:cubicBezTo>
                    <a:pt x="80" y="12403"/>
                    <a:pt x="80" y="12403"/>
                    <a:pt x="80" y="12403"/>
                  </a:cubicBezTo>
                  <a:cubicBezTo>
                    <a:pt x="80" y="12449"/>
                    <a:pt x="80" y="12449"/>
                    <a:pt x="40" y="12449"/>
                  </a:cubicBezTo>
                  <a:cubicBezTo>
                    <a:pt x="0" y="12449"/>
                    <a:pt x="0" y="12449"/>
                    <a:pt x="0" y="12403"/>
                  </a:cubicBezTo>
                  <a:cubicBezTo>
                    <a:pt x="0" y="11706"/>
                    <a:pt x="0" y="11706"/>
                    <a:pt x="0" y="11706"/>
                  </a:cubicBezTo>
                  <a:cubicBezTo>
                    <a:pt x="0" y="11659"/>
                    <a:pt x="0" y="11613"/>
                    <a:pt x="40" y="11613"/>
                  </a:cubicBezTo>
                  <a:moveTo>
                    <a:pt x="21560" y="13053"/>
                  </a:moveTo>
                  <a:cubicBezTo>
                    <a:pt x="21600" y="13053"/>
                    <a:pt x="21600" y="13099"/>
                    <a:pt x="21600" y="13146"/>
                  </a:cubicBezTo>
                  <a:cubicBezTo>
                    <a:pt x="21600" y="13843"/>
                    <a:pt x="21600" y="13843"/>
                    <a:pt x="21600" y="13843"/>
                  </a:cubicBezTo>
                  <a:cubicBezTo>
                    <a:pt x="21600" y="13889"/>
                    <a:pt x="21600" y="13935"/>
                    <a:pt x="21560" y="13935"/>
                  </a:cubicBezTo>
                  <a:cubicBezTo>
                    <a:pt x="21520" y="13935"/>
                    <a:pt x="21520" y="13889"/>
                    <a:pt x="21520" y="13843"/>
                  </a:cubicBezTo>
                  <a:cubicBezTo>
                    <a:pt x="21520" y="13146"/>
                    <a:pt x="21520" y="13146"/>
                    <a:pt x="21520" y="13146"/>
                  </a:cubicBezTo>
                  <a:cubicBezTo>
                    <a:pt x="21520" y="13099"/>
                    <a:pt x="21520" y="13053"/>
                    <a:pt x="21560" y="13053"/>
                  </a:cubicBezTo>
                  <a:moveTo>
                    <a:pt x="40" y="13099"/>
                  </a:moveTo>
                  <a:cubicBezTo>
                    <a:pt x="80" y="13099"/>
                    <a:pt x="80" y="13099"/>
                    <a:pt x="80" y="13146"/>
                  </a:cubicBezTo>
                  <a:cubicBezTo>
                    <a:pt x="80" y="13889"/>
                    <a:pt x="80" y="13889"/>
                    <a:pt x="80" y="13889"/>
                  </a:cubicBezTo>
                  <a:cubicBezTo>
                    <a:pt x="80" y="13889"/>
                    <a:pt x="80" y="13935"/>
                    <a:pt x="40" y="13935"/>
                  </a:cubicBezTo>
                  <a:cubicBezTo>
                    <a:pt x="0" y="13935"/>
                    <a:pt x="0" y="13889"/>
                    <a:pt x="0" y="13889"/>
                  </a:cubicBezTo>
                  <a:cubicBezTo>
                    <a:pt x="0" y="13146"/>
                    <a:pt x="0" y="13146"/>
                    <a:pt x="0" y="13146"/>
                  </a:cubicBezTo>
                  <a:cubicBezTo>
                    <a:pt x="0" y="13099"/>
                    <a:pt x="0" y="13099"/>
                    <a:pt x="40" y="13099"/>
                  </a:cubicBezTo>
                  <a:moveTo>
                    <a:pt x="21560" y="14539"/>
                  </a:moveTo>
                  <a:cubicBezTo>
                    <a:pt x="21600" y="14539"/>
                    <a:pt x="21600" y="14539"/>
                    <a:pt x="21600" y="14586"/>
                  </a:cubicBezTo>
                  <a:cubicBezTo>
                    <a:pt x="21600" y="15329"/>
                    <a:pt x="21600" y="15329"/>
                    <a:pt x="21600" y="15329"/>
                  </a:cubicBezTo>
                  <a:cubicBezTo>
                    <a:pt x="21600" y="15329"/>
                    <a:pt x="21600" y="15375"/>
                    <a:pt x="21560" y="15375"/>
                  </a:cubicBezTo>
                  <a:cubicBezTo>
                    <a:pt x="21520" y="15375"/>
                    <a:pt x="21520" y="15329"/>
                    <a:pt x="21520" y="15329"/>
                  </a:cubicBezTo>
                  <a:cubicBezTo>
                    <a:pt x="21520" y="14586"/>
                    <a:pt x="21520" y="14586"/>
                    <a:pt x="21520" y="14586"/>
                  </a:cubicBezTo>
                  <a:cubicBezTo>
                    <a:pt x="21520" y="14539"/>
                    <a:pt x="21520" y="14539"/>
                    <a:pt x="21560" y="14539"/>
                  </a:cubicBezTo>
                  <a:moveTo>
                    <a:pt x="40" y="14539"/>
                  </a:moveTo>
                  <a:cubicBezTo>
                    <a:pt x="80" y="14539"/>
                    <a:pt x="80" y="14539"/>
                    <a:pt x="80" y="14586"/>
                  </a:cubicBezTo>
                  <a:cubicBezTo>
                    <a:pt x="80" y="15329"/>
                    <a:pt x="80" y="15329"/>
                    <a:pt x="80" y="15329"/>
                  </a:cubicBezTo>
                  <a:cubicBezTo>
                    <a:pt x="80" y="15375"/>
                    <a:pt x="80" y="15375"/>
                    <a:pt x="40" y="15375"/>
                  </a:cubicBezTo>
                  <a:cubicBezTo>
                    <a:pt x="0" y="15375"/>
                    <a:pt x="0" y="15375"/>
                    <a:pt x="0" y="15329"/>
                  </a:cubicBezTo>
                  <a:cubicBezTo>
                    <a:pt x="0" y="14586"/>
                    <a:pt x="0" y="14586"/>
                    <a:pt x="0" y="14586"/>
                  </a:cubicBezTo>
                  <a:cubicBezTo>
                    <a:pt x="0" y="14539"/>
                    <a:pt x="0" y="14539"/>
                    <a:pt x="40" y="14539"/>
                  </a:cubicBezTo>
                  <a:moveTo>
                    <a:pt x="21560" y="15979"/>
                  </a:moveTo>
                  <a:cubicBezTo>
                    <a:pt x="21600" y="15979"/>
                    <a:pt x="21600" y="16026"/>
                    <a:pt x="21600" y="16026"/>
                  </a:cubicBezTo>
                  <a:cubicBezTo>
                    <a:pt x="21600" y="16769"/>
                    <a:pt x="21600" y="16769"/>
                    <a:pt x="21600" y="16769"/>
                  </a:cubicBezTo>
                  <a:cubicBezTo>
                    <a:pt x="21600" y="16815"/>
                    <a:pt x="21600" y="16815"/>
                    <a:pt x="21560" y="16815"/>
                  </a:cubicBezTo>
                  <a:cubicBezTo>
                    <a:pt x="21520" y="16815"/>
                    <a:pt x="21520" y="16815"/>
                    <a:pt x="21520" y="16769"/>
                  </a:cubicBezTo>
                  <a:cubicBezTo>
                    <a:pt x="21520" y="16026"/>
                    <a:pt x="21520" y="16026"/>
                    <a:pt x="21520" y="16026"/>
                  </a:cubicBezTo>
                  <a:cubicBezTo>
                    <a:pt x="21520" y="16026"/>
                    <a:pt x="21520" y="15979"/>
                    <a:pt x="21560" y="15979"/>
                  </a:cubicBezTo>
                  <a:moveTo>
                    <a:pt x="40" y="15979"/>
                  </a:moveTo>
                  <a:cubicBezTo>
                    <a:pt x="80" y="15979"/>
                    <a:pt x="80" y="16026"/>
                    <a:pt x="80" y="16026"/>
                  </a:cubicBezTo>
                  <a:cubicBezTo>
                    <a:pt x="80" y="16769"/>
                    <a:pt x="80" y="16769"/>
                    <a:pt x="80" y="16769"/>
                  </a:cubicBezTo>
                  <a:cubicBezTo>
                    <a:pt x="80" y="16815"/>
                    <a:pt x="80" y="16815"/>
                    <a:pt x="40" y="16815"/>
                  </a:cubicBezTo>
                  <a:cubicBezTo>
                    <a:pt x="0" y="16815"/>
                    <a:pt x="0" y="16815"/>
                    <a:pt x="0" y="16769"/>
                  </a:cubicBezTo>
                  <a:cubicBezTo>
                    <a:pt x="0" y="16026"/>
                    <a:pt x="0" y="16026"/>
                    <a:pt x="0" y="16026"/>
                  </a:cubicBezTo>
                  <a:cubicBezTo>
                    <a:pt x="0" y="16026"/>
                    <a:pt x="0" y="15979"/>
                    <a:pt x="40" y="15979"/>
                  </a:cubicBezTo>
                  <a:moveTo>
                    <a:pt x="21560" y="17419"/>
                  </a:moveTo>
                  <a:cubicBezTo>
                    <a:pt x="21600" y="17419"/>
                    <a:pt x="21600" y="17466"/>
                    <a:pt x="21600" y="17512"/>
                  </a:cubicBezTo>
                  <a:cubicBezTo>
                    <a:pt x="21600" y="18209"/>
                    <a:pt x="21600" y="18209"/>
                    <a:pt x="21600" y="18209"/>
                  </a:cubicBezTo>
                  <a:cubicBezTo>
                    <a:pt x="21600" y="18255"/>
                    <a:pt x="21600" y="18302"/>
                    <a:pt x="21560" y="18302"/>
                  </a:cubicBezTo>
                  <a:cubicBezTo>
                    <a:pt x="21520" y="18302"/>
                    <a:pt x="21520" y="18255"/>
                    <a:pt x="21520" y="18209"/>
                  </a:cubicBezTo>
                  <a:cubicBezTo>
                    <a:pt x="21520" y="17512"/>
                    <a:pt x="21520" y="17512"/>
                    <a:pt x="21520" y="17512"/>
                  </a:cubicBezTo>
                  <a:cubicBezTo>
                    <a:pt x="21520" y="17466"/>
                    <a:pt x="21520" y="17419"/>
                    <a:pt x="21560" y="17419"/>
                  </a:cubicBezTo>
                  <a:moveTo>
                    <a:pt x="40" y="17419"/>
                  </a:moveTo>
                  <a:cubicBezTo>
                    <a:pt x="80" y="17419"/>
                    <a:pt x="80" y="17466"/>
                    <a:pt x="80" y="17512"/>
                  </a:cubicBezTo>
                  <a:cubicBezTo>
                    <a:pt x="80" y="18209"/>
                    <a:pt x="80" y="18209"/>
                    <a:pt x="80" y="18209"/>
                  </a:cubicBezTo>
                  <a:cubicBezTo>
                    <a:pt x="80" y="18255"/>
                    <a:pt x="80" y="18302"/>
                    <a:pt x="40" y="18302"/>
                  </a:cubicBezTo>
                  <a:cubicBezTo>
                    <a:pt x="0" y="18302"/>
                    <a:pt x="0" y="18255"/>
                    <a:pt x="0" y="18209"/>
                  </a:cubicBezTo>
                  <a:cubicBezTo>
                    <a:pt x="0" y="17512"/>
                    <a:pt x="0" y="17512"/>
                    <a:pt x="0" y="17512"/>
                  </a:cubicBezTo>
                  <a:cubicBezTo>
                    <a:pt x="0" y="17466"/>
                    <a:pt x="0" y="17419"/>
                    <a:pt x="40" y="17419"/>
                  </a:cubicBezTo>
                  <a:moveTo>
                    <a:pt x="21560" y="18906"/>
                  </a:moveTo>
                  <a:cubicBezTo>
                    <a:pt x="21600" y="18906"/>
                    <a:pt x="21600" y="18906"/>
                    <a:pt x="21600" y="18952"/>
                  </a:cubicBezTo>
                  <a:cubicBezTo>
                    <a:pt x="21600" y="19417"/>
                    <a:pt x="21600" y="19417"/>
                    <a:pt x="21600" y="19417"/>
                  </a:cubicBezTo>
                  <a:cubicBezTo>
                    <a:pt x="21600" y="19510"/>
                    <a:pt x="21600" y="19603"/>
                    <a:pt x="21600" y="19695"/>
                  </a:cubicBezTo>
                  <a:cubicBezTo>
                    <a:pt x="21600" y="19742"/>
                    <a:pt x="21560" y="19742"/>
                    <a:pt x="21560" y="19742"/>
                  </a:cubicBezTo>
                  <a:cubicBezTo>
                    <a:pt x="21520" y="19742"/>
                    <a:pt x="21480" y="19695"/>
                    <a:pt x="21480" y="19695"/>
                  </a:cubicBezTo>
                  <a:cubicBezTo>
                    <a:pt x="21520" y="19603"/>
                    <a:pt x="21520" y="19510"/>
                    <a:pt x="21520" y="19417"/>
                  </a:cubicBezTo>
                  <a:cubicBezTo>
                    <a:pt x="21520" y="18952"/>
                    <a:pt x="21520" y="18952"/>
                    <a:pt x="21520" y="18952"/>
                  </a:cubicBezTo>
                  <a:cubicBezTo>
                    <a:pt x="21520" y="18906"/>
                    <a:pt x="21520" y="18906"/>
                    <a:pt x="21560" y="18906"/>
                  </a:cubicBezTo>
                  <a:moveTo>
                    <a:pt x="40" y="18906"/>
                  </a:moveTo>
                  <a:cubicBezTo>
                    <a:pt x="80" y="18906"/>
                    <a:pt x="80" y="18906"/>
                    <a:pt x="80" y="18952"/>
                  </a:cubicBezTo>
                  <a:cubicBezTo>
                    <a:pt x="80" y="19417"/>
                    <a:pt x="80" y="19417"/>
                    <a:pt x="80" y="19417"/>
                  </a:cubicBezTo>
                  <a:cubicBezTo>
                    <a:pt x="80" y="19510"/>
                    <a:pt x="120" y="19603"/>
                    <a:pt x="120" y="19695"/>
                  </a:cubicBezTo>
                  <a:cubicBezTo>
                    <a:pt x="120" y="19695"/>
                    <a:pt x="80" y="19742"/>
                    <a:pt x="80" y="19742"/>
                  </a:cubicBezTo>
                  <a:cubicBezTo>
                    <a:pt x="40" y="19742"/>
                    <a:pt x="0" y="19742"/>
                    <a:pt x="0" y="19695"/>
                  </a:cubicBezTo>
                  <a:cubicBezTo>
                    <a:pt x="0" y="19603"/>
                    <a:pt x="0" y="19510"/>
                    <a:pt x="0" y="19417"/>
                  </a:cubicBezTo>
                  <a:cubicBezTo>
                    <a:pt x="0" y="18952"/>
                    <a:pt x="0" y="18952"/>
                    <a:pt x="0" y="18952"/>
                  </a:cubicBezTo>
                  <a:cubicBezTo>
                    <a:pt x="0" y="18906"/>
                    <a:pt x="0" y="18906"/>
                    <a:pt x="40" y="18906"/>
                  </a:cubicBezTo>
                  <a:moveTo>
                    <a:pt x="21360" y="20299"/>
                  </a:moveTo>
                  <a:cubicBezTo>
                    <a:pt x="21400" y="20299"/>
                    <a:pt x="21400" y="20299"/>
                    <a:pt x="21400" y="20299"/>
                  </a:cubicBezTo>
                  <a:cubicBezTo>
                    <a:pt x="21400" y="20346"/>
                    <a:pt x="21440" y="20392"/>
                    <a:pt x="21400" y="20392"/>
                  </a:cubicBezTo>
                  <a:cubicBezTo>
                    <a:pt x="21321" y="20625"/>
                    <a:pt x="21201" y="20810"/>
                    <a:pt x="21041" y="20996"/>
                  </a:cubicBezTo>
                  <a:cubicBezTo>
                    <a:pt x="21001" y="20996"/>
                    <a:pt x="20961" y="20996"/>
                    <a:pt x="20961" y="20996"/>
                  </a:cubicBezTo>
                  <a:cubicBezTo>
                    <a:pt x="20921" y="20950"/>
                    <a:pt x="20921" y="20950"/>
                    <a:pt x="20961" y="20903"/>
                  </a:cubicBezTo>
                  <a:cubicBezTo>
                    <a:pt x="21121" y="20764"/>
                    <a:pt x="21241" y="20532"/>
                    <a:pt x="21321" y="20346"/>
                  </a:cubicBezTo>
                  <a:cubicBezTo>
                    <a:pt x="21321" y="20346"/>
                    <a:pt x="21360" y="20299"/>
                    <a:pt x="21360" y="20299"/>
                  </a:cubicBezTo>
                  <a:moveTo>
                    <a:pt x="240" y="20299"/>
                  </a:moveTo>
                  <a:cubicBezTo>
                    <a:pt x="279" y="20299"/>
                    <a:pt x="279" y="20346"/>
                    <a:pt x="279" y="20346"/>
                  </a:cubicBezTo>
                  <a:cubicBezTo>
                    <a:pt x="399" y="20578"/>
                    <a:pt x="519" y="20764"/>
                    <a:pt x="639" y="20903"/>
                  </a:cubicBezTo>
                  <a:cubicBezTo>
                    <a:pt x="679" y="20950"/>
                    <a:pt x="679" y="20950"/>
                    <a:pt x="639" y="20996"/>
                  </a:cubicBezTo>
                  <a:cubicBezTo>
                    <a:pt x="639" y="21043"/>
                    <a:pt x="599" y="21043"/>
                    <a:pt x="599" y="20996"/>
                  </a:cubicBezTo>
                  <a:cubicBezTo>
                    <a:pt x="439" y="20810"/>
                    <a:pt x="279" y="20625"/>
                    <a:pt x="200" y="20392"/>
                  </a:cubicBezTo>
                  <a:cubicBezTo>
                    <a:pt x="200" y="20392"/>
                    <a:pt x="200" y="20346"/>
                    <a:pt x="240" y="20299"/>
                  </a:cubicBezTo>
                  <a:cubicBezTo>
                    <a:pt x="240" y="20299"/>
                    <a:pt x="240" y="20299"/>
                    <a:pt x="240" y="20299"/>
                  </a:cubicBezTo>
                  <a:moveTo>
                    <a:pt x="20482" y="21275"/>
                  </a:moveTo>
                  <a:cubicBezTo>
                    <a:pt x="20482" y="21275"/>
                    <a:pt x="20522" y="21321"/>
                    <a:pt x="20522" y="21321"/>
                  </a:cubicBezTo>
                  <a:cubicBezTo>
                    <a:pt x="20522" y="21368"/>
                    <a:pt x="20522" y="21414"/>
                    <a:pt x="20482" y="21414"/>
                  </a:cubicBezTo>
                  <a:cubicBezTo>
                    <a:pt x="20282" y="21507"/>
                    <a:pt x="20083" y="21554"/>
                    <a:pt x="19883" y="21600"/>
                  </a:cubicBezTo>
                  <a:cubicBezTo>
                    <a:pt x="19843" y="21600"/>
                    <a:pt x="19803" y="21554"/>
                    <a:pt x="19803" y="21554"/>
                  </a:cubicBezTo>
                  <a:cubicBezTo>
                    <a:pt x="19803" y="21507"/>
                    <a:pt x="19843" y="21461"/>
                    <a:pt x="19883" y="21461"/>
                  </a:cubicBezTo>
                  <a:cubicBezTo>
                    <a:pt x="20083" y="21461"/>
                    <a:pt x="20282" y="21414"/>
                    <a:pt x="20442" y="21275"/>
                  </a:cubicBezTo>
                  <a:cubicBezTo>
                    <a:pt x="20482" y="21275"/>
                    <a:pt x="20482" y="21275"/>
                    <a:pt x="20482" y="21275"/>
                  </a:cubicBezTo>
                  <a:moveTo>
                    <a:pt x="1118" y="21275"/>
                  </a:moveTo>
                  <a:cubicBezTo>
                    <a:pt x="1158" y="21321"/>
                    <a:pt x="1158" y="21321"/>
                    <a:pt x="1158" y="21321"/>
                  </a:cubicBezTo>
                  <a:cubicBezTo>
                    <a:pt x="1357" y="21414"/>
                    <a:pt x="1557" y="21461"/>
                    <a:pt x="1757" y="21461"/>
                  </a:cubicBezTo>
                  <a:cubicBezTo>
                    <a:pt x="1757" y="21461"/>
                    <a:pt x="1797" y="21507"/>
                    <a:pt x="1797" y="21554"/>
                  </a:cubicBezTo>
                  <a:cubicBezTo>
                    <a:pt x="1797" y="21554"/>
                    <a:pt x="1757" y="21600"/>
                    <a:pt x="1717" y="21600"/>
                  </a:cubicBezTo>
                  <a:cubicBezTo>
                    <a:pt x="1517" y="21554"/>
                    <a:pt x="1318" y="21507"/>
                    <a:pt x="1118" y="21414"/>
                  </a:cubicBezTo>
                  <a:cubicBezTo>
                    <a:pt x="1078" y="21414"/>
                    <a:pt x="1078" y="21368"/>
                    <a:pt x="1078" y="21321"/>
                  </a:cubicBezTo>
                  <a:cubicBezTo>
                    <a:pt x="1078" y="21321"/>
                    <a:pt x="1118" y="21275"/>
                    <a:pt x="1118" y="21275"/>
                  </a:cubicBezTo>
                  <a:moveTo>
                    <a:pt x="2356" y="21461"/>
                  </a:moveTo>
                  <a:cubicBezTo>
                    <a:pt x="2994" y="21461"/>
                    <a:pt x="2994" y="21461"/>
                    <a:pt x="2994" y="21461"/>
                  </a:cubicBezTo>
                  <a:cubicBezTo>
                    <a:pt x="3034" y="21461"/>
                    <a:pt x="3034" y="21507"/>
                    <a:pt x="3034" y="21554"/>
                  </a:cubicBezTo>
                  <a:cubicBezTo>
                    <a:pt x="3034" y="21554"/>
                    <a:pt x="3034" y="21600"/>
                    <a:pt x="2994" y="21600"/>
                  </a:cubicBezTo>
                  <a:cubicBezTo>
                    <a:pt x="2356" y="21600"/>
                    <a:pt x="2356" y="21600"/>
                    <a:pt x="2356" y="21600"/>
                  </a:cubicBezTo>
                  <a:cubicBezTo>
                    <a:pt x="2356" y="21600"/>
                    <a:pt x="2316" y="21554"/>
                    <a:pt x="2316" y="21554"/>
                  </a:cubicBezTo>
                  <a:cubicBezTo>
                    <a:pt x="2316" y="21507"/>
                    <a:pt x="2356" y="21461"/>
                    <a:pt x="2356" y="21461"/>
                  </a:cubicBezTo>
                  <a:moveTo>
                    <a:pt x="3633" y="21461"/>
                  </a:moveTo>
                  <a:cubicBezTo>
                    <a:pt x="4232" y="21461"/>
                    <a:pt x="4232" y="21461"/>
                    <a:pt x="4232" y="21461"/>
                  </a:cubicBezTo>
                  <a:cubicBezTo>
                    <a:pt x="4272" y="21461"/>
                    <a:pt x="4312" y="21507"/>
                    <a:pt x="4312" y="21554"/>
                  </a:cubicBezTo>
                  <a:cubicBezTo>
                    <a:pt x="4312" y="21554"/>
                    <a:pt x="4272" y="21600"/>
                    <a:pt x="4232" y="21600"/>
                  </a:cubicBezTo>
                  <a:cubicBezTo>
                    <a:pt x="3633" y="21600"/>
                    <a:pt x="3633" y="21600"/>
                    <a:pt x="3633" y="21600"/>
                  </a:cubicBezTo>
                  <a:cubicBezTo>
                    <a:pt x="3593" y="21600"/>
                    <a:pt x="3553" y="21554"/>
                    <a:pt x="3553" y="21554"/>
                  </a:cubicBezTo>
                  <a:cubicBezTo>
                    <a:pt x="3553" y="21507"/>
                    <a:pt x="3593" y="21461"/>
                    <a:pt x="3633" y="21461"/>
                  </a:cubicBezTo>
                  <a:moveTo>
                    <a:pt x="4871" y="21461"/>
                  </a:moveTo>
                  <a:cubicBezTo>
                    <a:pt x="5510" y="21461"/>
                    <a:pt x="5510" y="21461"/>
                    <a:pt x="5510" y="21461"/>
                  </a:cubicBezTo>
                  <a:cubicBezTo>
                    <a:pt x="5510" y="21461"/>
                    <a:pt x="5550" y="21507"/>
                    <a:pt x="5550" y="21554"/>
                  </a:cubicBezTo>
                  <a:cubicBezTo>
                    <a:pt x="5550" y="21554"/>
                    <a:pt x="5510" y="21600"/>
                    <a:pt x="5510" y="21600"/>
                  </a:cubicBezTo>
                  <a:cubicBezTo>
                    <a:pt x="4871" y="21600"/>
                    <a:pt x="4871" y="21600"/>
                    <a:pt x="4871" y="21600"/>
                  </a:cubicBezTo>
                  <a:cubicBezTo>
                    <a:pt x="4831" y="21600"/>
                    <a:pt x="4831" y="21554"/>
                    <a:pt x="4831" y="21554"/>
                  </a:cubicBezTo>
                  <a:cubicBezTo>
                    <a:pt x="4831" y="21507"/>
                    <a:pt x="4831" y="21461"/>
                    <a:pt x="4871" y="21461"/>
                  </a:cubicBezTo>
                  <a:moveTo>
                    <a:pt x="6109" y="21461"/>
                  </a:moveTo>
                  <a:cubicBezTo>
                    <a:pt x="6748" y="21461"/>
                    <a:pt x="6748" y="21461"/>
                    <a:pt x="6748" y="21461"/>
                  </a:cubicBezTo>
                  <a:cubicBezTo>
                    <a:pt x="6787" y="21461"/>
                    <a:pt x="6787" y="21507"/>
                    <a:pt x="6787" y="21554"/>
                  </a:cubicBezTo>
                  <a:cubicBezTo>
                    <a:pt x="6787" y="21554"/>
                    <a:pt x="6787" y="21600"/>
                    <a:pt x="6748" y="21600"/>
                  </a:cubicBezTo>
                  <a:cubicBezTo>
                    <a:pt x="6109" y="21600"/>
                    <a:pt x="6109" y="21600"/>
                    <a:pt x="6109" y="21600"/>
                  </a:cubicBezTo>
                  <a:cubicBezTo>
                    <a:pt x="6069" y="21600"/>
                    <a:pt x="6069" y="21554"/>
                    <a:pt x="6069" y="21554"/>
                  </a:cubicBezTo>
                  <a:cubicBezTo>
                    <a:pt x="6069" y="21507"/>
                    <a:pt x="6069" y="21461"/>
                    <a:pt x="6109" y="21461"/>
                  </a:cubicBezTo>
                  <a:moveTo>
                    <a:pt x="7386" y="21461"/>
                  </a:moveTo>
                  <a:cubicBezTo>
                    <a:pt x="7985" y="21461"/>
                    <a:pt x="7985" y="21461"/>
                    <a:pt x="7985" y="21461"/>
                  </a:cubicBezTo>
                  <a:cubicBezTo>
                    <a:pt x="8025" y="21461"/>
                    <a:pt x="8025" y="21507"/>
                    <a:pt x="8025" y="21554"/>
                  </a:cubicBezTo>
                  <a:cubicBezTo>
                    <a:pt x="8025" y="21554"/>
                    <a:pt x="8025" y="21600"/>
                    <a:pt x="7985" y="21600"/>
                  </a:cubicBezTo>
                  <a:cubicBezTo>
                    <a:pt x="7386" y="21600"/>
                    <a:pt x="7386" y="21600"/>
                    <a:pt x="7386" y="21600"/>
                  </a:cubicBezTo>
                  <a:cubicBezTo>
                    <a:pt x="7346" y="21600"/>
                    <a:pt x="7306" y="21554"/>
                    <a:pt x="7306" y="21554"/>
                  </a:cubicBezTo>
                  <a:cubicBezTo>
                    <a:pt x="7306" y="21507"/>
                    <a:pt x="7346" y="21461"/>
                    <a:pt x="7386" y="21461"/>
                  </a:cubicBezTo>
                  <a:moveTo>
                    <a:pt x="8624" y="21461"/>
                  </a:moveTo>
                  <a:cubicBezTo>
                    <a:pt x="9263" y="21461"/>
                    <a:pt x="9263" y="21461"/>
                    <a:pt x="9263" y="21461"/>
                  </a:cubicBezTo>
                  <a:cubicBezTo>
                    <a:pt x="9263" y="21461"/>
                    <a:pt x="9303" y="21507"/>
                    <a:pt x="9303" y="21554"/>
                  </a:cubicBezTo>
                  <a:cubicBezTo>
                    <a:pt x="9303" y="21554"/>
                    <a:pt x="9263" y="21600"/>
                    <a:pt x="9263" y="21600"/>
                  </a:cubicBezTo>
                  <a:cubicBezTo>
                    <a:pt x="8624" y="21600"/>
                    <a:pt x="8624" y="21600"/>
                    <a:pt x="8624" y="21600"/>
                  </a:cubicBezTo>
                  <a:cubicBezTo>
                    <a:pt x="8584" y="21600"/>
                    <a:pt x="8584" y="21554"/>
                    <a:pt x="8584" y="21554"/>
                  </a:cubicBezTo>
                  <a:cubicBezTo>
                    <a:pt x="8584" y="21507"/>
                    <a:pt x="8584" y="21461"/>
                    <a:pt x="8624" y="21461"/>
                  </a:cubicBezTo>
                  <a:moveTo>
                    <a:pt x="9862" y="21461"/>
                  </a:moveTo>
                  <a:cubicBezTo>
                    <a:pt x="10501" y="21461"/>
                    <a:pt x="10501" y="21461"/>
                    <a:pt x="10501" y="21461"/>
                  </a:cubicBezTo>
                  <a:cubicBezTo>
                    <a:pt x="10540" y="21461"/>
                    <a:pt x="10540" y="21507"/>
                    <a:pt x="10540" y="21554"/>
                  </a:cubicBezTo>
                  <a:cubicBezTo>
                    <a:pt x="10540" y="21554"/>
                    <a:pt x="10540" y="21600"/>
                    <a:pt x="10501" y="21600"/>
                  </a:cubicBezTo>
                  <a:cubicBezTo>
                    <a:pt x="9862" y="21600"/>
                    <a:pt x="9862" y="21600"/>
                    <a:pt x="9862" y="21600"/>
                  </a:cubicBezTo>
                  <a:cubicBezTo>
                    <a:pt x="9822" y="21600"/>
                    <a:pt x="9822" y="21554"/>
                    <a:pt x="9822" y="21554"/>
                  </a:cubicBezTo>
                  <a:cubicBezTo>
                    <a:pt x="9822" y="21507"/>
                    <a:pt x="9822" y="21461"/>
                    <a:pt x="9862" y="21461"/>
                  </a:cubicBezTo>
                  <a:moveTo>
                    <a:pt x="11099" y="21461"/>
                  </a:moveTo>
                  <a:cubicBezTo>
                    <a:pt x="11738" y="21461"/>
                    <a:pt x="11738" y="21461"/>
                    <a:pt x="11738" y="21461"/>
                  </a:cubicBezTo>
                  <a:cubicBezTo>
                    <a:pt x="11778" y="21461"/>
                    <a:pt x="11778" y="21507"/>
                    <a:pt x="11778" y="21554"/>
                  </a:cubicBezTo>
                  <a:cubicBezTo>
                    <a:pt x="11778" y="21554"/>
                    <a:pt x="11778" y="21600"/>
                    <a:pt x="11738" y="21600"/>
                  </a:cubicBezTo>
                  <a:cubicBezTo>
                    <a:pt x="11099" y="21600"/>
                    <a:pt x="11099" y="21600"/>
                    <a:pt x="11099" y="21600"/>
                  </a:cubicBezTo>
                  <a:cubicBezTo>
                    <a:pt x="11099" y="21600"/>
                    <a:pt x="11060" y="21554"/>
                    <a:pt x="11060" y="21554"/>
                  </a:cubicBezTo>
                  <a:cubicBezTo>
                    <a:pt x="11060" y="21507"/>
                    <a:pt x="11099" y="21461"/>
                    <a:pt x="11099" y="21461"/>
                  </a:cubicBezTo>
                  <a:moveTo>
                    <a:pt x="12377" y="21461"/>
                  </a:moveTo>
                  <a:cubicBezTo>
                    <a:pt x="12976" y="21461"/>
                    <a:pt x="12976" y="21461"/>
                    <a:pt x="12976" y="21461"/>
                  </a:cubicBezTo>
                  <a:cubicBezTo>
                    <a:pt x="13016" y="21461"/>
                    <a:pt x="13056" y="21507"/>
                    <a:pt x="13056" y="21554"/>
                  </a:cubicBezTo>
                  <a:cubicBezTo>
                    <a:pt x="13056" y="21554"/>
                    <a:pt x="13016" y="21600"/>
                    <a:pt x="12976" y="21600"/>
                  </a:cubicBezTo>
                  <a:cubicBezTo>
                    <a:pt x="12377" y="21600"/>
                    <a:pt x="12377" y="21600"/>
                    <a:pt x="12377" y="21600"/>
                  </a:cubicBezTo>
                  <a:cubicBezTo>
                    <a:pt x="12337" y="21600"/>
                    <a:pt x="12337" y="21554"/>
                    <a:pt x="12337" y="21554"/>
                  </a:cubicBezTo>
                  <a:cubicBezTo>
                    <a:pt x="12337" y="21507"/>
                    <a:pt x="12337" y="21461"/>
                    <a:pt x="12377" y="21461"/>
                  </a:cubicBezTo>
                  <a:moveTo>
                    <a:pt x="13615" y="21461"/>
                  </a:moveTo>
                  <a:cubicBezTo>
                    <a:pt x="14254" y="21461"/>
                    <a:pt x="14254" y="21461"/>
                    <a:pt x="14254" y="21461"/>
                  </a:cubicBezTo>
                  <a:cubicBezTo>
                    <a:pt x="14294" y="21461"/>
                    <a:pt x="14294" y="21507"/>
                    <a:pt x="14294" y="21554"/>
                  </a:cubicBezTo>
                  <a:cubicBezTo>
                    <a:pt x="14294" y="21554"/>
                    <a:pt x="14294" y="21600"/>
                    <a:pt x="14254" y="21600"/>
                  </a:cubicBezTo>
                  <a:cubicBezTo>
                    <a:pt x="13615" y="21600"/>
                    <a:pt x="13615" y="21600"/>
                    <a:pt x="13615" y="21600"/>
                  </a:cubicBezTo>
                  <a:cubicBezTo>
                    <a:pt x="13575" y="21600"/>
                    <a:pt x="13575" y="21554"/>
                    <a:pt x="13575" y="21554"/>
                  </a:cubicBezTo>
                  <a:cubicBezTo>
                    <a:pt x="13575" y="21507"/>
                    <a:pt x="13575" y="21461"/>
                    <a:pt x="13615" y="21461"/>
                  </a:cubicBezTo>
                  <a:moveTo>
                    <a:pt x="14852" y="21461"/>
                  </a:moveTo>
                  <a:cubicBezTo>
                    <a:pt x="15491" y="21461"/>
                    <a:pt x="15491" y="21461"/>
                    <a:pt x="15491" y="21461"/>
                  </a:cubicBezTo>
                  <a:cubicBezTo>
                    <a:pt x="15531" y="21461"/>
                    <a:pt x="15531" y="21507"/>
                    <a:pt x="15531" y="21554"/>
                  </a:cubicBezTo>
                  <a:cubicBezTo>
                    <a:pt x="15531" y="21554"/>
                    <a:pt x="15531" y="21600"/>
                    <a:pt x="15491" y="21600"/>
                  </a:cubicBezTo>
                  <a:cubicBezTo>
                    <a:pt x="14852" y="21600"/>
                    <a:pt x="14852" y="21600"/>
                    <a:pt x="14852" y="21600"/>
                  </a:cubicBezTo>
                  <a:cubicBezTo>
                    <a:pt x="14852" y="21600"/>
                    <a:pt x="14813" y="21554"/>
                    <a:pt x="14813" y="21554"/>
                  </a:cubicBezTo>
                  <a:cubicBezTo>
                    <a:pt x="14813" y="21507"/>
                    <a:pt x="14852" y="21461"/>
                    <a:pt x="14852" y="21461"/>
                  </a:cubicBezTo>
                  <a:moveTo>
                    <a:pt x="16130" y="21461"/>
                  </a:moveTo>
                  <a:cubicBezTo>
                    <a:pt x="16729" y="21461"/>
                    <a:pt x="16729" y="21461"/>
                    <a:pt x="16729" y="21461"/>
                  </a:cubicBezTo>
                  <a:cubicBezTo>
                    <a:pt x="16769" y="21461"/>
                    <a:pt x="16809" y="21507"/>
                    <a:pt x="16809" y="21554"/>
                  </a:cubicBezTo>
                  <a:cubicBezTo>
                    <a:pt x="16809" y="21554"/>
                    <a:pt x="16769" y="21600"/>
                    <a:pt x="16729" y="21600"/>
                  </a:cubicBezTo>
                  <a:cubicBezTo>
                    <a:pt x="16130" y="21600"/>
                    <a:pt x="16130" y="21600"/>
                    <a:pt x="16130" y="21600"/>
                  </a:cubicBezTo>
                  <a:cubicBezTo>
                    <a:pt x="16090" y="21600"/>
                    <a:pt x="16050" y="21554"/>
                    <a:pt x="16050" y="21554"/>
                  </a:cubicBezTo>
                  <a:cubicBezTo>
                    <a:pt x="16050" y="21507"/>
                    <a:pt x="16090" y="21461"/>
                    <a:pt x="16130" y="21461"/>
                  </a:cubicBezTo>
                  <a:moveTo>
                    <a:pt x="17368" y="21461"/>
                  </a:moveTo>
                  <a:cubicBezTo>
                    <a:pt x="18007" y="21461"/>
                    <a:pt x="18007" y="21461"/>
                    <a:pt x="18007" y="21461"/>
                  </a:cubicBezTo>
                  <a:cubicBezTo>
                    <a:pt x="18007" y="21461"/>
                    <a:pt x="18047" y="21507"/>
                    <a:pt x="18047" y="21554"/>
                  </a:cubicBezTo>
                  <a:cubicBezTo>
                    <a:pt x="18047" y="21554"/>
                    <a:pt x="18007" y="21600"/>
                    <a:pt x="18007" y="21600"/>
                  </a:cubicBezTo>
                  <a:cubicBezTo>
                    <a:pt x="17368" y="21600"/>
                    <a:pt x="17368" y="21600"/>
                    <a:pt x="17368" y="21600"/>
                  </a:cubicBezTo>
                  <a:cubicBezTo>
                    <a:pt x="17328" y="21600"/>
                    <a:pt x="17328" y="21554"/>
                    <a:pt x="17328" y="21554"/>
                  </a:cubicBezTo>
                  <a:cubicBezTo>
                    <a:pt x="17328" y="21507"/>
                    <a:pt x="17328" y="21461"/>
                    <a:pt x="17368" y="21461"/>
                  </a:cubicBezTo>
                  <a:moveTo>
                    <a:pt x="18606" y="21461"/>
                  </a:moveTo>
                  <a:cubicBezTo>
                    <a:pt x="19244" y="21461"/>
                    <a:pt x="19244" y="21461"/>
                    <a:pt x="19244" y="21461"/>
                  </a:cubicBezTo>
                  <a:cubicBezTo>
                    <a:pt x="19284" y="21461"/>
                    <a:pt x="19284" y="21507"/>
                    <a:pt x="19284" y="21554"/>
                  </a:cubicBezTo>
                  <a:cubicBezTo>
                    <a:pt x="19284" y="21554"/>
                    <a:pt x="19284" y="21600"/>
                    <a:pt x="19244" y="21600"/>
                  </a:cubicBezTo>
                  <a:cubicBezTo>
                    <a:pt x="18606" y="21600"/>
                    <a:pt x="18606" y="21600"/>
                    <a:pt x="18606" y="21600"/>
                  </a:cubicBezTo>
                  <a:cubicBezTo>
                    <a:pt x="18606" y="21600"/>
                    <a:pt x="18566" y="21554"/>
                    <a:pt x="18566" y="21554"/>
                  </a:cubicBezTo>
                  <a:cubicBezTo>
                    <a:pt x="18566" y="21507"/>
                    <a:pt x="18606" y="21461"/>
                    <a:pt x="18606" y="21461"/>
                  </a:cubicBezTo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64" name="Shape 1264"/>
            <p:cNvSpPr/>
            <p:nvPr/>
          </p:nvSpPr>
          <p:spPr>
            <a:xfrm>
              <a:off x="152400" y="133349"/>
              <a:ext cx="1108077" cy="739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07" y="0"/>
                  </a:moveTo>
                  <a:cubicBezTo>
                    <a:pt x="21507" y="0"/>
                    <a:pt x="21507" y="0"/>
                    <a:pt x="21600" y="0"/>
                  </a:cubicBezTo>
                  <a:cubicBezTo>
                    <a:pt x="21600" y="139"/>
                    <a:pt x="21600" y="279"/>
                    <a:pt x="21507" y="279"/>
                  </a:cubicBezTo>
                  <a:cubicBezTo>
                    <a:pt x="20297" y="1533"/>
                    <a:pt x="20297" y="1533"/>
                    <a:pt x="20297" y="1533"/>
                  </a:cubicBezTo>
                  <a:cubicBezTo>
                    <a:pt x="20203" y="1672"/>
                    <a:pt x="20110" y="1533"/>
                    <a:pt x="20110" y="1533"/>
                  </a:cubicBezTo>
                  <a:cubicBezTo>
                    <a:pt x="20110" y="1394"/>
                    <a:pt x="20110" y="1254"/>
                    <a:pt x="20110" y="1254"/>
                  </a:cubicBezTo>
                  <a:cubicBezTo>
                    <a:pt x="21414" y="0"/>
                    <a:pt x="21414" y="0"/>
                    <a:pt x="21414" y="0"/>
                  </a:cubicBezTo>
                  <a:lnTo>
                    <a:pt x="21507" y="0"/>
                  </a:lnTo>
                  <a:close/>
                  <a:moveTo>
                    <a:pt x="18993" y="2508"/>
                  </a:moveTo>
                  <a:cubicBezTo>
                    <a:pt x="18993" y="2508"/>
                    <a:pt x="18993" y="2508"/>
                    <a:pt x="19086" y="2508"/>
                  </a:cubicBezTo>
                  <a:cubicBezTo>
                    <a:pt x="19086" y="2648"/>
                    <a:pt x="19086" y="2787"/>
                    <a:pt x="18993" y="2787"/>
                  </a:cubicBezTo>
                  <a:cubicBezTo>
                    <a:pt x="17783" y="4041"/>
                    <a:pt x="17783" y="4041"/>
                    <a:pt x="17783" y="4041"/>
                  </a:cubicBezTo>
                  <a:cubicBezTo>
                    <a:pt x="17690" y="4181"/>
                    <a:pt x="17597" y="4041"/>
                    <a:pt x="17597" y="4041"/>
                  </a:cubicBezTo>
                  <a:cubicBezTo>
                    <a:pt x="17597" y="3902"/>
                    <a:pt x="17597" y="3763"/>
                    <a:pt x="17597" y="3763"/>
                  </a:cubicBezTo>
                  <a:cubicBezTo>
                    <a:pt x="18900" y="2508"/>
                    <a:pt x="18900" y="2508"/>
                    <a:pt x="18900" y="2508"/>
                  </a:cubicBezTo>
                  <a:lnTo>
                    <a:pt x="18993" y="2508"/>
                  </a:lnTo>
                  <a:close/>
                  <a:moveTo>
                    <a:pt x="16479" y="5017"/>
                  </a:moveTo>
                  <a:cubicBezTo>
                    <a:pt x="16479" y="5017"/>
                    <a:pt x="16479" y="5017"/>
                    <a:pt x="16572" y="5017"/>
                  </a:cubicBezTo>
                  <a:cubicBezTo>
                    <a:pt x="16572" y="5156"/>
                    <a:pt x="16572" y="5295"/>
                    <a:pt x="16479" y="5295"/>
                  </a:cubicBezTo>
                  <a:cubicBezTo>
                    <a:pt x="15269" y="6550"/>
                    <a:pt x="15269" y="6550"/>
                    <a:pt x="15269" y="6550"/>
                  </a:cubicBezTo>
                  <a:cubicBezTo>
                    <a:pt x="15176" y="6689"/>
                    <a:pt x="15083" y="6550"/>
                    <a:pt x="15083" y="6550"/>
                  </a:cubicBezTo>
                  <a:cubicBezTo>
                    <a:pt x="15083" y="6410"/>
                    <a:pt x="15083" y="6271"/>
                    <a:pt x="15083" y="6271"/>
                  </a:cubicBezTo>
                  <a:cubicBezTo>
                    <a:pt x="16386" y="5017"/>
                    <a:pt x="16386" y="5017"/>
                    <a:pt x="16386" y="5017"/>
                  </a:cubicBezTo>
                  <a:lnTo>
                    <a:pt x="16479" y="5017"/>
                  </a:lnTo>
                  <a:close/>
                  <a:moveTo>
                    <a:pt x="13966" y="7525"/>
                  </a:moveTo>
                  <a:cubicBezTo>
                    <a:pt x="13966" y="7525"/>
                    <a:pt x="13966" y="7525"/>
                    <a:pt x="14059" y="7525"/>
                  </a:cubicBezTo>
                  <a:cubicBezTo>
                    <a:pt x="14059" y="7665"/>
                    <a:pt x="14059" y="7804"/>
                    <a:pt x="13966" y="7804"/>
                  </a:cubicBezTo>
                  <a:cubicBezTo>
                    <a:pt x="12755" y="9058"/>
                    <a:pt x="12755" y="9058"/>
                    <a:pt x="12755" y="9058"/>
                  </a:cubicBezTo>
                  <a:cubicBezTo>
                    <a:pt x="12662" y="9197"/>
                    <a:pt x="12569" y="9058"/>
                    <a:pt x="12569" y="9058"/>
                  </a:cubicBezTo>
                  <a:cubicBezTo>
                    <a:pt x="12569" y="8919"/>
                    <a:pt x="12569" y="8779"/>
                    <a:pt x="12569" y="8779"/>
                  </a:cubicBezTo>
                  <a:cubicBezTo>
                    <a:pt x="13872" y="7525"/>
                    <a:pt x="13872" y="7525"/>
                    <a:pt x="13872" y="7525"/>
                  </a:cubicBezTo>
                  <a:lnTo>
                    <a:pt x="13966" y="7525"/>
                  </a:lnTo>
                  <a:close/>
                  <a:moveTo>
                    <a:pt x="11452" y="10034"/>
                  </a:moveTo>
                  <a:cubicBezTo>
                    <a:pt x="11452" y="10034"/>
                    <a:pt x="11452" y="10034"/>
                    <a:pt x="11545" y="10034"/>
                  </a:cubicBezTo>
                  <a:cubicBezTo>
                    <a:pt x="11545" y="10173"/>
                    <a:pt x="11545" y="10312"/>
                    <a:pt x="11452" y="10312"/>
                  </a:cubicBezTo>
                  <a:cubicBezTo>
                    <a:pt x="10241" y="11566"/>
                    <a:pt x="10241" y="11566"/>
                    <a:pt x="10241" y="11566"/>
                  </a:cubicBezTo>
                  <a:cubicBezTo>
                    <a:pt x="10148" y="11706"/>
                    <a:pt x="10055" y="11566"/>
                    <a:pt x="10055" y="11566"/>
                  </a:cubicBezTo>
                  <a:cubicBezTo>
                    <a:pt x="10055" y="11427"/>
                    <a:pt x="10055" y="11288"/>
                    <a:pt x="10055" y="11288"/>
                  </a:cubicBezTo>
                  <a:cubicBezTo>
                    <a:pt x="11359" y="10034"/>
                    <a:pt x="11359" y="10034"/>
                    <a:pt x="11359" y="10034"/>
                  </a:cubicBezTo>
                  <a:lnTo>
                    <a:pt x="11452" y="10034"/>
                  </a:lnTo>
                  <a:close/>
                  <a:moveTo>
                    <a:pt x="8938" y="12542"/>
                  </a:moveTo>
                  <a:cubicBezTo>
                    <a:pt x="8938" y="12542"/>
                    <a:pt x="8938" y="12542"/>
                    <a:pt x="9031" y="12542"/>
                  </a:cubicBezTo>
                  <a:cubicBezTo>
                    <a:pt x="9031" y="12681"/>
                    <a:pt x="9031" y="12821"/>
                    <a:pt x="8938" y="12821"/>
                  </a:cubicBezTo>
                  <a:cubicBezTo>
                    <a:pt x="7728" y="14075"/>
                    <a:pt x="7728" y="14075"/>
                    <a:pt x="7728" y="14075"/>
                  </a:cubicBezTo>
                  <a:cubicBezTo>
                    <a:pt x="7634" y="14075"/>
                    <a:pt x="7541" y="14075"/>
                    <a:pt x="7541" y="14075"/>
                  </a:cubicBezTo>
                  <a:cubicBezTo>
                    <a:pt x="7541" y="13935"/>
                    <a:pt x="7541" y="13796"/>
                    <a:pt x="7541" y="13796"/>
                  </a:cubicBezTo>
                  <a:cubicBezTo>
                    <a:pt x="8845" y="12542"/>
                    <a:pt x="8845" y="12542"/>
                    <a:pt x="8845" y="12542"/>
                  </a:cubicBezTo>
                  <a:lnTo>
                    <a:pt x="8938" y="12542"/>
                  </a:lnTo>
                  <a:close/>
                  <a:moveTo>
                    <a:pt x="6424" y="15050"/>
                  </a:moveTo>
                  <a:cubicBezTo>
                    <a:pt x="6424" y="15050"/>
                    <a:pt x="6424" y="15050"/>
                    <a:pt x="6517" y="15050"/>
                  </a:cubicBezTo>
                  <a:cubicBezTo>
                    <a:pt x="6517" y="15190"/>
                    <a:pt x="6517" y="15329"/>
                    <a:pt x="6424" y="15329"/>
                  </a:cubicBezTo>
                  <a:cubicBezTo>
                    <a:pt x="5214" y="16583"/>
                    <a:pt x="5214" y="16583"/>
                    <a:pt x="5214" y="16583"/>
                  </a:cubicBezTo>
                  <a:cubicBezTo>
                    <a:pt x="5121" y="16583"/>
                    <a:pt x="5028" y="16583"/>
                    <a:pt x="5028" y="16583"/>
                  </a:cubicBezTo>
                  <a:cubicBezTo>
                    <a:pt x="5028" y="16444"/>
                    <a:pt x="5028" y="16305"/>
                    <a:pt x="5028" y="16305"/>
                  </a:cubicBezTo>
                  <a:cubicBezTo>
                    <a:pt x="6331" y="15050"/>
                    <a:pt x="6331" y="15050"/>
                    <a:pt x="6331" y="15050"/>
                  </a:cubicBezTo>
                  <a:lnTo>
                    <a:pt x="6424" y="15050"/>
                  </a:lnTo>
                  <a:close/>
                  <a:moveTo>
                    <a:pt x="3910" y="17559"/>
                  </a:moveTo>
                  <a:cubicBezTo>
                    <a:pt x="3910" y="17559"/>
                    <a:pt x="3910" y="17559"/>
                    <a:pt x="4003" y="17559"/>
                  </a:cubicBezTo>
                  <a:cubicBezTo>
                    <a:pt x="4003" y="17698"/>
                    <a:pt x="4003" y="17837"/>
                    <a:pt x="3910" y="17837"/>
                  </a:cubicBezTo>
                  <a:cubicBezTo>
                    <a:pt x="2700" y="19092"/>
                    <a:pt x="2700" y="19092"/>
                    <a:pt x="2700" y="19092"/>
                  </a:cubicBezTo>
                  <a:cubicBezTo>
                    <a:pt x="2607" y="19092"/>
                    <a:pt x="2514" y="19092"/>
                    <a:pt x="2514" y="19092"/>
                  </a:cubicBezTo>
                  <a:cubicBezTo>
                    <a:pt x="2514" y="18952"/>
                    <a:pt x="2514" y="18813"/>
                    <a:pt x="2514" y="18813"/>
                  </a:cubicBezTo>
                  <a:cubicBezTo>
                    <a:pt x="3817" y="17559"/>
                    <a:pt x="3817" y="17559"/>
                    <a:pt x="3817" y="17559"/>
                  </a:cubicBezTo>
                  <a:lnTo>
                    <a:pt x="3910" y="17559"/>
                  </a:lnTo>
                  <a:close/>
                  <a:moveTo>
                    <a:pt x="1397" y="20067"/>
                  </a:moveTo>
                  <a:cubicBezTo>
                    <a:pt x="1397" y="20067"/>
                    <a:pt x="1397" y="20067"/>
                    <a:pt x="1490" y="20067"/>
                  </a:cubicBezTo>
                  <a:cubicBezTo>
                    <a:pt x="1490" y="20206"/>
                    <a:pt x="1490" y="20346"/>
                    <a:pt x="1397" y="20346"/>
                  </a:cubicBezTo>
                  <a:cubicBezTo>
                    <a:pt x="186" y="21600"/>
                    <a:pt x="186" y="21600"/>
                    <a:pt x="186" y="21600"/>
                  </a:cubicBezTo>
                  <a:cubicBezTo>
                    <a:pt x="93" y="21600"/>
                    <a:pt x="0" y="21600"/>
                    <a:pt x="0" y="21600"/>
                  </a:cubicBezTo>
                  <a:cubicBezTo>
                    <a:pt x="0" y="21461"/>
                    <a:pt x="0" y="21321"/>
                    <a:pt x="0" y="21321"/>
                  </a:cubicBezTo>
                  <a:cubicBezTo>
                    <a:pt x="1303" y="20067"/>
                    <a:pt x="1303" y="20067"/>
                    <a:pt x="1303" y="20067"/>
                  </a:cubicBezTo>
                  <a:lnTo>
                    <a:pt x="1397" y="2006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65" name="Shape 1265"/>
            <p:cNvSpPr/>
            <p:nvPr/>
          </p:nvSpPr>
          <p:spPr>
            <a:xfrm>
              <a:off x="1311276" y="66675"/>
              <a:ext cx="73555" cy="354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50" h="20100" extrusionOk="0">
                  <a:moveTo>
                    <a:pt x="10800" y="0"/>
                  </a:moveTo>
                  <a:cubicBezTo>
                    <a:pt x="10800" y="2700"/>
                    <a:pt x="10800" y="2700"/>
                    <a:pt x="10800" y="2700"/>
                  </a:cubicBezTo>
                  <a:cubicBezTo>
                    <a:pt x="20250" y="13500"/>
                    <a:pt x="20250" y="13500"/>
                    <a:pt x="20250" y="13500"/>
                  </a:cubicBezTo>
                  <a:cubicBezTo>
                    <a:pt x="20250" y="13500"/>
                    <a:pt x="21600" y="16200"/>
                    <a:pt x="20250" y="18900"/>
                  </a:cubicBezTo>
                  <a:cubicBezTo>
                    <a:pt x="20250" y="18900"/>
                    <a:pt x="18900" y="21600"/>
                    <a:pt x="17550" y="18900"/>
                  </a:cubicBezTo>
                  <a:cubicBezTo>
                    <a:pt x="10800" y="8100"/>
                    <a:pt x="10800" y="8100"/>
                    <a:pt x="10800" y="8100"/>
                  </a:cubicBezTo>
                  <a:cubicBezTo>
                    <a:pt x="2700" y="18900"/>
                    <a:pt x="2700" y="18900"/>
                    <a:pt x="2700" y="18900"/>
                  </a:cubicBezTo>
                  <a:cubicBezTo>
                    <a:pt x="1350" y="21600"/>
                    <a:pt x="0" y="18900"/>
                    <a:pt x="0" y="18900"/>
                  </a:cubicBezTo>
                  <a:cubicBezTo>
                    <a:pt x="0" y="16200"/>
                    <a:pt x="0" y="13500"/>
                    <a:pt x="0" y="13500"/>
                  </a:cubicBezTo>
                  <a:cubicBezTo>
                    <a:pt x="9450" y="2700"/>
                    <a:pt x="9450" y="2700"/>
                    <a:pt x="9450" y="2700"/>
                  </a:cubicBezTo>
                  <a:lnTo>
                    <a:pt x="108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66" name="Shape 1266"/>
            <p:cNvSpPr/>
            <p:nvPr/>
          </p:nvSpPr>
          <p:spPr>
            <a:xfrm>
              <a:off x="1436295" y="133349"/>
              <a:ext cx="1110574" cy="739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5" h="21600" extrusionOk="0">
                  <a:moveTo>
                    <a:pt x="162" y="0"/>
                  </a:moveTo>
                  <a:cubicBezTo>
                    <a:pt x="162" y="0"/>
                    <a:pt x="162" y="0"/>
                    <a:pt x="162" y="0"/>
                  </a:cubicBezTo>
                  <a:cubicBezTo>
                    <a:pt x="1460" y="1254"/>
                    <a:pt x="1460" y="1254"/>
                    <a:pt x="1460" y="1254"/>
                  </a:cubicBezTo>
                  <a:cubicBezTo>
                    <a:pt x="1460" y="1254"/>
                    <a:pt x="1553" y="1394"/>
                    <a:pt x="1460" y="1533"/>
                  </a:cubicBezTo>
                  <a:cubicBezTo>
                    <a:pt x="1460" y="1533"/>
                    <a:pt x="1368" y="1672"/>
                    <a:pt x="1275" y="1533"/>
                  </a:cubicBezTo>
                  <a:cubicBezTo>
                    <a:pt x="70" y="279"/>
                    <a:pt x="70" y="279"/>
                    <a:pt x="70" y="279"/>
                  </a:cubicBezTo>
                  <a:cubicBezTo>
                    <a:pt x="-23" y="279"/>
                    <a:pt x="-23" y="139"/>
                    <a:pt x="70" y="0"/>
                  </a:cubicBezTo>
                  <a:cubicBezTo>
                    <a:pt x="70" y="0"/>
                    <a:pt x="70" y="0"/>
                    <a:pt x="162" y="0"/>
                  </a:cubicBezTo>
                  <a:close/>
                  <a:moveTo>
                    <a:pt x="2665" y="2508"/>
                  </a:moveTo>
                  <a:cubicBezTo>
                    <a:pt x="2665" y="2508"/>
                    <a:pt x="2665" y="2508"/>
                    <a:pt x="2665" y="2508"/>
                  </a:cubicBezTo>
                  <a:cubicBezTo>
                    <a:pt x="3963" y="3763"/>
                    <a:pt x="3963" y="3763"/>
                    <a:pt x="3963" y="3763"/>
                  </a:cubicBezTo>
                  <a:cubicBezTo>
                    <a:pt x="3963" y="3763"/>
                    <a:pt x="4056" y="3902"/>
                    <a:pt x="3963" y="4041"/>
                  </a:cubicBezTo>
                  <a:cubicBezTo>
                    <a:pt x="3963" y="4041"/>
                    <a:pt x="3871" y="4181"/>
                    <a:pt x="3778" y="4041"/>
                  </a:cubicBezTo>
                  <a:cubicBezTo>
                    <a:pt x="2573" y="2787"/>
                    <a:pt x="2573" y="2787"/>
                    <a:pt x="2573" y="2787"/>
                  </a:cubicBezTo>
                  <a:cubicBezTo>
                    <a:pt x="2480" y="2787"/>
                    <a:pt x="2480" y="2648"/>
                    <a:pt x="2573" y="2508"/>
                  </a:cubicBezTo>
                  <a:cubicBezTo>
                    <a:pt x="2573" y="2508"/>
                    <a:pt x="2573" y="2508"/>
                    <a:pt x="2665" y="2508"/>
                  </a:cubicBezTo>
                  <a:close/>
                  <a:moveTo>
                    <a:pt x="5168" y="5017"/>
                  </a:moveTo>
                  <a:cubicBezTo>
                    <a:pt x="5168" y="5017"/>
                    <a:pt x="5168" y="5017"/>
                    <a:pt x="5168" y="5017"/>
                  </a:cubicBezTo>
                  <a:cubicBezTo>
                    <a:pt x="6466" y="6271"/>
                    <a:pt x="6466" y="6271"/>
                    <a:pt x="6466" y="6271"/>
                  </a:cubicBezTo>
                  <a:cubicBezTo>
                    <a:pt x="6466" y="6271"/>
                    <a:pt x="6559" y="6410"/>
                    <a:pt x="6466" y="6550"/>
                  </a:cubicBezTo>
                  <a:cubicBezTo>
                    <a:pt x="6466" y="6550"/>
                    <a:pt x="6374" y="6689"/>
                    <a:pt x="6281" y="6550"/>
                  </a:cubicBezTo>
                  <a:cubicBezTo>
                    <a:pt x="5076" y="5295"/>
                    <a:pt x="5076" y="5295"/>
                    <a:pt x="5076" y="5295"/>
                  </a:cubicBezTo>
                  <a:cubicBezTo>
                    <a:pt x="4983" y="5295"/>
                    <a:pt x="4983" y="5156"/>
                    <a:pt x="5076" y="5017"/>
                  </a:cubicBezTo>
                  <a:cubicBezTo>
                    <a:pt x="5076" y="5017"/>
                    <a:pt x="5076" y="5017"/>
                    <a:pt x="5168" y="5017"/>
                  </a:cubicBezTo>
                  <a:close/>
                  <a:moveTo>
                    <a:pt x="7671" y="7525"/>
                  </a:moveTo>
                  <a:cubicBezTo>
                    <a:pt x="7671" y="7525"/>
                    <a:pt x="7671" y="7525"/>
                    <a:pt x="7671" y="7525"/>
                  </a:cubicBezTo>
                  <a:cubicBezTo>
                    <a:pt x="8969" y="8779"/>
                    <a:pt x="8969" y="8779"/>
                    <a:pt x="8969" y="8779"/>
                  </a:cubicBezTo>
                  <a:cubicBezTo>
                    <a:pt x="8969" y="8779"/>
                    <a:pt x="9062" y="8919"/>
                    <a:pt x="8969" y="9058"/>
                  </a:cubicBezTo>
                  <a:cubicBezTo>
                    <a:pt x="8969" y="9058"/>
                    <a:pt x="8877" y="9197"/>
                    <a:pt x="8784" y="9058"/>
                  </a:cubicBezTo>
                  <a:cubicBezTo>
                    <a:pt x="7579" y="7804"/>
                    <a:pt x="7579" y="7804"/>
                    <a:pt x="7579" y="7804"/>
                  </a:cubicBezTo>
                  <a:cubicBezTo>
                    <a:pt x="7486" y="7804"/>
                    <a:pt x="7486" y="7665"/>
                    <a:pt x="7579" y="7525"/>
                  </a:cubicBezTo>
                  <a:cubicBezTo>
                    <a:pt x="7579" y="7525"/>
                    <a:pt x="7579" y="7525"/>
                    <a:pt x="7671" y="7525"/>
                  </a:cubicBezTo>
                  <a:close/>
                  <a:moveTo>
                    <a:pt x="10174" y="10034"/>
                  </a:moveTo>
                  <a:cubicBezTo>
                    <a:pt x="10174" y="10034"/>
                    <a:pt x="10174" y="10034"/>
                    <a:pt x="10174" y="10034"/>
                  </a:cubicBezTo>
                  <a:cubicBezTo>
                    <a:pt x="11472" y="11288"/>
                    <a:pt x="11472" y="11288"/>
                    <a:pt x="11472" y="11288"/>
                  </a:cubicBezTo>
                  <a:cubicBezTo>
                    <a:pt x="11472" y="11288"/>
                    <a:pt x="11565" y="11427"/>
                    <a:pt x="11472" y="11566"/>
                  </a:cubicBezTo>
                  <a:cubicBezTo>
                    <a:pt x="11472" y="11566"/>
                    <a:pt x="11380" y="11706"/>
                    <a:pt x="11287" y="11566"/>
                  </a:cubicBezTo>
                  <a:cubicBezTo>
                    <a:pt x="10082" y="10312"/>
                    <a:pt x="10082" y="10312"/>
                    <a:pt x="10082" y="10312"/>
                  </a:cubicBezTo>
                  <a:cubicBezTo>
                    <a:pt x="9989" y="10312"/>
                    <a:pt x="9989" y="10173"/>
                    <a:pt x="10082" y="10034"/>
                  </a:cubicBezTo>
                  <a:cubicBezTo>
                    <a:pt x="10082" y="10034"/>
                    <a:pt x="10082" y="10034"/>
                    <a:pt x="10174" y="10034"/>
                  </a:cubicBezTo>
                  <a:close/>
                  <a:moveTo>
                    <a:pt x="12677" y="12542"/>
                  </a:moveTo>
                  <a:cubicBezTo>
                    <a:pt x="12677" y="12542"/>
                    <a:pt x="12677" y="12542"/>
                    <a:pt x="12677" y="12542"/>
                  </a:cubicBezTo>
                  <a:cubicBezTo>
                    <a:pt x="13975" y="13796"/>
                    <a:pt x="13975" y="13796"/>
                    <a:pt x="13975" y="13796"/>
                  </a:cubicBezTo>
                  <a:cubicBezTo>
                    <a:pt x="13975" y="13796"/>
                    <a:pt x="14068" y="13935"/>
                    <a:pt x="13975" y="14075"/>
                  </a:cubicBezTo>
                  <a:cubicBezTo>
                    <a:pt x="13975" y="14075"/>
                    <a:pt x="13883" y="14075"/>
                    <a:pt x="13790" y="14075"/>
                  </a:cubicBezTo>
                  <a:cubicBezTo>
                    <a:pt x="12585" y="12821"/>
                    <a:pt x="12585" y="12821"/>
                    <a:pt x="12585" y="12821"/>
                  </a:cubicBezTo>
                  <a:cubicBezTo>
                    <a:pt x="12492" y="12821"/>
                    <a:pt x="12492" y="12681"/>
                    <a:pt x="12585" y="12542"/>
                  </a:cubicBezTo>
                  <a:cubicBezTo>
                    <a:pt x="12585" y="12542"/>
                    <a:pt x="12585" y="12542"/>
                    <a:pt x="12677" y="12542"/>
                  </a:cubicBezTo>
                  <a:close/>
                  <a:moveTo>
                    <a:pt x="15180" y="15050"/>
                  </a:moveTo>
                  <a:cubicBezTo>
                    <a:pt x="15180" y="15050"/>
                    <a:pt x="15180" y="15050"/>
                    <a:pt x="15180" y="15050"/>
                  </a:cubicBezTo>
                  <a:cubicBezTo>
                    <a:pt x="16478" y="16305"/>
                    <a:pt x="16478" y="16305"/>
                    <a:pt x="16478" y="16305"/>
                  </a:cubicBezTo>
                  <a:cubicBezTo>
                    <a:pt x="16478" y="16305"/>
                    <a:pt x="16571" y="16444"/>
                    <a:pt x="16478" y="16583"/>
                  </a:cubicBezTo>
                  <a:cubicBezTo>
                    <a:pt x="16478" y="16583"/>
                    <a:pt x="16386" y="16583"/>
                    <a:pt x="16293" y="16583"/>
                  </a:cubicBezTo>
                  <a:cubicBezTo>
                    <a:pt x="15088" y="15329"/>
                    <a:pt x="15088" y="15329"/>
                    <a:pt x="15088" y="15329"/>
                  </a:cubicBezTo>
                  <a:cubicBezTo>
                    <a:pt x="14995" y="15329"/>
                    <a:pt x="14995" y="15190"/>
                    <a:pt x="15088" y="15050"/>
                  </a:cubicBezTo>
                  <a:cubicBezTo>
                    <a:pt x="15088" y="15050"/>
                    <a:pt x="15088" y="15050"/>
                    <a:pt x="15180" y="15050"/>
                  </a:cubicBezTo>
                  <a:close/>
                  <a:moveTo>
                    <a:pt x="17683" y="17559"/>
                  </a:moveTo>
                  <a:cubicBezTo>
                    <a:pt x="17683" y="17559"/>
                    <a:pt x="17683" y="17559"/>
                    <a:pt x="17683" y="17559"/>
                  </a:cubicBezTo>
                  <a:cubicBezTo>
                    <a:pt x="18981" y="18813"/>
                    <a:pt x="18981" y="18813"/>
                    <a:pt x="18981" y="18813"/>
                  </a:cubicBezTo>
                  <a:cubicBezTo>
                    <a:pt x="18981" y="18813"/>
                    <a:pt x="19074" y="18952"/>
                    <a:pt x="18981" y="19092"/>
                  </a:cubicBezTo>
                  <a:cubicBezTo>
                    <a:pt x="18981" y="19092"/>
                    <a:pt x="18889" y="19092"/>
                    <a:pt x="18796" y="19092"/>
                  </a:cubicBezTo>
                  <a:cubicBezTo>
                    <a:pt x="17591" y="17837"/>
                    <a:pt x="17591" y="17837"/>
                    <a:pt x="17591" y="17837"/>
                  </a:cubicBezTo>
                  <a:cubicBezTo>
                    <a:pt x="17498" y="17837"/>
                    <a:pt x="17498" y="17698"/>
                    <a:pt x="17591" y="17559"/>
                  </a:cubicBezTo>
                  <a:cubicBezTo>
                    <a:pt x="17591" y="17559"/>
                    <a:pt x="17591" y="17559"/>
                    <a:pt x="17683" y="17559"/>
                  </a:cubicBezTo>
                  <a:close/>
                  <a:moveTo>
                    <a:pt x="20186" y="20067"/>
                  </a:moveTo>
                  <a:cubicBezTo>
                    <a:pt x="20186" y="20067"/>
                    <a:pt x="20186" y="20067"/>
                    <a:pt x="20186" y="20067"/>
                  </a:cubicBezTo>
                  <a:cubicBezTo>
                    <a:pt x="21484" y="21321"/>
                    <a:pt x="21484" y="21321"/>
                    <a:pt x="21484" y="21321"/>
                  </a:cubicBezTo>
                  <a:cubicBezTo>
                    <a:pt x="21484" y="21321"/>
                    <a:pt x="21577" y="21461"/>
                    <a:pt x="21484" y="21600"/>
                  </a:cubicBezTo>
                  <a:cubicBezTo>
                    <a:pt x="21484" y="21600"/>
                    <a:pt x="21392" y="21600"/>
                    <a:pt x="21299" y="21600"/>
                  </a:cubicBezTo>
                  <a:cubicBezTo>
                    <a:pt x="20094" y="20346"/>
                    <a:pt x="20094" y="20346"/>
                    <a:pt x="20094" y="20346"/>
                  </a:cubicBezTo>
                  <a:cubicBezTo>
                    <a:pt x="20001" y="20346"/>
                    <a:pt x="20001" y="20206"/>
                    <a:pt x="20094" y="20067"/>
                  </a:cubicBezTo>
                  <a:cubicBezTo>
                    <a:pt x="20094" y="20067"/>
                    <a:pt x="20094" y="20067"/>
                    <a:pt x="20186" y="200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67" name="Shape 1267"/>
            <p:cNvSpPr/>
            <p:nvPr/>
          </p:nvSpPr>
          <p:spPr>
            <a:xfrm>
              <a:off x="1606550" y="628650"/>
              <a:ext cx="231777" cy="2476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50" y="0"/>
                  </a:moveTo>
                  <a:cubicBezTo>
                    <a:pt x="6750" y="0"/>
                    <a:pt x="6750" y="0"/>
                    <a:pt x="6750" y="0"/>
                  </a:cubicBezTo>
                  <a:cubicBezTo>
                    <a:pt x="2700" y="0"/>
                    <a:pt x="0" y="2908"/>
                    <a:pt x="0" y="6231"/>
                  </a:cubicBezTo>
                  <a:cubicBezTo>
                    <a:pt x="0" y="15369"/>
                    <a:pt x="0" y="15369"/>
                    <a:pt x="0" y="15369"/>
                  </a:cubicBezTo>
                  <a:cubicBezTo>
                    <a:pt x="0" y="18692"/>
                    <a:pt x="2700" y="21600"/>
                    <a:pt x="6750" y="21600"/>
                  </a:cubicBezTo>
                  <a:cubicBezTo>
                    <a:pt x="14850" y="21600"/>
                    <a:pt x="14850" y="21600"/>
                    <a:pt x="14850" y="21600"/>
                  </a:cubicBezTo>
                  <a:cubicBezTo>
                    <a:pt x="18450" y="21600"/>
                    <a:pt x="21600" y="18692"/>
                    <a:pt x="21600" y="15369"/>
                  </a:cubicBezTo>
                  <a:cubicBezTo>
                    <a:pt x="21600" y="6231"/>
                    <a:pt x="21600" y="6231"/>
                    <a:pt x="21600" y="6231"/>
                  </a:cubicBezTo>
                  <a:cubicBezTo>
                    <a:pt x="21600" y="2908"/>
                    <a:pt x="18450" y="0"/>
                    <a:pt x="14850" y="0"/>
                  </a:cubicBezTo>
                  <a:close/>
                  <a:moveTo>
                    <a:pt x="20700" y="14954"/>
                  </a:moveTo>
                  <a:cubicBezTo>
                    <a:pt x="20700" y="18277"/>
                    <a:pt x="17550" y="20769"/>
                    <a:pt x="14400" y="20769"/>
                  </a:cubicBezTo>
                  <a:cubicBezTo>
                    <a:pt x="7200" y="20769"/>
                    <a:pt x="7200" y="20769"/>
                    <a:pt x="7200" y="20769"/>
                  </a:cubicBezTo>
                  <a:cubicBezTo>
                    <a:pt x="3600" y="20769"/>
                    <a:pt x="900" y="18277"/>
                    <a:pt x="900" y="14954"/>
                  </a:cubicBezTo>
                  <a:cubicBezTo>
                    <a:pt x="900" y="6646"/>
                    <a:pt x="900" y="6646"/>
                    <a:pt x="900" y="6646"/>
                  </a:cubicBezTo>
                  <a:cubicBezTo>
                    <a:pt x="900" y="3738"/>
                    <a:pt x="3600" y="831"/>
                    <a:pt x="7200" y="831"/>
                  </a:cubicBezTo>
                  <a:cubicBezTo>
                    <a:pt x="14400" y="831"/>
                    <a:pt x="14400" y="831"/>
                    <a:pt x="14400" y="831"/>
                  </a:cubicBezTo>
                  <a:cubicBezTo>
                    <a:pt x="17550" y="831"/>
                    <a:pt x="20700" y="3738"/>
                    <a:pt x="20700" y="6646"/>
                  </a:cubicBezTo>
                  <a:lnTo>
                    <a:pt x="20700" y="1495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68" name="Shape 1268"/>
            <p:cNvSpPr/>
            <p:nvPr/>
          </p:nvSpPr>
          <p:spPr>
            <a:xfrm>
              <a:off x="844550" y="711200"/>
              <a:ext cx="1050926" cy="6921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27" y="0"/>
                  </a:moveTo>
                  <a:cubicBezTo>
                    <a:pt x="1473" y="0"/>
                    <a:pt x="1473" y="0"/>
                    <a:pt x="1473" y="0"/>
                  </a:cubicBezTo>
                  <a:cubicBezTo>
                    <a:pt x="589" y="0"/>
                    <a:pt x="0" y="1043"/>
                    <a:pt x="0" y="2383"/>
                  </a:cubicBezTo>
                  <a:cubicBezTo>
                    <a:pt x="0" y="19366"/>
                    <a:pt x="0" y="19366"/>
                    <a:pt x="0" y="19366"/>
                  </a:cubicBezTo>
                  <a:cubicBezTo>
                    <a:pt x="0" y="20706"/>
                    <a:pt x="589" y="21600"/>
                    <a:pt x="1473" y="21600"/>
                  </a:cubicBezTo>
                  <a:cubicBezTo>
                    <a:pt x="20127" y="21600"/>
                    <a:pt x="20127" y="21600"/>
                    <a:pt x="20127" y="21600"/>
                  </a:cubicBezTo>
                  <a:cubicBezTo>
                    <a:pt x="20913" y="21600"/>
                    <a:pt x="21600" y="20706"/>
                    <a:pt x="21600" y="19366"/>
                  </a:cubicBezTo>
                  <a:cubicBezTo>
                    <a:pt x="21600" y="2383"/>
                    <a:pt x="21600" y="2383"/>
                    <a:pt x="21600" y="2383"/>
                  </a:cubicBezTo>
                  <a:cubicBezTo>
                    <a:pt x="21600" y="1043"/>
                    <a:pt x="20913" y="0"/>
                    <a:pt x="20127" y="0"/>
                  </a:cubicBezTo>
                  <a:close/>
                  <a:moveTo>
                    <a:pt x="6578" y="18472"/>
                  </a:moveTo>
                  <a:cubicBezTo>
                    <a:pt x="3731" y="18472"/>
                    <a:pt x="1375" y="14897"/>
                    <a:pt x="1375" y="10428"/>
                  </a:cubicBezTo>
                  <a:cubicBezTo>
                    <a:pt x="1375" y="6108"/>
                    <a:pt x="3731" y="2532"/>
                    <a:pt x="6578" y="2532"/>
                  </a:cubicBezTo>
                  <a:cubicBezTo>
                    <a:pt x="9425" y="2532"/>
                    <a:pt x="11782" y="6108"/>
                    <a:pt x="11782" y="10428"/>
                  </a:cubicBezTo>
                  <a:cubicBezTo>
                    <a:pt x="11782" y="14897"/>
                    <a:pt x="9425" y="18472"/>
                    <a:pt x="6578" y="1847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69" name="Shape 1269"/>
            <p:cNvSpPr/>
            <p:nvPr/>
          </p:nvSpPr>
          <p:spPr>
            <a:xfrm>
              <a:off x="2247900" y="1092200"/>
              <a:ext cx="1546227" cy="5588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67" y="21600"/>
                  </a:moveTo>
                  <a:cubicBezTo>
                    <a:pt x="13867" y="18646"/>
                    <a:pt x="6800" y="19200"/>
                    <a:pt x="0" y="16246"/>
                  </a:cubicBezTo>
                  <a:cubicBezTo>
                    <a:pt x="333" y="10892"/>
                    <a:pt x="600" y="5354"/>
                    <a:pt x="933" y="0"/>
                  </a:cubicBezTo>
                  <a:cubicBezTo>
                    <a:pt x="7733" y="2954"/>
                    <a:pt x="14733" y="2400"/>
                    <a:pt x="21600" y="5354"/>
                  </a:cubicBezTo>
                  <a:cubicBezTo>
                    <a:pt x="21267" y="10708"/>
                    <a:pt x="20933" y="16062"/>
                    <a:pt x="20667" y="21600"/>
                  </a:cubicBezTo>
                </a:path>
              </a:pathLst>
            </a:custGeom>
            <a:solidFill>
              <a:srgbClr val="6DA32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70" name="Shape 1270"/>
            <p:cNvSpPr/>
            <p:nvPr/>
          </p:nvSpPr>
          <p:spPr>
            <a:xfrm>
              <a:off x="2326251" y="1202106"/>
              <a:ext cx="272016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36" h="19773" extrusionOk="0">
                  <a:moveTo>
                    <a:pt x="7284" y="7569"/>
                  </a:moveTo>
                  <a:cubicBezTo>
                    <a:pt x="7284" y="7169"/>
                    <a:pt x="7284" y="7169"/>
                    <a:pt x="9444" y="7569"/>
                  </a:cubicBezTo>
                  <a:cubicBezTo>
                    <a:pt x="10524" y="7569"/>
                    <a:pt x="11244" y="7569"/>
                    <a:pt x="11604" y="7169"/>
                  </a:cubicBezTo>
                  <a:cubicBezTo>
                    <a:pt x="11604" y="5569"/>
                    <a:pt x="11604" y="5569"/>
                    <a:pt x="10884" y="5169"/>
                  </a:cubicBezTo>
                  <a:cubicBezTo>
                    <a:pt x="10164" y="5169"/>
                    <a:pt x="10164" y="5169"/>
                    <a:pt x="10164" y="6369"/>
                  </a:cubicBezTo>
                  <a:cubicBezTo>
                    <a:pt x="10164" y="6369"/>
                    <a:pt x="9804" y="6769"/>
                    <a:pt x="9444" y="6769"/>
                  </a:cubicBezTo>
                  <a:cubicBezTo>
                    <a:pt x="1884" y="5169"/>
                    <a:pt x="1884" y="5169"/>
                    <a:pt x="1884" y="5169"/>
                  </a:cubicBezTo>
                  <a:cubicBezTo>
                    <a:pt x="1524" y="5169"/>
                    <a:pt x="1524" y="4769"/>
                    <a:pt x="1524" y="4769"/>
                  </a:cubicBezTo>
                  <a:cubicBezTo>
                    <a:pt x="1524" y="2769"/>
                    <a:pt x="2244" y="-1231"/>
                    <a:pt x="11604" y="369"/>
                  </a:cubicBezTo>
                  <a:cubicBezTo>
                    <a:pt x="17364" y="1169"/>
                    <a:pt x="20964" y="3969"/>
                    <a:pt x="20244" y="7169"/>
                  </a:cubicBezTo>
                  <a:cubicBezTo>
                    <a:pt x="20244" y="9169"/>
                    <a:pt x="17724" y="10369"/>
                    <a:pt x="15924" y="10369"/>
                  </a:cubicBezTo>
                  <a:cubicBezTo>
                    <a:pt x="15564" y="10369"/>
                    <a:pt x="15204" y="10369"/>
                    <a:pt x="15204" y="10369"/>
                  </a:cubicBezTo>
                  <a:cubicBezTo>
                    <a:pt x="15204" y="10769"/>
                    <a:pt x="15564" y="10769"/>
                    <a:pt x="15924" y="10769"/>
                  </a:cubicBezTo>
                  <a:cubicBezTo>
                    <a:pt x="17364" y="11569"/>
                    <a:pt x="19884" y="13169"/>
                    <a:pt x="19524" y="15569"/>
                  </a:cubicBezTo>
                  <a:cubicBezTo>
                    <a:pt x="19164" y="18769"/>
                    <a:pt x="14844" y="20369"/>
                    <a:pt x="9084" y="19569"/>
                  </a:cubicBezTo>
                  <a:cubicBezTo>
                    <a:pt x="3324" y="18369"/>
                    <a:pt x="-636" y="15569"/>
                    <a:pt x="84" y="11969"/>
                  </a:cubicBezTo>
                  <a:cubicBezTo>
                    <a:pt x="84" y="11169"/>
                    <a:pt x="84" y="10769"/>
                    <a:pt x="444" y="10769"/>
                  </a:cubicBezTo>
                  <a:cubicBezTo>
                    <a:pt x="8724" y="12369"/>
                    <a:pt x="8724" y="12369"/>
                    <a:pt x="8724" y="12369"/>
                  </a:cubicBezTo>
                  <a:cubicBezTo>
                    <a:pt x="9084" y="12369"/>
                    <a:pt x="9084" y="12369"/>
                    <a:pt x="9084" y="12369"/>
                  </a:cubicBezTo>
                  <a:cubicBezTo>
                    <a:pt x="9084" y="13969"/>
                    <a:pt x="9084" y="13969"/>
                    <a:pt x="9804" y="14369"/>
                  </a:cubicBezTo>
                  <a:cubicBezTo>
                    <a:pt x="10164" y="14369"/>
                    <a:pt x="10524" y="14369"/>
                    <a:pt x="10524" y="13969"/>
                  </a:cubicBezTo>
                  <a:cubicBezTo>
                    <a:pt x="10884" y="11969"/>
                    <a:pt x="10884" y="11569"/>
                    <a:pt x="9084" y="11169"/>
                  </a:cubicBezTo>
                  <a:cubicBezTo>
                    <a:pt x="6924" y="10769"/>
                    <a:pt x="6564" y="10769"/>
                    <a:pt x="6564" y="10369"/>
                  </a:cubicBezTo>
                  <a:lnTo>
                    <a:pt x="7284" y="7569"/>
                  </a:lnTo>
                  <a:close/>
                </a:path>
              </a:pathLst>
            </a:custGeom>
            <a:solidFill>
              <a:srgbClr val="221F2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71" name="Shape 1271"/>
            <p:cNvSpPr/>
            <p:nvPr/>
          </p:nvSpPr>
          <p:spPr>
            <a:xfrm>
              <a:off x="2326251" y="1202106"/>
              <a:ext cx="272016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36" h="19773" extrusionOk="0">
                  <a:moveTo>
                    <a:pt x="7284" y="7569"/>
                  </a:moveTo>
                  <a:cubicBezTo>
                    <a:pt x="7284" y="7169"/>
                    <a:pt x="7284" y="7169"/>
                    <a:pt x="9444" y="7569"/>
                  </a:cubicBezTo>
                  <a:cubicBezTo>
                    <a:pt x="10524" y="7569"/>
                    <a:pt x="11244" y="7569"/>
                    <a:pt x="11604" y="7169"/>
                  </a:cubicBezTo>
                  <a:cubicBezTo>
                    <a:pt x="11604" y="5569"/>
                    <a:pt x="11604" y="5569"/>
                    <a:pt x="10884" y="5169"/>
                  </a:cubicBezTo>
                  <a:cubicBezTo>
                    <a:pt x="10164" y="5169"/>
                    <a:pt x="10164" y="5169"/>
                    <a:pt x="10164" y="6369"/>
                  </a:cubicBezTo>
                  <a:cubicBezTo>
                    <a:pt x="10164" y="6369"/>
                    <a:pt x="9804" y="6769"/>
                    <a:pt x="9444" y="6769"/>
                  </a:cubicBezTo>
                  <a:cubicBezTo>
                    <a:pt x="1884" y="5169"/>
                    <a:pt x="1884" y="5169"/>
                    <a:pt x="1884" y="5169"/>
                  </a:cubicBezTo>
                  <a:cubicBezTo>
                    <a:pt x="1524" y="5169"/>
                    <a:pt x="1524" y="4769"/>
                    <a:pt x="1524" y="4769"/>
                  </a:cubicBezTo>
                  <a:cubicBezTo>
                    <a:pt x="1524" y="2769"/>
                    <a:pt x="2244" y="-1231"/>
                    <a:pt x="11604" y="369"/>
                  </a:cubicBezTo>
                  <a:cubicBezTo>
                    <a:pt x="17364" y="1169"/>
                    <a:pt x="20964" y="3969"/>
                    <a:pt x="20244" y="7169"/>
                  </a:cubicBezTo>
                  <a:cubicBezTo>
                    <a:pt x="20244" y="9169"/>
                    <a:pt x="17724" y="9969"/>
                    <a:pt x="15924" y="10369"/>
                  </a:cubicBezTo>
                  <a:cubicBezTo>
                    <a:pt x="15564" y="10369"/>
                    <a:pt x="15204" y="10369"/>
                    <a:pt x="15204" y="10369"/>
                  </a:cubicBezTo>
                  <a:cubicBezTo>
                    <a:pt x="15204" y="10769"/>
                    <a:pt x="15564" y="10769"/>
                    <a:pt x="15924" y="10769"/>
                  </a:cubicBezTo>
                  <a:cubicBezTo>
                    <a:pt x="17364" y="11569"/>
                    <a:pt x="19884" y="13169"/>
                    <a:pt x="19524" y="15569"/>
                  </a:cubicBezTo>
                  <a:cubicBezTo>
                    <a:pt x="19164" y="18769"/>
                    <a:pt x="14844" y="20369"/>
                    <a:pt x="9084" y="19569"/>
                  </a:cubicBezTo>
                  <a:cubicBezTo>
                    <a:pt x="3324" y="18369"/>
                    <a:pt x="-636" y="15569"/>
                    <a:pt x="84" y="11969"/>
                  </a:cubicBezTo>
                  <a:cubicBezTo>
                    <a:pt x="84" y="11169"/>
                    <a:pt x="84" y="10769"/>
                    <a:pt x="444" y="10769"/>
                  </a:cubicBezTo>
                  <a:cubicBezTo>
                    <a:pt x="8724" y="12369"/>
                    <a:pt x="8724" y="12369"/>
                    <a:pt x="8724" y="12369"/>
                  </a:cubicBezTo>
                  <a:cubicBezTo>
                    <a:pt x="9084" y="12369"/>
                    <a:pt x="9084" y="12369"/>
                    <a:pt x="9084" y="12369"/>
                  </a:cubicBezTo>
                  <a:cubicBezTo>
                    <a:pt x="9084" y="13969"/>
                    <a:pt x="9084" y="13969"/>
                    <a:pt x="9804" y="14369"/>
                  </a:cubicBezTo>
                  <a:cubicBezTo>
                    <a:pt x="10164" y="14369"/>
                    <a:pt x="10524" y="14369"/>
                    <a:pt x="10524" y="13969"/>
                  </a:cubicBezTo>
                  <a:cubicBezTo>
                    <a:pt x="10884" y="11969"/>
                    <a:pt x="10884" y="11569"/>
                    <a:pt x="9084" y="11169"/>
                  </a:cubicBezTo>
                  <a:cubicBezTo>
                    <a:pt x="6924" y="10769"/>
                    <a:pt x="6564" y="10769"/>
                    <a:pt x="6564" y="10369"/>
                  </a:cubicBezTo>
                  <a:lnTo>
                    <a:pt x="7284" y="7569"/>
                  </a:lnTo>
                  <a:close/>
                </a:path>
              </a:pathLst>
            </a:custGeom>
            <a:solidFill>
              <a:srgbClr val="24202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72" name="Shape 1272"/>
            <p:cNvSpPr/>
            <p:nvPr/>
          </p:nvSpPr>
          <p:spPr>
            <a:xfrm>
              <a:off x="2326251" y="1202106"/>
              <a:ext cx="272016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36" h="19773" extrusionOk="0">
                  <a:moveTo>
                    <a:pt x="7284" y="7569"/>
                  </a:moveTo>
                  <a:cubicBezTo>
                    <a:pt x="7284" y="7169"/>
                    <a:pt x="7284" y="7169"/>
                    <a:pt x="9444" y="7569"/>
                  </a:cubicBezTo>
                  <a:cubicBezTo>
                    <a:pt x="10524" y="7569"/>
                    <a:pt x="11244" y="7569"/>
                    <a:pt x="11604" y="7169"/>
                  </a:cubicBezTo>
                  <a:cubicBezTo>
                    <a:pt x="11604" y="5569"/>
                    <a:pt x="11604" y="5569"/>
                    <a:pt x="10884" y="5169"/>
                  </a:cubicBezTo>
                  <a:cubicBezTo>
                    <a:pt x="10164" y="5169"/>
                    <a:pt x="10164" y="5169"/>
                    <a:pt x="10164" y="6369"/>
                  </a:cubicBezTo>
                  <a:cubicBezTo>
                    <a:pt x="10164" y="6769"/>
                    <a:pt x="9804" y="6769"/>
                    <a:pt x="9444" y="6769"/>
                  </a:cubicBezTo>
                  <a:cubicBezTo>
                    <a:pt x="1884" y="5169"/>
                    <a:pt x="1884" y="5169"/>
                    <a:pt x="1884" y="5169"/>
                  </a:cubicBezTo>
                  <a:cubicBezTo>
                    <a:pt x="1524" y="5169"/>
                    <a:pt x="1524" y="4769"/>
                    <a:pt x="1524" y="4769"/>
                  </a:cubicBezTo>
                  <a:cubicBezTo>
                    <a:pt x="1524" y="2769"/>
                    <a:pt x="2244" y="-1231"/>
                    <a:pt x="11604" y="369"/>
                  </a:cubicBezTo>
                  <a:cubicBezTo>
                    <a:pt x="17364" y="1169"/>
                    <a:pt x="20964" y="3969"/>
                    <a:pt x="20244" y="7169"/>
                  </a:cubicBezTo>
                  <a:cubicBezTo>
                    <a:pt x="20244" y="9169"/>
                    <a:pt x="17724" y="9969"/>
                    <a:pt x="15924" y="10369"/>
                  </a:cubicBezTo>
                  <a:cubicBezTo>
                    <a:pt x="15564" y="10369"/>
                    <a:pt x="15204" y="10369"/>
                    <a:pt x="15204" y="10369"/>
                  </a:cubicBezTo>
                  <a:cubicBezTo>
                    <a:pt x="15204" y="10769"/>
                    <a:pt x="15564" y="10769"/>
                    <a:pt x="15924" y="10769"/>
                  </a:cubicBezTo>
                  <a:cubicBezTo>
                    <a:pt x="17364" y="11569"/>
                    <a:pt x="19884" y="13169"/>
                    <a:pt x="19524" y="15569"/>
                  </a:cubicBezTo>
                  <a:cubicBezTo>
                    <a:pt x="19164" y="18769"/>
                    <a:pt x="14844" y="20369"/>
                    <a:pt x="9084" y="19569"/>
                  </a:cubicBezTo>
                  <a:cubicBezTo>
                    <a:pt x="3324" y="18369"/>
                    <a:pt x="-636" y="15569"/>
                    <a:pt x="84" y="11969"/>
                  </a:cubicBezTo>
                  <a:cubicBezTo>
                    <a:pt x="84" y="11169"/>
                    <a:pt x="84" y="10769"/>
                    <a:pt x="444" y="10769"/>
                  </a:cubicBezTo>
                  <a:cubicBezTo>
                    <a:pt x="8724" y="12369"/>
                    <a:pt x="8724" y="12369"/>
                    <a:pt x="8724" y="12369"/>
                  </a:cubicBezTo>
                  <a:cubicBezTo>
                    <a:pt x="9084" y="12369"/>
                    <a:pt x="9084" y="12369"/>
                    <a:pt x="9084" y="12369"/>
                  </a:cubicBezTo>
                  <a:cubicBezTo>
                    <a:pt x="9084" y="13969"/>
                    <a:pt x="9084" y="13969"/>
                    <a:pt x="9804" y="14369"/>
                  </a:cubicBezTo>
                  <a:cubicBezTo>
                    <a:pt x="10164" y="14369"/>
                    <a:pt x="10524" y="14369"/>
                    <a:pt x="10524" y="13969"/>
                  </a:cubicBezTo>
                  <a:cubicBezTo>
                    <a:pt x="10884" y="11969"/>
                    <a:pt x="10884" y="11569"/>
                    <a:pt x="9084" y="11169"/>
                  </a:cubicBezTo>
                  <a:cubicBezTo>
                    <a:pt x="6924" y="10769"/>
                    <a:pt x="6564" y="10769"/>
                    <a:pt x="6564" y="10369"/>
                  </a:cubicBezTo>
                  <a:lnTo>
                    <a:pt x="7284" y="7569"/>
                  </a:lnTo>
                  <a:close/>
                </a:path>
              </a:pathLst>
            </a:custGeom>
            <a:solidFill>
              <a:srgbClr val="25212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73" name="Shape 1273"/>
            <p:cNvSpPr/>
            <p:nvPr/>
          </p:nvSpPr>
          <p:spPr>
            <a:xfrm>
              <a:off x="2326251" y="1202106"/>
              <a:ext cx="272016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36" h="19773" extrusionOk="0">
                  <a:moveTo>
                    <a:pt x="7284" y="7569"/>
                  </a:moveTo>
                  <a:cubicBezTo>
                    <a:pt x="7284" y="7169"/>
                    <a:pt x="7284" y="7169"/>
                    <a:pt x="9444" y="7569"/>
                  </a:cubicBezTo>
                  <a:cubicBezTo>
                    <a:pt x="10524" y="7569"/>
                    <a:pt x="11244" y="7569"/>
                    <a:pt x="11604" y="7169"/>
                  </a:cubicBezTo>
                  <a:cubicBezTo>
                    <a:pt x="11604" y="5569"/>
                    <a:pt x="11604" y="5569"/>
                    <a:pt x="10884" y="5169"/>
                  </a:cubicBezTo>
                  <a:cubicBezTo>
                    <a:pt x="10164" y="5169"/>
                    <a:pt x="10164" y="5169"/>
                    <a:pt x="10164" y="6369"/>
                  </a:cubicBezTo>
                  <a:cubicBezTo>
                    <a:pt x="10164" y="6769"/>
                    <a:pt x="9804" y="6769"/>
                    <a:pt x="9444" y="6769"/>
                  </a:cubicBezTo>
                  <a:cubicBezTo>
                    <a:pt x="1884" y="5169"/>
                    <a:pt x="1884" y="5169"/>
                    <a:pt x="1884" y="5169"/>
                  </a:cubicBezTo>
                  <a:cubicBezTo>
                    <a:pt x="1524" y="5169"/>
                    <a:pt x="1524" y="4769"/>
                    <a:pt x="1524" y="4769"/>
                  </a:cubicBezTo>
                  <a:cubicBezTo>
                    <a:pt x="1524" y="2769"/>
                    <a:pt x="2244" y="-1231"/>
                    <a:pt x="11604" y="369"/>
                  </a:cubicBezTo>
                  <a:cubicBezTo>
                    <a:pt x="17364" y="1169"/>
                    <a:pt x="20964" y="3969"/>
                    <a:pt x="20244" y="7169"/>
                  </a:cubicBezTo>
                  <a:cubicBezTo>
                    <a:pt x="20244" y="9169"/>
                    <a:pt x="17724" y="9969"/>
                    <a:pt x="15924" y="10369"/>
                  </a:cubicBezTo>
                  <a:cubicBezTo>
                    <a:pt x="15564" y="10369"/>
                    <a:pt x="15204" y="10369"/>
                    <a:pt x="15204" y="10369"/>
                  </a:cubicBezTo>
                  <a:cubicBezTo>
                    <a:pt x="15204" y="10769"/>
                    <a:pt x="15564" y="10769"/>
                    <a:pt x="15924" y="10769"/>
                  </a:cubicBezTo>
                  <a:cubicBezTo>
                    <a:pt x="17364" y="11569"/>
                    <a:pt x="19884" y="13169"/>
                    <a:pt x="19524" y="15569"/>
                  </a:cubicBezTo>
                  <a:cubicBezTo>
                    <a:pt x="19164" y="18769"/>
                    <a:pt x="14844" y="20369"/>
                    <a:pt x="9084" y="19569"/>
                  </a:cubicBezTo>
                  <a:cubicBezTo>
                    <a:pt x="3324" y="18369"/>
                    <a:pt x="-636" y="15569"/>
                    <a:pt x="84" y="11969"/>
                  </a:cubicBezTo>
                  <a:cubicBezTo>
                    <a:pt x="84" y="11169"/>
                    <a:pt x="84" y="10769"/>
                    <a:pt x="444" y="10769"/>
                  </a:cubicBezTo>
                  <a:cubicBezTo>
                    <a:pt x="8724" y="12369"/>
                    <a:pt x="8724" y="12369"/>
                    <a:pt x="8724" y="12369"/>
                  </a:cubicBezTo>
                  <a:cubicBezTo>
                    <a:pt x="9084" y="12369"/>
                    <a:pt x="9084" y="12369"/>
                    <a:pt x="9084" y="12369"/>
                  </a:cubicBezTo>
                  <a:cubicBezTo>
                    <a:pt x="9084" y="13969"/>
                    <a:pt x="9084" y="13969"/>
                    <a:pt x="9804" y="14369"/>
                  </a:cubicBezTo>
                  <a:cubicBezTo>
                    <a:pt x="10164" y="14369"/>
                    <a:pt x="10524" y="14369"/>
                    <a:pt x="10524" y="13969"/>
                  </a:cubicBezTo>
                  <a:cubicBezTo>
                    <a:pt x="10884" y="11969"/>
                    <a:pt x="10884" y="11569"/>
                    <a:pt x="9084" y="11169"/>
                  </a:cubicBezTo>
                  <a:cubicBezTo>
                    <a:pt x="6924" y="10769"/>
                    <a:pt x="6564" y="10769"/>
                    <a:pt x="6564" y="10369"/>
                  </a:cubicBezTo>
                  <a:lnTo>
                    <a:pt x="7284" y="7569"/>
                  </a:lnTo>
                  <a:close/>
                </a:path>
              </a:pathLst>
            </a:custGeom>
            <a:solidFill>
              <a:srgbClr val="27222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74" name="Shape 1274"/>
            <p:cNvSpPr/>
            <p:nvPr/>
          </p:nvSpPr>
          <p:spPr>
            <a:xfrm>
              <a:off x="2326251" y="1202106"/>
              <a:ext cx="272016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36" h="19773" extrusionOk="0">
                  <a:moveTo>
                    <a:pt x="7284" y="7569"/>
                  </a:moveTo>
                  <a:cubicBezTo>
                    <a:pt x="7284" y="7169"/>
                    <a:pt x="7284" y="7169"/>
                    <a:pt x="9444" y="7569"/>
                  </a:cubicBezTo>
                  <a:cubicBezTo>
                    <a:pt x="10524" y="7569"/>
                    <a:pt x="11244" y="7569"/>
                    <a:pt x="11604" y="7169"/>
                  </a:cubicBezTo>
                  <a:cubicBezTo>
                    <a:pt x="11604" y="5569"/>
                    <a:pt x="11604" y="5569"/>
                    <a:pt x="10884" y="5169"/>
                  </a:cubicBezTo>
                  <a:cubicBezTo>
                    <a:pt x="10164" y="5169"/>
                    <a:pt x="10164" y="5169"/>
                    <a:pt x="10164" y="6369"/>
                  </a:cubicBezTo>
                  <a:cubicBezTo>
                    <a:pt x="10164" y="6769"/>
                    <a:pt x="9804" y="6769"/>
                    <a:pt x="9444" y="6769"/>
                  </a:cubicBezTo>
                  <a:cubicBezTo>
                    <a:pt x="1884" y="5169"/>
                    <a:pt x="1884" y="5169"/>
                    <a:pt x="1884" y="5169"/>
                  </a:cubicBezTo>
                  <a:cubicBezTo>
                    <a:pt x="1524" y="5169"/>
                    <a:pt x="1524" y="4769"/>
                    <a:pt x="1524" y="4769"/>
                  </a:cubicBezTo>
                  <a:cubicBezTo>
                    <a:pt x="1524" y="2769"/>
                    <a:pt x="2244" y="-1231"/>
                    <a:pt x="11604" y="369"/>
                  </a:cubicBezTo>
                  <a:cubicBezTo>
                    <a:pt x="17364" y="1169"/>
                    <a:pt x="20964" y="3969"/>
                    <a:pt x="20244" y="7169"/>
                  </a:cubicBezTo>
                  <a:cubicBezTo>
                    <a:pt x="20244" y="9169"/>
                    <a:pt x="17724" y="9969"/>
                    <a:pt x="15924" y="10369"/>
                  </a:cubicBezTo>
                  <a:cubicBezTo>
                    <a:pt x="15564" y="10369"/>
                    <a:pt x="15204" y="10369"/>
                    <a:pt x="15204" y="10369"/>
                  </a:cubicBezTo>
                  <a:cubicBezTo>
                    <a:pt x="15204" y="10769"/>
                    <a:pt x="15564" y="10769"/>
                    <a:pt x="15924" y="10769"/>
                  </a:cubicBezTo>
                  <a:cubicBezTo>
                    <a:pt x="17364" y="11569"/>
                    <a:pt x="19884" y="13169"/>
                    <a:pt x="19524" y="15569"/>
                  </a:cubicBezTo>
                  <a:cubicBezTo>
                    <a:pt x="19164" y="18769"/>
                    <a:pt x="14844" y="20369"/>
                    <a:pt x="9084" y="19569"/>
                  </a:cubicBezTo>
                  <a:cubicBezTo>
                    <a:pt x="3324" y="18369"/>
                    <a:pt x="-636" y="15569"/>
                    <a:pt x="84" y="11969"/>
                  </a:cubicBezTo>
                  <a:cubicBezTo>
                    <a:pt x="84" y="11169"/>
                    <a:pt x="84" y="10769"/>
                    <a:pt x="444" y="10769"/>
                  </a:cubicBezTo>
                  <a:cubicBezTo>
                    <a:pt x="8724" y="12369"/>
                    <a:pt x="8724" y="12369"/>
                    <a:pt x="8724" y="12369"/>
                  </a:cubicBezTo>
                  <a:cubicBezTo>
                    <a:pt x="9084" y="12369"/>
                    <a:pt x="9084" y="12369"/>
                    <a:pt x="9084" y="12369"/>
                  </a:cubicBezTo>
                  <a:cubicBezTo>
                    <a:pt x="9084" y="13969"/>
                    <a:pt x="9084" y="13969"/>
                    <a:pt x="9804" y="14369"/>
                  </a:cubicBezTo>
                  <a:cubicBezTo>
                    <a:pt x="10164" y="14369"/>
                    <a:pt x="10524" y="14369"/>
                    <a:pt x="10524" y="13969"/>
                  </a:cubicBezTo>
                  <a:cubicBezTo>
                    <a:pt x="10884" y="11969"/>
                    <a:pt x="10884" y="11569"/>
                    <a:pt x="9084" y="11169"/>
                  </a:cubicBezTo>
                  <a:cubicBezTo>
                    <a:pt x="6924" y="10769"/>
                    <a:pt x="6564" y="10769"/>
                    <a:pt x="6564" y="10369"/>
                  </a:cubicBezTo>
                  <a:lnTo>
                    <a:pt x="7284" y="7569"/>
                  </a:lnTo>
                  <a:close/>
                </a:path>
              </a:pathLst>
            </a:custGeom>
            <a:solidFill>
              <a:srgbClr val="28242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75" name="Shape 1275"/>
            <p:cNvSpPr/>
            <p:nvPr/>
          </p:nvSpPr>
          <p:spPr>
            <a:xfrm>
              <a:off x="2326251" y="1202106"/>
              <a:ext cx="272016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36" h="19773" extrusionOk="0">
                  <a:moveTo>
                    <a:pt x="7284" y="7569"/>
                  </a:moveTo>
                  <a:cubicBezTo>
                    <a:pt x="7284" y="7169"/>
                    <a:pt x="7284" y="7169"/>
                    <a:pt x="9444" y="7569"/>
                  </a:cubicBezTo>
                  <a:cubicBezTo>
                    <a:pt x="10524" y="7569"/>
                    <a:pt x="11244" y="7569"/>
                    <a:pt x="11604" y="7169"/>
                  </a:cubicBezTo>
                  <a:cubicBezTo>
                    <a:pt x="11604" y="5569"/>
                    <a:pt x="11604" y="5569"/>
                    <a:pt x="10884" y="5169"/>
                  </a:cubicBezTo>
                  <a:cubicBezTo>
                    <a:pt x="10164" y="5169"/>
                    <a:pt x="10164" y="5169"/>
                    <a:pt x="10164" y="6369"/>
                  </a:cubicBezTo>
                  <a:cubicBezTo>
                    <a:pt x="10164" y="6769"/>
                    <a:pt x="9804" y="6769"/>
                    <a:pt x="9444" y="6769"/>
                  </a:cubicBezTo>
                  <a:cubicBezTo>
                    <a:pt x="1884" y="5169"/>
                    <a:pt x="1884" y="5169"/>
                    <a:pt x="1884" y="5169"/>
                  </a:cubicBezTo>
                  <a:cubicBezTo>
                    <a:pt x="1524" y="5169"/>
                    <a:pt x="1524" y="4769"/>
                    <a:pt x="1524" y="4769"/>
                  </a:cubicBezTo>
                  <a:cubicBezTo>
                    <a:pt x="1524" y="2769"/>
                    <a:pt x="2244" y="-1231"/>
                    <a:pt x="11604" y="369"/>
                  </a:cubicBezTo>
                  <a:cubicBezTo>
                    <a:pt x="17364" y="1169"/>
                    <a:pt x="20964" y="3969"/>
                    <a:pt x="20244" y="7169"/>
                  </a:cubicBezTo>
                  <a:cubicBezTo>
                    <a:pt x="20244" y="9169"/>
                    <a:pt x="17724" y="9969"/>
                    <a:pt x="15924" y="10369"/>
                  </a:cubicBezTo>
                  <a:cubicBezTo>
                    <a:pt x="15564" y="10369"/>
                    <a:pt x="15204" y="10369"/>
                    <a:pt x="15204" y="10369"/>
                  </a:cubicBezTo>
                  <a:cubicBezTo>
                    <a:pt x="15204" y="10769"/>
                    <a:pt x="15564" y="10769"/>
                    <a:pt x="15924" y="10769"/>
                  </a:cubicBezTo>
                  <a:cubicBezTo>
                    <a:pt x="17364" y="11569"/>
                    <a:pt x="19884" y="13169"/>
                    <a:pt x="19524" y="15569"/>
                  </a:cubicBezTo>
                  <a:cubicBezTo>
                    <a:pt x="19164" y="18769"/>
                    <a:pt x="14844" y="20369"/>
                    <a:pt x="9084" y="19569"/>
                  </a:cubicBezTo>
                  <a:cubicBezTo>
                    <a:pt x="3324" y="18369"/>
                    <a:pt x="-636" y="15569"/>
                    <a:pt x="84" y="11969"/>
                  </a:cubicBezTo>
                  <a:cubicBezTo>
                    <a:pt x="84" y="11169"/>
                    <a:pt x="84" y="10769"/>
                    <a:pt x="444" y="10769"/>
                  </a:cubicBezTo>
                  <a:cubicBezTo>
                    <a:pt x="8724" y="12369"/>
                    <a:pt x="8724" y="12369"/>
                    <a:pt x="8724" y="12369"/>
                  </a:cubicBezTo>
                  <a:cubicBezTo>
                    <a:pt x="9084" y="12369"/>
                    <a:pt x="9084" y="12369"/>
                    <a:pt x="9084" y="12369"/>
                  </a:cubicBezTo>
                  <a:cubicBezTo>
                    <a:pt x="9084" y="13969"/>
                    <a:pt x="9084" y="13969"/>
                    <a:pt x="9804" y="14369"/>
                  </a:cubicBezTo>
                  <a:cubicBezTo>
                    <a:pt x="10164" y="14369"/>
                    <a:pt x="10524" y="14369"/>
                    <a:pt x="10524" y="13969"/>
                  </a:cubicBezTo>
                  <a:cubicBezTo>
                    <a:pt x="10884" y="11969"/>
                    <a:pt x="10884" y="11569"/>
                    <a:pt x="9084" y="11169"/>
                  </a:cubicBezTo>
                  <a:cubicBezTo>
                    <a:pt x="6924" y="10769"/>
                    <a:pt x="6564" y="10769"/>
                    <a:pt x="6564" y="10369"/>
                  </a:cubicBezTo>
                  <a:lnTo>
                    <a:pt x="7284" y="7569"/>
                  </a:lnTo>
                  <a:close/>
                </a:path>
              </a:pathLst>
            </a:custGeom>
            <a:solidFill>
              <a:srgbClr val="29252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76" name="Shape 1276"/>
            <p:cNvSpPr/>
            <p:nvPr/>
          </p:nvSpPr>
          <p:spPr>
            <a:xfrm>
              <a:off x="2326251" y="1202106"/>
              <a:ext cx="272016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36" h="19773" extrusionOk="0">
                  <a:moveTo>
                    <a:pt x="7284" y="7569"/>
                  </a:moveTo>
                  <a:cubicBezTo>
                    <a:pt x="7284" y="7169"/>
                    <a:pt x="7284" y="7169"/>
                    <a:pt x="9444" y="7569"/>
                  </a:cubicBezTo>
                  <a:cubicBezTo>
                    <a:pt x="10524" y="7569"/>
                    <a:pt x="11244" y="7569"/>
                    <a:pt x="11604" y="7169"/>
                  </a:cubicBezTo>
                  <a:cubicBezTo>
                    <a:pt x="11604" y="5569"/>
                    <a:pt x="11604" y="5569"/>
                    <a:pt x="10884" y="5169"/>
                  </a:cubicBezTo>
                  <a:cubicBezTo>
                    <a:pt x="10164" y="5169"/>
                    <a:pt x="10164" y="5169"/>
                    <a:pt x="10164" y="6369"/>
                  </a:cubicBezTo>
                  <a:cubicBezTo>
                    <a:pt x="10164" y="6769"/>
                    <a:pt x="9804" y="6769"/>
                    <a:pt x="9444" y="6769"/>
                  </a:cubicBezTo>
                  <a:cubicBezTo>
                    <a:pt x="1884" y="5169"/>
                    <a:pt x="1884" y="5169"/>
                    <a:pt x="1884" y="5169"/>
                  </a:cubicBezTo>
                  <a:cubicBezTo>
                    <a:pt x="1524" y="5169"/>
                    <a:pt x="1524" y="4769"/>
                    <a:pt x="1524" y="4769"/>
                  </a:cubicBezTo>
                  <a:cubicBezTo>
                    <a:pt x="1524" y="2769"/>
                    <a:pt x="2244" y="-1231"/>
                    <a:pt x="11604" y="369"/>
                  </a:cubicBezTo>
                  <a:cubicBezTo>
                    <a:pt x="17364" y="1169"/>
                    <a:pt x="20964" y="3969"/>
                    <a:pt x="20244" y="7169"/>
                  </a:cubicBezTo>
                  <a:cubicBezTo>
                    <a:pt x="20244" y="9169"/>
                    <a:pt x="17724" y="9969"/>
                    <a:pt x="15924" y="10369"/>
                  </a:cubicBezTo>
                  <a:cubicBezTo>
                    <a:pt x="15564" y="10369"/>
                    <a:pt x="15204" y="10369"/>
                    <a:pt x="15204" y="10369"/>
                  </a:cubicBezTo>
                  <a:cubicBezTo>
                    <a:pt x="15204" y="10769"/>
                    <a:pt x="15564" y="10769"/>
                    <a:pt x="15924" y="10769"/>
                  </a:cubicBezTo>
                  <a:cubicBezTo>
                    <a:pt x="17364" y="11569"/>
                    <a:pt x="19884" y="13169"/>
                    <a:pt x="19524" y="15569"/>
                  </a:cubicBezTo>
                  <a:cubicBezTo>
                    <a:pt x="19164" y="18769"/>
                    <a:pt x="14844" y="20369"/>
                    <a:pt x="9084" y="19569"/>
                  </a:cubicBezTo>
                  <a:cubicBezTo>
                    <a:pt x="3324" y="18369"/>
                    <a:pt x="-636" y="15569"/>
                    <a:pt x="84" y="11969"/>
                  </a:cubicBezTo>
                  <a:cubicBezTo>
                    <a:pt x="84" y="11169"/>
                    <a:pt x="84" y="10769"/>
                    <a:pt x="444" y="10769"/>
                  </a:cubicBezTo>
                  <a:cubicBezTo>
                    <a:pt x="8724" y="12369"/>
                    <a:pt x="8724" y="12369"/>
                    <a:pt x="8724" y="12369"/>
                  </a:cubicBezTo>
                  <a:cubicBezTo>
                    <a:pt x="9084" y="12369"/>
                    <a:pt x="9084" y="12369"/>
                    <a:pt x="9084" y="12369"/>
                  </a:cubicBezTo>
                  <a:cubicBezTo>
                    <a:pt x="9084" y="13969"/>
                    <a:pt x="9084" y="13969"/>
                    <a:pt x="9804" y="14369"/>
                  </a:cubicBezTo>
                  <a:cubicBezTo>
                    <a:pt x="10164" y="14369"/>
                    <a:pt x="10524" y="14369"/>
                    <a:pt x="10524" y="13969"/>
                  </a:cubicBezTo>
                  <a:cubicBezTo>
                    <a:pt x="10884" y="11969"/>
                    <a:pt x="10884" y="11569"/>
                    <a:pt x="9084" y="11169"/>
                  </a:cubicBezTo>
                  <a:cubicBezTo>
                    <a:pt x="6924" y="10769"/>
                    <a:pt x="6564" y="10769"/>
                    <a:pt x="6564" y="10369"/>
                  </a:cubicBezTo>
                  <a:lnTo>
                    <a:pt x="7284" y="7569"/>
                  </a:lnTo>
                  <a:close/>
                </a:path>
              </a:pathLst>
            </a:custGeom>
            <a:solidFill>
              <a:srgbClr val="2B262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77" name="Shape 1277"/>
            <p:cNvSpPr/>
            <p:nvPr/>
          </p:nvSpPr>
          <p:spPr>
            <a:xfrm>
              <a:off x="2328560" y="1202106"/>
              <a:ext cx="269752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773" extrusionOk="0">
                  <a:moveTo>
                    <a:pt x="7347" y="7569"/>
                  </a:moveTo>
                  <a:cubicBezTo>
                    <a:pt x="7347" y="7169"/>
                    <a:pt x="7347" y="7169"/>
                    <a:pt x="9544" y="7569"/>
                  </a:cubicBezTo>
                  <a:cubicBezTo>
                    <a:pt x="10642" y="7569"/>
                    <a:pt x="11374" y="7569"/>
                    <a:pt x="11740" y="7169"/>
                  </a:cubicBezTo>
                  <a:cubicBezTo>
                    <a:pt x="11740" y="5569"/>
                    <a:pt x="11740" y="5569"/>
                    <a:pt x="11008" y="5169"/>
                  </a:cubicBezTo>
                  <a:cubicBezTo>
                    <a:pt x="10276" y="5169"/>
                    <a:pt x="10276" y="5169"/>
                    <a:pt x="10276" y="6369"/>
                  </a:cubicBezTo>
                  <a:cubicBezTo>
                    <a:pt x="10276" y="6769"/>
                    <a:pt x="9910" y="6769"/>
                    <a:pt x="9544" y="6769"/>
                  </a:cubicBezTo>
                  <a:cubicBezTo>
                    <a:pt x="1856" y="5169"/>
                    <a:pt x="1856" y="5169"/>
                    <a:pt x="1856" y="5169"/>
                  </a:cubicBezTo>
                  <a:cubicBezTo>
                    <a:pt x="1490" y="5169"/>
                    <a:pt x="1490" y="4769"/>
                    <a:pt x="1490" y="4769"/>
                  </a:cubicBezTo>
                  <a:cubicBezTo>
                    <a:pt x="1490" y="2769"/>
                    <a:pt x="2222" y="-1231"/>
                    <a:pt x="11740" y="369"/>
                  </a:cubicBezTo>
                  <a:cubicBezTo>
                    <a:pt x="17598" y="1169"/>
                    <a:pt x="21259" y="3969"/>
                    <a:pt x="20527" y="7169"/>
                  </a:cubicBezTo>
                  <a:cubicBezTo>
                    <a:pt x="20527" y="9169"/>
                    <a:pt x="17964" y="9969"/>
                    <a:pt x="16134" y="10369"/>
                  </a:cubicBezTo>
                  <a:cubicBezTo>
                    <a:pt x="15767" y="10369"/>
                    <a:pt x="15401" y="10369"/>
                    <a:pt x="15401" y="10369"/>
                  </a:cubicBezTo>
                  <a:cubicBezTo>
                    <a:pt x="15401" y="10769"/>
                    <a:pt x="15767" y="10769"/>
                    <a:pt x="16134" y="10769"/>
                  </a:cubicBezTo>
                  <a:cubicBezTo>
                    <a:pt x="17964" y="11569"/>
                    <a:pt x="20161" y="13169"/>
                    <a:pt x="19795" y="15569"/>
                  </a:cubicBezTo>
                  <a:cubicBezTo>
                    <a:pt x="19428" y="18769"/>
                    <a:pt x="15035" y="20369"/>
                    <a:pt x="9178" y="19569"/>
                  </a:cubicBezTo>
                  <a:cubicBezTo>
                    <a:pt x="3320" y="18369"/>
                    <a:pt x="-341" y="15569"/>
                    <a:pt x="25" y="11969"/>
                  </a:cubicBezTo>
                  <a:cubicBezTo>
                    <a:pt x="25" y="11169"/>
                    <a:pt x="25" y="10769"/>
                    <a:pt x="391" y="10769"/>
                  </a:cubicBezTo>
                  <a:cubicBezTo>
                    <a:pt x="8812" y="12369"/>
                    <a:pt x="8812" y="12369"/>
                    <a:pt x="8812" y="123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3969"/>
                    <a:pt x="9178" y="13969"/>
                    <a:pt x="9910" y="14369"/>
                  </a:cubicBezTo>
                  <a:cubicBezTo>
                    <a:pt x="10276" y="14369"/>
                    <a:pt x="10642" y="14369"/>
                    <a:pt x="10642" y="13969"/>
                  </a:cubicBezTo>
                  <a:cubicBezTo>
                    <a:pt x="11008" y="11969"/>
                    <a:pt x="11008" y="11569"/>
                    <a:pt x="9178" y="11169"/>
                  </a:cubicBezTo>
                  <a:cubicBezTo>
                    <a:pt x="6981" y="10769"/>
                    <a:pt x="6615" y="10769"/>
                    <a:pt x="6615" y="10369"/>
                  </a:cubicBezTo>
                  <a:lnTo>
                    <a:pt x="7347" y="7569"/>
                  </a:lnTo>
                  <a:close/>
                </a:path>
              </a:pathLst>
            </a:custGeom>
            <a:solidFill>
              <a:srgbClr val="2D272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78" name="Shape 1278"/>
            <p:cNvSpPr/>
            <p:nvPr/>
          </p:nvSpPr>
          <p:spPr>
            <a:xfrm>
              <a:off x="2328560" y="1202106"/>
              <a:ext cx="269752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773" extrusionOk="0">
                  <a:moveTo>
                    <a:pt x="7347" y="7569"/>
                  </a:moveTo>
                  <a:cubicBezTo>
                    <a:pt x="7347" y="7169"/>
                    <a:pt x="7347" y="7169"/>
                    <a:pt x="9544" y="7569"/>
                  </a:cubicBezTo>
                  <a:cubicBezTo>
                    <a:pt x="10642" y="7569"/>
                    <a:pt x="11374" y="7569"/>
                    <a:pt x="11740" y="7169"/>
                  </a:cubicBezTo>
                  <a:cubicBezTo>
                    <a:pt x="11740" y="5569"/>
                    <a:pt x="11740" y="5569"/>
                    <a:pt x="11008" y="5169"/>
                  </a:cubicBezTo>
                  <a:cubicBezTo>
                    <a:pt x="10276" y="5169"/>
                    <a:pt x="10276" y="5169"/>
                    <a:pt x="10276" y="6369"/>
                  </a:cubicBezTo>
                  <a:cubicBezTo>
                    <a:pt x="10276" y="6769"/>
                    <a:pt x="9910" y="6769"/>
                    <a:pt x="9544" y="6769"/>
                  </a:cubicBezTo>
                  <a:cubicBezTo>
                    <a:pt x="1856" y="5169"/>
                    <a:pt x="1856" y="5169"/>
                    <a:pt x="1856" y="5169"/>
                  </a:cubicBezTo>
                  <a:cubicBezTo>
                    <a:pt x="1490" y="5169"/>
                    <a:pt x="1490" y="4769"/>
                    <a:pt x="1490" y="4769"/>
                  </a:cubicBezTo>
                  <a:cubicBezTo>
                    <a:pt x="1856" y="2769"/>
                    <a:pt x="2222" y="-1231"/>
                    <a:pt x="11740" y="369"/>
                  </a:cubicBezTo>
                  <a:cubicBezTo>
                    <a:pt x="17598" y="1169"/>
                    <a:pt x="21259" y="3969"/>
                    <a:pt x="20527" y="7169"/>
                  </a:cubicBezTo>
                  <a:cubicBezTo>
                    <a:pt x="20527" y="9169"/>
                    <a:pt x="17964" y="9969"/>
                    <a:pt x="16134" y="10369"/>
                  </a:cubicBezTo>
                  <a:cubicBezTo>
                    <a:pt x="15767" y="10369"/>
                    <a:pt x="15401" y="10369"/>
                    <a:pt x="15401" y="10369"/>
                  </a:cubicBezTo>
                  <a:cubicBezTo>
                    <a:pt x="15401" y="10769"/>
                    <a:pt x="15767" y="10769"/>
                    <a:pt x="16134" y="10769"/>
                  </a:cubicBezTo>
                  <a:cubicBezTo>
                    <a:pt x="17964" y="11569"/>
                    <a:pt x="20161" y="13169"/>
                    <a:pt x="19795" y="15569"/>
                  </a:cubicBezTo>
                  <a:cubicBezTo>
                    <a:pt x="19428" y="18769"/>
                    <a:pt x="15035" y="20369"/>
                    <a:pt x="9178" y="19569"/>
                  </a:cubicBezTo>
                  <a:cubicBezTo>
                    <a:pt x="3320" y="18369"/>
                    <a:pt x="-341" y="15569"/>
                    <a:pt x="25" y="11969"/>
                  </a:cubicBezTo>
                  <a:cubicBezTo>
                    <a:pt x="25" y="11169"/>
                    <a:pt x="25" y="10769"/>
                    <a:pt x="391" y="10769"/>
                  </a:cubicBezTo>
                  <a:cubicBezTo>
                    <a:pt x="8812" y="12369"/>
                    <a:pt x="8812" y="12369"/>
                    <a:pt x="8812" y="123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3969"/>
                    <a:pt x="9178" y="13969"/>
                    <a:pt x="9910" y="14369"/>
                  </a:cubicBezTo>
                  <a:cubicBezTo>
                    <a:pt x="10276" y="14369"/>
                    <a:pt x="10642" y="14369"/>
                    <a:pt x="10642" y="13969"/>
                  </a:cubicBezTo>
                  <a:cubicBezTo>
                    <a:pt x="11008" y="11969"/>
                    <a:pt x="11008" y="11569"/>
                    <a:pt x="9178" y="11169"/>
                  </a:cubicBezTo>
                  <a:cubicBezTo>
                    <a:pt x="6981" y="10769"/>
                    <a:pt x="6615" y="10769"/>
                    <a:pt x="6615" y="10369"/>
                  </a:cubicBezTo>
                  <a:lnTo>
                    <a:pt x="7347" y="7569"/>
                  </a:lnTo>
                  <a:close/>
                </a:path>
              </a:pathLst>
            </a:custGeom>
            <a:solidFill>
              <a:srgbClr val="2E282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79" name="Shape 1279"/>
            <p:cNvSpPr/>
            <p:nvPr/>
          </p:nvSpPr>
          <p:spPr>
            <a:xfrm>
              <a:off x="2328560" y="1202106"/>
              <a:ext cx="269752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773" extrusionOk="0">
                  <a:moveTo>
                    <a:pt x="7347" y="7569"/>
                  </a:moveTo>
                  <a:cubicBezTo>
                    <a:pt x="7347" y="7169"/>
                    <a:pt x="7347" y="7169"/>
                    <a:pt x="9544" y="7569"/>
                  </a:cubicBezTo>
                  <a:cubicBezTo>
                    <a:pt x="10642" y="7569"/>
                    <a:pt x="11374" y="7569"/>
                    <a:pt x="11740" y="7169"/>
                  </a:cubicBezTo>
                  <a:cubicBezTo>
                    <a:pt x="11740" y="5569"/>
                    <a:pt x="11740" y="5569"/>
                    <a:pt x="11008" y="5169"/>
                  </a:cubicBezTo>
                  <a:cubicBezTo>
                    <a:pt x="10276" y="5169"/>
                    <a:pt x="10276" y="5169"/>
                    <a:pt x="10276" y="6369"/>
                  </a:cubicBezTo>
                  <a:cubicBezTo>
                    <a:pt x="10276" y="6769"/>
                    <a:pt x="9910" y="6769"/>
                    <a:pt x="9544" y="6769"/>
                  </a:cubicBezTo>
                  <a:cubicBezTo>
                    <a:pt x="1856" y="5169"/>
                    <a:pt x="1856" y="5169"/>
                    <a:pt x="1856" y="5169"/>
                  </a:cubicBezTo>
                  <a:cubicBezTo>
                    <a:pt x="1490" y="5169"/>
                    <a:pt x="1490" y="4769"/>
                    <a:pt x="1490" y="4769"/>
                  </a:cubicBezTo>
                  <a:cubicBezTo>
                    <a:pt x="1856" y="2769"/>
                    <a:pt x="2222" y="-1231"/>
                    <a:pt x="11740" y="369"/>
                  </a:cubicBezTo>
                  <a:cubicBezTo>
                    <a:pt x="17598" y="1169"/>
                    <a:pt x="21259" y="3969"/>
                    <a:pt x="20527" y="7169"/>
                  </a:cubicBezTo>
                  <a:cubicBezTo>
                    <a:pt x="20527" y="9169"/>
                    <a:pt x="17964" y="9969"/>
                    <a:pt x="16134" y="10369"/>
                  </a:cubicBezTo>
                  <a:cubicBezTo>
                    <a:pt x="15767" y="10369"/>
                    <a:pt x="15401" y="10369"/>
                    <a:pt x="15401" y="10369"/>
                  </a:cubicBezTo>
                  <a:cubicBezTo>
                    <a:pt x="15401" y="10769"/>
                    <a:pt x="15767" y="10769"/>
                    <a:pt x="16134" y="10769"/>
                  </a:cubicBezTo>
                  <a:cubicBezTo>
                    <a:pt x="17964" y="11569"/>
                    <a:pt x="20161" y="13169"/>
                    <a:pt x="19795" y="15569"/>
                  </a:cubicBezTo>
                  <a:cubicBezTo>
                    <a:pt x="19428" y="18769"/>
                    <a:pt x="15035" y="20369"/>
                    <a:pt x="9178" y="19569"/>
                  </a:cubicBezTo>
                  <a:cubicBezTo>
                    <a:pt x="3320" y="18369"/>
                    <a:pt x="-341" y="15569"/>
                    <a:pt x="25" y="11969"/>
                  </a:cubicBezTo>
                  <a:cubicBezTo>
                    <a:pt x="25" y="11169"/>
                    <a:pt x="25" y="10769"/>
                    <a:pt x="391" y="10769"/>
                  </a:cubicBezTo>
                  <a:cubicBezTo>
                    <a:pt x="8812" y="12369"/>
                    <a:pt x="8812" y="12369"/>
                    <a:pt x="8812" y="123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3969"/>
                    <a:pt x="9178" y="13969"/>
                    <a:pt x="9910" y="14369"/>
                  </a:cubicBezTo>
                  <a:cubicBezTo>
                    <a:pt x="10276" y="14369"/>
                    <a:pt x="10642" y="14369"/>
                    <a:pt x="10642" y="13969"/>
                  </a:cubicBezTo>
                  <a:cubicBezTo>
                    <a:pt x="11008" y="11969"/>
                    <a:pt x="11008" y="11569"/>
                    <a:pt x="9178" y="11169"/>
                  </a:cubicBezTo>
                  <a:cubicBezTo>
                    <a:pt x="6981" y="10769"/>
                    <a:pt x="6615" y="10769"/>
                    <a:pt x="6981" y="10369"/>
                  </a:cubicBezTo>
                  <a:lnTo>
                    <a:pt x="7347" y="7569"/>
                  </a:lnTo>
                  <a:close/>
                </a:path>
              </a:pathLst>
            </a:custGeom>
            <a:solidFill>
              <a:srgbClr val="302A2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80" name="Shape 1280"/>
            <p:cNvSpPr/>
            <p:nvPr/>
          </p:nvSpPr>
          <p:spPr>
            <a:xfrm>
              <a:off x="2328560" y="1202106"/>
              <a:ext cx="269752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773" extrusionOk="0">
                  <a:moveTo>
                    <a:pt x="7347" y="7569"/>
                  </a:moveTo>
                  <a:cubicBezTo>
                    <a:pt x="7347" y="7169"/>
                    <a:pt x="7713" y="7169"/>
                    <a:pt x="9544" y="7569"/>
                  </a:cubicBezTo>
                  <a:cubicBezTo>
                    <a:pt x="10642" y="7569"/>
                    <a:pt x="11740" y="7569"/>
                    <a:pt x="11740" y="7169"/>
                  </a:cubicBezTo>
                  <a:cubicBezTo>
                    <a:pt x="11740" y="5569"/>
                    <a:pt x="11740" y="5569"/>
                    <a:pt x="11008" y="5169"/>
                  </a:cubicBezTo>
                  <a:cubicBezTo>
                    <a:pt x="10276" y="5169"/>
                    <a:pt x="10276" y="5169"/>
                    <a:pt x="10276" y="6369"/>
                  </a:cubicBezTo>
                  <a:cubicBezTo>
                    <a:pt x="10276" y="6769"/>
                    <a:pt x="9910" y="6769"/>
                    <a:pt x="9544" y="6769"/>
                  </a:cubicBezTo>
                  <a:cubicBezTo>
                    <a:pt x="1856" y="5169"/>
                    <a:pt x="1856" y="5169"/>
                    <a:pt x="1856" y="5169"/>
                  </a:cubicBezTo>
                  <a:cubicBezTo>
                    <a:pt x="1490" y="5169"/>
                    <a:pt x="1490" y="4769"/>
                    <a:pt x="1490" y="4769"/>
                  </a:cubicBezTo>
                  <a:cubicBezTo>
                    <a:pt x="1856" y="2769"/>
                    <a:pt x="2222" y="-1231"/>
                    <a:pt x="11740" y="369"/>
                  </a:cubicBezTo>
                  <a:cubicBezTo>
                    <a:pt x="17598" y="1169"/>
                    <a:pt x="21259" y="3969"/>
                    <a:pt x="20527" y="7169"/>
                  </a:cubicBezTo>
                  <a:cubicBezTo>
                    <a:pt x="20527" y="9169"/>
                    <a:pt x="17964" y="9969"/>
                    <a:pt x="16134" y="10369"/>
                  </a:cubicBezTo>
                  <a:cubicBezTo>
                    <a:pt x="15767" y="10369"/>
                    <a:pt x="15401" y="10369"/>
                    <a:pt x="15401" y="10369"/>
                  </a:cubicBezTo>
                  <a:cubicBezTo>
                    <a:pt x="15401" y="10769"/>
                    <a:pt x="15767" y="10769"/>
                    <a:pt x="16134" y="10769"/>
                  </a:cubicBezTo>
                  <a:cubicBezTo>
                    <a:pt x="17964" y="11569"/>
                    <a:pt x="20161" y="13169"/>
                    <a:pt x="19795" y="15569"/>
                  </a:cubicBezTo>
                  <a:cubicBezTo>
                    <a:pt x="19428" y="18769"/>
                    <a:pt x="15035" y="20369"/>
                    <a:pt x="9178" y="19569"/>
                  </a:cubicBezTo>
                  <a:cubicBezTo>
                    <a:pt x="3320" y="18369"/>
                    <a:pt x="-341" y="15569"/>
                    <a:pt x="25" y="11969"/>
                  </a:cubicBezTo>
                  <a:cubicBezTo>
                    <a:pt x="25" y="11169"/>
                    <a:pt x="25" y="10769"/>
                    <a:pt x="391" y="10769"/>
                  </a:cubicBezTo>
                  <a:cubicBezTo>
                    <a:pt x="8812" y="12369"/>
                    <a:pt x="8812" y="12369"/>
                    <a:pt x="8812" y="123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3969"/>
                    <a:pt x="9178" y="13969"/>
                    <a:pt x="9910" y="14369"/>
                  </a:cubicBezTo>
                  <a:cubicBezTo>
                    <a:pt x="10276" y="14369"/>
                    <a:pt x="10642" y="14369"/>
                    <a:pt x="10642" y="13969"/>
                  </a:cubicBezTo>
                  <a:cubicBezTo>
                    <a:pt x="11008" y="11969"/>
                    <a:pt x="11008" y="11569"/>
                    <a:pt x="9178" y="11169"/>
                  </a:cubicBezTo>
                  <a:cubicBezTo>
                    <a:pt x="6981" y="10769"/>
                    <a:pt x="6615" y="10769"/>
                    <a:pt x="6981" y="10369"/>
                  </a:cubicBezTo>
                  <a:lnTo>
                    <a:pt x="7347" y="7569"/>
                  </a:lnTo>
                  <a:close/>
                </a:path>
              </a:pathLst>
            </a:custGeom>
            <a:solidFill>
              <a:srgbClr val="312B2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81" name="Shape 1281"/>
            <p:cNvSpPr/>
            <p:nvPr/>
          </p:nvSpPr>
          <p:spPr>
            <a:xfrm>
              <a:off x="2328560" y="1202106"/>
              <a:ext cx="269752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773" extrusionOk="0">
                  <a:moveTo>
                    <a:pt x="7347" y="7569"/>
                  </a:moveTo>
                  <a:cubicBezTo>
                    <a:pt x="7347" y="7169"/>
                    <a:pt x="7713" y="7169"/>
                    <a:pt x="9544" y="7569"/>
                  </a:cubicBezTo>
                  <a:cubicBezTo>
                    <a:pt x="10642" y="7569"/>
                    <a:pt x="11740" y="7569"/>
                    <a:pt x="11740" y="7169"/>
                  </a:cubicBezTo>
                  <a:cubicBezTo>
                    <a:pt x="11740" y="5569"/>
                    <a:pt x="11740" y="5569"/>
                    <a:pt x="11008" y="5169"/>
                  </a:cubicBezTo>
                  <a:cubicBezTo>
                    <a:pt x="10276" y="5169"/>
                    <a:pt x="10276" y="5169"/>
                    <a:pt x="10276" y="6369"/>
                  </a:cubicBezTo>
                  <a:cubicBezTo>
                    <a:pt x="10276" y="6769"/>
                    <a:pt x="9910" y="6769"/>
                    <a:pt x="9544" y="6769"/>
                  </a:cubicBezTo>
                  <a:cubicBezTo>
                    <a:pt x="1856" y="5169"/>
                    <a:pt x="1856" y="5169"/>
                    <a:pt x="1856" y="5169"/>
                  </a:cubicBezTo>
                  <a:cubicBezTo>
                    <a:pt x="1490" y="5169"/>
                    <a:pt x="1490" y="4769"/>
                    <a:pt x="1490" y="4769"/>
                  </a:cubicBezTo>
                  <a:cubicBezTo>
                    <a:pt x="1856" y="2769"/>
                    <a:pt x="2222" y="-1231"/>
                    <a:pt x="11740" y="369"/>
                  </a:cubicBezTo>
                  <a:cubicBezTo>
                    <a:pt x="17598" y="1169"/>
                    <a:pt x="21259" y="3969"/>
                    <a:pt x="20527" y="7169"/>
                  </a:cubicBezTo>
                  <a:cubicBezTo>
                    <a:pt x="20527" y="9169"/>
                    <a:pt x="17964" y="9969"/>
                    <a:pt x="16134" y="10369"/>
                  </a:cubicBezTo>
                  <a:cubicBezTo>
                    <a:pt x="15767" y="10369"/>
                    <a:pt x="15401" y="10369"/>
                    <a:pt x="15401" y="10369"/>
                  </a:cubicBezTo>
                  <a:cubicBezTo>
                    <a:pt x="15401" y="10769"/>
                    <a:pt x="15767" y="10769"/>
                    <a:pt x="16134" y="10769"/>
                  </a:cubicBezTo>
                  <a:cubicBezTo>
                    <a:pt x="17964" y="11569"/>
                    <a:pt x="20161" y="13169"/>
                    <a:pt x="19795" y="15569"/>
                  </a:cubicBezTo>
                  <a:cubicBezTo>
                    <a:pt x="19428" y="18769"/>
                    <a:pt x="15035" y="20369"/>
                    <a:pt x="9178" y="19569"/>
                  </a:cubicBezTo>
                  <a:cubicBezTo>
                    <a:pt x="3320" y="18369"/>
                    <a:pt x="-341" y="15569"/>
                    <a:pt x="25" y="11969"/>
                  </a:cubicBezTo>
                  <a:cubicBezTo>
                    <a:pt x="25" y="11169"/>
                    <a:pt x="25" y="10769"/>
                    <a:pt x="391" y="107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3969"/>
                    <a:pt x="9178" y="13969"/>
                    <a:pt x="9910" y="14369"/>
                  </a:cubicBezTo>
                  <a:cubicBezTo>
                    <a:pt x="10276" y="14369"/>
                    <a:pt x="10642" y="14369"/>
                    <a:pt x="10642" y="13969"/>
                  </a:cubicBezTo>
                  <a:cubicBezTo>
                    <a:pt x="11008" y="11969"/>
                    <a:pt x="11008" y="11569"/>
                    <a:pt x="9178" y="11169"/>
                  </a:cubicBezTo>
                  <a:cubicBezTo>
                    <a:pt x="6981" y="10769"/>
                    <a:pt x="6615" y="10769"/>
                    <a:pt x="6981" y="10369"/>
                  </a:cubicBezTo>
                  <a:lnTo>
                    <a:pt x="7347" y="7569"/>
                  </a:lnTo>
                  <a:close/>
                </a:path>
              </a:pathLst>
            </a:custGeom>
            <a:solidFill>
              <a:srgbClr val="332C2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82" name="Shape 1282"/>
            <p:cNvSpPr/>
            <p:nvPr/>
          </p:nvSpPr>
          <p:spPr>
            <a:xfrm>
              <a:off x="2328560" y="1202106"/>
              <a:ext cx="269752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773" extrusionOk="0">
                  <a:moveTo>
                    <a:pt x="7347" y="7569"/>
                  </a:moveTo>
                  <a:cubicBezTo>
                    <a:pt x="7347" y="7169"/>
                    <a:pt x="7713" y="7169"/>
                    <a:pt x="9544" y="7569"/>
                  </a:cubicBezTo>
                  <a:cubicBezTo>
                    <a:pt x="10642" y="7569"/>
                    <a:pt x="11740" y="7569"/>
                    <a:pt x="11740" y="7169"/>
                  </a:cubicBezTo>
                  <a:cubicBezTo>
                    <a:pt x="11740" y="5569"/>
                    <a:pt x="11740" y="5569"/>
                    <a:pt x="11008" y="5169"/>
                  </a:cubicBezTo>
                  <a:cubicBezTo>
                    <a:pt x="10276" y="5169"/>
                    <a:pt x="10276" y="5169"/>
                    <a:pt x="10276" y="6369"/>
                  </a:cubicBezTo>
                  <a:cubicBezTo>
                    <a:pt x="10276" y="6769"/>
                    <a:pt x="9910" y="6769"/>
                    <a:pt x="9544" y="6769"/>
                  </a:cubicBezTo>
                  <a:cubicBezTo>
                    <a:pt x="1856" y="5169"/>
                    <a:pt x="1856" y="5169"/>
                    <a:pt x="1856" y="5169"/>
                  </a:cubicBezTo>
                  <a:cubicBezTo>
                    <a:pt x="1490" y="5169"/>
                    <a:pt x="1490" y="4769"/>
                    <a:pt x="1490" y="4769"/>
                  </a:cubicBezTo>
                  <a:cubicBezTo>
                    <a:pt x="1856" y="2769"/>
                    <a:pt x="2222" y="-1231"/>
                    <a:pt x="11740" y="369"/>
                  </a:cubicBezTo>
                  <a:cubicBezTo>
                    <a:pt x="17598" y="1169"/>
                    <a:pt x="21259" y="3969"/>
                    <a:pt x="20527" y="7169"/>
                  </a:cubicBezTo>
                  <a:cubicBezTo>
                    <a:pt x="20527" y="9169"/>
                    <a:pt x="17964" y="9969"/>
                    <a:pt x="16134" y="10369"/>
                  </a:cubicBezTo>
                  <a:cubicBezTo>
                    <a:pt x="15767" y="10369"/>
                    <a:pt x="15401" y="10369"/>
                    <a:pt x="15401" y="10369"/>
                  </a:cubicBezTo>
                  <a:cubicBezTo>
                    <a:pt x="15401" y="10769"/>
                    <a:pt x="15767" y="10769"/>
                    <a:pt x="16134" y="10769"/>
                  </a:cubicBezTo>
                  <a:cubicBezTo>
                    <a:pt x="17964" y="11569"/>
                    <a:pt x="20161" y="13169"/>
                    <a:pt x="19795" y="15569"/>
                  </a:cubicBezTo>
                  <a:cubicBezTo>
                    <a:pt x="19428" y="18769"/>
                    <a:pt x="15035" y="20369"/>
                    <a:pt x="9178" y="19569"/>
                  </a:cubicBezTo>
                  <a:cubicBezTo>
                    <a:pt x="3320" y="18369"/>
                    <a:pt x="-341" y="15569"/>
                    <a:pt x="25" y="11969"/>
                  </a:cubicBezTo>
                  <a:cubicBezTo>
                    <a:pt x="25" y="11169"/>
                    <a:pt x="25" y="10769"/>
                    <a:pt x="391" y="107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3969"/>
                    <a:pt x="9178" y="13969"/>
                    <a:pt x="9910" y="14369"/>
                  </a:cubicBezTo>
                  <a:cubicBezTo>
                    <a:pt x="10276" y="14369"/>
                    <a:pt x="10642" y="14369"/>
                    <a:pt x="10642" y="13969"/>
                  </a:cubicBezTo>
                  <a:cubicBezTo>
                    <a:pt x="11008" y="11969"/>
                    <a:pt x="11008" y="11569"/>
                    <a:pt x="9178" y="11169"/>
                  </a:cubicBezTo>
                  <a:cubicBezTo>
                    <a:pt x="6981" y="10769"/>
                    <a:pt x="6615" y="10769"/>
                    <a:pt x="6981" y="10369"/>
                  </a:cubicBezTo>
                  <a:lnTo>
                    <a:pt x="7347" y="7569"/>
                  </a:lnTo>
                  <a:close/>
                </a:path>
              </a:pathLst>
            </a:custGeom>
            <a:solidFill>
              <a:srgbClr val="342D2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83" name="Shape 1283"/>
            <p:cNvSpPr/>
            <p:nvPr/>
          </p:nvSpPr>
          <p:spPr>
            <a:xfrm>
              <a:off x="2328560" y="1202106"/>
              <a:ext cx="269752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773" extrusionOk="0">
                  <a:moveTo>
                    <a:pt x="7347" y="7569"/>
                  </a:moveTo>
                  <a:cubicBezTo>
                    <a:pt x="7347" y="7169"/>
                    <a:pt x="7713" y="7169"/>
                    <a:pt x="9544" y="7569"/>
                  </a:cubicBezTo>
                  <a:cubicBezTo>
                    <a:pt x="10642" y="7569"/>
                    <a:pt x="11740" y="7569"/>
                    <a:pt x="11740" y="7169"/>
                  </a:cubicBezTo>
                  <a:cubicBezTo>
                    <a:pt x="11740" y="5569"/>
                    <a:pt x="11740" y="5569"/>
                    <a:pt x="11008" y="5169"/>
                  </a:cubicBezTo>
                  <a:cubicBezTo>
                    <a:pt x="10276" y="5169"/>
                    <a:pt x="10276" y="5169"/>
                    <a:pt x="10276" y="6369"/>
                  </a:cubicBezTo>
                  <a:cubicBezTo>
                    <a:pt x="10276" y="6769"/>
                    <a:pt x="9910" y="6769"/>
                    <a:pt x="9544" y="6769"/>
                  </a:cubicBezTo>
                  <a:cubicBezTo>
                    <a:pt x="1856" y="5169"/>
                    <a:pt x="1856" y="5169"/>
                    <a:pt x="1856" y="5169"/>
                  </a:cubicBezTo>
                  <a:cubicBezTo>
                    <a:pt x="1490" y="5169"/>
                    <a:pt x="1490" y="4769"/>
                    <a:pt x="1490" y="4769"/>
                  </a:cubicBezTo>
                  <a:cubicBezTo>
                    <a:pt x="1856" y="2769"/>
                    <a:pt x="2222" y="-1231"/>
                    <a:pt x="11740" y="369"/>
                  </a:cubicBezTo>
                  <a:cubicBezTo>
                    <a:pt x="17598" y="1169"/>
                    <a:pt x="21259" y="3969"/>
                    <a:pt x="20527" y="7169"/>
                  </a:cubicBezTo>
                  <a:cubicBezTo>
                    <a:pt x="20527" y="9169"/>
                    <a:pt x="17964" y="9969"/>
                    <a:pt x="16134" y="10369"/>
                  </a:cubicBezTo>
                  <a:cubicBezTo>
                    <a:pt x="15767" y="10369"/>
                    <a:pt x="15401" y="10369"/>
                    <a:pt x="15401" y="10369"/>
                  </a:cubicBezTo>
                  <a:cubicBezTo>
                    <a:pt x="15401" y="10769"/>
                    <a:pt x="15767" y="10769"/>
                    <a:pt x="16134" y="10769"/>
                  </a:cubicBezTo>
                  <a:cubicBezTo>
                    <a:pt x="17964" y="11569"/>
                    <a:pt x="20161" y="13169"/>
                    <a:pt x="19795" y="15569"/>
                  </a:cubicBezTo>
                  <a:cubicBezTo>
                    <a:pt x="19428" y="18769"/>
                    <a:pt x="15035" y="20369"/>
                    <a:pt x="9178" y="19569"/>
                  </a:cubicBezTo>
                  <a:cubicBezTo>
                    <a:pt x="3320" y="18369"/>
                    <a:pt x="-341" y="15569"/>
                    <a:pt x="25" y="11969"/>
                  </a:cubicBezTo>
                  <a:cubicBezTo>
                    <a:pt x="25" y="11169"/>
                    <a:pt x="25" y="10769"/>
                    <a:pt x="391" y="107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3969"/>
                    <a:pt x="9178" y="13969"/>
                    <a:pt x="9910" y="14369"/>
                  </a:cubicBezTo>
                  <a:cubicBezTo>
                    <a:pt x="10276" y="14369"/>
                    <a:pt x="10642" y="14369"/>
                    <a:pt x="10642" y="13969"/>
                  </a:cubicBezTo>
                  <a:cubicBezTo>
                    <a:pt x="11008" y="11969"/>
                    <a:pt x="11008" y="11569"/>
                    <a:pt x="9178" y="11169"/>
                  </a:cubicBezTo>
                  <a:cubicBezTo>
                    <a:pt x="6981" y="10769"/>
                    <a:pt x="6615" y="10769"/>
                    <a:pt x="6981" y="10369"/>
                  </a:cubicBezTo>
                  <a:lnTo>
                    <a:pt x="7347" y="7569"/>
                  </a:lnTo>
                  <a:close/>
                </a:path>
              </a:pathLst>
            </a:custGeom>
            <a:solidFill>
              <a:srgbClr val="362F2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84" name="Shape 1284"/>
            <p:cNvSpPr/>
            <p:nvPr/>
          </p:nvSpPr>
          <p:spPr>
            <a:xfrm>
              <a:off x="2328560" y="1202106"/>
              <a:ext cx="269752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773" extrusionOk="0">
                  <a:moveTo>
                    <a:pt x="7347" y="7569"/>
                  </a:moveTo>
                  <a:cubicBezTo>
                    <a:pt x="7347" y="7169"/>
                    <a:pt x="7713" y="7169"/>
                    <a:pt x="9544" y="7569"/>
                  </a:cubicBezTo>
                  <a:cubicBezTo>
                    <a:pt x="10642" y="7569"/>
                    <a:pt x="11740" y="7569"/>
                    <a:pt x="11740" y="7169"/>
                  </a:cubicBezTo>
                  <a:cubicBezTo>
                    <a:pt x="11740" y="5569"/>
                    <a:pt x="11740" y="5569"/>
                    <a:pt x="11008" y="5169"/>
                  </a:cubicBezTo>
                  <a:cubicBezTo>
                    <a:pt x="10276" y="5169"/>
                    <a:pt x="10276" y="5169"/>
                    <a:pt x="10276" y="6369"/>
                  </a:cubicBezTo>
                  <a:cubicBezTo>
                    <a:pt x="10276" y="6769"/>
                    <a:pt x="9910" y="6769"/>
                    <a:pt x="9544" y="6769"/>
                  </a:cubicBezTo>
                  <a:cubicBezTo>
                    <a:pt x="1856" y="5169"/>
                    <a:pt x="1856" y="5169"/>
                    <a:pt x="1856" y="5169"/>
                  </a:cubicBezTo>
                  <a:cubicBezTo>
                    <a:pt x="1490" y="5169"/>
                    <a:pt x="1490" y="4769"/>
                    <a:pt x="1490" y="4769"/>
                  </a:cubicBezTo>
                  <a:cubicBezTo>
                    <a:pt x="1856" y="2769"/>
                    <a:pt x="2222" y="-1231"/>
                    <a:pt x="11740" y="369"/>
                  </a:cubicBezTo>
                  <a:cubicBezTo>
                    <a:pt x="17598" y="1169"/>
                    <a:pt x="21259" y="3969"/>
                    <a:pt x="20527" y="7169"/>
                  </a:cubicBezTo>
                  <a:cubicBezTo>
                    <a:pt x="20527" y="9169"/>
                    <a:pt x="17964" y="9969"/>
                    <a:pt x="16134" y="10369"/>
                  </a:cubicBezTo>
                  <a:cubicBezTo>
                    <a:pt x="15767" y="10369"/>
                    <a:pt x="15401" y="10369"/>
                    <a:pt x="15401" y="10369"/>
                  </a:cubicBezTo>
                  <a:cubicBezTo>
                    <a:pt x="15401" y="10769"/>
                    <a:pt x="15767" y="10769"/>
                    <a:pt x="16134" y="10769"/>
                  </a:cubicBezTo>
                  <a:cubicBezTo>
                    <a:pt x="17964" y="11569"/>
                    <a:pt x="20161" y="13169"/>
                    <a:pt x="19795" y="15569"/>
                  </a:cubicBezTo>
                  <a:cubicBezTo>
                    <a:pt x="19428" y="18769"/>
                    <a:pt x="15035" y="20369"/>
                    <a:pt x="9178" y="19569"/>
                  </a:cubicBezTo>
                  <a:cubicBezTo>
                    <a:pt x="3320" y="18369"/>
                    <a:pt x="-341" y="15569"/>
                    <a:pt x="25" y="11969"/>
                  </a:cubicBezTo>
                  <a:cubicBezTo>
                    <a:pt x="25" y="11169"/>
                    <a:pt x="25" y="10769"/>
                    <a:pt x="391" y="107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3969"/>
                    <a:pt x="9178" y="13969"/>
                    <a:pt x="9910" y="14369"/>
                  </a:cubicBezTo>
                  <a:cubicBezTo>
                    <a:pt x="10276" y="14369"/>
                    <a:pt x="10642" y="14369"/>
                    <a:pt x="10642" y="13969"/>
                  </a:cubicBezTo>
                  <a:cubicBezTo>
                    <a:pt x="11008" y="11969"/>
                    <a:pt x="11008" y="11569"/>
                    <a:pt x="9178" y="11169"/>
                  </a:cubicBezTo>
                  <a:cubicBezTo>
                    <a:pt x="6981" y="10769"/>
                    <a:pt x="6615" y="10769"/>
                    <a:pt x="6981" y="10369"/>
                  </a:cubicBezTo>
                  <a:lnTo>
                    <a:pt x="7347" y="7569"/>
                  </a:lnTo>
                  <a:close/>
                </a:path>
              </a:pathLst>
            </a:custGeom>
            <a:solidFill>
              <a:srgbClr val="37302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85" name="Shape 1285"/>
            <p:cNvSpPr/>
            <p:nvPr/>
          </p:nvSpPr>
          <p:spPr>
            <a:xfrm>
              <a:off x="2328560" y="1202106"/>
              <a:ext cx="269752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773" extrusionOk="0">
                  <a:moveTo>
                    <a:pt x="7347" y="7569"/>
                  </a:moveTo>
                  <a:cubicBezTo>
                    <a:pt x="7347" y="7169"/>
                    <a:pt x="7713" y="7169"/>
                    <a:pt x="9544" y="7569"/>
                  </a:cubicBezTo>
                  <a:cubicBezTo>
                    <a:pt x="10642" y="7569"/>
                    <a:pt x="11740" y="7569"/>
                    <a:pt x="11740" y="7169"/>
                  </a:cubicBezTo>
                  <a:cubicBezTo>
                    <a:pt x="11740" y="5569"/>
                    <a:pt x="11740" y="5569"/>
                    <a:pt x="11008" y="5169"/>
                  </a:cubicBezTo>
                  <a:cubicBezTo>
                    <a:pt x="10276" y="5169"/>
                    <a:pt x="10276" y="5169"/>
                    <a:pt x="10276" y="6369"/>
                  </a:cubicBezTo>
                  <a:cubicBezTo>
                    <a:pt x="10276" y="6769"/>
                    <a:pt x="9910" y="6769"/>
                    <a:pt x="9544" y="6769"/>
                  </a:cubicBezTo>
                  <a:cubicBezTo>
                    <a:pt x="1856" y="5169"/>
                    <a:pt x="1856" y="5169"/>
                    <a:pt x="1856" y="5169"/>
                  </a:cubicBezTo>
                  <a:cubicBezTo>
                    <a:pt x="1490" y="5169"/>
                    <a:pt x="1490" y="4769"/>
                    <a:pt x="1490" y="4769"/>
                  </a:cubicBezTo>
                  <a:cubicBezTo>
                    <a:pt x="1856" y="2769"/>
                    <a:pt x="2222" y="-1231"/>
                    <a:pt x="11740" y="369"/>
                  </a:cubicBezTo>
                  <a:cubicBezTo>
                    <a:pt x="17598" y="1169"/>
                    <a:pt x="21259" y="3969"/>
                    <a:pt x="20527" y="7169"/>
                  </a:cubicBezTo>
                  <a:cubicBezTo>
                    <a:pt x="20527" y="9169"/>
                    <a:pt x="17964" y="9969"/>
                    <a:pt x="16134" y="10369"/>
                  </a:cubicBezTo>
                  <a:cubicBezTo>
                    <a:pt x="15767" y="10369"/>
                    <a:pt x="15401" y="10369"/>
                    <a:pt x="15401" y="10369"/>
                  </a:cubicBezTo>
                  <a:cubicBezTo>
                    <a:pt x="15401" y="10769"/>
                    <a:pt x="15767" y="10769"/>
                    <a:pt x="16134" y="10769"/>
                  </a:cubicBezTo>
                  <a:cubicBezTo>
                    <a:pt x="17964" y="11569"/>
                    <a:pt x="20161" y="13169"/>
                    <a:pt x="19795" y="15569"/>
                  </a:cubicBezTo>
                  <a:cubicBezTo>
                    <a:pt x="19428" y="18769"/>
                    <a:pt x="15035" y="20369"/>
                    <a:pt x="9178" y="19569"/>
                  </a:cubicBezTo>
                  <a:cubicBezTo>
                    <a:pt x="3320" y="18369"/>
                    <a:pt x="-341" y="15569"/>
                    <a:pt x="25" y="11969"/>
                  </a:cubicBezTo>
                  <a:cubicBezTo>
                    <a:pt x="25" y="11169"/>
                    <a:pt x="25" y="10769"/>
                    <a:pt x="391" y="107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3969"/>
                    <a:pt x="9178" y="13969"/>
                    <a:pt x="9910" y="14369"/>
                  </a:cubicBezTo>
                  <a:cubicBezTo>
                    <a:pt x="10276" y="14369"/>
                    <a:pt x="10642" y="14369"/>
                    <a:pt x="10642" y="13969"/>
                  </a:cubicBezTo>
                  <a:cubicBezTo>
                    <a:pt x="11008" y="11969"/>
                    <a:pt x="11008" y="11569"/>
                    <a:pt x="9178" y="11169"/>
                  </a:cubicBezTo>
                  <a:cubicBezTo>
                    <a:pt x="6981" y="10769"/>
                    <a:pt x="6615" y="10769"/>
                    <a:pt x="6981" y="10369"/>
                  </a:cubicBezTo>
                  <a:lnTo>
                    <a:pt x="7347" y="7569"/>
                  </a:lnTo>
                  <a:close/>
                </a:path>
              </a:pathLst>
            </a:custGeom>
            <a:solidFill>
              <a:srgbClr val="39313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86" name="Shape 1286"/>
            <p:cNvSpPr/>
            <p:nvPr/>
          </p:nvSpPr>
          <p:spPr>
            <a:xfrm>
              <a:off x="2328560" y="1202106"/>
              <a:ext cx="269752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773" extrusionOk="0">
                  <a:moveTo>
                    <a:pt x="7347" y="7569"/>
                  </a:moveTo>
                  <a:cubicBezTo>
                    <a:pt x="7347" y="7169"/>
                    <a:pt x="7713" y="7169"/>
                    <a:pt x="9544" y="7569"/>
                  </a:cubicBezTo>
                  <a:cubicBezTo>
                    <a:pt x="10642" y="7569"/>
                    <a:pt x="11740" y="7569"/>
                    <a:pt x="11740" y="7169"/>
                  </a:cubicBezTo>
                  <a:cubicBezTo>
                    <a:pt x="11740" y="5569"/>
                    <a:pt x="11740" y="5569"/>
                    <a:pt x="11008" y="5169"/>
                  </a:cubicBezTo>
                  <a:cubicBezTo>
                    <a:pt x="10276" y="5169"/>
                    <a:pt x="10276" y="5169"/>
                    <a:pt x="10276" y="6369"/>
                  </a:cubicBezTo>
                  <a:cubicBezTo>
                    <a:pt x="10276" y="6769"/>
                    <a:pt x="9910" y="6769"/>
                    <a:pt x="9544" y="6769"/>
                  </a:cubicBezTo>
                  <a:cubicBezTo>
                    <a:pt x="1856" y="5169"/>
                    <a:pt x="1856" y="5169"/>
                    <a:pt x="1856" y="5169"/>
                  </a:cubicBezTo>
                  <a:cubicBezTo>
                    <a:pt x="1490" y="5169"/>
                    <a:pt x="1490" y="4769"/>
                    <a:pt x="1490" y="4769"/>
                  </a:cubicBezTo>
                  <a:cubicBezTo>
                    <a:pt x="1856" y="2769"/>
                    <a:pt x="2222" y="-1231"/>
                    <a:pt x="11740" y="369"/>
                  </a:cubicBezTo>
                  <a:cubicBezTo>
                    <a:pt x="17598" y="1169"/>
                    <a:pt x="21259" y="3969"/>
                    <a:pt x="20527" y="7169"/>
                  </a:cubicBezTo>
                  <a:cubicBezTo>
                    <a:pt x="20527" y="9169"/>
                    <a:pt x="17964" y="9969"/>
                    <a:pt x="16134" y="10369"/>
                  </a:cubicBezTo>
                  <a:cubicBezTo>
                    <a:pt x="15767" y="10369"/>
                    <a:pt x="15401" y="10369"/>
                    <a:pt x="15401" y="10369"/>
                  </a:cubicBezTo>
                  <a:cubicBezTo>
                    <a:pt x="15401" y="10769"/>
                    <a:pt x="15767" y="10769"/>
                    <a:pt x="16134" y="10769"/>
                  </a:cubicBezTo>
                  <a:cubicBezTo>
                    <a:pt x="17964" y="11569"/>
                    <a:pt x="20161" y="13169"/>
                    <a:pt x="19795" y="15569"/>
                  </a:cubicBezTo>
                  <a:cubicBezTo>
                    <a:pt x="19428" y="18769"/>
                    <a:pt x="15035" y="20369"/>
                    <a:pt x="9178" y="19569"/>
                  </a:cubicBezTo>
                  <a:cubicBezTo>
                    <a:pt x="3320" y="18369"/>
                    <a:pt x="-341" y="15569"/>
                    <a:pt x="25" y="11969"/>
                  </a:cubicBezTo>
                  <a:cubicBezTo>
                    <a:pt x="25" y="11169"/>
                    <a:pt x="25" y="10769"/>
                    <a:pt x="391" y="107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3969"/>
                    <a:pt x="9178" y="13969"/>
                    <a:pt x="9910" y="14369"/>
                  </a:cubicBezTo>
                  <a:cubicBezTo>
                    <a:pt x="10276" y="14369"/>
                    <a:pt x="10642" y="14369"/>
                    <a:pt x="10642" y="13969"/>
                  </a:cubicBezTo>
                  <a:cubicBezTo>
                    <a:pt x="11008" y="11969"/>
                    <a:pt x="11008" y="11569"/>
                    <a:pt x="9178" y="11169"/>
                  </a:cubicBezTo>
                  <a:cubicBezTo>
                    <a:pt x="6981" y="10769"/>
                    <a:pt x="6615" y="10769"/>
                    <a:pt x="6981" y="10369"/>
                  </a:cubicBezTo>
                  <a:lnTo>
                    <a:pt x="7347" y="7569"/>
                  </a:lnTo>
                  <a:close/>
                </a:path>
              </a:pathLst>
            </a:custGeom>
            <a:solidFill>
              <a:srgbClr val="3A323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87" name="Shape 1287"/>
            <p:cNvSpPr/>
            <p:nvPr/>
          </p:nvSpPr>
          <p:spPr>
            <a:xfrm>
              <a:off x="2328560" y="1202106"/>
              <a:ext cx="269752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773" extrusionOk="0">
                  <a:moveTo>
                    <a:pt x="7347" y="7569"/>
                  </a:moveTo>
                  <a:cubicBezTo>
                    <a:pt x="7347" y="7169"/>
                    <a:pt x="7713" y="7169"/>
                    <a:pt x="9544" y="7569"/>
                  </a:cubicBezTo>
                  <a:cubicBezTo>
                    <a:pt x="10642" y="7569"/>
                    <a:pt x="11740" y="7569"/>
                    <a:pt x="11740" y="7169"/>
                  </a:cubicBezTo>
                  <a:cubicBezTo>
                    <a:pt x="11740" y="5569"/>
                    <a:pt x="11740" y="5569"/>
                    <a:pt x="11008" y="5169"/>
                  </a:cubicBezTo>
                  <a:cubicBezTo>
                    <a:pt x="10276" y="5169"/>
                    <a:pt x="10276" y="5169"/>
                    <a:pt x="10276" y="6369"/>
                  </a:cubicBezTo>
                  <a:cubicBezTo>
                    <a:pt x="10276" y="6769"/>
                    <a:pt x="9910" y="6769"/>
                    <a:pt x="9544" y="6769"/>
                  </a:cubicBezTo>
                  <a:cubicBezTo>
                    <a:pt x="1856" y="5169"/>
                    <a:pt x="1856" y="5169"/>
                    <a:pt x="1856" y="5169"/>
                  </a:cubicBezTo>
                  <a:cubicBezTo>
                    <a:pt x="1490" y="5169"/>
                    <a:pt x="1490" y="4769"/>
                    <a:pt x="1490" y="4769"/>
                  </a:cubicBezTo>
                  <a:cubicBezTo>
                    <a:pt x="1856" y="2769"/>
                    <a:pt x="2222" y="-1231"/>
                    <a:pt x="11740" y="369"/>
                  </a:cubicBezTo>
                  <a:cubicBezTo>
                    <a:pt x="17598" y="1169"/>
                    <a:pt x="21259" y="3969"/>
                    <a:pt x="20527" y="7169"/>
                  </a:cubicBezTo>
                  <a:cubicBezTo>
                    <a:pt x="20527" y="9169"/>
                    <a:pt x="17964" y="9969"/>
                    <a:pt x="16134" y="10369"/>
                  </a:cubicBezTo>
                  <a:cubicBezTo>
                    <a:pt x="15767" y="10369"/>
                    <a:pt x="15401" y="10369"/>
                    <a:pt x="15401" y="10369"/>
                  </a:cubicBezTo>
                  <a:cubicBezTo>
                    <a:pt x="15401" y="10769"/>
                    <a:pt x="15767" y="10769"/>
                    <a:pt x="16134" y="10769"/>
                  </a:cubicBezTo>
                  <a:cubicBezTo>
                    <a:pt x="17964" y="11569"/>
                    <a:pt x="20161" y="13169"/>
                    <a:pt x="19795" y="15569"/>
                  </a:cubicBezTo>
                  <a:cubicBezTo>
                    <a:pt x="19428" y="18769"/>
                    <a:pt x="15035" y="20369"/>
                    <a:pt x="9178" y="19569"/>
                  </a:cubicBezTo>
                  <a:cubicBezTo>
                    <a:pt x="3320" y="18369"/>
                    <a:pt x="-341" y="15569"/>
                    <a:pt x="25" y="11969"/>
                  </a:cubicBezTo>
                  <a:cubicBezTo>
                    <a:pt x="25" y="11169"/>
                    <a:pt x="25" y="10769"/>
                    <a:pt x="391" y="107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3969"/>
                    <a:pt x="9178" y="13969"/>
                    <a:pt x="9910" y="14369"/>
                  </a:cubicBezTo>
                  <a:cubicBezTo>
                    <a:pt x="10276" y="14369"/>
                    <a:pt x="10642" y="14369"/>
                    <a:pt x="10642" y="13969"/>
                  </a:cubicBezTo>
                  <a:cubicBezTo>
                    <a:pt x="11008" y="11969"/>
                    <a:pt x="11008" y="11569"/>
                    <a:pt x="9178" y="11169"/>
                  </a:cubicBezTo>
                  <a:cubicBezTo>
                    <a:pt x="6981" y="10769"/>
                    <a:pt x="6615" y="10769"/>
                    <a:pt x="6981" y="10369"/>
                  </a:cubicBezTo>
                  <a:lnTo>
                    <a:pt x="7347" y="7569"/>
                  </a:lnTo>
                  <a:close/>
                </a:path>
              </a:pathLst>
            </a:custGeom>
            <a:solidFill>
              <a:srgbClr val="3C343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88" name="Shape 1288"/>
            <p:cNvSpPr/>
            <p:nvPr/>
          </p:nvSpPr>
          <p:spPr>
            <a:xfrm>
              <a:off x="2328560" y="1202106"/>
              <a:ext cx="269752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773" extrusionOk="0">
                  <a:moveTo>
                    <a:pt x="7347" y="7569"/>
                  </a:moveTo>
                  <a:cubicBezTo>
                    <a:pt x="7347" y="7169"/>
                    <a:pt x="7713" y="7169"/>
                    <a:pt x="9544" y="7569"/>
                  </a:cubicBezTo>
                  <a:cubicBezTo>
                    <a:pt x="10642" y="7569"/>
                    <a:pt x="11740" y="7569"/>
                    <a:pt x="11740" y="7169"/>
                  </a:cubicBezTo>
                  <a:cubicBezTo>
                    <a:pt x="11740" y="5569"/>
                    <a:pt x="11740" y="5569"/>
                    <a:pt x="11008" y="5169"/>
                  </a:cubicBezTo>
                  <a:cubicBezTo>
                    <a:pt x="10276" y="5169"/>
                    <a:pt x="10276" y="5169"/>
                    <a:pt x="10276" y="6369"/>
                  </a:cubicBezTo>
                  <a:cubicBezTo>
                    <a:pt x="10276" y="6769"/>
                    <a:pt x="9910" y="6769"/>
                    <a:pt x="9544" y="6769"/>
                  </a:cubicBezTo>
                  <a:cubicBezTo>
                    <a:pt x="1856" y="5169"/>
                    <a:pt x="1856" y="5169"/>
                    <a:pt x="1856" y="5169"/>
                  </a:cubicBezTo>
                  <a:cubicBezTo>
                    <a:pt x="1490" y="5169"/>
                    <a:pt x="1490" y="4769"/>
                    <a:pt x="1490" y="4769"/>
                  </a:cubicBezTo>
                  <a:cubicBezTo>
                    <a:pt x="1856" y="2769"/>
                    <a:pt x="2222" y="-1231"/>
                    <a:pt x="11740" y="369"/>
                  </a:cubicBezTo>
                  <a:cubicBezTo>
                    <a:pt x="17598" y="1169"/>
                    <a:pt x="21259" y="3969"/>
                    <a:pt x="20527" y="7169"/>
                  </a:cubicBezTo>
                  <a:cubicBezTo>
                    <a:pt x="20527" y="9169"/>
                    <a:pt x="17964" y="9969"/>
                    <a:pt x="16134" y="10369"/>
                  </a:cubicBezTo>
                  <a:cubicBezTo>
                    <a:pt x="15767" y="10369"/>
                    <a:pt x="15401" y="10369"/>
                    <a:pt x="15401" y="10369"/>
                  </a:cubicBezTo>
                  <a:cubicBezTo>
                    <a:pt x="15401" y="10769"/>
                    <a:pt x="15767" y="10769"/>
                    <a:pt x="16134" y="10769"/>
                  </a:cubicBezTo>
                  <a:cubicBezTo>
                    <a:pt x="17964" y="11569"/>
                    <a:pt x="20161" y="13169"/>
                    <a:pt x="19795" y="15569"/>
                  </a:cubicBezTo>
                  <a:cubicBezTo>
                    <a:pt x="19428" y="18769"/>
                    <a:pt x="15035" y="20369"/>
                    <a:pt x="9178" y="19569"/>
                  </a:cubicBezTo>
                  <a:cubicBezTo>
                    <a:pt x="3320" y="18369"/>
                    <a:pt x="-341" y="15569"/>
                    <a:pt x="25" y="11969"/>
                  </a:cubicBezTo>
                  <a:cubicBezTo>
                    <a:pt x="25" y="11169"/>
                    <a:pt x="25" y="10769"/>
                    <a:pt x="391" y="107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3969"/>
                    <a:pt x="9178" y="13969"/>
                    <a:pt x="9910" y="14369"/>
                  </a:cubicBezTo>
                  <a:cubicBezTo>
                    <a:pt x="10276" y="14369"/>
                    <a:pt x="10642" y="14369"/>
                    <a:pt x="10642" y="13969"/>
                  </a:cubicBezTo>
                  <a:cubicBezTo>
                    <a:pt x="11008" y="11969"/>
                    <a:pt x="11008" y="11569"/>
                    <a:pt x="9178" y="11169"/>
                  </a:cubicBezTo>
                  <a:cubicBezTo>
                    <a:pt x="6981" y="10769"/>
                    <a:pt x="6615" y="10769"/>
                    <a:pt x="6981" y="10369"/>
                  </a:cubicBezTo>
                  <a:lnTo>
                    <a:pt x="7347" y="7569"/>
                  </a:lnTo>
                  <a:close/>
                </a:path>
              </a:pathLst>
            </a:custGeom>
            <a:solidFill>
              <a:srgbClr val="3D353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89" name="Shape 1289"/>
            <p:cNvSpPr/>
            <p:nvPr/>
          </p:nvSpPr>
          <p:spPr>
            <a:xfrm>
              <a:off x="2328560" y="1202106"/>
              <a:ext cx="269752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773" extrusionOk="0">
                  <a:moveTo>
                    <a:pt x="7347" y="7569"/>
                  </a:moveTo>
                  <a:cubicBezTo>
                    <a:pt x="7347" y="7169"/>
                    <a:pt x="7713" y="7169"/>
                    <a:pt x="9544" y="7569"/>
                  </a:cubicBezTo>
                  <a:cubicBezTo>
                    <a:pt x="10642" y="7569"/>
                    <a:pt x="11740" y="7569"/>
                    <a:pt x="11740" y="7169"/>
                  </a:cubicBezTo>
                  <a:cubicBezTo>
                    <a:pt x="11740" y="5569"/>
                    <a:pt x="11740" y="5569"/>
                    <a:pt x="11008" y="5169"/>
                  </a:cubicBezTo>
                  <a:cubicBezTo>
                    <a:pt x="10276" y="5169"/>
                    <a:pt x="10276" y="5169"/>
                    <a:pt x="10276" y="6369"/>
                  </a:cubicBezTo>
                  <a:cubicBezTo>
                    <a:pt x="10276" y="6769"/>
                    <a:pt x="9910" y="6769"/>
                    <a:pt x="9544" y="6769"/>
                  </a:cubicBezTo>
                  <a:cubicBezTo>
                    <a:pt x="1856" y="5169"/>
                    <a:pt x="1856" y="5169"/>
                    <a:pt x="1856" y="5169"/>
                  </a:cubicBezTo>
                  <a:cubicBezTo>
                    <a:pt x="1490" y="5169"/>
                    <a:pt x="1490" y="4769"/>
                    <a:pt x="1490" y="4769"/>
                  </a:cubicBezTo>
                  <a:cubicBezTo>
                    <a:pt x="1856" y="2769"/>
                    <a:pt x="2222" y="-1231"/>
                    <a:pt x="11740" y="369"/>
                  </a:cubicBezTo>
                  <a:cubicBezTo>
                    <a:pt x="17598" y="1169"/>
                    <a:pt x="21259" y="3969"/>
                    <a:pt x="20527" y="7169"/>
                  </a:cubicBezTo>
                  <a:cubicBezTo>
                    <a:pt x="20527" y="9169"/>
                    <a:pt x="17964" y="9969"/>
                    <a:pt x="16134" y="10369"/>
                  </a:cubicBezTo>
                  <a:cubicBezTo>
                    <a:pt x="15767" y="10369"/>
                    <a:pt x="15401" y="10369"/>
                    <a:pt x="15401" y="10369"/>
                  </a:cubicBezTo>
                  <a:cubicBezTo>
                    <a:pt x="15401" y="10769"/>
                    <a:pt x="15767" y="10769"/>
                    <a:pt x="16134" y="10769"/>
                  </a:cubicBezTo>
                  <a:cubicBezTo>
                    <a:pt x="17964" y="11569"/>
                    <a:pt x="20161" y="13169"/>
                    <a:pt x="19795" y="15569"/>
                  </a:cubicBezTo>
                  <a:cubicBezTo>
                    <a:pt x="19428" y="18769"/>
                    <a:pt x="15035" y="20369"/>
                    <a:pt x="9178" y="19569"/>
                  </a:cubicBezTo>
                  <a:cubicBezTo>
                    <a:pt x="3320" y="18369"/>
                    <a:pt x="-341" y="15569"/>
                    <a:pt x="25" y="11969"/>
                  </a:cubicBezTo>
                  <a:cubicBezTo>
                    <a:pt x="25" y="11169"/>
                    <a:pt x="391" y="10769"/>
                    <a:pt x="391" y="107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3969"/>
                    <a:pt x="9178" y="13969"/>
                    <a:pt x="9910" y="14369"/>
                  </a:cubicBezTo>
                  <a:cubicBezTo>
                    <a:pt x="10276" y="14369"/>
                    <a:pt x="10642" y="14369"/>
                    <a:pt x="10642" y="13969"/>
                  </a:cubicBezTo>
                  <a:cubicBezTo>
                    <a:pt x="11008" y="11969"/>
                    <a:pt x="11008" y="11569"/>
                    <a:pt x="9178" y="11169"/>
                  </a:cubicBezTo>
                  <a:cubicBezTo>
                    <a:pt x="6981" y="10769"/>
                    <a:pt x="6615" y="10769"/>
                    <a:pt x="6981" y="10369"/>
                  </a:cubicBezTo>
                  <a:lnTo>
                    <a:pt x="7347" y="7569"/>
                  </a:lnTo>
                  <a:close/>
                </a:path>
              </a:pathLst>
            </a:custGeom>
            <a:solidFill>
              <a:srgbClr val="3F363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90" name="Shape 1290"/>
            <p:cNvSpPr/>
            <p:nvPr/>
          </p:nvSpPr>
          <p:spPr>
            <a:xfrm>
              <a:off x="2328560" y="1202106"/>
              <a:ext cx="269752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773" extrusionOk="0">
                  <a:moveTo>
                    <a:pt x="7347" y="7569"/>
                  </a:moveTo>
                  <a:cubicBezTo>
                    <a:pt x="7347" y="7169"/>
                    <a:pt x="7713" y="7169"/>
                    <a:pt x="9544" y="7569"/>
                  </a:cubicBezTo>
                  <a:cubicBezTo>
                    <a:pt x="10642" y="7569"/>
                    <a:pt x="11740" y="7569"/>
                    <a:pt x="11740" y="7169"/>
                  </a:cubicBezTo>
                  <a:cubicBezTo>
                    <a:pt x="11740" y="5569"/>
                    <a:pt x="11740" y="5569"/>
                    <a:pt x="11008" y="5169"/>
                  </a:cubicBezTo>
                  <a:cubicBezTo>
                    <a:pt x="10276" y="5169"/>
                    <a:pt x="10276" y="5169"/>
                    <a:pt x="10276" y="6369"/>
                  </a:cubicBezTo>
                  <a:cubicBezTo>
                    <a:pt x="10276" y="6769"/>
                    <a:pt x="9910" y="6769"/>
                    <a:pt x="9544" y="6769"/>
                  </a:cubicBezTo>
                  <a:cubicBezTo>
                    <a:pt x="1856" y="5169"/>
                    <a:pt x="1856" y="5169"/>
                    <a:pt x="1856" y="5169"/>
                  </a:cubicBezTo>
                  <a:cubicBezTo>
                    <a:pt x="1490" y="5169"/>
                    <a:pt x="1490" y="4769"/>
                    <a:pt x="1490" y="4769"/>
                  </a:cubicBezTo>
                  <a:cubicBezTo>
                    <a:pt x="1856" y="2769"/>
                    <a:pt x="2222" y="-1231"/>
                    <a:pt x="11740" y="369"/>
                  </a:cubicBezTo>
                  <a:cubicBezTo>
                    <a:pt x="17598" y="1169"/>
                    <a:pt x="21259" y="3969"/>
                    <a:pt x="20527" y="7169"/>
                  </a:cubicBezTo>
                  <a:cubicBezTo>
                    <a:pt x="20527" y="9169"/>
                    <a:pt x="17964" y="9969"/>
                    <a:pt x="16134" y="10369"/>
                  </a:cubicBezTo>
                  <a:cubicBezTo>
                    <a:pt x="15767" y="10369"/>
                    <a:pt x="15401" y="10369"/>
                    <a:pt x="15401" y="10369"/>
                  </a:cubicBezTo>
                  <a:cubicBezTo>
                    <a:pt x="15401" y="10769"/>
                    <a:pt x="15767" y="10769"/>
                    <a:pt x="16134" y="10769"/>
                  </a:cubicBezTo>
                  <a:cubicBezTo>
                    <a:pt x="17964" y="11569"/>
                    <a:pt x="20161" y="13169"/>
                    <a:pt x="19795" y="15569"/>
                  </a:cubicBezTo>
                  <a:cubicBezTo>
                    <a:pt x="19428" y="18769"/>
                    <a:pt x="15035" y="20369"/>
                    <a:pt x="9178" y="19569"/>
                  </a:cubicBezTo>
                  <a:cubicBezTo>
                    <a:pt x="3320" y="18369"/>
                    <a:pt x="-341" y="15569"/>
                    <a:pt x="25" y="11969"/>
                  </a:cubicBezTo>
                  <a:cubicBezTo>
                    <a:pt x="25" y="11169"/>
                    <a:pt x="391" y="10769"/>
                    <a:pt x="391" y="107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3969"/>
                    <a:pt x="9178" y="13969"/>
                    <a:pt x="9910" y="14369"/>
                  </a:cubicBezTo>
                  <a:cubicBezTo>
                    <a:pt x="10276" y="14369"/>
                    <a:pt x="10642" y="14369"/>
                    <a:pt x="10642" y="13969"/>
                  </a:cubicBezTo>
                  <a:cubicBezTo>
                    <a:pt x="11008" y="11969"/>
                    <a:pt x="11008" y="11569"/>
                    <a:pt x="9178" y="11169"/>
                  </a:cubicBezTo>
                  <a:cubicBezTo>
                    <a:pt x="6981" y="10769"/>
                    <a:pt x="6981" y="10769"/>
                    <a:pt x="6981" y="10369"/>
                  </a:cubicBezTo>
                  <a:lnTo>
                    <a:pt x="7347" y="7569"/>
                  </a:lnTo>
                  <a:close/>
                </a:path>
              </a:pathLst>
            </a:custGeom>
            <a:solidFill>
              <a:srgbClr val="40383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91" name="Shape 1291"/>
            <p:cNvSpPr/>
            <p:nvPr/>
          </p:nvSpPr>
          <p:spPr>
            <a:xfrm>
              <a:off x="2328560" y="1202106"/>
              <a:ext cx="269752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773" extrusionOk="0">
                  <a:moveTo>
                    <a:pt x="7347" y="7569"/>
                  </a:moveTo>
                  <a:cubicBezTo>
                    <a:pt x="7347" y="7169"/>
                    <a:pt x="7713" y="7169"/>
                    <a:pt x="9544" y="7569"/>
                  </a:cubicBezTo>
                  <a:cubicBezTo>
                    <a:pt x="10642" y="7569"/>
                    <a:pt x="11740" y="7569"/>
                    <a:pt x="11740" y="7169"/>
                  </a:cubicBezTo>
                  <a:cubicBezTo>
                    <a:pt x="11740" y="5569"/>
                    <a:pt x="11740" y="5569"/>
                    <a:pt x="11008" y="5169"/>
                  </a:cubicBezTo>
                  <a:cubicBezTo>
                    <a:pt x="10276" y="5169"/>
                    <a:pt x="10276" y="5169"/>
                    <a:pt x="10276" y="6369"/>
                  </a:cubicBezTo>
                  <a:cubicBezTo>
                    <a:pt x="10276" y="6769"/>
                    <a:pt x="9910" y="6769"/>
                    <a:pt x="9544" y="6769"/>
                  </a:cubicBezTo>
                  <a:cubicBezTo>
                    <a:pt x="1856" y="5169"/>
                    <a:pt x="1856" y="5169"/>
                    <a:pt x="1856" y="5169"/>
                  </a:cubicBezTo>
                  <a:cubicBezTo>
                    <a:pt x="1490" y="5169"/>
                    <a:pt x="1490" y="4769"/>
                    <a:pt x="1490" y="4769"/>
                  </a:cubicBezTo>
                  <a:cubicBezTo>
                    <a:pt x="1856" y="2769"/>
                    <a:pt x="2222" y="-1231"/>
                    <a:pt x="11740" y="369"/>
                  </a:cubicBezTo>
                  <a:cubicBezTo>
                    <a:pt x="17598" y="1169"/>
                    <a:pt x="21259" y="3969"/>
                    <a:pt x="20527" y="7169"/>
                  </a:cubicBezTo>
                  <a:cubicBezTo>
                    <a:pt x="20527" y="9169"/>
                    <a:pt x="17964" y="9969"/>
                    <a:pt x="16134" y="10369"/>
                  </a:cubicBezTo>
                  <a:cubicBezTo>
                    <a:pt x="15767" y="10369"/>
                    <a:pt x="15401" y="10369"/>
                    <a:pt x="15401" y="10369"/>
                  </a:cubicBezTo>
                  <a:cubicBezTo>
                    <a:pt x="15401" y="10769"/>
                    <a:pt x="15767" y="10769"/>
                    <a:pt x="16134" y="10769"/>
                  </a:cubicBezTo>
                  <a:cubicBezTo>
                    <a:pt x="17964" y="11569"/>
                    <a:pt x="20161" y="13169"/>
                    <a:pt x="19795" y="15569"/>
                  </a:cubicBezTo>
                  <a:cubicBezTo>
                    <a:pt x="19428" y="18769"/>
                    <a:pt x="15035" y="20369"/>
                    <a:pt x="9178" y="19569"/>
                  </a:cubicBezTo>
                  <a:cubicBezTo>
                    <a:pt x="3320" y="18369"/>
                    <a:pt x="-341" y="15569"/>
                    <a:pt x="25" y="11969"/>
                  </a:cubicBezTo>
                  <a:cubicBezTo>
                    <a:pt x="25" y="11169"/>
                    <a:pt x="391" y="10769"/>
                    <a:pt x="391" y="107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3969"/>
                    <a:pt x="9178" y="13969"/>
                    <a:pt x="9910" y="14369"/>
                  </a:cubicBezTo>
                  <a:cubicBezTo>
                    <a:pt x="10276" y="14369"/>
                    <a:pt x="10642" y="14369"/>
                    <a:pt x="10642" y="13969"/>
                  </a:cubicBezTo>
                  <a:cubicBezTo>
                    <a:pt x="11008" y="11969"/>
                    <a:pt x="11008" y="11569"/>
                    <a:pt x="9178" y="11169"/>
                  </a:cubicBezTo>
                  <a:cubicBezTo>
                    <a:pt x="6981" y="10769"/>
                    <a:pt x="6981" y="10769"/>
                    <a:pt x="6981" y="10369"/>
                  </a:cubicBezTo>
                  <a:lnTo>
                    <a:pt x="7347" y="7569"/>
                  </a:lnTo>
                  <a:close/>
                </a:path>
              </a:pathLst>
            </a:custGeom>
            <a:solidFill>
              <a:srgbClr val="42393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92" name="Shape 1292"/>
            <p:cNvSpPr/>
            <p:nvPr/>
          </p:nvSpPr>
          <p:spPr>
            <a:xfrm>
              <a:off x="2328560" y="1202106"/>
              <a:ext cx="269752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773" extrusionOk="0">
                  <a:moveTo>
                    <a:pt x="7347" y="7569"/>
                  </a:moveTo>
                  <a:cubicBezTo>
                    <a:pt x="7347" y="7169"/>
                    <a:pt x="7713" y="7169"/>
                    <a:pt x="9544" y="7569"/>
                  </a:cubicBezTo>
                  <a:cubicBezTo>
                    <a:pt x="10642" y="7569"/>
                    <a:pt x="11740" y="7569"/>
                    <a:pt x="11740" y="7169"/>
                  </a:cubicBezTo>
                  <a:cubicBezTo>
                    <a:pt x="11740" y="5569"/>
                    <a:pt x="11740" y="5569"/>
                    <a:pt x="11008" y="5169"/>
                  </a:cubicBezTo>
                  <a:cubicBezTo>
                    <a:pt x="10276" y="5169"/>
                    <a:pt x="10276" y="5169"/>
                    <a:pt x="10276" y="6369"/>
                  </a:cubicBezTo>
                  <a:cubicBezTo>
                    <a:pt x="10276" y="6769"/>
                    <a:pt x="9910" y="6769"/>
                    <a:pt x="9544" y="6769"/>
                  </a:cubicBezTo>
                  <a:cubicBezTo>
                    <a:pt x="1856" y="5169"/>
                    <a:pt x="1856" y="5169"/>
                    <a:pt x="1856" y="5169"/>
                  </a:cubicBezTo>
                  <a:cubicBezTo>
                    <a:pt x="1490" y="5169"/>
                    <a:pt x="1490" y="4769"/>
                    <a:pt x="1490" y="4769"/>
                  </a:cubicBezTo>
                  <a:cubicBezTo>
                    <a:pt x="1856" y="2769"/>
                    <a:pt x="2222" y="-1231"/>
                    <a:pt x="11740" y="369"/>
                  </a:cubicBezTo>
                  <a:cubicBezTo>
                    <a:pt x="17598" y="1169"/>
                    <a:pt x="21259" y="3969"/>
                    <a:pt x="20527" y="7169"/>
                  </a:cubicBezTo>
                  <a:cubicBezTo>
                    <a:pt x="20527" y="9169"/>
                    <a:pt x="17964" y="9969"/>
                    <a:pt x="16134" y="10369"/>
                  </a:cubicBezTo>
                  <a:cubicBezTo>
                    <a:pt x="15767" y="10369"/>
                    <a:pt x="15401" y="10369"/>
                    <a:pt x="15401" y="10369"/>
                  </a:cubicBezTo>
                  <a:cubicBezTo>
                    <a:pt x="15401" y="10769"/>
                    <a:pt x="15767" y="10769"/>
                    <a:pt x="16134" y="10769"/>
                  </a:cubicBezTo>
                  <a:cubicBezTo>
                    <a:pt x="17964" y="11569"/>
                    <a:pt x="20161" y="13169"/>
                    <a:pt x="19795" y="15569"/>
                  </a:cubicBezTo>
                  <a:cubicBezTo>
                    <a:pt x="19428" y="18769"/>
                    <a:pt x="15035" y="20369"/>
                    <a:pt x="9178" y="19569"/>
                  </a:cubicBezTo>
                  <a:cubicBezTo>
                    <a:pt x="3320" y="18369"/>
                    <a:pt x="-341" y="15569"/>
                    <a:pt x="25" y="11969"/>
                  </a:cubicBezTo>
                  <a:cubicBezTo>
                    <a:pt x="391" y="11169"/>
                    <a:pt x="391" y="10769"/>
                    <a:pt x="391" y="107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3969"/>
                    <a:pt x="9178" y="13969"/>
                    <a:pt x="9910" y="14369"/>
                  </a:cubicBezTo>
                  <a:cubicBezTo>
                    <a:pt x="10276" y="14369"/>
                    <a:pt x="10642" y="14369"/>
                    <a:pt x="10642" y="13969"/>
                  </a:cubicBezTo>
                  <a:cubicBezTo>
                    <a:pt x="11008" y="11969"/>
                    <a:pt x="11008" y="11569"/>
                    <a:pt x="9178" y="11169"/>
                  </a:cubicBezTo>
                  <a:cubicBezTo>
                    <a:pt x="6981" y="10769"/>
                    <a:pt x="6981" y="10769"/>
                    <a:pt x="6981" y="10369"/>
                  </a:cubicBezTo>
                  <a:lnTo>
                    <a:pt x="7347" y="7569"/>
                  </a:lnTo>
                  <a:close/>
                </a:path>
              </a:pathLst>
            </a:custGeom>
            <a:solidFill>
              <a:srgbClr val="433B3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93" name="Shape 1293"/>
            <p:cNvSpPr/>
            <p:nvPr/>
          </p:nvSpPr>
          <p:spPr>
            <a:xfrm>
              <a:off x="2328560" y="1202106"/>
              <a:ext cx="269752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773" extrusionOk="0">
                  <a:moveTo>
                    <a:pt x="7347" y="7569"/>
                  </a:moveTo>
                  <a:cubicBezTo>
                    <a:pt x="7347" y="7169"/>
                    <a:pt x="7713" y="7169"/>
                    <a:pt x="9544" y="7569"/>
                  </a:cubicBezTo>
                  <a:cubicBezTo>
                    <a:pt x="10642" y="7569"/>
                    <a:pt x="11740" y="7569"/>
                    <a:pt x="11740" y="7169"/>
                  </a:cubicBezTo>
                  <a:cubicBezTo>
                    <a:pt x="11740" y="5569"/>
                    <a:pt x="11740" y="5569"/>
                    <a:pt x="11008" y="5169"/>
                  </a:cubicBezTo>
                  <a:cubicBezTo>
                    <a:pt x="10276" y="5169"/>
                    <a:pt x="10276" y="5169"/>
                    <a:pt x="10276" y="6369"/>
                  </a:cubicBezTo>
                  <a:cubicBezTo>
                    <a:pt x="10276" y="6769"/>
                    <a:pt x="9910" y="6769"/>
                    <a:pt x="9544" y="6769"/>
                  </a:cubicBezTo>
                  <a:cubicBezTo>
                    <a:pt x="1856" y="5169"/>
                    <a:pt x="1856" y="5169"/>
                    <a:pt x="1856" y="5169"/>
                  </a:cubicBezTo>
                  <a:cubicBezTo>
                    <a:pt x="1490" y="5169"/>
                    <a:pt x="1490" y="4769"/>
                    <a:pt x="1490" y="4769"/>
                  </a:cubicBezTo>
                  <a:cubicBezTo>
                    <a:pt x="1856" y="2769"/>
                    <a:pt x="2222" y="-1231"/>
                    <a:pt x="11740" y="369"/>
                  </a:cubicBezTo>
                  <a:cubicBezTo>
                    <a:pt x="17598" y="1169"/>
                    <a:pt x="21259" y="3969"/>
                    <a:pt x="20527" y="7169"/>
                  </a:cubicBezTo>
                  <a:cubicBezTo>
                    <a:pt x="20527" y="9169"/>
                    <a:pt x="17964" y="9969"/>
                    <a:pt x="16134" y="10369"/>
                  </a:cubicBezTo>
                  <a:cubicBezTo>
                    <a:pt x="15767" y="10369"/>
                    <a:pt x="15401" y="10369"/>
                    <a:pt x="15401" y="10369"/>
                  </a:cubicBezTo>
                  <a:cubicBezTo>
                    <a:pt x="15401" y="10769"/>
                    <a:pt x="15767" y="10769"/>
                    <a:pt x="16134" y="10769"/>
                  </a:cubicBezTo>
                  <a:cubicBezTo>
                    <a:pt x="17964" y="11569"/>
                    <a:pt x="20161" y="13169"/>
                    <a:pt x="19795" y="15569"/>
                  </a:cubicBezTo>
                  <a:cubicBezTo>
                    <a:pt x="19428" y="18769"/>
                    <a:pt x="15035" y="20369"/>
                    <a:pt x="9178" y="19569"/>
                  </a:cubicBezTo>
                  <a:cubicBezTo>
                    <a:pt x="3320" y="18369"/>
                    <a:pt x="-341" y="15569"/>
                    <a:pt x="25" y="11969"/>
                  </a:cubicBezTo>
                  <a:cubicBezTo>
                    <a:pt x="391" y="11169"/>
                    <a:pt x="391" y="10769"/>
                    <a:pt x="391" y="107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3969"/>
                    <a:pt x="9178" y="13969"/>
                    <a:pt x="9910" y="14369"/>
                  </a:cubicBezTo>
                  <a:cubicBezTo>
                    <a:pt x="10276" y="14369"/>
                    <a:pt x="10642" y="14369"/>
                    <a:pt x="10642" y="13969"/>
                  </a:cubicBezTo>
                  <a:cubicBezTo>
                    <a:pt x="11008" y="11969"/>
                    <a:pt x="11008" y="11569"/>
                    <a:pt x="9178" y="11169"/>
                  </a:cubicBezTo>
                  <a:cubicBezTo>
                    <a:pt x="6981" y="10769"/>
                    <a:pt x="6981" y="10769"/>
                    <a:pt x="6981" y="10369"/>
                  </a:cubicBezTo>
                  <a:lnTo>
                    <a:pt x="7347" y="7569"/>
                  </a:lnTo>
                  <a:close/>
                </a:path>
              </a:pathLst>
            </a:custGeom>
            <a:solidFill>
              <a:srgbClr val="453C3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94" name="Shape 1294"/>
            <p:cNvSpPr/>
            <p:nvPr/>
          </p:nvSpPr>
          <p:spPr>
            <a:xfrm>
              <a:off x="2328560" y="1202106"/>
              <a:ext cx="269752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773" extrusionOk="0">
                  <a:moveTo>
                    <a:pt x="7347" y="7569"/>
                  </a:moveTo>
                  <a:cubicBezTo>
                    <a:pt x="7347" y="7169"/>
                    <a:pt x="7713" y="7169"/>
                    <a:pt x="9544" y="7569"/>
                  </a:cubicBezTo>
                  <a:cubicBezTo>
                    <a:pt x="10642" y="7569"/>
                    <a:pt x="11740" y="7569"/>
                    <a:pt x="11740" y="7169"/>
                  </a:cubicBezTo>
                  <a:cubicBezTo>
                    <a:pt x="11740" y="5569"/>
                    <a:pt x="11740" y="5569"/>
                    <a:pt x="11008" y="5169"/>
                  </a:cubicBezTo>
                  <a:cubicBezTo>
                    <a:pt x="10276" y="5169"/>
                    <a:pt x="10276" y="5169"/>
                    <a:pt x="10276" y="6369"/>
                  </a:cubicBezTo>
                  <a:cubicBezTo>
                    <a:pt x="10276" y="6769"/>
                    <a:pt x="9910" y="6769"/>
                    <a:pt x="9544" y="6769"/>
                  </a:cubicBezTo>
                  <a:cubicBezTo>
                    <a:pt x="1856" y="5169"/>
                    <a:pt x="1856" y="5169"/>
                    <a:pt x="1856" y="5169"/>
                  </a:cubicBezTo>
                  <a:cubicBezTo>
                    <a:pt x="1490" y="5169"/>
                    <a:pt x="1490" y="4769"/>
                    <a:pt x="1490" y="4769"/>
                  </a:cubicBezTo>
                  <a:cubicBezTo>
                    <a:pt x="1856" y="2769"/>
                    <a:pt x="2222" y="-1231"/>
                    <a:pt x="11740" y="369"/>
                  </a:cubicBezTo>
                  <a:cubicBezTo>
                    <a:pt x="17598" y="1169"/>
                    <a:pt x="21259" y="3969"/>
                    <a:pt x="20527" y="7169"/>
                  </a:cubicBezTo>
                  <a:cubicBezTo>
                    <a:pt x="20527" y="9169"/>
                    <a:pt x="17964" y="9969"/>
                    <a:pt x="16134" y="10369"/>
                  </a:cubicBezTo>
                  <a:cubicBezTo>
                    <a:pt x="15767" y="10369"/>
                    <a:pt x="15401" y="10369"/>
                    <a:pt x="15401" y="10369"/>
                  </a:cubicBezTo>
                  <a:cubicBezTo>
                    <a:pt x="15401" y="10769"/>
                    <a:pt x="15767" y="10769"/>
                    <a:pt x="16134" y="10769"/>
                  </a:cubicBezTo>
                  <a:cubicBezTo>
                    <a:pt x="17964" y="11569"/>
                    <a:pt x="20161" y="13169"/>
                    <a:pt x="19795" y="15569"/>
                  </a:cubicBezTo>
                  <a:cubicBezTo>
                    <a:pt x="19428" y="18769"/>
                    <a:pt x="15035" y="20369"/>
                    <a:pt x="9178" y="19569"/>
                  </a:cubicBezTo>
                  <a:cubicBezTo>
                    <a:pt x="3320" y="18369"/>
                    <a:pt x="-341" y="15569"/>
                    <a:pt x="25" y="11969"/>
                  </a:cubicBezTo>
                  <a:cubicBezTo>
                    <a:pt x="391" y="11169"/>
                    <a:pt x="391" y="10769"/>
                    <a:pt x="391" y="107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3969"/>
                    <a:pt x="9178" y="13969"/>
                    <a:pt x="9910" y="14369"/>
                  </a:cubicBezTo>
                  <a:cubicBezTo>
                    <a:pt x="10276" y="14369"/>
                    <a:pt x="10642" y="14369"/>
                    <a:pt x="10642" y="13969"/>
                  </a:cubicBezTo>
                  <a:cubicBezTo>
                    <a:pt x="11008" y="11969"/>
                    <a:pt x="11008" y="11569"/>
                    <a:pt x="9178" y="11169"/>
                  </a:cubicBezTo>
                  <a:cubicBezTo>
                    <a:pt x="6981" y="10769"/>
                    <a:pt x="6981" y="10769"/>
                    <a:pt x="6981" y="10369"/>
                  </a:cubicBezTo>
                  <a:lnTo>
                    <a:pt x="7347" y="7569"/>
                  </a:lnTo>
                  <a:close/>
                </a:path>
              </a:pathLst>
            </a:custGeom>
            <a:solidFill>
              <a:srgbClr val="463D3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95" name="Shape 1295"/>
            <p:cNvSpPr/>
            <p:nvPr/>
          </p:nvSpPr>
          <p:spPr>
            <a:xfrm>
              <a:off x="2328560" y="1202106"/>
              <a:ext cx="269752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773" extrusionOk="0">
                  <a:moveTo>
                    <a:pt x="7347" y="7569"/>
                  </a:moveTo>
                  <a:cubicBezTo>
                    <a:pt x="7347" y="7169"/>
                    <a:pt x="7713" y="7169"/>
                    <a:pt x="9544" y="7569"/>
                  </a:cubicBezTo>
                  <a:cubicBezTo>
                    <a:pt x="10642" y="7569"/>
                    <a:pt x="11740" y="7569"/>
                    <a:pt x="11740" y="7169"/>
                  </a:cubicBezTo>
                  <a:cubicBezTo>
                    <a:pt x="11740" y="5569"/>
                    <a:pt x="11740" y="5569"/>
                    <a:pt x="11008" y="5169"/>
                  </a:cubicBezTo>
                  <a:cubicBezTo>
                    <a:pt x="10276" y="5169"/>
                    <a:pt x="10276" y="5169"/>
                    <a:pt x="10276" y="6369"/>
                  </a:cubicBezTo>
                  <a:cubicBezTo>
                    <a:pt x="10276" y="6769"/>
                    <a:pt x="9910" y="6769"/>
                    <a:pt x="9544" y="6769"/>
                  </a:cubicBezTo>
                  <a:cubicBezTo>
                    <a:pt x="1856" y="5169"/>
                    <a:pt x="1856" y="5169"/>
                    <a:pt x="1856" y="5169"/>
                  </a:cubicBezTo>
                  <a:cubicBezTo>
                    <a:pt x="1490" y="5169"/>
                    <a:pt x="1490" y="4769"/>
                    <a:pt x="1490" y="4769"/>
                  </a:cubicBezTo>
                  <a:cubicBezTo>
                    <a:pt x="1856" y="2769"/>
                    <a:pt x="2222" y="-1231"/>
                    <a:pt x="11740" y="369"/>
                  </a:cubicBezTo>
                  <a:cubicBezTo>
                    <a:pt x="17598" y="1169"/>
                    <a:pt x="21259" y="3969"/>
                    <a:pt x="20527" y="7169"/>
                  </a:cubicBezTo>
                  <a:cubicBezTo>
                    <a:pt x="20527" y="9169"/>
                    <a:pt x="17964" y="9969"/>
                    <a:pt x="16134" y="10369"/>
                  </a:cubicBezTo>
                  <a:cubicBezTo>
                    <a:pt x="15767" y="10369"/>
                    <a:pt x="15401" y="10369"/>
                    <a:pt x="15401" y="10369"/>
                  </a:cubicBezTo>
                  <a:cubicBezTo>
                    <a:pt x="15401" y="10769"/>
                    <a:pt x="15767" y="10769"/>
                    <a:pt x="16134" y="10769"/>
                  </a:cubicBezTo>
                  <a:cubicBezTo>
                    <a:pt x="17964" y="11569"/>
                    <a:pt x="20161" y="13169"/>
                    <a:pt x="19795" y="15569"/>
                  </a:cubicBezTo>
                  <a:cubicBezTo>
                    <a:pt x="19428" y="18769"/>
                    <a:pt x="15035" y="20369"/>
                    <a:pt x="9178" y="19569"/>
                  </a:cubicBezTo>
                  <a:cubicBezTo>
                    <a:pt x="3320" y="18369"/>
                    <a:pt x="-341" y="15569"/>
                    <a:pt x="25" y="11969"/>
                  </a:cubicBezTo>
                  <a:cubicBezTo>
                    <a:pt x="391" y="11169"/>
                    <a:pt x="391" y="10769"/>
                    <a:pt x="391" y="107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2369"/>
                    <a:pt x="9544" y="12369"/>
                    <a:pt x="9178" y="12369"/>
                  </a:cubicBezTo>
                  <a:cubicBezTo>
                    <a:pt x="9178" y="13969"/>
                    <a:pt x="9178" y="13969"/>
                    <a:pt x="9910" y="14369"/>
                  </a:cubicBezTo>
                  <a:cubicBezTo>
                    <a:pt x="10276" y="14369"/>
                    <a:pt x="10642" y="14369"/>
                    <a:pt x="10642" y="13969"/>
                  </a:cubicBezTo>
                  <a:cubicBezTo>
                    <a:pt x="11008" y="11969"/>
                    <a:pt x="11008" y="11569"/>
                    <a:pt x="9178" y="11169"/>
                  </a:cubicBezTo>
                  <a:cubicBezTo>
                    <a:pt x="6981" y="10769"/>
                    <a:pt x="6981" y="10769"/>
                    <a:pt x="6981" y="10369"/>
                  </a:cubicBezTo>
                  <a:lnTo>
                    <a:pt x="7347" y="7569"/>
                  </a:lnTo>
                  <a:close/>
                </a:path>
              </a:pathLst>
            </a:custGeom>
            <a:solidFill>
              <a:srgbClr val="483F3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96" name="Shape 1296"/>
            <p:cNvSpPr/>
            <p:nvPr/>
          </p:nvSpPr>
          <p:spPr>
            <a:xfrm>
              <a:off x="2328560" y="1202106"/>
              <a:ext cx="269752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773" extrusionOk="0">
                  <a:moveTo>
                    <a:pt x="7347" y="7569"/>
                  </a:moveTo>
                  <a:cubicBezTo>
                    <a:pt x="7347" y="7169"/>
                    <a:pt x="7713" y="7169"/>
                    <a:pt x="9544" y="7569"/>
                  </a:cubicBezTo>
                  <a:cubicBezTo>
                    <a:pt x="10642" y="7569"/>
                    <a:pt x="11740" y="7569"/>
                    <a:pt x="11740" y="7169"/>
                  </a:cubicBezTo>
                  <a:cubicBezTo>
                    <a:pt x="11740" y="5569"/>
                    <a:pt x="11740" y="5569"/>
                    <a:pt x="11008" y="5169"/>
                  </a:cubicBezTo>
                  <a:cubicBezTo>
                    <a:pt x="10276" y="5169"/>
                    <a:pt x="10276" y="5169"/>
                    <a:pt x="10276" y="6369"/>
                  </a:cubicBezTo>
                  <a:cubicBezTo>
                    <a:pt x="10276" y="6769"/>
                    <a:pt x="9910" y="6769"/>
                    <a:pt x="9544" y="6769"/>
                  </a:cubicBezTo>
                  <a:cubicBezTo>
                    <a:pt x="1856" y="5169"/>
                    <a:pt x="1856" y="5169"/>
                    <a:pt x="1856" y="5169"/>
                  </a:cubicBezTo>
                  <a:cubicBezTo>
                    <a:pt x="1490" y="5169"/>
                    <a:pt x="1490" y="4769"/>
                    <a:pt x="1490" y="4769"/>
                  </a:cubicBezTo>
                  <a:cubicBezTo>
                    <a:pt x="1856" y="2769"/>
                    <a:pt x="2222" y="-1231"/>
                    <a:pt x="11740" y="369"/>
                  </a:cubicBezTo>
                  <a:cubicBezTo>
                    <a:pt x="17598" y="1169"/>
                    <a:pt x="21259" y="3969"/>
                    <a:pt x="20527" y="7169"/>
                  </a:cubicBezTo>
                  <a:cubicBezTo>
                    <a:pt x="20527" y="9169"/>
                    <a:pt x="17964" y="9969"/>
                    <a:pt x="16134" y="10369"/>
                  </a:cubicBezTo>
                  <a:cubicBezTo>
                    <a:pt x="15767" y="10369"/>
                    <a:pt x="15401" y="10369"/>
                    <a:pt x="15401" y="10369"/>
                  </a:cubicBezTo>
                  <a:cubicBezTo>
                    <a:pt x="15401" y="10769"/>
                    <a:pt x="15767" y="10769"/>
                    <a:pt x="16134" y="10769"/>
                  </a:cubicBezTo>
                  <a:cubicBezTo>
                    <a:pt x="17964" y="11569"/>
                    <a:pt x="20161" y="13169"/>
                    <a:pt x="19795" y="15569"/>
                  </a:cubicBezTo>
                  <a:cubicBezTo>
                    <a:pt x="19428" y="18769"/>
                    <a:pt x="15035" y="20369"/>
                    <a:pt x="9178" y="19569"/>
                  </a:cubicBezTo>
                  <a:cubicBezTo>
                    <a:pt x="3320" y="18369"/>
                    <a:pt x="-341" y="15569"/>
                    <a:pt x="25" y="11969"/>
                  </a:cubicBezTo>
                  <a:cubicBezTo>
                    <a:pt x="391" y="11169"/>
                    <a:pt x="391" y="10769"/>
                    <a:pt x="391" y="107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2369"/>
                    <a:pt x="9544" y="12369"/>
                    <a:pt x="9178" y="12369"/>
                  </a:cubicBezTo>
                  <a:cubicBezTo>
                    <a:pt x="9178" y="13969"/>
                    <a:pt x="9178" y="13969"/>
                    <a:pt x="9910" y="14369"/>
                  </a:cubicBezTo>
                  <a:cubicBezTo>
                    <a:pt x="10276" y="14369"/>
                    <a:pt x="10642" y="14369"/>
                    <a:pt x="10642" y="13969"/>
                  </a:cubicBezTo>
                  <a:cubicBezTo>
                    <a:pt x="11008" y="11969"/>
                    <a:pt x="11008" y="11569"/>
                    <a:pt x="9178" y="11169"/>
                  </a:cubicBezTo>
                  <a:cubicBezTo>
                    <a:pt x="6981" y="10769"/>
                    <a:pt x="6981" y="10769"/>
                    <a:pt x="6981" y="10369"/>
                  </a:cubicBezTo>
                  <a:lnTo>
                    <a:pt x="7347" y="7569"/>
                  </a:lnTo>
                  <a:close/>
                </a:path>
              </a:pathLst>
            </a:custGeom>
            <a:solidFill>
              <a:srgbClr val="49403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97" name="Shape 1297"/>
            <p:cNvSpPr/>
            <p:nvPr/>
          </p:nvSpPr>
          <p:spPr>
            <a:xfrm>
              <a:off x="2328560" y="1202194"/>
              <a:ext cx="269752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559" extrusionOk="0">
                  <a:moveTo>
                    <a:pt x="7347" y="7431"/>
                  </a:moveTo>
                  <a:cubicBezTo>
                    <a:pt x="7347" y="7038"/>
                    <a:pt x="7713" y="7038"/>
                    <a:pt x="9544" y="7431"/>
                  </a:cubicBezTo>
                  <a:cubicBezTo>
                    <a:pt x="10642" y="7431"/>
                    <a:pt x="11740" y="7431"/>
                    <a:pt x="11740" y="7038"/>
                  </a:cubicBezTo>
                  <a:cubicBezTo>
                    <a:pt x="11740" y="5467"/>
                    <a:pt x="11740" y="5467"/>
                    <a:pt x="11008" y="5075"/>
                  </a:cubicBezTo>
                  <a:cubicBezTo>
                    <a:pt x="10276" y="5075"/>
                    <a:pt x="10276" y="5075"/>
                    <a:pt x="10276" y="6253"/>
                  </a:cubicBezTo>
                  <a:cubicBezTo>
                    <a:pt x="10276" y="6646"/>
                    <a:pt x="9910" y="6646"/>
                    <a:pt x="9544" y="6646"/>
                  </a:cubicBezTo>
                  <a:cubicBezTo>
                    <a:pt x="1856" y="5075"/>
                    <a:pt x="1856" y="5075"/>
                    <a:pt x="1856" y="5075"/>
                  </a:cubicBezTo>
                  <a:cubicBezTo>
                    <a:pt x="1490" y="5075"/>
                    <a:pt x="1490" y="4682"/>
                    <a:pt x="1490" y="4682"/>
                  </a:cubicBezTo>
                  <a:cubicBezTo>
                    <a:pt x="1856" y="2718"/>
                    <a:pt x="2222" y="-1209"/>
                    <a:pt x="11740" y="362"/>
                  </a:cubicBezTo>
                  <a:cubicBezTo>
                    <a:pt x="17598" y="1147"/>
                    <a:pt x="21259" y="3896"/>
                    <a:pt x="20527" y="7038"/>
                  </a:cubicBezTo>
                  <a:cubicBezTo>
                    <a:pt x="20527" y="9002"/>
                    <a:pt x="17964" y="9787"/>
                    <a:pt x="16134" y="10180"/>
                  </a:cubicBezTo>
                  <a:cubicBezTo>
                    <a:pt x="15767" y="10180"/>
                    <a:pt x="15401" y="10180"/>
                    <a:pt x="15401" y="10180"/>
                  </a:cubicBezTo>
                  <a:cubicBezTo>
                    <a:pt x="15401" y="10573"/>
                    <a:pt x="15767" y="10573"/>
                    <a:pt x="16134" y="10573"/>
                  </a:cubicBezTo>
                  <a:cubicBezTo>
                    <a:pt x="17964" y="11358"/>
                    <a:pt x="20161" y="12929"/>
                    <a:pt x="19795" y="15286"/>
                  </a:cubicBezTo>
                  <a:cubicBezTo>
                    <a:pt x="19428" y="18427"/>
                    <a:pt x="15035" y="20391"/>
                    <a:pt x="9178" y="19213"/>
                  </a:cubicBezTo>
                  <a:cubicBezTo>
                    <a:pt x="3320" y="18427"/>
                    <a:pt x="-341" y="15286"/>
                    <a:pt x="25" y="11751"/>
                  </a:cubicBezTo>
                  <a:cubicBezTo>
                    <a:pt x="391" y="10966"/>
                    <a:pt x="391" y="10573"/>
                    <a:pt x="391" y="10573"/>
                  </a:cubicBezTo>
                  <a:cubicBezTo>
                    <a:pt x="9178" y="12144"/>
                    <a:pt x="9178" y="12144"/>
                    <a:pt x="9178" y="12144"/>
                  </a:cubicBezTo>
                  <a:cubicBezTo>
                    <a:pt x="9178" y="12144"/>
                    <a:pt x="9544" y="12144"/>
                    <a:pt x="9178" y="12144"/>
                  </a:cubicBezTo>
                  <a:cubicBezTo>
                    <a:pt x="9178" y="13715"/>
                    <a:pt x="9178" y="13715"/>
                    <a:pt x="9910" y="14107"/>
                  </a:cubicBezTo>
                  <a:cubicBezTo>
                    <a:pt x="10276" y="14107"/>
                    <a:pt x="10642" y="14107"/>
                    <a:pt x="10642" y="13715"/>
                  </a:cubicBezTo>
                  <a:cubicBezTo>
                    <a:pt x="11008" y="11751"/>
                    <a:pt x="11008" y="11358"/>
                    <a:pt x="9178" y="10966"/>
                  </a:cubicBezTo>
                  <a:cubicBezTo>
                    <a:pt x="6981" y="10573"/>
                    <a:pt x="6981" y="10573"/>
                    <a:pt x="6981" y="10180"/>
                  </a:cubicBezTo>
                  <a:lnTo>
                    <a:pt x="7347" y="7431"/>
                  </a:lnTo>
                  <a:close/>
                </a:path>
              </a:pathLst>
            </a:custGeom>
            <a:solidFill>
              <a:srgbClr val="4B42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98" name="Shape 1298"/>
            <p:cNvSpPr/>
            <p:nvPr/>
          </p:nvSpPr>
          <p:spPr>
            <a:xfrm>
              <a:off x="2328560" y="1202194"/>
              <a:ext cx="269752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559" extrusionOk="0">
                  <a:moveTo>
                    <a:pt x="7347" y="7431"/>
                  </a:moveTo>
                  <a:cubicBezTo>
                    <a:pt x="7347" y="7038"/>
                    <a:pt x="7713" y="7038"/>
                    <a:pt x="9544" y="7431"/>
                  </a:cubicBezTo>
                  <a:cubicBezTo>
                    <a:pt x="10642" y="7431"/>
                    <a:pt x="11740" y="7431"/>
                    <a:pt x="11740" y="7038"/>
                  </a:cubicBezTo>
                  <a:cubicBezTo>
                    <a:pt x="11740" y="5467"/>
                    <a:pt x="11740" y="5467"/>
                    <a:pt x="11008" y="5075"/>
                  </a:cubicBezTo>
                  <a:cubicBezTo>
                    <a:pt x="10276" y="5075"/>
                    <a:pt x="10276" y="5075"/>
                    <a:pt x="10276" y="6253"/>
                  </a:cubicBezTo>
                  <a:cubicBezTo>
                    <a:pt x="10276" y="6646"/>
                    <a:pt x="9910" y="6646"/>
                    <a:pt x="9544" y="6646"/>
                  </a:cubicBezTo>
                  <a:cubicBezTo>
                    <a:pt x="1856" y="5075"/>
                    <a:pt x="1856" y="5075"/>
                    <a:pt x="1856" y="5075"/>
                  </a:cubicBezTo>
                  <a:cubicBezTo>
                    <a:pt x="1490" y="5075"/>
                    <a:pt x="1490" y="4682"/>
                    <a:pt x="1490" y="4682"/>
                  </a:cubicBezTo>
                  <a:cubicBezTo>
                    <a:pt x="1856" y="2718"/>
                    <a:pt x="2222" y="-1209"/>
                    <a:pt x="11740" y="362"/>
                  </a:cubicBezTo>
                  <a:cubicBezTo>
                    <a:pt x="17598" y="1147"/>
                    <a:pt x="21259" y="3896"/>
                    <a:pt x="20527" y="7038"/>
                  </a:cubicBezTo>
                  <a:cubicBezTo>
                    <a:pt x="20527" y="9002"/>
                    <a:pt x="17964" y="9787"/>
                    <a:pt x="16134" y="10180"/>
                  </a:cubicBezTo>
                  <a:cubicBezTo>
                    <a:pt x="15767" y="10180"/>
                    <a:pt x="15401" y="10180"/>
                    <a:pt x="15401" y="10180"/>
                  </a:cubicBezTo>
                  <a:cubicBezTo>
                    <a:pt x="15401" y="10573"/>
                    <a:pt x="15767" y="10573"/>
                    <a:pt x="16134" y="10573"/>
                  </a:cubicBezTo>
                  <a:cubicBezTo>
                    <a:pt x="17964" y="11358"/>
                    <a:pt x="20161" y="12929"/>
                    <a:pt x="19795" y="15286"/>
                  </a:cubicBezTo>
                  <a:cubicBezTo>
                    <a:pt x="19428" y="18427"/>
                    <a:pt x="15035" y="20391"/>
                    <a:pt x="9178" y="19213"/>
                  </a:cubicBezTo>
                  <a:cubicBezTo>
                    <a:pt x="3320" y="18427"/>
                    <a:pt x="-341" y="15286"/>
                    <a:pt x="25" y="11751"/>
                  </a:cubicBezTo>
                  <a:cubicBezTo>
                    <a:pt x="391" y="10966"/>
                    <a:pt x="391" y="10573"/>
                    <a:pt x="391" y="10573"/>
                  </a:cubicBezTo>
                  <a:cubicBezTo>
                    <a:pt x="9178" y="12144"/>
                    <a:pt x="9178" y="12144"/>
                    <a:pt x="9178" y="12144"/>
                  </a:cubicBezTo>
                  <a:cubicBezTo>
                    <a:pt x="9178" y="12144"/>
                    <a:pt x="9544" y="12144"/>
                    <a:pt x="9178" y="12144"/>
                  </a:cubicBezTo>
                  <a:cubicBezTo>
                    <a:pt x="9178" y="13715"/>
                    <a:pt x="9178" y="13715"/>
                    <a:pt x="9910" y="14107"/>
                  </a:cubicBezTo>
                  <a:cubicBezTo>
                    <a:pt x="10276" y="14107"/>
                    <a:pt x="10642" y="14107"/>
                    <a:pt x="10642" y="13715"/>
                  </a:cubicBezTo>
                  <a:cubicBezTo>
                    <a:pt x="11008" y="11751"/>
                    <a:pt x="11008" y="11358"/>
                    <a:pt x="9178" y="10966"/>
                  </a:cubicBezTo>
                  <a:cubicBezTo>
                    <a:pt x="6981" y="10573"/>
                    <a:pt x="6981" y="10573"/>
                    <a:pt x="6981" y="10180"/>
                  </a:cubicBezTo>
                  <a:lnTo>
                    <a:pt x="7347" y="7431"/>
                  </a:lnTo>
                  <a:close/>
                </a:path>
              </a:pathLst>
            </a:custGeom>
            <a:solidFill>
              <a:srgbClr val="4D434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299" name="Shape 1299"/>
            <p:cNvSpPr/>
            <p:nvPr/>
          </p:nvSpPr>
          <p:spPr>
            <a:xfrm>
              <a:off x="2328560" y="1202194"/>
              <a:ext cx="269752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559" extrusionOk="0">
                  <a:moveTo>
                    <a:pt x="7347" y="7431"/>
                  </a:moveTo>
                  <a:cubicBezTo>
                    <a:pt x="7347" y="7038"/>
                    <a:pt x="7713" y="7038"/>
                    <a:pt x="9544" y="7431"/>
                  </a:cubicBezTo>
                  <a:cubicBezTo>
                    <a:pt x="10642" y="7431"/>
                    <a:pt x="11740" y="7431"/>
                    <a:pt x="11740" y="7038"/>
                  </a:cubicBezTo>
                  <a:cubicBezTo>
                    <a:pt x="11740" y="5467"/>
                    <a:pt x="11740" y="5467"/>
                    <a:pt x="11008" y="5075"/>
                  </a:cubicBezTo>
                  <a:cubicBezTo>
                    <a:pt x="10276" y="5075"/>
                    <a:pt x="10276" y="5075"/>
                    <a:pt x="10276" y="6253"/>
                  </a:cubicBezTo>
                  <a:cubicBezTo>
                    <a:pt x="10276" y="6646"/>
                    <a:pt x="9910" y="6646"/>
                    <a:pt x="9544" y="6646"/>
                  </a:cubicBezTo>
                  <a:cubicBezTo>
                    <a:pt x="1856" y="5075"/>
                    <a:pt x="1856" y="5075"/>
                    <a:pt x="1856" y="5075"/>
                  </a:cubicBezTo>
                  <a:cubicBezTo>
                    <a:pt x="1490" y="5075"/>
                    <a:pt x="1490" y="4682"/>
                    <a:pt x="1490" y="4682"/>
                  </a:cubicBezTo>
                  <a:cubicBezTo>
                    <a:pt x="1856" y="2718"/>
                    <a:pt x="2222" y="-1209"/>
                    <a:pt x="11740" y="362"/>
                  </a:cubicBezTo>
                  <a:cubicBezTo>
                    <a:pt x="17598" y="1147"/>
                    <a:pt x="21259" y="3896"/>
                    <a:pt x="20527" y="7038"/>
                  </a:cubicBezTo>
                  <a:cubicBezTo>
                    <a:pt x="20527" y="9002"/>
                    <a:pt x="17964" y="9787"/>
                    <a:pt x="16134" y="10180"/>
                  </a:cubicBezTo>
                  <a:cubicBezTo>
                    <a:pt x="15767" y="10180"/>
                    <a:pt x="15401" y="10180"/>
                    <a:pt x="15401" y="10180"/>
                  </a:cubicBezTo>
                  <a:cubicBezTo>
                    <a:pt x="15401" y="10573"/>
                    <a:pt x="15767" y="10573"/>
                    <a:pt x="16134" y="10573"/>
                  </a:cubicBezTo>
                  <a:cubicBezTo>
                    <a:pt x="17964" y="11358"/>
                    <a:pt x="20161" y="12929"/>
                    <a:pt x="19795" y="15286"/>
                  </a:cubicBezTo>
                  <a:cubicBezTo>
                    <a:pt x="19428" y="18427"/>
                    <a:pt x="15035" y="20391"/>
                    <a:pt x="9178" y="19213"/>
                  </a:cubicBezTo>
                  <a:cubicBezTo>
                    <a:pt x="3320" y="18427"/>
                    <a:pt x="-341" y="15286"/>
                    <a:pt x="25" y="11751"/>
                  </a:cubicBezTo>
                  <a:cubicBezTo>
                    <a:pt x="391" y="10966"/>
                    <a:pt x="391" y="10573"/>
                    <a:pt x="391" y="10573"/>
                  </a:cubicBezTo>
                  <a:cubicBezTo>
                    <a:pt x="9178" y="12144"/>
                    <a:pt x="9178" y="12144"/>
                    <a:pt x="9178" y="12144"/>
                  </a:cubicBezTo>
                  <a:cubicBezTo>
                    <a:pt x="9178" y="12144"/>
                    <a:pt x="9544" y="12144"/>
                    <a:pt x="9178" y="12144"/>
                  </a:cubicBezTo>
                  <a:cubicBezTo>
                    <a:pt x="9178" y="13715"/>
                    <a:pt x="9178" y="13715"/>
                    <a:pt x="9910" y="14107"/>
                  </a:cubicBezTo>
                  <a:cubicBezTo>
                    <a:pt x="10276" y="14107"/>
                    <a:pt x="10642" y="14107"/>
                    <a:pt x="10642" y="13715"/>
                  </a:cubicBezTo>
                  <a:cubicBezTo>
                    <a:pt x="11008" y="11751"/>
                    <a:pt x="11008" y="11358"/>
                    <a:pt x="9178" y="10966"/>
                  </a:cubicBezTo>
                  <a:cubicBezTo>
                    <a:pt x="6981" y="10573"/>
                    <a:pt x="6981" y="10573"/>
                    <a:pt x="6981" y="10180"/>
                  </a:cubicBezTo>
                  <a:lnTo>
                    <a:pt x="7347" y="7431"/>
                  </a:lnTo>
                  <a:close/>
                </a:path>
              </a:pathLst>
            </a:custGeom>
            <a:solidFill>
              <a:srgbClr val="4E444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00" name="Shape 1300"/>
            <p:cNvSpPr/>
            <p:nvPr/>
          </p:nvSpPr>
          <p:spPr>
            <a:xfrm>
              <a:off x="2328560" y="1202194"/>
              <a:ext cx="269752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559" extrusionOk="0">
                  <a:moveTo>
                    <a:pt x="7347" y="7431"/>
                  </a:moveTo>
                  <a:cubicBezTo>
                    <a:pt x="7347" y="7038"/>
                    <a:pt x="7713" y="7038"/>
                    <a:pt x="9544" y="7431"/>
                  </a:cubicBezTo>
                  <a:cubicBezTo>
                    <a:pt x="10642" y="7431"/>
                    <a:pt x="11740" y="7431"/>
                    <a:pt x="11740" y="7038"/>
                  </a:cubicBezTo>
                  <a:cubicBezTo>
                    <a:pt x="11740" y="5467"/>
                    <a:pt x="11740" y="5467"/>
                    <a:pt x="11008" y="5075"/>
                  </a:cubicBezTo>
                  <a:cubicBezTo>
                    <a:pt x="10276" y="5075"/>
                    <a:pt x="10276" y="5075"/>
                    <a:pt x="10276" y="6253"/>
                  </a:cubicBezTo>
                  <a:cubicBezTo>
                    <a:pt x="10276" y="6646"/>
                    <a:pt x="9910" y="6646"/>
                    <a:pt x="9544" y="6646"/>
                  </a:cubicBezTo>
                  <a:cubicBezTo>
                    <a:pt x="1856" y="5075"/>
                    <a:pt x="1856" y="5075"/>
                    <a:pt x="1856" y="5075"/>
                  </a:cubicBezTo>
                  <a:cubicBezTo>
                    <a:pt x="1490" y="5075"/>
                    <a:pt x="1490" y="4682"/>
                    <a:pt x="1490" y="4682"/>
                  </a:cubicBezTo>
                  <a:cubicBezTo>
                    <a:pt x="1856" y="2718"/>
                    <a:pt x="2222" y="-1209"/>
                    <a:pt x="11740" y="362"/>
                  </a:cubicBezTo>
                  <a:cubicBezTo>
                    <a:pt x="17598" y="1147"/>
                    <a:pt x="21259" y="3896"/>
                    <a:pt x="20527" y="7038"/>
                  </a:cubicBezTo>
                  <a:cubicBezTo>
                    <a:pt x="20527" y="9002"/>
                    <a:pt x="17964" y="9787"/>
                    <a:pt x="16134" y="10180"/>
                  </a:cubicBezTo>
                  <a:cubicBezTo>
                    <a:pt x="15767" y="10180"/>
                    <a:pt x="15401" y="10180"/>
                    <a:pt x="15401" y="10180"/>
                  </a:cubicBezTo>
                  <a:cubicBezTo>
                    <a:pt x="15401" y="10573"/>
                    <a:pt x="15767" y="10573"/>
                    <a:pt x="16134" y="10573"/>
                  </a:cubicBezTo>
                  <a:cubicBezTo>
                    <a:pt x="17964" y="11358"/>
                    <a:pt x="20161" y="12929"/>
                    <a:pt x="19795" y="15286"/>
                  </a:cubicBezTo>
                  <a:cubicBezTo>
                    <a:pt x="19428" y="18427"/>
                    <a:pt x="15035" y="20391"/>
                    <a:pt x="9178" y="19213"/>
                  </a:cubicBezTo>
                  <a:cubicBezTo>
                    <a:pt x="3320" y="18427"/>
                    <a:pt x="-341" y="15286"/>
                    <a:pt x="25" y="11751"/>
                  </a:cubicBezTo>
                  <a:cubicBezTo>
                    <a:pt x="391" y="10966"/>
                    <a:pt x="391" y="10573"/>
                    <a:pt x="391" y="10573"/>
                  </a:cubicBezTo>
                  <a:cubicBezTo>
                    <a:pt x="9178" y="12144"/>
                    <a:pt x="9178" y="12144"/>
                    <a:pt x="9178" y="12144"/>
                  </a:cubicBezTo>
                  <a:cubicBezTo>
                    <a:pt x="9178" y="12144"/>
                    <a:pt x="9544" y="12144"/>
                    <a:pt x="9544" y="12144"/>
                  </a:cubicBezTo>
                  <a:cubicBezTo>
                    <a:pt x="9178" y="13715"/>
                    <a:pt x="9178" y="13715"/>
                    <a:pt x="9910" y="14107"/>
                  </a:cubicBezTo>
                  <a:cubicBezTo>
                    <a:pt x="10276" y="14107"/>
                    <a:pt x="10642" y="14107"/>
                    <a:pt x="10642" y="13715"/>
                  </a:cubicBezTo>
                  <a:cubicBezTo>
                    <a:pt x="11008" y="11751"/>
                    <a:pt x="11008" y="11358"/>
                    <a:pt x="9178" y="10966"/>
                  </a:cubicBezTo>
                  <a:cubicBezTo>
                    <a:pt x="6981" y="10573"/>
                    <a:pt x="6981" y="10573"/>
                    <a:pt x="6981" y="10180"/>
                  </a:cubicBezTo>
                  <a:lnTo>
                    <a:pt x="7347" y="7431"/>
                  </a:lnTo>
                  <a:close/>
                </a:path>
              </a:pathLst>
            </a:custGeom>
            <a:solidFill>
              <a:srgbClr val="50464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01" name="Shape 1301"/>
            <p:cNvSpPr/>
            <p:nvPr/>
          </p:nvSpPr>
          <p:spPr>
            <a:xfrm>
              <a:off x="2328560" y="1202194"/>
              <a:ext cx="269752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559" extrusionOk="0">
                  <a:moveTo>
                    <a:pt x="7347" y="7431"/>
                  </a:moveTo>
                  <a:cubicBezTo>
                    <a:pt x="7347" y="7038"/>
                    <a:pt x="7713" y="7038"/>
                    <a:pt x="9544" y="7431"/>
                  </a:cubicBezTo>
                  <a:cubicBezTo>
                    <a:pt x="10642" y="7431"/>
                    <a:pt x="11740" y="7431"/>
                    <a:pt x="11740" y="7038"/>
                  </a:cubicBezTo>
                  <a:cubicBezTo>
                    <a:pt x="11740" y="5467"/>
                    <a:pt x="11740" y="5467"/>
                    <a:pt x="11008" y="5075"/>
                  </a:cubicBezTo>
                  <a:cubicBezTo>
                    <a:pt x="10276" y="5075"/>
                    <a:pt x="10276" y="5075"/>
                    <a:pt x="10276" y="6253"/>
                  </a:cubicBezTo>
                  <a:cubicBezTo>
                    <a:pt x="10276" y="6646"/>
                    <a:pt x="9910" y="6646"/>
                    <a:pt x="9544" y="6646"/>
                  </a:cubicBezTo>
                  <a:cubicBezTo>
                    <a:pt x="1856" y="5075"/>
                    <a:pt x="1856" y="5075"/>
                    <a:pt x="1856" y="5075"/>
                  </a:cubicBezTo>
                  <a:cubicBezTo>
                    <a:pt x="1490" y="5075"/>
                    <a:pt x="1490" y="5075"/>
                    <a:pt x="1490" y="4682"/>
                  </a:cubicBezTo>
                  <a:cubicBezTo>
                    <a:pt x="1856" y="2718"/>
                    <a:pt x="2588" y="-1209"/>
                    <a:pt x="11740" y="362"/>
                  </a:cubicBezTo>
                  <a:cubicBezTo>
                    <a:pt x="17598" y="1147"/>
                    <a:pt x="21259" y="3896"/>
                    <a:pt x="20527" y="7038"/>
                  </a:cubicBezTo>
                  <a:cubicBezTo>
                    <a:pt x="20527" y="9002"/>
                    <a:pt x="17964" y="9787"/>
                    <a:pt x="16134" y="10180"/>
                  </a:cubicBezTo>
                  <a:cubicBezTo>
                    <a:pt x="15767" y="10180"/>
                    <a:pt x="15401" y="10180"/>
                    <a:pt x="15401" y="10180"/>
                  </a:cubicBezTo>
                  <a:cubicBezTo>
                    <a:pt x="15401" y="10573"/>
                    <a:pt x="15767" y="10573"/>
                    <a:pt x="16134" y="10573"/>
                  </a:cubicBezTo>
                  <a:cubicBezTo>
                    <a:pt x="17964" y="11358"/>
                    <a:pt x="20161" y="12929"/>
                    <a:pt x="19795" y="15286"/>
                  </a:cubicBezTo>
                  <a:cubicBezTo>
                    <a:pt x="19428" y="18427"/>
                    <a:pt x="15035" y="20391"/>
                    <a:pt x="9178" y="19213"/>
                  </a:cubicBezTo>
                  <a:cubicBezTo>
                    <a:pt x="3320" y="18427"/>
                    <a:pt x="-341" y="15286"/>
                    <a:pt x="25" y="11751"/>
                  </a:cubicBezTo>
                  <a:cubicBezTo>
                    <a:pt x="391" y="10966"/>
                    <a:pt x="391" y="10573"/>
                    <a:pt x="391" y="10573"/>
                  </a:cubicBezTo>
                  <a:cubicBezTo>
                    <a:pt x="9178" y="12144"/>
                    <a:pt x="9178" y="12144"/>
                    <a:pt x="9178" y="12144"/>
                  </a:cubicBezTo>
                  <a:cubicBezTo>
                    <a:pt x="9178" y="12144"/>
                    <a:pt x="9544" y="12144"/>
                    <a:pt x="9544" y="12144"/>
                  </a:cubicBezTo>
                  <a:cubicBezTo>
                    <a:pt x="9178" y="13715"/>
                    <a:pt x="9178" y="13715"/>
                    <a:pt x="9910" y="14107"/>
                  </a:cubicBezTo>
                  <a:cubicBezTo>
                    <a:pt x="10276" y="14107"/>
                    <a:pt x="10642" y="14107"/>
                    <a:pt x="10642" y="13715"/>
                  </a:cubicBezTo>
                  <a:cubicBezTo>
                    <a:pt x="11008" y="11751"/>
                    <a:pt x="11008" y="11358"/>
                    <a:pt x="9178" y="10966"/>
                  </a:cubicBezTo>
                  <a:cubicBezTo>
                    <a:pt x="6981" y="10573"/>
                    <a:pt x="6981" y="10573"/>
                    <a:pt x="6981" y="10180"/>
                  </a:cubicBezTo>
                  <a:lnTo>
                    <a:pt x="7347" y="7431"/>
                  </a:lnTo>
                  <a:close/>
                </a:path>
              </a:pathLst>
            </a:custGeom>
            <a:solidFill>
              <a:srgbClr val="51474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02" name="Shape 1302"/>
            <p:cNvSpPr/>
            <p:nvPr/>
          </p:nvSpPr>
          <p:spPr>
            <a:xfrm>
              <a:off x="2328560" y="1202194"/>
              <a:ext cx="269752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559" extrusionOk="0">
                  <a:moveTo>
                    <a:pt x="7347" y="7431"/>
                  </a:moveTo>
                  <a:cubicBezTo>
                    <a:pt x="7347" y="7038"/>
                    <a:pt x="7713" y="7038"/>
                    <a:pt x="9544" y="7431"/>
                  </a:cubicBezTo>
                  <a:cubicBezTo>
                    <a:pt x="10642" y="7431"/>
                    <a:pt x="11740" y="7431"/>
                    <a:pt x="11740" y="7038"/>
                  </a:cubicBezTo>
                  <a:cubicBezTo>
                    <a:pt x="11740" y="5467"/>
                    <a:pt x="11740" y="5467"/>
                    <a:pt x="11008" y="5075"/>
                  </a:cubicBezTo>
                  <a:cubicBezTo>
                    <a:pt x="10276" y="5075"/>
                    <a:pt x="10276" y="5075"/>
                    <a:pt x="10276" y="6253"/>
                  </a:cubicBezTo>
                  <a:cubicBezTo>
                    <a:pt x="10276" y="6646"/>
                    <a:pt x="9910" y="6646"/>
                    <a:pt x="9544" y="6646"/>
                  </a:cubicBezTo>
                  <a:cubicBezTo>
                    <a:pt x="1856" y="5075"/>
                    <a:pt x="1856" y="5075"/>
                    <a:pt x="1856" y="5075"/>
                  </a:cubicBezTo>
                  <a:cubicBezTo>
                    <a:pt x="1490" y="5075"/>
                    <a:pt x="1490" y="5075"/>
                    <a:pt x="1490" y="4682"/>
                  </a:cubicBezTo>
                  <a:cubicBezTo>
                    <a:pt x="1856" y="2718"/>
                    <a:pt x="2588" y="-1209"/>
                    <a:pt x="11740" y="362"/>
                  </a:cubicBezTo>
                  <a:cubicBezTo>
                    <a:pt x="17598" y="1147"/>
                    <a:pt x="21259" y="3896"/>
                    <a:pt x="20527" y="7038"/>
                  </a:cubicBezTo>
                  <a:cubicBezTo>
                    <a:pt x="20527" y="9002"/>
                    <a:pt x="17964" y="9787"/>
                    <a:pt x="16134" y="10180"/>
                  </a:cubicBezTo>
                  <a:cubicBezTo>
                    <a:pt x="15767" y="10180"/>
                    <a:pt x="15401" y="10180"/>
                    <a:pt x="15401" y="10180"/>
                  </a:cubicBezTo>
                  <a:cubicBezTo>
                    <a:pt x="15401" y="10573"/>
                    <a:pt x="15767" y="10573"/>
                    <a:pt x="16134" y="10573"/>
                  </a:cubicBezTo>
                  <a:cubicBezTo>
                    <a:pt x="17964" y="11358"/>
                    <a:pt x="20161" y="12929"/>
                    <a:pt x="19795" y="15286"/>
                  </a:cubicBezTo>
                  <a:cubicBezTo>
                    <a:pt x="19428" y="18427"/>
                    <a:pt x="15035" y="20391"/>
                    <a:pt x="9178" y="19213"/>
                  </a:cubicBezTo>
                  <a:cubicBezTo>
                    <a:pt x="3320" y="18427"/>
                    <a:pt x="-341" y="15286"/>
                    <a:pt x="25" y="11751"/>
                  </a:cubicBezTo>
                  <a:cubicBezTo>
                    <a:pt x="391" y="10966"/>
                    <a:pt x="391" y="10573"/>
                    <a:pt x="757" y="10573"/>
                  </a:cubicBezTo>
                  <a:cubicBezTo>
                    <a:pt x="9178" y="12144"/>
                    <a:pt x="9178" y="12144"/>
                    <a:pt x="9178" y="12144"/>
                  </a:cubicBezTo>
                  <a:cubicBezTo>
                    <a:pt x="9178" y="12144"/>
                    <a:pt x="9544" y="12144"/>
                    <a:pt x="9544" y="12144"/>
                  </a:cubicBezTo>
                  <a:cubicBezTo>
                    <a:pt x="9178" y="13715"/>
                    <a:pt x="9178" y="13715"/>
                    <a:pt x="9910" y="14107"/>
                  </a:cubicBezTo>
                  <a:cubicBezTo>
                    <a:pt x="10276" y="14107"/>
                    <a:pt x="10642" y="14107"/>
                    <a:pt x="10642" y="13715"/>
                  </a:cubicBezTo>
                  <a:cubicBezTo>
                    <a:pt x="11008" y="11751"/>
                    <a:pt x="11008" y="11358"/>
                    <a:pt x="9178" y="10966"/>
                  </a:cubicBezTo>
                  <a:cubicBezTo>
                    <a:pt x="6981" y="10573"/>
                    <a:pt x="6981" y="10573"/>
                    <a:pt x="6981" y="10180"/>
                  </a:cubicBezTo>
                  <a:lnTo>
                    <a:pt x="7347" y="7431"/>
                  </a:lnTo>
                  <a:close/>
                </a:path>
              </a:pathLst>
            </a:custGeom>
            <a:solidFill>
              <a:srgbClr val="53494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03" name="Shape 1303"/>
            <p:cNvSpPr/>
            <p:nvPr/>
          </p:nvSpPr>
          <p:spPr>
            <a:xfrm>
              <a:off x="2328560" y="1202194"/>
              <a:ext cx="269752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559" extrusionOk="0">
                  <a:moveTo>
                    <a:pt x="7347" y="7431"/>
                  </a:moveTo>
                  <a:cubicBezTo>
                    <a:pt x="7347" y="7038"/>
                    <a:pt x="7713" y="7038"/>
                    <a:pt x="9544" y="7431"/>
                  </a:cubicBezTo>
                  <a:cubicBezTo>
                    <a:pt x="10642" y="7431"/>
                    <a:pt x="11740" y="7431"/>
                    <a:pt x="11740" y="7038"/>
                  </a:cubicBezTo>
                  <a:cubicBezTo>
                    <a:pt x="11740" y="5467"/>
                    <a:pt x="11740" y="5467"/>
                    <a:pt x="11008" y="5075"/>
                  </a:cubicBezTo>
                  <a:cubicBezTo>
                    <a:pt x="10276" y="5075"/>
                    <a:pt x="10276" y="5075"/>
                    <a:pt x="10276" y="6253"/>
                  </a:cubicBezTo>
                  <a:cubicBezTo>
                    <a:pt x="10276" y="6646"/>
                    <a:pt x="9910" y="6646"/>
                    <a:pt x="9544" y="6646"/>
                  </a:cubicBezTo>
                  <a:cubicBezTo>
                    <a:pt x="1856" y="5075"/>
                    <a:pt x="1856" y="5075"/>
                    <a:pt x="1856" y="5075"/>
                  </a:cubicBezTo>
                  <a:cubicBezTo>
                    <a:pt x="1490" y="5075"/>
                    <a:pt x="1490" y="5075"/>
                    <a:pt x="1490" y="4682"/>
                  </a:cubicBezTo>
                  <a:cubicBezTo>
                    <a:pt x="1856" y="2718"/>
                    <a:pt x="2588" y="-1209"/>
                    <a:pt x="11740" y="362"/>
                  </a:cubicBezTo>
                  <a:cubicBezTo>
                    <a:pt x="17598" y="1147"/>
                    <a:pt x="21259" y="3896"/>
                    <a:pt x="20527" y="7038"/>
                  </a:cubicBezTo>
                  <a:cubicBezTo>
                    <a:pt x="20527" y="9002"/>
                    <a:pt x="17964" y="9787"/>
                    <a:pt x="16134" y="10180"/>
                  </a:cubicBezTo>
                  <a:cubicBezTo>
                    <a:pt x="15767" y="10180"/>
                    <a:pt x="15401" y="10180"/>
                    <a:pt x="15401" y="10180"/>
                  </a:cubicBezTo>
                  <a:cubicBezTo>
                    <a:pt x="15401" y="10573"/>
                    <a:pt x="15767" y="10573"/>
                    <a:pt x="16134" y="10573"/>
                  </a:cubicBezTo>
                  <a:cubicBezTo>
                    <a:pt x="17964" y="11358"/>
                    <a:pt x="20161" y="12929"/>
                    <a:pt x="19795" y="15286"/>
                  </a:cubicBezTo>
                  <a:cubicBezTo>
                    <a:pt x="19428" y="18427"/>
                    <a:pt x="15035" y="20391"/>
                    <a:pt x="9178" y="19213"/>
                  </a:cubicBezTo>
                  <a:cubicBezTo>
                    <a:pt x="3320" y="18427"/>
                    <a:pt x="-341" y="15286"/>
                    <a:pt x="25" y="11751"/>
                  </a:cubicBezTo>
                  <a:cubicBezTo>
                    <a:pt x="391" y="10966"/>
                    <a:pt x="391" y="10573"/>
                    <a:pt x="757" y="10573"/>
                  </a:cubicBezTo>
                  <a:cubicBezTo>
                    <a:pt x="9178" y="12144"/>
                    <a:pt x="9178" y="12144"/>
                    <a:pt x="9178" y="12144"/>
                  </a:cubicBezTo>
                  <a:cubicBezTo>
                    <a:pt x="9178" y="12144"/>
                    <a:pt x="9544" y="12144"/>
                    <a:pt x="9544" y="12144"/>
                  </a:cubicBezTo>
                  <a:cubicBezTo>
                    <a:pt x="9178" y="13715"/>
                    <a:pt x="9178" y="13715"/>
                    <a:pt x="9910" y="14107"/>
                  </a:cubicBezTo>
                  <a:cubicBezTo>
                    <a:pt x="10276" y="14107"/>
                    <a:pt x="10642" y="14107"/>
                    <a:pt x="10642" y="13715"/>
                  </a:cubicBezTo>
                  <a:cubicBezTo>
                    <a:pt x="11008" y="11751"/>
                    <a:pt x="11008" y="11358"/>
                    <a:pt x="9178" y="10966"/>
                  </a:cubicBezTo>
                  <a:cubicBezTo>
                    <a:pt x="6981" y="10573"/>
                    <a:pt x="6981" y="10573"/>
                    <a:pt x="6981" y="10180"/>
                  </a:cubicBezTo>
                  <a:lnTo>
                    <a:pt x="7347" y="7431"/>
                  </a:lnTo>
                  <a:close/>
                </a:path>
              </a:pathLst>
            </a:custGeom>
            <a:solidFill>
              <a:srgbClr val="544A4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04" name="Shape 1304"/>
            <p:cNvSpPr/>
            <p:nvPr/>
          </p:nvSpPr>
          <p:spPr>
            <a:xfrm>
              <a:off x="2328560" y="1202194"/>
              <a:ext cx="269752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559" extrusionOk="0">
                  <a:moveTo>
                    <a:pt x="7347" y="7431"/>
                  </a:moveTo>
                  <a:cubicBezTo>
                    <a:pt x="7347" y="7038"/>
                    <a:pt x="7713" y="7038"/>
                    <a:pt x="9544" y="7431"/>
                  </a:cubicBezTo>
                  <a:cubicBezTo>
                    <a:pt x="11008" y="7431"/>
                    <a:pt x="11740" y="7431"/>
                    <a:pt x="11740" y="7038"/>
                  </a:cubicBezTo>
                  <a:cubicBezTo>
                    <a:pt x="11740" y="5467"/>
                    <a:pt x="12106" y="5467"/>
                    <a:pt x="11008" y="5075"/>
                  </a:cubicBezTo>
                  <a:cubicBezTo>
                    <a:pt x="10276" y="5075"/>
                    <a:pt x="10276" y="5075"/>
                    <a:pt x="10276" y="6253"/>
                  </a:cubicBezTo>
                  <a:cubicBezTo>
                    <a:pt x="10276" y="6646"/>
                    <a:pt x="9910" y="6646"/>
                    <a:pt x="9544" y="6646"/>
                  </a:cubicBezTo>
                  <a:cubicBezTo>
                    <a:pt x="1856" y="5075"/>
                    <a:pt x="1856" y="5075"/>
                    <a:pt x="1856" y="5075"/>
                  </a:cubicBezTo>
                  <a:cubicBezTo>
                    <a:pt x="1490" y="5075"/>
                    <a:pt x="1490" y="5075"/>
                    <a:pt x="1490" y="4682"/>
                  </a:cubicBezTo>
                  <a:cubicBezTo>
                    <a:pt x="1856" y="2718"/>
                    <a:pt x="2588" y="-1209"/>
                    <a:pt x="11740" y="362"/>
                  </a:cubicBezTo>
                  <a:cubicBezTo>
                    <a:pt x="17598" y="1147"/>
                    <a:pt x="21259" y="3896"/>
                    <a:pt x="20527" y="7038"/>
                  </a:cubicBezTo>
                  <a:cubicBezTo>
                    <a:pt x="20527" y="9002"/>
                    <a:pt x="17964" y="9787"/>
                    <a:pt x="16134" y="10180"/>
                  </a:cubicBezTo>
                  <a:cubicBezTo>
                    <a:pt x="15767" y="10180"/>
                    <a:pt x="15401" y="10180"/>
                    <a:pt x="15401" y="10180"/>
                  </a:cubicBezTo>
                  <a:cubicBezTo>
                    <a:pt x="15401" y="10573"/>
                    <a:pt x="15767" y="10573"/>
                    <a:pt x="16134" y="10573"/>
                  </a:cubicBezTo>
                  <a:cubicBezTo>
                    <a:pt x="17964" y="11358"/>
                    <a:pt x="20161" y="12929"/>
                    <a:pt x="19795" y="15286"/>
                  </a:cubicBezTo>
                  <a:cubicBezTo>
                    <a:pt x="19428" y="18427"/>
                    <a:pt x="15035" y="20391"/>
                    <a:pt x="9178" y="19213"/>
                  </a:cubicBezTo>
                  <a:cubicBezTo>
                    <a:pt x="3320" y="18427"/>
                    <a:pt x="-341" y="15286"/>
                    <a:pt x="25" y="11751"/>
                  </a:cubicBezTo>
                  <a:cubicBezTo>
                    <a:pt x="391" y="10966"/>
                    <a:pt x="391" y="10573"/>
                    <a:pt x="757" y="10573"/>
                  </a:cubicBezTo>
                  <a:cubicBezTo>
                    <a:pt x="9178" y="12144"/>
                    <a:pt x="9178" y="12144"/>
                    <a:pt x="9178" y="12144"/>
                  </a:cubicBezTo>
                  <a:cubicBezTo>
                    <a:pt x="9178" y="12144"/>
                    <a:pt x="9544" y="12144"/>
                    <a:pt x="9544" y="12144"/>
                  </a:cubicBezTo>
                  <a:cubicBezTo>
                    <a:pt x="9178" y="13715"/>
                    <a:pt x="9178" y="13715"/>
                    <a:pt x="9910" y="14107"/>
                  </a:cubicBezTo>
                  <a:cubicBezTo>
                    <a:pt x="10276" y="14107"/>
                    <a:pt x="10642" y="14107"/>
                    <a:pt x="10642" y="13715"/>
                  </a:cubicBezTo>
                  <a:cubicBezTo>
                    <a:pt x="11008" y="11751"/>
                    <a:pt x="11008" y="11358"/>
                    <a:pt x="9178" y="10966"/>
                  </a:cubicBezTo>
                  <a:cubicBezTo>
                    <a:pt x="6981" y="10573"/>
                    <a:pt x="6981" y="10573"/>
                    <a:pt x="6981" y="10180"/>
                  </a:cubicBezTo>
                  <a:lnTo>
                    <a:pt x="7347" y="7431"/>
                  </a:lnTo>
                  <a:close/>
                </a:path>
              </a:pathLst>
            </a:custGeom>
            <a:solidFill>
              <a:srgbClr val="564C4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05" name="Shape 1305"/>
            <p:cNvSpPr/>
            <p:nvPr/>
          </p:nvSpPr>
          <p:spPr>
            <a:xfrm>
              <a:off x="2328560" y="1202194"/>
              <a:ext cx="269752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559" extrusionOk="0">
                  <a:moveTo>
                    <a:pt x="7347" y="7431"/>
                  </a:moveTo>
                  <a:cubicBezTo>
                    <a:pt x="7347" y="7038"/>
                    <a:pt x="7713" y="7038"/>
                    <a:pt x="9544" y="7431"/>
                  </a:cubicBezTo>
                  <a:cubicBezTo>
                    <a:pt x="11008" y="7431"/>
                    <a:pt x="11740" y="7431"/>
                    <a:pt x="11740" y="7038"/>
                  </a:cubicBezTo>
                  <a:cubicBezTo>
                    <a:pt x="11740" y="5467"/>
                    <a:pt x="12106" y="5467"/>
                    <a:pt x="11008" y="5075"/>
                  </a:cubicBezTo>
                  <a:cubicBezTo>
                    <a:pt x="10276" y="5075"/>
                    <a:pt x="10276" y="5075"/>
                    <a:pt x="10276" y="6253"/>
                  </a:cubicBezTo>
                  <a:cubicBezTo>
                    <a:pt x="10276" y="6646"/>
                    <a:pt x="9910" y="6646"/>
                    <a:pt x="9544" y="6646"/>
                  </a:cubicBezTo>
                  <a:cubicBezTo>
                    <a:pt x="1856" y="5075"/>
                    <a:pt x="1856" y="5075"/>
                    <a:pt x="1856" y="5075"/>
                  </a:cubicBezTo>
                  <a:cubicBezTo>
                    <a:pt x="1490" y="5075"/>
                    <a:pt x="1490" y="5075"/>
                    <a:pt x="1490" y="4682"/>
                  </a:cubicBezTo>
                  <a:cubicBezTo>
                    <a:pt x="1856" y="2718"/>
                    <a:pt x="2588" y="-1209"/>
                    <a:pt x="11740" y="362"/>
                  </a:cubicBezTo>
                  <a:cubicBezTo>
                    <a:pt x="17598" y="1147"/>
                    <a:pt x="21259" y="3896"/>
                    <a:pt x="20527" y="7038"/>
                  </a:cubicBezTo>
                  <a:cubicBezTo>
                    <a:pt x="20527" y="9002"/>
                    <a:pt x="17964" y="9787"/>
                    <a:pt x="16134" y="10180"/>
                  </a:cubicBezTo>
                  <a:cubicBezTo>
                    <a:pt x="15767" y="10180"/>
                    <a:pt x="15401" y="10180"/>
                    <a:pt x="15401" y="10180"/>
                  </a:cubicBezTo>
                  <a:cubicBezTo>
                    <a:pt x="15401" y="10573"/>
                    <a:pt x="15767" y="10573"/>
                    <a:pt x="16134" y="10573"/>
                  </a:cubicBezTo>
                  <a:cubicBezTo>
                    <a:pt x="17964" y="11358"/>
                    <a:pt x="20161" y="12929"/>
                    <a:pt x="19795" y="15286"/>
                  </a:cubicBezTo>
                  <a:cubicBezTo>
                    <a:pt x="19428" y="18427"/>
                    <a:pt x="15035" y="20391"/>
                    <a:pt x="9178" y="19213"/>
                  </a:cubicBezTo>
                  <a:cubicBezTo>
                    <a:pt x="3320" y="18427"/>
                    <a:pt x="-341" y="15286"/>
                    <a:pt x="25" y="11751"/>
                  </a:cubicBezTo>
                  <a:cubicBezTo>
                    <a:pt x="391" y="10966"/>
                    <a:pt x="391" y="10573"/>
                    <a:pt x="757" y="10573"/>
                  </a:cubicBezTo>
                  <a:cubicBezTo>
                    <a:pt x="9178" y="12144"/>
                    <a:pt x="9178" y="12144"/>
                    <a:pt x="9178" y="12144"/>
                  </a:cubicBezTo>
                  <a:cubicBezTo>
                    <a:pt x="9178" y="12144"/>
                    <a:pt x="9544" y="12144"/>
                    <a:pt x="9544" y="12144"/>
                  </a:cubicBezTo>
                  <a:cubicBezTo>
                    <a:pt x="9178" y="13715"/>
                    <a:pt x="9178" y="13715"/>
                    <a:pt x="9910" y="14107"/>
                  </a:cubicBezTo>
                  <a:cubicBezTo>
                    <a:pt x="10276" y="14107"/>
                    <a:pt x="10642" y="14107"/>
                    <a:pt x="10642" y="13715"/>
                  </a:cubicBezTo>
                  <a:cubicBezTo>
                    <a:pt x="11008" y="11751"/>
                    <a:pt x="11008" y="11358"/>
                    <a:pt x="9178" y="10966"/>
                  </a:cubicBezTo>
                  <a:cubicBezTo>
                    <a:pt x="6981" y="10573"/>
                    <a:pt x="6981" y="10573"/>
                    <a:pt x="6981" y="10180"/>
                  </a:cubicBezTo>
                  <a:lnTo>
                    <a:pt x="7347" y="7431"/>
                  </a:lnTo>
                  <a:close/>
                </a:path>
              </a:pathLst>
            </a:custGeom>
            <a:solidFill>
              <a:srgbClr val="584E4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06" name="Shape 1306"/>
            <p:cNvSpPr/>
            <p:nvPr/>
          </p:nvSpPr>
          <p:spPr>
            <a:xfrm>
              <a:off x="2328560" y="1202194"/>
              <a:ext cx="269752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559" extrusionOk="0">
                  <a:moveTo>
                    <a:pt x="7347" y="7431"/>
                  </a:moveTo>
                  <a:cubicBezTo>
                    <a:pt x="7347" y="7038"/>
                    <a:pt x="7713" y="7038"/>
                    <a:pt x="9544" y="7431"/>
                  </a:cubicBezTo>
                  <a:cubicBezTo>
                    <a:pt x="11008" y="7431"/>
                    <a:pt x="11740" y="7431"/>
                    <a:pt x="11740" y="7038"/>
                  </a:cubicBezTo>
                  <a:cubicBezTo>
                    <a:pt x="11740" y="5467"/>
                    <a:pt x="12106" y="5467"/>
                    <a:pt x="11008" y="5075"/>
                  </a:cubicBezTo>
                  <a:cubicBezTo>
                    <a:pt x="10276" y="5075"/>
                    <a:pt x="10276" y="5075"/>
                    <a:pt x="10276" y="6253"/>
                  </a:cubicBezTo>
                  <a:cubicBezTo>
                    <a:pt x="10276" y="6646"/>
                    <a:pt x="9910" y="6646"/>
                    <a:pt x="9544" y="6646"/>
                  </a:cubicBezTo>
                  <a:cubicBezTo>
                    <a:pt x="1856" y="5075"/>
                    <a:pt x="1856" y="5075"/>
                    <a:pt x="1856" y="5075"/>
                  </a:cubicBezTo>
                  <a:cubicBezTo>
                    <a:pt x="1490" y="5075"/>
                    <a:pt x="1490" y="5075"/>
                    <a:pt x="1490" y="4682"/>
                  </a:cubicBezTo>
                  <a:cubicBezTo>
                    <a:pt x="1856" y="2718"/>
                    <a:pt x="2588" y="-1209"/>
                    <a:pt x="11740" y="362"/>
                  </a:cubicBezTo>
                  <a:cubicBezTo>
                    <a:pt x="17598" y="1147"/>
                    <a:pt x="21259" y="3896"/>
                    <a:pt x="20527" y="7038"/>
                  </a:cubicBezTo>
                  <a:cubicBezTo>
                    <a:pt x="20527" y="9002"/>
                    <a:pt x="17964" y="9787"/>
                    <a:pt x="16134" y="10180"/>
                  </a:cubicBezTo>
                  <a:cubicBezTo>
                    <a:pt x="15767" y="10180"/>
                    <a:pt x="15767" y="10180"/>
                    <a:pt x="15401" y="10180"/>
                  </a:cubicBezTo>
                  <a:cubicBezTo>
                    <a:pt x="15401" y="10573"/>
                    <a:pt x="15767" y="10573"/>
                    <a:pt x="16134" y="10573"/>
                  </a:cubicBezTo>
                  <a:cubicBezTo>
                    <a:pt x="17964" y="11358"/>
                    <a:pt x="20161" y="12929"/>
                    <a:pt x="19795" y="15286"/>
                  </a:cubicBezTo>
                  <a:cubicBezTo>
                    <a:pt x="19428" y="18427"/>
                    <a:pt x="15035" y="20391"/>
                    <a:pt x="9178" y="19213"/>
                  </a:cubicBezTo>
                  <a:cubicBezTo>
                    <a:pt x="3320" y="18427"/>
                    <a:pt x="-341" y="15286"/>
                    <a:pt x="25" y="11751"/>
                  </a:cubicBezTo>
                  <a:cubicBezTo>
                    <a:pt x="391" y="10966"/>
                    <a:pt x="391" y="10573"/>
                    <a:pt x="757" y="10573"/>
                  </a:cubicBezTo>
                  <a:cubicBezTo>
                    <a:pt x="9178" y="12144"/>
                    <a:pt x="9178" y="12144"/>
                    <a:pt x="9178" y="12144"/>
                  </a:cubicBezTo>
                  <a:cubicBezTo>
                    <a:pt x="9178" y="12144"/>
                    <a:pt x="9544" y="12144"/>
                    <a:pt x="9544" y="12144"/>
                  </a:cubicBezTo>
                  <a:cubicBezTo>
                    <a:pt x="9178" y="13715"/>
                    <a:pt x="9178" y="13715"/>
                    <a:pt x="9910" y="14107"/>
                  </a:cubicBezTo>
                  <a:cubicBezTo>
                    <a:pt x="10276" y="14107"/>
                    <a:pt x="10642" y="14107"/>
                    <a:pt x="10642" y="13715"/>
                  </a:cubicBezTo>
                  <a:cubicBezTo>
                    <a:pt x="11008" y="11751"/>
                    <a:pt x="11008" y="11358"/>
                    <a:pt x="9178" y="10966"/>
                  </a:cubicBezTo>
                  <a:cubicBezTo>
                    <a:pt x="6981" y="10573"/>
                    <a:pt x="6981" y="10573"/>
                    <a:pt x="6981" y="10180"/>
                  </a:cubicBezTo>
                  <a:lnTo>
                    <a:pt x="7347" y="7431"/>
                  </a:lnTo>
                  <a:close/>
                </a:path>
              </a:pathLst>
            </a:custGeom>
            <a:solidFill>
              <a:srgbClr val="594F4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07" name="Shape 1307"/>
            <p:cNvSpPr/>
            <p:nvPr/>
          </p:nvSpPr>
          <p:spPr>
            <a:xfrm>
              <a:off x="2328560" y="1202194"/>
              <a:ext cx="269752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559" extrusionOk="0">
                  <a:moveTo>
                    <a:pt x="7347" y="7431"/>
                  </a:moveTo>
                  <a:cubicBezTo>
                    <a:pt x="7347" y="7038"/>
                    <a:pt x="7713" y="7038"/>
                    <a:pt x="9544" y="7431"/>
                  </a:cubicBezTo>
                  <a:cubicBezTo>
                    <a:pt x="11008" y="7431"/>
                    <a:pt x="11740" y="7431"/>
                    <a:pt x="11740" y="7038"/>
                  </a:cubicBezTo>
                  <a:cubicBezTo>
                    <a:pt x="11740" y="5467"/>
                    <a:pt x="12106" y="5467"/>
                    <a:pt x="11008" y="5075"/>
                  </a:cubicBezTo>
                  <a:cubicBezTo>
                    <a:pt x="10276" y="5075"/>
                    <a:pt x="10276" y="5075"/>
                    <a:pt x="10276" y="6253"/>
                  </a:cubicBezTo>
                  <a:cubicBezTo>
                    <a:pt x="10276" y="6646"/>
                    <a:pt x="9910" y="6646"/>
                    <a:pt x="9544" y="6646"/>
                  </a:cubicBezTo>
                  <a:cubicBezTo>
                    <a:pt x="1856" y="5075"/>
                    <a:pt x="1856" y="5075"/>
                    <a:pt x="1856" y="5075"/>
                  </a:cubicBezTo>
                  <a:cubicBezTo>
                    <a:pt x="1490" y="5075"/>
                    <a:pt x="1490" y="5075"/>
                    <a:pt x="1490" y="4682"/>
                  </a:cubicBezTo>
                  <a:cubicBezTo>
                    <a:pt x="1856" y="2718"/>
                    <a:pt x="2588" y="-1209"/>
                    <a:pt x="11740" y="362"/>
                  </a:cubicBezTo>
                  <a:cubicBezTo>
                    <a:pt x="17598" y="1147"/>
                    <a:pt x="21259" y="3896"/>
                    <a:pt x="20527" y="7038"/>
                  </a:cubicBezTo>
                  <a:cubicBezTo>
                    <a:pt x="20527" y="9002"/>
                    <a:pt x="17964" y="9787"/>
                    <a:pt x="16134" y="10180"/>
                  </a:cubicBezTo>
                  <a:cubicBezTo>
                    <a:pt x="15767" y="10180"/>
                    <a:pt x="15767" y="10180"/>
                    <a:pt x="15401" y="10180"/>
                  </a:cubicBezTo>
                  <a:cubicBezTo>
                    <a:pt x="15401" y="10573"/>
                    <a:pt x="15767" y="10573"/>
                    <a:pt x="16134" y="10573"/>
                  </a:cubicBezTo>
                  <a:cubicBezTo>
                    <a:pt x="17964" y="11358"/>
                    <a:pt x="20161" y="12929"/>
                    <a:pt x="19795" y="15286"/>
                  </a:cubicBezTo>
                  <a:cubicBezTo>
                    <a:pt x="19428" y="18427"/>
                    <a:pt x="15035" y="20391"/>
                    <a:pt x="9178" y="19213"/>
                  </a:cubicBezTo>
                  <a:cubicBezTo>
                    <a:pt x="3320" y="18427"/>
                    <a:pt x="-341" y="15286"/>
                    <a:pt x="25" y="11751"/>
                  </a:cubicBezTo>
                  <a:cubicBezTo>
                    <a:pt x="391" y="10966"/>
                    <a:pt x="391" y="10573"/>
                    <a:pt x="757" y="10573"/>
                  </a:cubicBezTo>
                  <a:cubicBezTo>
                    <a:pt x="9178" y="12144"/>
                    <a:pt x="9178" y="12144"/>
                    <a:pt x="9178" y="12144"/>
                  </a:cubicBezTo>
                  <a:cubicBezTo>
                    <a:pt x="9178" y="12144"/>
                    <a:pt x="9544" y="12144"/>
                    <a:pt x="9544" y="12144"/>
                  </a:cubicBezTo>
                  <a:cubicBezTo>
                    <a:pt x="9178" y="13715"/>
                    <a:pt x="9178" y="13715"/>
                    <a:pt x="9910" y="14107"/>
                  </a:cubicBezTo>
                  <a:cubicBezTo>
                    <a:pt x="10276" y="14107"/>
                    <a:pt x="10642" y="14107"/>
                    <a:pt x="10642" y="13715"/>
                  </a:cubicBezTo>
                  <a:cubicBezTo>
                    <a:pt x="11008" y="11751"/>
                    <a:pt x="11008" y="11358"/>
                    <a:pt x="9178" y="10966"/>
                  </a:cubicBezTo>
                  <a:cubicBezTo>
                    <a:pt x="6981" y="10573"/>
                    <a:pt x="6981" y="10573"/>
                    <a:pt x="6981" y="10180"/>
                  </a:cubicBezTo>
                  <a:lnTo>
                    <a:pt x="7347" y="7431"/>
                  </a:lnTo>
                  <a:close/>
                </a:path>
              </a:pathLst>
            </a:custGeom>
            <a:solidFill>
              <a:srgbClr val="5B514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08" name="Shape 1308"/>
            <p:cNvSpPr/>
            <p:nvPr/>
          </p:nvSpPr>
          <p:spPr>
            <a:xfrm>
              <a:off x="2328560" y="1202194"/>
              <a:ext cx="269752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559" extrusionOk="0">
                  <a:moveTo>
                    <a:pt x="7347" y="7431"/>
                  </a:moveTo>
                  <a:cubicBezTo>
                    <a:pt x="7347" y="7038"/>
                    <a:pt x="7713" y="7038"/>
                    <a:pt x="9544" y="7431"/>
                  </a:cubicBezTo>
                  <a:cubicBezTo>
                    <a:pt x="11008" y="7431"/>
                    <a:pt x="11740" y="7431"/>
                    <a:pt x="11740" y="7038"/>
                  </a:cubicBezTo>
                  <a:cubicBezTo>
                    <a:pt x="11740" y="5467"/>
                    <a:pt x="12106" y="5467"/>
                    <a:pt x="11008" y="5075"/>
                  </a:cubicBezTo>
                  <a:cubicBezTo>
                    <a:pt x="10276" y="5075"/>
                    <a:pt x="10276" y="5075"/>
                    <a:pt x="10276" y="6253"/>
                  </a:cubicBezTo>
                  <a:cubicBezTo>
                    <a:pt x="10276" y="6646"/>
                    <a:pt x="9910" y="6646"/>
                    <a:pt x="9544" y="6646"/>
                  </a:cubicBezTo>
                  <a:cubicBezTo>
                    <a:pt x="1856" y="5075"/>
                    <a:pt x="1856" y="5075"/>
                    <a:pt x="1856" y="5075"/>
                  </a:cubicBezTo>
                  <a:cubicBezTo>
                    <a:pt x="1490" y="5075"/>
                    <a:pt x="1490" y="5075"/>
                    <a:pt x="1490" y="4682"/>
                  </a:cubicBezTo>
                  <a:cubicBezTo>
                    <a:pt x="1856" y="2718"/>
                    <a:pt x="2588" y="-1209"/>
                    <a:pt x="11740" y="362"/>
                  </a:cubicBezTo>
                  <a:cubicBezTo>
                    <a:pt x="17598" y="1147"/>
                    <a:pt x="21259" y="3896"/>
                    <a:pt x="20527" y="7038"/>
                  </a:cubicBezTo>
                  <a:cubicBezTo>
                    <a:pt x="20527" y="9002"/>
                    <a:pt x="17964" y="9787"/>
                    <a:pt x="16134" y="10180"/>
                  </a:cubicBezTo>
                  <a:cubicBezTo>
                    <a:pt x="15767" y="10180"/>
                    <a:pt x="15767" y="10180"/>
                    <a:pt x="15401" y="10180"/>
                  </a:cubicBezTo>
                  <a:cubicBezTo>
                    <a:pt x="15401" y="10573"/>
                    <a:pt x="15767" y="10573"/>
                    <a:pt x="16134" y="10573"/>
                  </a:cubicBezTo>
                  <a:cubicBezTo>
                    <a:pt x="17964" y="11358"/>
                    <a:pt x="20161" y="12929"/>
                    <a:pt x="19795" y="15286"/>
                  </a:cubicBezTo>
                  <a:cubicBezTo>
                    <a:pt x="19428" y="18427"/>
                    <a:pt x="15035" y="20391"/>
                    <a:pt x="9178" y="19213"/>
                  </a:cubicBezTo>
                  <a:cubicBezTo>
                    <a:pt x="3320" y="18427"/>
                    <a:pt x="-341" y="15286"/>
                    <a:pt x="25" y="11751"/>
                  </a:cubicBezTo>
                  <a:cubicBezTo>
                    <a:pt x="391" y="10966"/>
                    <a:pt x="391" y="10573"/>
                    <a:pt x="757" y="10573"/>
                  </a:cubicBezTo>
                  <a:cubicBezTo>
                    <a:pt x="9178" y="12144"/>
                    <a:pt x="9178" y="12144"/>
                    <a:pt x="9178" y="12144"/>
                  </a:cubicBezTo>
                  <a:cubicBezTo>
                    <a:pt x="9178" y="12144"/>
                    <a:pt x="9544" y="12144"/>
                    <a:pt x="9544" y="12144"/>
                  </a:cubicBezTo>
                  <a:cubicBezTo>
                    <a:pt x="9178" y="13715"/>
                    <a:pt x="9178" y="13715"/>
                    <a:pt x="9910" y="14107"/>
                  </a:cubicBezTo>
                  <a:cubicBezTo>
                    <a:pt x="10276" y="14107"/>
                    <a:pt x="10642" y="14107"/>
                    <a:pt x="10642" y="13715"/>
                  </a:cubicBezTo>
                  <a:cubicBezTo>
                    <a:pt x="11008" y="11751"/>
                    <a:pt x="11008" y="11358"/>
                    <a:pt x="9178" y="10966"/>
                  </a:cubicBezTo>
                  <a:cubicBezTo>
                    <a:pt x="6981" y="10573"/>
                    <a:pt x="6981" y="10573"/>
                    <a:pt x="6981" y="10180"/>
                  </a:cubicBezTo>
                  <a:lnTo>
                    <a:pt x="7347" y="7431"/>
                  </a:lnTo>
                  <a:close/>
                </a:path>
              </a:pathLst>
            </a:custGeom>
            <a:solidFill>
              <a:srgbClr val="5D524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09" name="Shape 1309"/>
            <p:cNvSpPr/>
            <p:nvPr/>
          </p:nvSpPr>
          <p:spPr>
            <a:xfrm>
              <a:off x="2328560" y="1202194"/>
              <a:ext cx="269752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559" extrusionOk="0">
                  <a:moveTo>
                    <a:pt x="7347" y="7431"/>
                  </a:moveTo>
                  <a:cubicBezTo>
                    <a:pt x="7347" y="7038"/>
                    <a:pt x="7713" y="7038"/>
                    <a:pt x="9544" y="7431"/>
                  </a:cubicBezTo>
                  <a:cubicBezTo>
                    <a:pt x="11008" y="7431"/>
                    <a:pt x="11740" y="7431"/>
                    <a:pt x="11740" y="7038"/>
                  </a:cubicBezTo>
                  <a:cubicBezTo>
                    <a:pt x="11740" y="5467"/>
                    <a:pt x="12106" y="5467"/>
                    <a:pt x="11008" y="5075"/>
                  </a:cubicBezTo>
                  <a:cubicBezTo>
                    <a:pt x="10276" y="5075"/>
                    <a:pt x="10276" y="5075"/>
                    <a:pt x="10276" y="6253"/>
                  </a:cubicBezTo>
                  <a:cubicBezTo>
                    <a:pt x="10276" y="6646"/>
                    <a:pt x="9910" y="6646"/>
                    <a:pt x="9544" y="6646"/>
                  </a:cubicBezTo>
                  <a:cubicBezTo>
                    <a:pt x="1856" y="5075"/>
                    <a:pt x="1856" y="5075"/>
                    <a:pt x="1856" y="5075"/>
                  </a:cubicBezTo>
                  <a:cubicBezTo>
                    <a:pt x="1490" y="5075"/>
                    <a:pt x="1490" y="5075"/>
                    <a:pt x="1490" y="4682"/>
                  </a:cubicBezTo>
                  <a:cubicBezTo>
                    <a:pt x="1856" y="2718"/>
                    <a:pt x="2588" y="-1209"/>
                    <a:pt x="11740" y="362"/>
                  </a:cubicBezTo>
                  <a:cubicBezTo>
                    <a:pt x="17598" y="1147"/>
                    <a:pt x="21259" y="3896"/>
                    <a:pt x="20527" y="7038"/>
                  </a:cubicBezTo>
                  <a:cubicBezTo>
                    <a:pt x="20527" y="9002"/>
                    <a:pt x="17964" y="9787"/>
                    <a:pt x="16134" y="10180"/>
                  </a:cubicBezTo>
                  <a:cubicBezTo>
                    <a:pt x="15767" y="10180"/>
                    <a:pt x="15767" y="10180"/>
                    <a:pt x="15401" y="10180"/>
                  </a:cubicBezTo>
                  <a:cubicBezTo>
                    <a:pt x="15401" y="10573"/>
                    <a:pt x="15767" y="10573"/>
                    <a:pt x="16134" y="10573"/>
                  </a:cubicBezTo>
                  <a:cubicBezTo>
                    <a:pt x="17964" y="11358"/>
                    <a:pt x="20161" y="12929"/>
                    <a:pt x="19795" y="15286"/>
                  </a:cubicBezTo>
                  <a:cubicBezTo>
                    <a:pt x="19428" y="18427"/>
                    <a:pt x="15035" y="20391"/>
                    <a:pt x="9178" y="19213"/>
                  </a:cubicBezTo>
                  <a:cubicBezTo>
                    <a:pt x="3320" y="18427"/>
                    <a:pt x="-341" y="15286"/>
                    <a:pt x="25" y="11751"/>
                  </a:cubicBezTo>
                  <a:cubicBezTo>
                    <a:pt x="391" y="10966"/>
                    <a:pt x="391" y="10573"/>
                    <a:pt x="757" y="10573"/>
                  </a:cubicBezTo>
                  <a:cubicBezTo>
                    <a:pt x="9178" y="12144"/>
                    <a:pt x="9178" y="12144"/>
                    <a:pt x="9178" y="12144"/>
                  </a:cubicBezTo>
                  <a:cubicBezTo>
                    <a:pt x="9178" y="12144"/>
                    <a:pt x="9544" y="12144"/>
                    <a:pt x="9544" y="12144"/>
                  </a:cubicBezTo>
                  <a:cubicBezTo>
                    <a:pt x="9178" y="13715"/>
                    <a:pt x="9178" y="13715"/>
                    <a:pt x="9910" y="14107"/>
                  </a:cubicBezTo>
                  <a:cubicBezTo>
                    <a:pt x="10276" y="14107"/>
                    <a:pt x="10642" y="14107"/>
                    <a:pt x="10642" y="13715"/>
                  </a:cubicBezTo>
                  <a:cubicBezTo>
                    <a:pt x="11008" y="11751"/>
                    <a:pt x="11008" y="11358"/>
                    <a:pt x="9178" y="10966"/>
                  </a:cubicBezTo>
                  <a:cubicBezTo>
                    <a:pt x="6981" y="10573"/>
                    <a:pt x="6981" y="10573"/>
                    <a:pt x="6981" y="10180"/>
                  </a:cubicBezTo>
                  <a:lnTo>
                    <a:pt x="7347" y="7431"/>
                  </a:lnTo>
                  <a:close/>
                </a:path>
              </a:pathLst>
            </a:custGeom>
            <a:solidFill>
              <a:srgbClr val="5E545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10" name="Shape 1310"/>
            <p:cNvSpPr/>
            <p:nvPr/>
          </p:nvSpPr>
          <p:spPr>
            <a:xfrm>
              <a:off x="2328560" y="1202194"/>
              <a:ext cx="269752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559" extrusionOk="0">
                  <a:moveTo>
                    <a:pt x="7347" y="7431"/>
                  </a:moveTo>
                  <a:cubicBezTo>
                    <a:pt x="7347" y="7038"/>
                    <a:pt x="7713" y="7038"/>
                    <a:pt x="9544" y="7431"/>
                  </a:cubicBezTo>
                  <a:cubicBezTo>
                    <a:pt x="11008" y="7431"/>
                    <a:pt x="11740" y="7431"/>
                    <a:pt x="11740" y="7038"/>
                  </a:cubicBezTo>
                  <a:cubicBezTo>
                    <a:pt x="11740" y="5467"/>
                    <a:pt x="12106" y="5467"/>
                    <a:pt x="11374" y="5075"/>
                  </a:cubicBezTo>
                  <a:cubicBezTo>
                    <a:pt x="10276" y="5075"/>
                    <a:pt x="10276" y="5075"/>
                    <a:pt x="10276" y="6253"/>
                  </a:cubicBezTo>
                  <a:cubicBezTo>
                    <a:pt x="10276" y="6646"/>
                    <a:pt x="9910" y="6646"/>
                    <a:pt x="9544" y="6646"/>
                  </a:cubicBezTo>
                  <a:cubicBezTo>
                    <a:pt x="1856" y="5075"/>
                    <a:pt x="1856" y="5075"/>
                    <a:pt x="1856" y="5075"/>
                  </a:cubicBezTo>
                  <a:cubicBezTo>
                    <a:pt x="1490" y="5075"/>
                    <a:pt x="1490" y="5075"/>
                    <a:pt x="1490" y="4682"/>
                  </a:cubicBezTo>
                  <a:cubicBezTo>
                    <a:pt x="1856" y="2718"/>
                    <a:pt x="2588" y="-1209"/>
                    <a:pt x="11740" y="362"/>
                  </a:cubicBezTo>
                  <a:cubicBezTo>
                    <a:pt x="17598" y="1147"/>
                    <a:pt x="21259" y="3896"/>
                    <a:pt x="20527" y="7038"/>
                  </a:cubicBezTo>
                  <a:cubicBezTo>
                    <a:pt x="20527" y="9002"/>
                    <a:pt x="17964" y="9787"/>
                    <a:pt x="16134" y="10180"/>
                  </a:cubicBezTo>
                  <a:cubicBezTo>
                    <a:pt x="15767" y="10180"/>
                    <a:pt x="15767" y="10180"/>
                    <a:pt x="15401" y="10180"/>
                  </a:cubicBezTo>
                  <a:cubicBezTo>
                    <a:pt x="15401" y="10573"/>
                    <a:pt x="15767" y="10573"/>
                    <a:pt x="16134" y="10573"/>
                  </a:cubicBezTo>
                  <a:cubicBezTo>
                    <a:pt x="17964" y="11358"/>
                    <a:pt x="20161" y="12929"/>
                    <a:pt x="19795" y="15286"/>
                  </a:cubicBezTo>
                  <a:cubicBezTo>
                    <a:pt x="19428" y="18427"/>
                    <a:pt x="15035" y="20391"/>
                    <a:pt x="9178" y="19213"/>
                  </a:cubicBezTo>
                  <a:cubicBezTo>
                    <a:pt x="3320" y="18427"/>
                    <a:pt x="-341" y="15286"/>
                    <a:pt x="25" y="11751"/>
                  </a:cubicBezTo>
                  <a:cubicBezTo>
                    <a:pt x="391" y="10966"/>
                    <a:pt x="391" y="10573"/>
                    <a:pt x="757" y="10573"/>
                  </a:cubicBezTo>
                  <a:cubicBezTo>
                    <a:pt x="9178" y="12144"/>
                    <a:pt x="9178" y="12144"/>
                    <a:pt x="9178" y="12144"/>
                  </a:cubicBezTo>
                  <a:cubicBezTo>
                    <a:pt x="9178" y="12144"/>
                    <a:pt x="9544" y="12144"/>
                    <a:pt x="9544" y="12144"/>
                  </a:cubicBezTo>
                  <a:cubicBezTo>
                    <a:pt x="9178" y="13715"/>
                    <a:pt x="9178" y="13715"/>
                    <a:pt x="9910" y="14107"/>
                  </a:cubicBezTo>
                  <a:cubicBezTo>
                    <a:pt x="10276" y="14107"/>
                    <a:pt x="10642" y="14107"/>
                    <a:pt x="10642" y="13715"/>
                  </a:cubicBezTo>
                  <a:cubicBezTo>
                    <a:pt x="11008" y="11751"/>
                    <a:pt x="11008" y="11358"/>
                    <a:pt x="9178" y="10966"/>
                  </a:cubicBezTo>
                  <a:cubicBezTo>
                    <a:pt x="6981" y="10573"/>
                    <a:pt x="6981" y="10573"/>
                    <a:pt x="6981" y="10180"/>
                  </a:cubicBezTo>
                  <a:lnTo>
                    <a:pt x="7347" y="7431"/>
                  </a:lnTo>
                  <a:close/>
                </a:path>
              </a:pathLst>
            </a:custGeom>
            <a:solidFill>
              <a:srgbClr val="60555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11" name="Shape 1311"/>
            <p:cNvSpPr/>
            <p:nvPr/>
          </p:nvSpPr>
          <p:spPr>
            <a:xfrm>
              <a:off x="2328560" y="1202194"/>
              <a:ext cx="269752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559" extrusionOk="0">
                  <a:moveTo>
                    <a:pt x="7347" y="7431"/>
                  </a:moveTo>
                  <a:cubicBezTo>
                    <a:pt x="7347" y="7038"/>
                    <a:pt x="7713" y="7038"/>
                    <a:pt x="9544" y="7431"/>
                  </a:cubicBezTo>
                  <a:cubicBezTo>
                    <a:pt x="11008" y="7431"/>
                    <a:pt x="11740" y="7431"/>
                    <a:pt x="11740" y="7038"/>
                  </a:cubicBezTo>
                  <a:cubicBezTo>
                    <a:pt x="11740" y="5467"/>
                    <a:pt x="12106" y="5467"/>
                    <a:pt x="11374" y="5075"/>
                  </a:cubicBezTo>
                  <a:cubicBezTo>
                    <a:pt x="10276" y="5075"/>
                    <a:pt x="10276" y="5075"/>
                    <a:pt x="10276" y="6253"/>
                  </a:cubicBezTo>
                  <a:cubicBezTo>
                    <a:pt x="10276" y="6646"/>
                    <a:pt x="9910" y="6646"/>
                    <a:pt x="9544" y="6646"/>
                  </a:cubicBezTo>
                  <a:cubicBezTo>
                    <a:pt x="1856" y="5075"/>
                    <a:pt x="1856" y="5075"/>
                    <a:pt x="1856" y="5075"/>
                  </a:cubicBezTo>
                  <a:cubicBezTo>
                    <a:pt x="1490" y="5075"/>
                    <a:pt x="1490" y="5075"/>
                    <a:pt x="1490" y="4682"/>
                  </a:cubicBezTo>
                  <a:cubicBezTo>
                    <a:pt x="1856" y="2718"/>
                    <a:pt x="2588" y="-1209"/>
                    <a:pt x="11740" y="362"/>
                  </a:cubicBezTo>
                  <a:cubicBezTo>
                    <a:pt x="17598" y="1147"/>
                    <a:pt x="21259" y="3896"/>
                    <a:pt x="20527" y="7038"/>
                  </a:cubicBezTo>
                  <a:cubicBezTo>
                    <a:pt x="20527" y="9002"/>
                    <a:pt x="17964" y="9787"/>
                    <a:pt x="16134" y="10180"/>
                  </a:cubicBezTo>
                  <a:cubicBezTo>
                    <a:pt x="15767" y="10180"/>
                    <a:pt x="15767" y="10180"/>
                    <a:pt x="15767" y="10180"/>
                  </a:cubicBezTo>
                  <a:cubicBezTo>
                    <a:pt x="15401" y="10573"/>
                    <a:pt x="15767" y="10573"/>
                    <a:pt x="16134" y="10573"/>
                  </a:cubicBezTo>
                  <a:cubicBezTo>
                    <a:pt x="17964" y="11358"/>
                    <a:pt x="20161" y="12929"/>
                    <a:pt x="19795" y="15286"/>
                  </a:cubicBezTo>
                  <a:cubicBezTo>
                    <a:pt x="19428" y="18427"/>
                    <a:pt x="15035" y="20391"/>
                    <a:pt x="9178" y="19213"/>
                  </a:cubicBezTo>
                  <a:cubicBezTo>
                    <a:pt x="3320" y="18427"/>
                    <a:pt x="-341" y="15286"/>
                    <a:pt x="25" y="12144"/>
                  </a:cubicBezTo>
                  <a:cubicBezTo>
                    <a:pt x="391" y="10966"/>
                    <a:pt x="391" y="10573"/>
                    <a:pt x="757" y="10573"/>
                  </a:cubicBezTo>
                  <a:cubicBezTo>
                    <a:pt x="9178" y="12144"/>
                    <a:pt x="9178" y="12144"/>
                    <a:pt x="9178" y="12144"/>
                  </a:cubicBezTo>
                  <a:cubicBezTo>
                    <a:pt x="9178" y="12144"/>
                    <a:pt x="9544" y="12144"/>
                    <a:pt x="9544" y="12144"/>
                  </a:cubicBezTo>
                  <a:cubicBezTo>
                    <a:pt x="9178" y="13715"/>
                    <a:pt x="9178" y="13715"/>
                    <a:pt x="9910" y="14107"/>
                  </a:cubicBezTo>
                  <a:cubicBezTo>
                    <a:pt x="10276" y="14107"/>
                    <a:pt x="10642" y="14107"/>
                    <a:pt x="10642" y="13715"/>
                  </a:cubicBezTo>
                  <a:cubicBezTo>
                    <a:pt x="11008" y="11751"/>
                    <a:pt x="11008" y="11358"/>
                    <a:pt x="9178" y="10966"/>
                  </a:cubicBezTo>
                  <a:cubicBezTo>
                    <a:pt x="6981" y="10573"/>
                    <a:pt x="6981" y="10573"/>
                    <a:pt x="6981" y="10180"/>
                  </a:cubicBezTo>
                  <a:lnTo>
                    <a:pt x="7347" y="7431"/>
                  </a:lnTo>
                  <a:close/>
                </a:path>
              </a:pathLst>
            </a:custGeom>
            <a:solidFill>
              <a:srgbClr val="62575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12" name="Shape 1312"/>
            <p:cNvSpPr/>
            <p:nvPr/>
          </p:nvSpPr>
          <p:spPr>
            <a:xfrm>
              <a:off x="2328560" y="1202194"/>
              <a:ext cx="269752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559" extrusionOk="0">
                  <a:moveTo>
                    <a:pt x="7347" y="7431"/>
                  </a:moveTo>
                  <a:cubicBezTo>
                    <a:pt x="7347" y="7038"/>
                    <a:pt x="7713" y="7038"/>
                    <a:pt x="9910" y="7431"/>
                  </a:cubicBezTo>
                  <a:cubicBezTo>
                    <a:pt x="11008" y="7431"/>
                    <a:pt x="11740" y="7431"/>
                    <a:pt x="11740" y="7038"/>
                  </a:cubicBezTo>
                  <a:cubicBezTo>
                    <a:pt x="11740" y="5467"/>
                    <a:pt x="12106" y="5467"/>
                    <a:pt x="11374" y="5075"/>
                  </a:cubicBezTo>
                  <a:cubicBezTo>
                    <a:pt x="10276" y="5075"/>
                    <a:pt x="10276" y="5075"/>
                    <a:pt x="10276" y="6253"/>
                  </a:cubicBezTo>
                  <a:cubicBezTo>
                    <a:pt x="10276" y="6646"/>
                    <a:pt x="9910" y="6646"/>
                    <a:pt x="9544" y="6646"/>
                  </a:cubicBezTo>
                  <a:cubicBezTo>
                    <a:pt x="1856" y="5075"/>
                    <a:pt x="1856" y="5075"/>
                    <a:pt x="1856" y="5075"/>
                  </a:cubicBezTo>
                  <a:cubicBezTo>
                    <a:pt x="1490" y="5075"/>
                    <a:pt x="1490" y="5075"/>
                    <a:pt x="1490" y="4682"/>
                  </a:cubicBezTo>
                  <a:cubicBezTo>
                    <a:pt x="1856" y="2718"/>
                    <a:pt x="2588" y="-1209"/>
                    <a:pt x="11740" y="362"/>
                  </a:cubicBezTo>
                  <a:cubicBezTo>
                    <a:pt x="17598" y="1147"/>
                    <a:pt x="21259" y="3896"/>
                    <a:pt x="20527" y="7038"/>
                  </a:cubicBezTo>
                  <a:cubicBezTo>
                    <a:pt x="20527" y="9002"/>
                    <a:pt x="17964" y="9787"/>
                    <a:pt x="16134" y="10180"/>
                  </a:cubicBezTo>
                  <a:cubicBezTo>
                    <a:pt x="15767" y="10180"/>
                    <a:pt x="15767" y="10180"/>
                    <a:pt x="15767" y="10180"/>
                  </a:cubicBezTo>
                  <a:cubicBezTo>
                    <a:pt x="15401" y="10573"/>
                    <a:pt x="15767" y="10573"/>
                    <a:pt x="16134" y="10573"/>
                  </a:cubicBezTo>
                  <a:cubicBezTo>
                    <a:pt x="17964" y="11358"/>
                    <a:pt x="20161" y="12929"/>
                    <a:pt x="19795" y="15286"/>
                  </a:cubicBezTo>
                  <a:cubicBezTo>
                    <a:pt x="19428" y="18427"/>
                    <a:pt x="15035" y="20391"/>
                    <a:pt x="9178" y="19213"/>
                  </a:cubicBezTo>
                  <a:cubicBezTo>
                    <a:pt x="3320" y="18427"/>
                    <a:pt x="-341" y="15286"/>
                    <a:pt x="25" y="12144"/>
                  </a:cubicBezTo>
                  <a:cubicBezTo>
                    <a:pt x="391" y="10966"/>
                    <a:pt x="391" y="10573"/>
                    <a:pt x="757" y="10573"/>
                  </a:cubicBezTo>
                  <a:cubicBezTo>
                    <a:pt x="9178" y="12144"/>
                    <a:pt x="9178" y="12144"/>
                    <a:pt x="9178" y="12144"/>
                  </a:cubicBezTo>
                  <a:cubicBezTo>
                    <a:pt x="9178" y="12144"/>
                    <a:pt x="9544" y="12144"/>
                    <a:pt x="9544" y="12144"/>
                  </a:cubicBezTo>
                  <a:cubicBezTo>
                    <a:pt x="9178" y="13715"/>
                    <a:pt x="9178" y="13715"/>
                    <a:pt x="9910" y="14107"/>
                  </a:cubicBezTo>
                  <a:cubicBezTo>
                    <a:pt x="10276" y="14107"/>
                    <a:pt x="10642" y="14107"/>
                    <a:pt x="10642" y="13715"/>
                  </a:cubicBezTo>
                  <a:cubicBezTo>
                    <a:pt x="11008" y="11751"/>
                    <a:pt x="11008" y="11358"/>
                    <a:pt x="9178" y="10966"/>
                  </a:cubicBezTo>
                  <a:cubicBezTo>
                    <a:pt x="6981" y="10573"/>
                    <a:pt x="6981" y="10573"/>
                    <a:pt x="6981" y="10180"/>
                  </a:cubicBezTo>
                  <a:lnTo>
                    <a:pt x="7347" y="7431"/>
                  </a:lnTo>
                  <a:close/>
                </a:path>
              </a:pathLst>
            </a:custGeom>
            <a:solidFill>
              <a:srgbClr val="63595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13" name="Shape 1313"/>
            <p:cNvSpPr/>
            <p:nvPr/>
          </p:nvSpPr>
          <p:spPr>
            <a:xfrm>
              <a:off x="2328560" y="1202194"/>
              <a:ext cx="269752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559" extrusionOk="0">
                  <a:moveTo>
                    <a:pt x="7347" y="7431"/>
                  </a:moveTo>
                  <a:cubicBezTo>
                    <a:pt x="7347" y="7038"/>
                    <a:pt x="7713" y="7038"/>
                    <a:pt x="9910" y="7431"/>
                  </a:cubicBezTo>
                  <a:cubicBezTo>
                    <a:pt x="11008" y="7431"/>
                    <a:pt x="11740" y="7431"/>
                    <a:pt x="11740" y="7038"/>
                  </a:cubicBezTo>
                  <a:cubicBezTo>
                    <a:pt x="12106" y="5467"/>
                    <a:pt x="12106" y="5467"/>
                    <a:pt x="11374" y="5075"/>
                  </a:cubicBezTo>
                  <a:cubicBezTo>
                    <a:pt x="10276" y="5075"/>
                    <a:pt x="10276" y="5075"/>
                    <a:pt x="10276" y="6253"/>
                  </a:cubicBezTo>
                  <a:cubicBezTo>
                    <a:pt x="10276" y="6646"/>
                    <a:pt x="9910" y="6646"/>
                    <a:pt x="9544" y="6646"/>
                  </a:cubicBezTo>
                  <a:cubicBezTo>
                    <a:pt x="1856" y="5075"/>
                    <a:pt x="1856" y="5075"/>
                    <a:pt x="1856" y="5075"/>
                  </a:cubicBezTo>
                  <a:cubicBezTo>
                    <a:pt x="1856" y="5075"/>
                    <a:pt x="1490" y="5075"/>
                    <a:pt x="1490" y="4682"/>
                  </a:cubicBezTo>
                  <a:cubicBezTo>
                    <a:pt x="1856" y="2718"/>
                    <a:pt x="2588" y="-1209"/>
                    <a:pt x="11740" y="362"/>
                  </a:cubicBezTo>
                  <a:cubicBezTo>
                    <a:pt x="17598" y="1147"/>
                    <a:pt x="21259" y="3896"/>
                    <a:pt x="20527" y="7038"/>
                  </a:cubicBezTo>
                  <a:cubicBezTo>
                    <a:pt x="20527" y="9002"/>
                    <a:pt x="17964" y="9787"/>
                    <a:pt x="16134" y="10180"/>
                  </a:cubicBezTo>
                  <a:cubicBezTo>
                    <a:pt x="15767" y="10180"/>
                    <a:pt x="15767" y="10180"/>
                    <a:pt x="15767" y="10180"/>
                  </a:cubicBezTo>
                  <a:cubicBezTo>
                    <a:pt x="15401" y="10573"/>
                    <a:pt x="15767" y="10573"/>
                    <a:pt x="16134" y="10573"/>
                  </a:cubicBezTo>
                  <a:cubicBezTo>
                    <a:pt x="17964" y="11358"/>
                    <a:pt x="20161" y="12929"/>
                    <a:pt x="19795" y="15286"/>
                  </a:cubicBezTo>
                  <a:cubicBezTo>
                    <a:pt x="19428" y="18427"/>
                    <a:pt x="15035" y="20391"/>
                    <a:pt x="9178" y="19213"/>
                  </a:cubicBezTo>
                  <a:cubicBezTo>
                    <a:pt x="3320" y="18427"/>
                    <a:pt x="-341" y="15286"/>
                    <a:pt x="25" y="12144"/>
                  </a:cubicBezTo>
                  <a:cubicBezTo>
                    <a:pt x="391" y="10966"/>
                    <a:pt x="391" y="10573"/>
                    <a:pt x="757" y="10573"/>
                  </a:cubicBezTo>
                  <a:cubicBezTo>
                    <a:pt x="9178" y="12144"/>
                    <a:pt x="9178" y="12144"/>
                    <a:pt x="9178" y="12144"/>
                  </a:cubicBezTo>
                  <a:cubicBezTo>
                    <a:pt x="9178" y="12144"/>
                    <a:pt x="9544" y="12144"/>
                    <a:pt x="9544" y="12144"/>
                  </a:cubicBezTo>
                  <a:cubicBezTo>
                    <a:pt x="9178" y="13715"/>
                    <a:pt x="9178" y="13715"/>
                    <a:pt x="9910" y="14107"/>
                  </a:cubicBezTo>
                  <a:cubicBezTo>
                    <a:pt x="10276" y="14107"/>
                    <a:pt x="10642" y="14107"/>
                    <a:pt x="10642" y="13715"/>
                  </a:cubicBezTo>
                  <a:cubicBezTo>
                    <a:pt x="11008" y="11751"/>
                    <a:pt x="11008" y="11358"/>
                    <a:pt x="9178" y="10966"/>
                  </a:cubicBezTo>
                  <a:cubicBezTo>
                    <a:pt x="6981" y="10573"/>
                    <a:pt x="6981" y="10573"/>
                    <a:pt x="6981" y="10180"/>
                  </a:cubicBezTo>
                  <a:lnTo>
                    <a:pt x="7347" y="7431"/>
                  </a:lnTo>
                  <a:close/>
                </a:path>
              </a:pathLst>
            </a:custGeom>
            <a:solidFill>
              <a:srgbClr val="655A5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14" name="Shape 1314"/>
            <p:cNvSpPr/>
            <p:nvPr/>
          </p:nvSpPr>
          <p:spPr>
            <a:xfrm>
              <a:off x="2328560" y="1202194"/>
              <a:ext cx="269752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559" extrusionOk="0">
                  <a:moveTo>
                    <a:pt x="7347" y="7431"/>
                  </a:moveTo>
                  <a:cubicBezTo>
                    <a:pt x="7347" y="7038"/>
                    <a:pt x="7713" y="7038"/>
                    <a:pt x="9910" y="7431"/>
                  </a:cubicBezTo>
                  <a:cubicBezTo>
                    <a:pt x="11008" y="7431"/>
                    <a:pt x="11740" y="7431"/>
                    <a:pt x="11740" y="7038"/>
                  </a:cubicBezTo>
                  <a:cubicBezTo>
                    <a:pt x="12106" y="5467"/>
                    <a:pt x="12106" y="5467"/>
                    <a:pt x="11374" y="5075"/>
                  </a:cubicBezTo>
                  <a:cubicBezTo>
                    <a:pt x="10276" y="5075"/>
                    <a:pt x="10276" y="5075"/>
                    <a:pt x="10276" y="6253"/>
                  </a:cubicBezTo>
                  <a:cubicBezTo>
                    <a:pt x="10276" y="6646"/>
                    <a:pt x="9910" y="6646"/>
                    <a:pt x="9544" y="6646"/>
                  </a:cubicBezTo>
                  <a:cubicBezTo>
                    <a:pt x="1856" y="5075"/>
                    <a:pt x="1856" y="5075"/>
                    <a:pt x="1856" y="5075"/>
                  </a:cubicBezTo>
                  <a:cubicBezTo>
                    <a:pt x="1856" y="5075"/>
                    <a:pt x="1490" y="5075"/>
                    <a:pt x="1490" y="4682"/>
                  </a:cubicBezTo>
                  <a:cubicBezTo>
                    <a:pt x="1856" y="2718"/>
                    <a:pt x="2588" y="-1209"/>
                    <a:pt x="11740" y="362"/>
                  </a:cubicBezTo>
                  <a:cubicBezTo>
                    <a:pt x="17598" y="1147"/>
                    <a:pt x="21259" y="3896"/>
                    <a:pt x="20527" y="7038"/>
                  </a:cubicBezTo>
                  <a:cubicBezTo>
                    <a:pt x="20527" y="9002"/>
                    <a:pt x="17964" y="9787"/>
                    <a:pt x="16134" y="10180"/>
                  </a:cubicBezTo>
                  <a:cubicBezTo>
                    <a:pt x="15767" y="10180"/>
                    <a:pt x="15767" y="10180"/>
                    <a:pt x="15767" y="10180"/>
                  </a:cubicBezTo>
                  <a:cubicBezTo>
                    <a:pt x="15401" y="10573"/>
                    <a:pt x="15767" y="10573"/>
                    <a:pt x="16134" y="10573"/>
                  </a:cubicBezTo>
                  <a:cubicBezTo>
                    <a:pt x="17964" y="11358"/>
                    <a:pt x="20161" y="12929"/>
                    <a:pt x="19795" y="15286"/>
                  </a:cubicBezTo>
                  <a:cubicBezTo>
                    <a:pt x="19428" y="18427"/>
                    <a:pt x="15035" y="20391"/>
                    <a:pt x="9178" y="19213"/>
                  </a:cubicBezTo>
                  <a:cubicBezTo>
                    <a:pt x="3320" y="18427"/>
                    <a:pt x="-341" y="15286"/>
                    <a:pt x="25" y="12144"/>
                  </a:cubicBezTo>
                  <a:cubicBezTo>
                    <a:pt x="391" y="10966"/>
                    <a:pt x="391" y="10573"/>
                    <a:pt x="757" y="10573"/>
                  </a:cubicBezTo>
                  <a:cubicBezTo>
                    <a:pt x="9178" y="12144"/>
                    <a:pt x="9178" y="12144"/>
                    <a:pt x="9178" y="12144"/>
                  </a:cubicBezTo>
                  <a:cubicBezTo>
                    <a:pt x="9178" y="12144"/>
                    <a:pt x="9544" y="12144"/>
                    <a:pt x="9544" y="12144"/>
                  </a:cubicBezTo>
                  <a:cubicBezTo>
                    <a:pt x="9178" y="13715"/>
                    <a:pt x="9178" y="13715"/>
                    <a:pt x="9910" y="14107"/>
                  </a:cubicBezTo>
                  <a:cubicBezTo>
                    <a:pt x="10276" y="14107"/>
                    <a:pt x="10642" y="14107"/>
                    <a:pt x="10642" y="13715"/>
                  </a:cubicBezTo>
                  <a:cubicBezTo>
                    <a:pt x="11008" y="11751"/>
                    <a:pt x="11008" y="11358"/>
                    <a:pt x="9178" y="10966"/>
                  </a:cubicBezTo>
                  <a:cubicBezTo>
                    <a:pt x="6981" y="10573"/>
                    <a:pt x="6981" y="10573"/>
                    <a:pt x="6981" y="10180"/>
                  </a:cubicBezTo>
                  <a:lnTo>
                    <a:pt x="7347" y="7431"/>
                  </a:lnTo>
                  <a:close/>
                </a:path>
              </a:pathLst>
            </a:custGeom>
            <a:solidFill>
              <a:srgbClr val="675C5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15" name="Shape 1315"/>
            <p:cNvSpPr/>
            <p:nvPr/>
          </p:nvSpPr>
          <p:spPr>
            <a:xfrm>
              <a:off x="2328560" y="1202194"/>
              <a:ext cx="269752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559" extrusionOk="0">
                  <a:moveTo>
                    <a:pt x="7347" y="7431"/>
                  </a:moveTo>
                  <a:cubicBezTo>
                    <a:pt x="7347" y="7038"/>
                    <a:pt x="7713" y="7038"/>
                    <a:pt x="9910" y="7431"/>
                  </a:cubicBezTo>
                  <a:cubicBezTo>
                    <a:pt x="11008" y="7431"/>
                    <a:pt x="11740" y="7431"/>
                    <a:pt x="11740" y="7038"/>
                  </a:cubicBezTo>
                  <a:cubicBezTo>
                    <a:pt x="12106" y="5467"/>
                    <a:pt x="12106" y="5467"/>
                    <a:pt x="11374" y="5075"/>
                  </a:cubicBezTo>
                  <a:cubicBezTo>
                    <a:pt x="10276" y="5075"/>
                    <a:pt x="10276" y="5075"/>
                    <a:pt x="10276" y="6253"/>
                  </a:cubicBezTo>
                  <a:cubicBezTo>
                    <a:pt x="10276" y="6646"/>
                    <a:pt x="9910" y="6646"/>
                    <a:pt x="9544" y="6646"/>
                  </a:cubicBezTo>
                  <a:cubicBezTo>
                    <a:pt x="1856" y="5075"/>
                    <a:pt x="1856" y="5075"/>
                    <a:pt x="1856" y="5075"/>
                  </a:cubicBezTo>
                  <a:cubicBezTo>
                    <a:pt x="1856" y="5075"/>
                    <a:pt x="1490" y="5075"/>
                    <a:pt x="1490" y="4682"/>
                  </a:cubicBezTo>
                  <a:cubicBezTo>
                    <a:pt x="1856" y="2718"/>
                    <a:pt x="2588" y="-1209"/>
                    <a:pt x="11740" y="362"/>
                  </a:cubicBezTo>
                  <a:cubicBezTo>
                    <a:pt x="17598" y="1147"/>
                    <a:pt x="21259" y="3896"/>
                    <a:pt x="20527" y="7038"/>
                  </a:cubicBezTo>
                  <a:cubicBezTo>
                    <a:pt x="20527" y="9002"/>
                    <a:pt x="17964" y="9787"/>
                    <a:pt x="16134" y="10180"/>
                  </a:cubicBezTo>
                  <a:cubicBezTo>
                    <a:pt x="15767" y="10180"/>
                    <a:pt x="15767" y="10180"/>
                    <a:pt x="15767" y="10180"/>
                  </a:cubicBezTo>
                  <a:cubicBezTo>
                    <a:pt x="15767" y="10573"/>
                    <a:pt x="15767" y="10573"/>
                    <a:pt x="16134" y="10573"/>
                  </a:cubicBezTo>
                  <a:cubicBezTo>
                    <a:pt x="17964" y="11358"/>
                    <a:pt x="20161" y="12929"/>
                    <a:pt x="19795" y="15286"/>
                  </a:cubicBezTo>
                  <a:cubicBezTo>
                    <a:pt x="19428" y="18427"/>
                    <a:pt x="15035" y="20391"/>
                    <a:pt x="9178" y="19213"/>
                  </a:cubicBezTo>
                  <a:cubicBezTo>
                    <a:pt x="3320" y="18427"/>
                    <a:pt x="-341" y="15286"/>
                    <a:pt x="25" y="12144"/>
                  </a:cubicBezTo>
                  <a:cubicBezTo>
                    <a:pt x="391" y="10966"/>
                    <a:pt x="391" y="10573"/>
                    <a:pt x="757" y="10573"/>
                  </a:cubicBezTo>
                  <a:cubicBezTo>
                    <a:pt x="9178" y="12144"/>
                    <a:pt x="9178" y="12144"/>
                    <a:pt x="9178" y="12144"/>
                  </a:cubicBezTo>
                  <a:cubicBezTo>
                    <a:pt x="9178" y="12144"/>
                    <a:pt x="9544" y="12144"/>
                    <a:pt x="9544" y="12144"/>
                  </a:cubicBezTo>
                  <a:cubicBezTo>
                    <a:pt x="9178" y="13715"/>
                    <a:pt x="9178" y="13715"/>
                    <a:pt x="9910" y="14107"/>
                  </a:cubicBezTo>
                  <a:cubicBezTo>
                    <a:pt x="10276" y="14107"/>
                    <a:pt x="10642" y="14107"/>
                    <a:pt x="10642" y="13715"/>
                  </a:cubicBezTo>
                  <a:cubicBezTo>
                    <a:pt x="11008" y="11751"/>
                    <a:pt x="11008" y="11358"/>
                    <a:pt x="9178" y="10966"/>
                  </a:cubicBezTo>
                  <a:cubicBezTo>
                    <a:pt x="6981" y="10573"/>
                    <a:pt x="6981" y="10573"/>
                    <a:pt x="6981" y="10180"/>
                  </a:cubicBezTo>
                  <a:lnTo>
                    <a:pt x="7347" y="7431"/>
                  </a:lnTo>
                  <a:close/>
                </a:path>
              </a:pathLst>
            </a:custGeom>
            <a:solidFill>
              <a:srgbClr val="695E5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16" name="Shape 1316"/>
            <p:cNvSpPr/>
            <p:nvPr/>
          </p:nvSpPr>
          <p:spPr>
            <a:xfrm>
              <a:off x="2328560" y="1202194"/>
              <a:ext cx="269752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559" extrusionOk="0">
                  <a:moveTo>
                    <a:pt x="7347" y="7431"/>
                  </a:moveTo>
                  <a:cubicBezTo>
                    <a:pt x="7347" y="7038"/>
                    <a:pt x="7713" y="7038"/>
                    <a:pt x="9910" y="7431"/>
                  </a:cubicBezTo>
                  <a:cubicBezTo>
                    <a:pt x="11008" y="7431"/>
                    <a:pt x="11740" y="7431"/>
                    <a:pt x="11740" y="7038"/>
                  </a:cubicBezTo>
                  <a:cubicBezTo>
                    <a:pt x="12106" y="5467"/>
                    <a:pt x="12106" y="5467"/>
                    <a:pt x="11374" y="5075"/>
                  </a:cubicBezTo>
                  <a:cubicBezTo>
                    <a:pt x="10642" y="5075"/>
                    <a:pt x="10276" y="5075"/>
                    <a:pt x="10276" y="6253"/>
                  </a:cubicBezTo>
                  <a:cubicBezTo>
                    <a:pt x="10276" y="6646"/>
                    <a:pt x="9910" y="6646"/>
                    <a:pt x="9544" y="6646"/>
                  </a:cubicBezTo>
                  <a:cubicBezTo>
                    <a:pt x="1856" y="5075"/>
                    <a:pt x="1856" y="5075"/>
                    <a:pt x="1856" y="5075"/>
                  </a:cubicBezTo>
                  <a:cubicBezTo>
                    <a:pt x="1856" y="5075"/>
                    <a:pt x="1490" y="5075"/>
                    <a:pt x="1490" y="4682"/>
                  </a:cubicBezTo>
                  <a:cubicBezTo>
                    <a:pt x="1856" y="2718"/>
                    <a:pt x="2588" y="-1209"/>
                    <a:pt x="11740" y="362"/>
                  </a:cubicBezTo>
                  <a:cubicBezTo>
                    <a:pt x="17598" y="1147"/>
                    <a:pt x="21259" y="3896"/>
                    <a:pt x="20527" y="7038"/>
                  </a:cubicBezTo>
                  <a:cubicBezTo>
                    <a:pt x="20527" y="9002"/>
                    <a:pt x="17964" y="9787"/>
                    <a:pt x="16134" y="10180"/>
                  </a:cubicBezTo>
                  <a:cubicBezTo>
                    <a:pt x="15767" y="10180"/>
                    <a:pt x="15767" y="10180"/>
                    <a:pt x="15767" y="10180"/>
                  </a:cubicBezTo>
                  <a:cubicBezTo>
                    <a:pt x="15767" y="10573"/>
                    <a:pt x="15767" y="10573"/>
                    <a:pt x="16134" y="10573"/>
                  </a:cubicBezTo>
                  <a:cubicBezTo>
                    <a:pt x="17964" y="11358"/>
                    <a:pt x="20161" y="12929"/>
                    <a:pt x="19795" y="15286"/>
                  </a:cubicBezTo>
                  <a:cubicBezTo>
                    <a:pt x="19428" y="18427"/>
                    <a:pt x="15035" y="20391"/>
                    <a:pt x="9178" y="19213"/>
                  </a:cubicBezTo>
                  <a:cubicBezTo>
                    <a:pt x="3320" y="18427"/>
                    <a:pt x="-341" y="15286"/>
                    <a:pt x="25" y="12144"/>
                  </a:cubicBezTo>
                  <a:cubicBezTo>
                    <a:pt x="391" y="10966"/>
                    <a:pt x="391" y="10573"/>
                    <a:pt x="757" y="10573"/>
                  </a:cubicBezTo>
                  <a:cubicBezTo>
                    <a:pt x="9178" y="12144"/>
                    <a:pt x="9178" y="12144"/>
                    <a:pt x="9178" y="12144"/>
                  </a:cubicBezTo>
                  <a:cubicBezTo>
                    <a:pt x="9178" y="12144"/>
                    <a:pt x="9544" y="12144"/>
                    <a:pt x="9544" y="12144"/>
                  </a:cubicBezTo>
                  <a:cubicBezTo>
                    <a:pt x="9178" y="13715"/>
                    <a:pt x="9178" y="13715"/>
                    <a:pt x="9910" y="14107"/>
                  </a:cubicBezTo>
                  <a:cubicBezTo>
                    <a:pt x="10276" y="14107"/>
                    <a:pt x="10642" y="14107"/>
                    <a:pt x="10642" y="13715"/>
                  </a:cubicBezTo>
                  <a:cubicBezTo>
                    <a:pt x="11008" y="11751"/>
                    <a:pt x="11008" y="11358"/>
                    <a:pt x="9178" y="10966"/>
                  </a:cubicBezTo>
                  <a:cubicBezTo>
                    <a:pt x="6981" y="10573"/>
                    <a:pt x="6981" y="10573"/>
                    <a:pt x="6981" y="10180"/>
                  </a:cubicBezTo>
                  <a:lnTo>
                    <a:pt x="7347" y="7431"/>
                  </a:lnTo>
                  <a:close/>
                </a:path>
              </a:pathLst>
            </a:custGeom>
            <a:solidFill>
              <a:srgbClr val="6A5F5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17" name="Shape 1317"/>
            <p:cNvSpPr/>
            <p:nvPr/>
          </p:nvSpPr>
          <p:spPr>
            <a:xfrm>
              <a:off x="2328560" y="1202194"/>
              <a:ext cx="269752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559" extrusionOk="0">
                  <a:moveTo>
                    <a:pt x="7347" y="7431"/>
                  </a:moveTo>
                  <a:cubicBezTo>
                    <a:pt x="7347" y="7038"/>
                    <a:pt x="7713" y="7038"/>
                    <a:pt x="9910" y="7431"/>
                  </a:cubicBezTo>
                  <a:cubicBezTo>
                    <a:pt x="11008" y="7431"/>
                    <a:pt x="11740" y="7431"/>
                    <a:pt x="11740" y="7038"/>
                  </a:cubicBezTo>
                  <a:cubicBezTo>
                    <a:pt x="12106" y="5467"/>
                    <a:pt x="12106" y="5467"/>
                    <a:pt x="11374" y="5075"/>
                  </a:cubicBezTo>
                  <a:cubicBezTo>
                    <a:pt x="10642" y="5075"/>
                    <a:pt x="10276" y="5075"/>
                    <a:pt x="10276" y="6253"/>
                  </a:cubicBezTo>
                  <a:cubicBezTo>
                    <a:pt x="10276" y="6646"/>
                    <a:pt x="9910" y="6646"/>
                    <a:pt x="9910" y="6646"/>
                  </a:cubicBezTo>
                  <a:cubicBezTo>
                    <a:pt x="1856" y="5075"/>
                    <a:pt x="1856" y="5075"/>
                    <a:pt x="1856" y="5075"/>
                  </a:cubicBezTo>
                  <a:cubicBezTo>
                    <a:pt x="1856" y="5075"/>
                    <a:pt x="1490" y="5075"/>
                    <a:pt x="1490" y="4682"/>
                  </a:cubicBezTo>
                  <a:cubicBezTo>
                    <a:pt x="1856" y="2718"/>
                    <a:pt x="2588" y="-1209"/>
                    <a:pt x="11740" y="362"/>
                  </a:cubicBezTo>
                  <a:cubicBezTo>
                    <a:pt x="17598" y="1147"/>
                    <a:pt x="21259" y="3896"/>
                    <a:pt x="20527" y="7038"/>
                  </a:cubicBezTo>
                  <a:cubicBezTo>
                    <a:pt x="20527" y="9002"/>
                    <a:pt x="17964" y="9787"/>
                    <a:pt x="16134" y="10180"/>
                  </a:cubicBezTo>
                  <a:cubicBezTo>
                    <a:pt x="15767" y="10180"/>
                    <a:pt x="15767" y="10180"/>
                    <a:pt x="15767" y="10180"/>
                  </a:cubicBezTo>
                  <a:cubicBezTo>
                    <a:pt x="15767" y="10573"/>
                    <a:pt x="15767" y="10573"/>
                    <a:pt x="16134" y="10573"/>
                  </a:cubicBezTo>
                  <a:cubicBezTo>
                    <a:pt x="17964" y="11358"/>
                    <a:pt x="20161" y="12929"/>
                    <a:pt x="19795" y="15286"/>
                  </a:cubicBezTo>
                  <a:cubicBezTo>
                    <a:pt x="19428" y="18427"/>
                    <a:pt x="15035" y="20391"/>
                    <a:pt x="9178" y="19213"/>
                  </a:cubicBezTo>
                  <a:cubicBezTo>
                    <a:pt x="3320" y="18427"/>
                    <a:pt x="-341" y="15286"/>
                    <a:pt x="25" y="12144"/>
                  </a:cubicBezTo>
                  <a:cubicBezTo>
                    <a:pt x="391" y="10966"/>
                    <a:pt x="391" y="10573"/>
                    <a:pt x="757" y="10573"/>
                  </a:cubicBezTo>
                  <a:cubicBezTo>
                    <a:pt x="9178" y="12144"/>
                    <a:pt x="9178" y="12144"/>
                    <a:pt x="9178" y="12144"/>
                  </a:cubicBezTo>
                  <a:cubicBezTo>
                    <a:pt x="9178" y="12144"/>
                    <a:pt x="9544" y="12144"/>
                    <a:pt x="9544" y="12144"/>
                  </a:cubicBezTo>
                  <a:cubicBezTo>
                    <a:pt x="9178" y="13715"/>
                    <a:pt x="9178" y="13715"/>
                    <a:pt x="9910" y="14107"/>
                  </a:cubicBezTo>
                  <a:cubicBezTo>
                    <a:pt x="10276" y="14107"/>
                    <a:pt x="10642" y="14107"/>
                    <a:pt x="10642" y="13715"/>
                  </a:cubicBezTo>
                  <a:cubicBezTo>
                    <a:pt x="11008" y="11751"/>
                    <a:pt x="11008" y="11358"/>
                    <a:pt x="9178" y="10966"/>
                  </a:cubicBezTo>
                  <a:cubicBezTo>
                    <a:pt x="6981" y="10573"/>
                    <a:pt x="6981" y="10573"/>
                    <a:pt x="6981" y="10573"/>
                  </a:cubicBezTo>
                  <a:lnTo>
                    <a:pt x="7347" y="7431"/>
                  </a:lnTo>
                  <a:close/>
                </a:path>
              </a:pathLst>
            </a:custGeom>
            <a:solidFill>
              <a:srgbClr val="6C615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18" name="Shape 1318"/>
            <p:cNvSpPr/>
            <p:nvPr/>
          </p:nvSpPr>
          <p:spPr>
            <a:xfrm>
              <a:off x="2332464" y="1202194"/>
              <a:ext cx="265848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1" h="19559" extrusionOk="0">
                  <a:moveTo>
                    <a:pt x="7049" y="7431"/>
                  </a:moveTo>
                  <a:cubicBezTo>
                    <a:pt x="7049" y="7038"/>
                    <a:pt x="7415" y="7038"/>
                    <a:pt x="9612" y="7431"/>
                  </a:cubicBezTo>
                  <a:cubicBezTo>
                    <a:pt x="10710" y="7431"/>
                    <a:pt x="11442" y="7431"/>
                    <a:pt x="11442" y="7038"/>
                  </a:cubicBezTo>
                  <a:cubicBezTo>
                    <a:pt x="11808" y="5467"/>
                    <a:pt x="11808" y="5467"/>
                    <a:pt x="11076" y="5075"/>
                  </a:cubicBezTo>
                  <a:cubicBezTo>
                    <a:pt x="10344" y="5075"/>
                    <a:pt x="9978" y="5075"/>
                    <a:pt x="9978" y="6253"/>
                  </a:cubicBezTo>
                  <a:cubicBezTo>
                    <a:pt x="9978" y="6646"/>
                    <a:pt x="9612" y="6646"/>
                    <a:pt x="9612" y="6646"/>
                  </a:cubicBezTo>
                  <a:cubicBezTo>
                    <a:pt x="1558" y="5075"/>
                    <a:pt x="1558" y="5075"/>
                    <a:pt x="1558" y="5075"/>
                  </a:cubicBezTo>
                  <a:cubicBezTo>
                    <a:pt x="1558" y="5075"/>
                    <a:pt x="1192" y="5075"/>
                    <a:pt x="1192" y="4682"/>
                  </a:cubicBezTo>
                  <a:cubicBezTo>
                    <a:pt x="1558" y="2718"/>
                    <a:pt x="2290" y="-1209"/>
                    <a:pt x="11442" y="362"/>
                  </a:cubicBezTo>
                  <a:cubicBezTo>
                    <a:pt x="17300" y="1147"/>
                    <a:pt x="20961" y="3896"/>
                    <a:pt x="20229" y="7038"/>
                  </a:cubicBezTo>
                  <a:cubicBezTo>
                    <a:pt x="20229" y="9002"/>
                    <a:pt x="17666" y="9787"/>
                    <a:pt x="15836" y="10180"/>
                  </a:cubicBezTo>
                  <a:cubicBezTo>
                    <a:pt x="15469" y="10180"/>
                    <a:pt x="15469" y="10180"/>
                    <a:pt x="15469" y="10180"/>
                  </a:cubicBezTo>
                  <a:cubicBezTo>
                    <a:pt x="15469" y="10573"/>
                    <a:pt x="15469" y="10573"/>
                    <a:pt x="15836" y="10573"/>
                  </a:cubicBezTo>
                  <a:cubicBezTo>
                    <a:pt x="17666" y="11358"/>
                    <a:pt x="19863" y="12929"/>
                    <a:pt x="19497" y="15286"/>
                  </a:cubicBezTo>
                  <a:cubicBezTo>
                    <a:pt x="19130" y="18427"/>
                    <a:pt x="14737" y="20391"/>
                    <a:pt x="8880" y="19213"/>
                  </a:cubicBezTo>
                  <a:cubicBezTo>
                    <a:pt x="3022" y="18427"/>
                    <a:pt x="-639" y="15286"/>
                    <a:pt x="93" y="12144"/>
                  </a:cubicBezTo>
                  <a:cubicBezTo>
                    <a:pt x="93" y="10966"/>
                    <a:pt x="93" y="10573"/>
                    <a:pt x="459" y="10573"/>
                  </a:cubicBezTo>
                  <a:cubicBezTo>
                    <a:pt x="8880" y="12144"/>
                    <a:pt x="8880" y="12144"/>
                    <a:pt x="8880" y="12144"/>
                  </a:cubicBezTo>
                  <a:cubicBezTo>
                    <a:pt x="8880" y="12144"/>
                    <a:pt x="9246" y="12144"/>
                    <a:pt x="9246" y="12144"/>
                  </a:cubicBezTo>
                  <a:cubicBezTo>
                    <a:pt x="8880" y="13715"/>
                    <a:pt x="8880" y="13715"/>
                    <a:pt x="9612" y="14107"/>
                  </a:cubicBezTo>
                  <a:cubicBezTo>
                    <a:pt x="9978" y="14107"/>
                    <a:pt x="10344" y="14107"/>
                    <a:pt x="10344" y="13715"/>
                  </a:cubicBezTo>
                  <a:cubicBezTo>
                    <a:pt x="10710" y="11751"/>
                    <a:pt x="10710" y="11358"/>
                    <a:pt x="8880" y="10966"/>
                  </a:cubicBezTo>
                  <a:cubicBezTo>
                    <a:pt x="6683" y="10573"/>
                    <a:pt x="6683" y="10573"/>
                    <a:pt x="6683" y="10573"/>
                  </a:cubicBezTo>
                  <a:lnTo>
                    <a:pt x="7049" y="7431"/>
                  </a:lnTo>
                  <a:close/>
                </a:path>
              </a:pathLst>
            </a:custGeom>
            <a:solidFill>
              <a:srgbClr val="6E635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19" name="Shape 1319"/>
            <p:cNvSpPr/>
            <p:nvPr/>
          </p:nvSpPr>
          <p:spPr>
            <a:xfrm>
              <a:off x="2332464" y="1202194"/>
              <a:ext cx="265848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1" h="19559" extrusionOk="0">
                  <a:moveTo>
                    <a:pt x="7049" y="7431"/>
                  </a:moveTo>
                  <a:cubicBezTo>
                    <a:pt x="7049" y="7038"/>
                    <a:pt x="7415" y="7038"/>
                    <a:pt x="9612" y="7431"/>
                  </a:cubicBezTo>
                  <a:cubicBezTo>
                    <a:pt x="10710" y="7431"/>
                    <a:pt x="11442" y="7431"/>
                    <a:pt x="11442" y="7038"/>
                  </a:cubicBezTo>
                  <a:cubicBezTo>
                    <a:pt x="11808" y="5467"/>
                    <a:pt x="11808" y="5467"/>
                    <a:pt x="11076" y="5075"/>
                  </a:cubicBezTo>
                  <a:cubicBezTo>
                    <a:pt x="10344" y="5075"/>
                    <a:pt x="9978" y="5075"/>
                    <a:pt x="9978" y="6253"/>
                  </a:cubicBezTo>
                  <a:cubicBezTo>
                    <a:pt x="9978" y="6646"/>
                    <a:pt x="9612" y="6646"/>
                    <a:pt x="9612" y="6646"/>
                  </a:cubicBezTo>
                  <a:cubicBezTo>
                    <a:pt x="1558" y="5075"/>
                    <a:pt x="1558" y="5075"/>
                    <a:pt x="1558" y="5075"/>
                  </a:cubicBezTo>
                  <a:cubicBezTo>
                    <a:pt x="1558" y="5075"/>
                    <a:pt x="1192" y="5075"/>
                    <a:pt x="1192" y="4682"/>
                  </a:cubicBezTo>
                  <a:cubicBezTo>
                    <a:pt x="1558" y="2718"/>
                    <a:pt x="2290" y="-1209"/>
                    <a:pt x="11442" y="362"/>
                  </a:cubicBezTo>
                  <a:cubicBezTo>
                    <a:pt x="17300" y="1147"/>
                    <a:pt x="20961" y="3896"/>
                    <a:pt x="20229" y="7038"/>
                  </a:cubicBezTo>
                  <a:cubicBezTo>
                    <a:pt x="20229" y="9002"/>
                    <a:pt x="17666" y="9787"/>
                    <a:pt x="15836" y="10180"/>
                  </a:cubicBezTo>
                  <a:cubicBezTo>
                    <a:pt x="15469" y="10180"/>
                    <a:pt x="15469" y="10180"/>
                    <a:pt x="15469" y="10180"/>
                  </a:cubicBezTo>
                  <a:cubicBezTo>
                    <a:pt x="15469" y="10573"/>
                    <a:pt x="15469" y="10573"/>
                    <a:pt x="15836" y="10573"/>
                  </a:cubicBezTo>
                  <a:cubicBezTo>
                    <a:pt x="17666" y="11358"/>
                    <a:pt x="19863" y="12929"/>
                    <a:pt x="19497" y="15286"/>
                  </a:cubicBezTo>
                  <a:cubicBezTo>
                    <a:pt x="19130" y="18427"/>
                    <a:pt x="14737" y="20391"/>
                    <a:pt x="8880" y="19213"/>
                  </a:cubicBezTo>
                  <a:cubicBezTo>
                    <a:pt x="3022" y="18427"/>
                    <a:pt x="-639" y="15286"/>
                    <a:pt x="93" y="12144"/>
                  </a:cubicBezTo>
                  <a:cubicBezTo>
                    <a:pt x="93" y="10966"/>
                    <a:pt x="93" y="10573"/>
                    <a:pt x="459" y="10573"/>
                  </a:cubicBezTo>
                  <a:cubicBezTo>
                    <a:pt x="8880" y="12144"/>
                    <a:pt x="8880" y="12144"/>
                    <a:pt x="8880" y="12144"/>
                  </a:cubicBezTo>
                  <a:cubicBezTo>
                    <a:pt x="9246" y="12144"/>
                    <a:pt x="9246" y="12144"/>
                    <a:pt x="9246" y="12144"/>
                  </a:cubicBezTo>
                  <a:cubicBezTo>
                    <a:pt x="8880" y="13715"/>
                    <a:pt x="8880" y="13715"/>
                    <a:pt x="9612" y="14107"/>
                  </a:cubicBezTo>
                  <a:cubicBezTo>
                    <a:pt x="9978" y="14107"/>
                    <a:pt x="10344" y="14107"/>
                    <a:pt x="10344" y="13715"/>
                  </a:cubicBezTo>
                  <a:cubicBezTo>
                    <a:pt x="10710" y="11751"/>
                    <a:pt x="10710" y="11358"/>
                    <a:pt x="8880" y="10966"/>
                  </a:cubicBezTo>
                  <a:cubicBezTo>
                    <a:pt x="6683" y="10573"/>
                    <a:pt x="6683" y="10573"/>
                    <a:pt x="6683" y="10573"/>
                  </a:cubicBezTo>
                  <a:lnTo>
                    <a:pt x="7049" y="7431"/>
                  </a:lnTo>
                  <a:close/>
                </a:path>
              </a:pathLst>
            </a:custGeom>
            <a:solidFill>
              <a:srgbClr val="70656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20" name="Shape 1320"/>
            <p:cNvSpPr/>
            <p:nvPr/>
          </p:nvSpPr>
          <p:spPr>
            <a:xfrm>
              <a:off x="2332464" y="1202194"/>
              <a:ext cx="265851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1" h="19559" extrusionOk="0">
                  <a:moveTo>
                    <a:pt x="7049" y="7431"/>
                  </a:moveTo>
                  <a:cubicBezTo>
                    <a:pt x="7049" y="7038"/>
                    <a:pt x="7415" y="7038"/>
                    <a:pt x="9612" y="7431"/>
                  </a:cubicBezTo>
                  <a:cubicBezTo>
                    <a:pt x="10710" y="7431"/>
                    <a:pt x="11442" y="7431"/>
                    <a:pt x="11442" y="7038"/>
                  </a:cubicBezTo>
                  <a:cubicBezTo>
                    <a:pt x="11808" y="5467"/>
                    <a:pt x="11808" y="5467"/>
                    <a:pt x="11076" y="5075"/>
                  </a:cubicBezTo>
                  <a:cubicBezTo>
                    <a:pt x="10344" y="5075"/>
                    <a:pt x="9978" y="5075"/>
                    <a:pt x="9978" y="6253"/>
                  </a:cubicBezTo>
                  <a:cubicBezTo>
                    <a:pt x="9978" y="6646"/>
                    <a:pt x="9612" y="6646"/>
                    <a:pt x="9612" y="6646"/>
                  </a:cubicBezTo>
                  <a:cubicBezTo>
                    <a:pt x="1558" y="5075"/>
                    <a:pt x="1558" y="5075"/>
                    <a:pt x="1558" y="5075"/>
                  </a:cubicBezTo>
                  <a:cubicBezTo>
                    <a:pt x="1558" y="5075"/>
                    <a:pt x="1192" y="5075"/>
                    <a:pt x="1192" y="4682"/>
                  </a:cubicBezTo>
                  <a:cubicBezTo>
                    <a:pt x="1558" y="2718"/>
                    <a:pt x="2290" y="-1209"/>
                    <a:pt x="11808" y="362"/>
                  </a:cubicBezTo>
                  <a:cubicBezTo>
                    <a:pt x="17300" y="1147"/>
                    <a:pt x="20961" y="3896"/>
                    <a:pt x="20229" y="7038"/>
                  </a:cubicBezTo>
                  <a:cubicBezTo>
                    <a:pt x="20229" y="9002"/>
                    <a:pt x="17666" y="9787"/>
                    <a:pt x="15836" y="10180"/>
                  </a:cubicBezTo>
                  <a:cubicBezTo>
                    <a:pt x="15469" y="10180"/>
                    <a:pt x="15469" y="10180"/>
                    <a:pt x="15469" y="10180"/>
                  </a:cubicBezTo>
                  <a:cubicBezTo>
                    <a:pt x="15469" y="10573"/>
                    <a:pt x="15469" y="10573"/>
                    <a:pt x="15836" y="10573"/>
                  </a:cubicBezTo>
                  <a:cubicBezTo>
                    <a:pt x="17666" y="11358"/>
                    <a:pt x="19863" y="12929"/>
                    <a:pt x="19497" y="15286"/>
                  </a:cubicBezTo>
                  <a:cubicBezTo>
                    <a:pt x="19130" y="18427"/>
                    <a:pt x="14737" y="20391"/>
                    <a:pt x="8880" y="19213"/>
                  </a:cubicBezTo>
                  <a:cubicBezTo>
                    <a:pt x="3022" y="18427"/>
                    <a:pt x="-639" y="15286"/>
                    <a:pt x="93" y="12144"/>
                  </a:cubicBezTo>
                  <a:cubicBezTo>
                    <a:pt x="93" y="10966"/>
                    <a:pt x="93" y="10573"/>
                    <a:pt x="459" y="10573"/>
                  </a:cubicBezTo>
                  <a:cubicBezTo>
                    <a:pt x="8880" y="12144"/>
                    <a:pt x="8880" y="12144"/>
                    <a:pt x="8880" y="12144"/>
                  </a:cubicBezTo>
                  <a:cubicBezTo>
                    <a:pt x="9246" y="12144"/>
                    <a:pt x="9246" y="12144"/>
                    <a:pt x="9246" y="12144"/>
                  </a:cubicBezTo>
                  <a:cubicBezTo>
                    <a:pt x="8880" y="13715"/>
                    <a:pt x="8880" y="13715"/>
                    <a:pt x="9612" y="14107"/>
                  </a:cubicBezTo>
                  <a:cubicBezTo>
                    <a:pt x="9978" y="14107"/>
                    <a:pt x="10344" y="14107"/>
                    <a:pt x="10344" y="13715"/>
                  </a:cubicBezTo>
                  <a:cubicBezTo>
                    <a:pt x="10710" y="11751"/>
                    <a:pt x="10710" y="11358"/>
                    <a:pt x="8880" y="10966"/>
                  </a:cubicBezTo>
                  <a:cubicBezTo>
                    <a:pt x="6683" y="10573"/>
                    <a:pt x="6683" y="10573"/>
                    <a:pt x="6683" y="10573"/>
                  </a:cubicBezTo>
                  <a:lnTo>
                    <a:pt x="7049" y="7431"/>
                  </a:lnTo>
                  <a:close/>
                </a:path>
              </a:pathLst>
            </a:custGeom>
            <a:solidFill>
              <a:srgbClr val="71666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21" name="Shape 1321"/>
            <p:cNvSpPr/>
            <p:nvPr/>
          </p:nvSpPr>
          <p:spPr>
            <a:xfrm>
              <a:off x="2332464" y="1202194"/>
              <a:ext cx="265851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1" h="19559" extrusionOk="0">
                  <a:moveTo>
                    <a:pt x="7049" y="7431"/>
                  </a:moveTo>
                  <a:cubicBezTo>
                    <a:pt x="7049" y="7038"/>
                    <a:pt x="7415" y="7038"/>
                    <a:pt x="9612" y="7431"/>
                  </a:cubicBezTo>
                  <a:cubicBezTo>
                    <a:pt x="10710" y="7431"/>
                    <a:pt x="11442" y="7431"/>
                    <a:pt x="11442" y="7038"/>
                  </a:cubicBezTo>
                  <a:cubicBezTo>
                    <a:pt x="11808" y="5467"/>
                    <a:pt x="11808" y="5467"/>
                    <a:pt x="11076" y="5075"/>
                  </a:cubicBezTo>
                  <a:cubicBezTo>
                    <a:pt x="10344" y="5075"/>
                    <a:pt x="9978" y="5075"/>
                    <a:pt x="9978" y="6253"/>
                  </a:cubicBezTo>
                  <a:cubicBezTo>
                    <a:pt x="9978" y="6646"/>
                    <a:pt x="9612" y="6646"/>
                    <a:pt x="9612" y="6646"/>
                  </a:cubicBezTo>
                  <a:cubicBezTo>
                    <a:pt x="1558" y="5075"/>
                    <a:pt x="1558" y="5075"/>
                    <a:pt x="1558" y="5075"/>
                  </a:cubicBezTo>
                  <a:cubicBezTo>
                    <a:pt x="1558" y="5075"/>
                    <a:pt x="1192" y="5075"/>
                    <a:pt x="1192" y="4682"/>
                  </a:cubicBezTo>
                  <a:cubicBezTo>
                    <a:pt x="1558" y="2718"/>
                    <a:pt x="2290" y="-1209"/>
                    <a:pt x="11808" y="362"/>
                  </a:cubicBezTo>
                  <a:cubicBezTo>
                    <a:pt x="17300" y="1147"/>
                    <a:pt x="20961" y="3896"/>
                    <a:pt x="20229" y="7038"/>
                  </a:cubicBezTo>
                  <a:cubicBezTo>
                    <a:pt x="20229" y="9002"/>
                    <a:pt x="17666" y="9787"/>
                    <a:pt x="15836" y="10180"/>
                  </a:cubicBezTo>
                  <a:cubicBezTo>
                    <a:pt x="15469" y="10180"/>
                    <a:pt x="15469" y="10180"/>
                    <a:pt x="15469" y="10180"/>
                  </a:cubicBezTo>
                  <a:cubicBezTo>
                    <a:pt x="15469" y="10573"/>
                    <a:pt x="15469" y="10573"/>
                    <a:pt x="15836" y="10573"/>
                  </a:cubicBezTo>
                  <a:cubicBezTo>
                    <a:pt x="17666" y="11358"/>
                    <a:pt x="19863" y="12929"/>
                    <a:pt x="19497" y="15286"/>
                  </a:cubicBezTo>
                  <a:cubicBezTo>
                    <a:pt x="19130" y="18427"/>
                    <a:pt x="14737" y="20391"/>
                    <a:pt x="8880" y="19213"/>
                  </a:cubicBezTo>
                  <a:cubicBezTo>
                    <a:pt x="3022" y="18427"/>
                    <a:pt x="-639" y="15286"/>
                    <a:pt x="93" y="12144"/>
                  </a:cubicBezTo>
                  <a:cubicBezTo>
                    <a:pt x="93" y="10966"/>
                    <a:pt x="93" y="10573"/>
                    <a:pt x="459" y="10573"/>
                  </a:cubicBezTo>
                  <a:cubicBezTo>
                    <a:pt x="8880" y="12144"/>
                    <a:pt x="8880" y="12144"/>
                    <a:pt x="8880" y="12144"/>
                  </a:cubicBezTo>
                  <a:cubicBezTo>
                    <a:pt x="9246" y="12144"/>
                    <a:pt x="9246" y="12144"/>
                    <a:pt x="9246" y="12144"/>
                  </a:cubicBezTo>
                  <a:cubicBezTo>
                    <a:pt x="8880" y="13715"/>
                    <a:pt x="8880" y="13715"/>
                    <a:pt x="9612" y="14107"/>
                  </a:cubicBezTo>
                  <a:cubicBezTo>
                    <a:pt x="9978" y="14107"/>
                    <a:pt x="10344" y="14107"/>
                    <a:pt x="10344" y="13715"/>
                  </a:cubicBezTo>
                  <a:cubicBezTo>
                    <a:pt x="10710" y="11751"/>
                    <a:pt x="10710" y="11358"/>
                    <a:pt x="8880" y="10966"/>
                  </a:cubicBezTo>
                  <a:cubicBezTo>
                    <a:pt x="7049" y="10573"/>
                    <a:pt x="6683" y="10573"/>
                    <a:pt x="6683" y="10573"/>
                  </a:cubicBezTo>
                  <a:lnTo>
                    <a:pt x="7049" y="7431"/>
                  </a:lnTo>
                  <a:close/>
                </a:path>
              </a:pathLst>
            </a:custGeom>
            <a:solidFill>
              <a:srgbClr val="73686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22" name="Shape 1322"/>
            <p:cNvSpPr/>
            <p:nvPr/>
          </p:nvSpPr>
          <p:spPr>
            <a:xfrm>
              <a:off x="2332464" y="1202194"/>
              <a:ext cx="265851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1" h="19559" extrusionOk="0">
                  <a:moveTo>
                    <a:pt x="7049" y="7431"/>
                  </a:moveTo>
                  <a:cubicBezTo>
                    <a:pt x="7049" y="7038"/>
                    <a:pt x="7415" y="7038"/>
                    <a:pt x="9612" y="7431"/>
                  </a:cubicBezTo>
                  <a:cubicBezTo>
                    <a:pt x="10710" y="7431"/>
                    <a:pt x="11442" y="7431"/>
                    <a:pt x="11442" y="7038"/>
                  </a:cubicBezTo>
                  <a:cubicBezTo>
                    <a:pt x="11808" y="5467"/>
                    <a:pt x="11808" y="5467"/>
                    <a:pt x="11076" y="5075"/>
                  </a:cubicBezTo>
                  <a:cubicBezTo>
                    <a:pt x="10344" y="5075"/>
                    <a:pt x="9978" y="5075"/>
                    <a:pt x="9978" y="6253"/>
                  </a:cubicBezTo>
                  <a:cubicBezTo>
                    <a:pt x="9978" y="6646"/>
                    <a:pt x="9612" y="6646"/>
                    <a:pt x="9612" y="6646"/>
                  </a:cubicBezTo>
                  <a:cubicBezTo>
                    <a:pt x="1558" y="5075"/>
                    <a:pt x="1558" y="5075"/>
                    <a:pt x="1558" y="5075"/>
                  </a:cubicBezTo>
                  <a:cubicBezTo>
                    <a:pt x="1558" y="5075"/>
                    <a:pt x="1192" y="5075"/>
                    <a:pt x="1192" y="4682"/>
                  </a:cubicBezTo>
                  <a:cubicBezTo>
                    <a:pt x="1558" y="2718"/>
                    <a:pt x="2290" y="-1209"/>
                    <a:pt x="11808" y="362"/>
                  </a:cubicBezTo>
                  <a:cubicBezTo>
                    <a:pt x="17300" y="1147"/>
                    <a:pt x="20961" y="3896"/>
                    <a:pt x="20229" y="7038"/>
                  </a:cubicBezTo>
                  <a:cubicBezTo>
                    <a:pt x="20229" y="9002"/>
                    <a:pt x="17666" y="9787"/>
                    <a:pt x="15836" y="10180"/>
                  </a:cubicBezTo>
                  <a:cubicBezTo>
                    <a:pt x="15469" y="10180"/>
                    <a:pt x="15469" y="10180"/>
                    <a:pt x="15469" y="10180"/>
                  </a:cubicBezTo>
                  <a:cubicBezTo>
                    <a:pt x="15469" y="10573"/>
                    <a:pt x="15469" y="10573"/>
                    <a:pt x="15836" y="10573"/>
                  </a:cubicBezTo>
                  <a:cubicBezTo>
                    <a:pt x="17666" y="11358"/>
                    <a:pt x="19863" y="12929"/>
                    <a:pt x="19497" y="15286"/>
                  </a:cubicBezTo>
                  <a:cubicBezTo>
                    <a:pt x="19130" y="18427"/>
                    <a:pt x="14737" y="20391"/>
                    <a:pt x="8880" y="19213"/>
                  </a:cubicBezTo>
                  <a:cubicBezTo>
                    <a:pt x="3022" y="18427"/>
                    <a:pt x="-639" y="15286"/>
                    <a:pt x="93" y="12144"/>
                  </a:cubicBezTo>
                  <a:cubicBezTo>
                    <a:pt x="93" y="10966"/>
                    <a:pt x="93" y="10573"/>
                    <a:pt x="459" y="10573"/>
                  </a:cubicBezTo>
                  <a:cubicBezTo>
                    <a:pt x="8880" y="12144"/>
                    <a:pt x="8880" y="12144"/>
                    <a:pt x="8880" y="12144"/>
                  </a:cubicBezTo>
                  <a:cubicBezTo>
                    <a:pt x="9246" y="12144"/>
                    <a:pt x="9246" y="12144"/>
                    <a:pt x="9246" y="12144"/>
                  </a:cubicBezTo>
                  <a:cubicBezTo>
                    <a:pt x="8880" y="13715"/>
                    <a:pt x="8880" y="13715"/>
                    <a:pt x="9612" y="14107"/>
                  </a:cubicBezTo>
                  <a:cubicBezTo>
                    <a:pt x="9978" y="14107"/>
                    <a:pt x="10344" y="14107"/>
                    <a:pt x="10344" y="13715"/>
                  </a:cubicBezTo>
                  <a:cubicBezTo>
                    <a:pt x="10710" y="11751"/>
                    <a:pt x="10710" y="11358"/>
                    <a:pt x="8880" y="10966"/>
                  </a:cubicBezTo>
                  <a:cubicBezTo>
                    <a:pt x="7049" y="10573"/>
                    <a:pt x="6683" y="10573"/>
                    <a:pt x="6683" y="10573"/>
                  </a:cubicBezTo>
                  <a:lnTo>
                    <a:pt x="7049" y="7431"/>
                  </a:lnTo>
                  <a:close/>
                </a:path>
              </a:pathLst>
            </a:custGeom>
            <a:solidFill>
              <a:srgbClr val="756A6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23" name="Shape 1323"/>
            <p:cNvSpPr/>
            <p:nvPr/>
          </p:nvSpPr>
          <p:spPr>
            <a:xfrm>
              <a:off x="2332464" y="1202194"/>
              <a:ext cx="265851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1" h="19559" extrusionOk="0">
                  <a:moveTo>
                    <a:pt x="7049" y="7431"/>
                  </a:moveTo>
                  <a:cubicBezTo>
                    <a:pt x="7049" y="7038"/>
                    <a:pt x="7415" y="7038"/>
                    <a:pt x="9612" y="7431"/>
                  </a:cubicBezTo>
                  <a:cubicBezTo>
                    <a:pt x="10710" y="7431"/>
                    <a:pt x="11442" y="7431"/>
                    <a:pt x="11442" y="7038"/>
                  </a:cubicBezTo>
                  <a:cubicBezTo>
                    <a:pt x="11808" y="5467"/>
                    <a:pt x="11808" y="5467"/>
                    <a:pt x="11076" y="5075"/>
                  </a:cubicBezTo>
                  <a:cubicBezTo>
                    <a:pt x="10344" y="5075"/>
                    <a:pt x="10344" y="5075"/>
                    <a:pt x="9978" y="6253"/>
                  </a:cubicBezTo>
                  <a:cubicBezTo>
                    <a:pt x="9978" y="6646"/>
                    <a:pt x="9612" y="6646"/>
                    <a:pt x="9612" y="6646"/>
                  </a:cubicBezTo>
                  <a:cubicBezTo>
                    <a:pt x="1558" y="5075"/>
                    <a:pt x="1558" y="5075"/>
                    <a:pt x="1558" y="5075"/>
                  </a:cubicBezTo>
                  <a:cubicBezTo>
                    <a:pt x="1558" y="5075"/>
                    <a:pt x="1192" y="5075"/>
                    <a:pt x="1558" y="4682"/>
                  </a:cubicBezTo>
                  <a:cubicBezTo>
                    <a:pt x="1558" y="2718"/>
                    <a:pt x="2290" y="-1209"/>
                    <a:pt x="11808" y="362"/>
                  </a:cubicBezTo>
                  <a:cubicBezTo>
                    <a:pt x="17300" y="1147"/>
                    <a:pt x="20961" y="3896"/>
                    <a:pt x="20229" y="7038"/>
                  </a:cubicBezTo>
                  <a:cubicBezTo>
                    <a:pt x="20229" y="9002"/>
                    <a:pt x="17666" y="9787"/>
                    <a:pt x="15836" y="10180"/>
                  </a:cubicBezTo>
                  <a:cubicBezTo>
                    <a:pt x="15469" y="10180"/>
                    <a:pt x="15469" y="10180"/>
                    <a:pt x="15469" y="10180"/>
                  </a:cubicBezTo>
                  <a:cubicBezTo>
                    <a:pt x="15469" y="10573"/>
                    <a:pt x="15469" y="10573"/>
                    <a:pt x="15836" y="10573"/>
                  </a:cubicBezTo>
                  <a:cubicBezTo>
                    <a:pt x="17666" y="11358"/>
                    <a:pt x="19863" y="12929"/>
                    <a:pt x="19497" y="15286"/>
                  </a:cubicBezTo>
                  <a:cubicBezTo>
                    <a:pt x="19130" y="18427"/>
                    <a:pt x="14737" y="20391"/>
                    <a:pt x="8880" y="19213"/>
                  </a:cubicBezTo>
                  <a:cubicBezTo>
                    <a:pt x="3022" y="18427"/>
                    <a:pt x="-639" y="15286"/>
                    <a:pt x="93" y="12144"/>
                  </a:cubicBezTo>
                  <a:cubicBezTo>
                    <a:pt x="93" y="10966"/>
                    <a:pt x="93" y="10573"/>
                    <a:pt x="459" y="10573"/>
                  </a:cubicBezTo>
                  <a:cubicBezTo>
                    <a:pt x="8880" y="12144"/>
                    <a:pt x="8880" y="12144"/>
                    <a:pt x="8880" y="12144"/>
                  </a:cubicBezTo>
                  <a:cubicBezTo>
                    <a:pt x="9246" y="12144"/>
                    <a:pt x="9246" y="12144"/>
                    <a:pt x="9246" y="12144"/>
                  </a:cubicBezTo>
                  <a:cubicBezTo>
                    <a:pt x="8880" y="13715"/>
                    <a:pt x="8880" y="13715"/>
                    <a:pt x="9612" y="14107"/>
                  </a:cubicBezTo>
                  <a:cubicBezTo>
                    <a:pt x="9978" y="14107"/>
                    <a:pt x="10344" y="14107"/>
                    <a:pt x="10344" y="13715"/>
                  </a:cubicBezTo>
                  <a:cubicBezTo>
                    <a:pt x="10710" y="11751"/>
                    <a:pt x="10710" y="11358"/>
                    <a:pt x="8880" y="10966"/>
                  </a:cubicBezTo>
                  <a:cubicBezTo>
                    <a:pt x="7049" y="10573"/>
                    <a:pt x="6683" y="10573"/>
                    <a:pt x="6683" y="10573"/>
                  </a:cubicBezTo>
                  <a:lnTo>
                    <a:pt x="7049" y="7431"/>
                  </a:lnTo>
                  <a:close/>
                </a:path>
              </a:pathLst>
            </a:custGeom>
            <a:solidFill>
              <a:srgbClr val="776C6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24" name="Shape 1324"/>
            <p:cNvSpPr/>
            <p:nvPr/>
          </p:nvSpPr>
          <p:spPr>
            <a:xfrm>
              <a:off x="2332464" y="1202194"/>
              <a:ext cx="265851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1" h="19559" extrusionOk="0">
                  <a:moveTo>
                    <a:pt x="7049" y="7431"/>
                  </a:moveTo>
                  <a:cubicBezTo>
                    <a:pt x="7049" y="7038"/>
                    <a:pt x="7415" y="7038"/>
                    <a:pt x="9612" y="7431"/>
                  </a:cubicBezTo>
                  <a:cubicBezTo>
                    <a:pt x="10710" y="7431"/>
                    <a:pt x="11442" y="7431"/>
                    <a:pt x="11442" y="7038"/>
                  </a:cubicBezTo>
                  <a:cubicBezTo>
                    <a:pt x="11808" y="5467"/>
                    <a:pt x="11808" y="5467"/>
                    <a:pt x="11076" y="5075"/>
                  </a:cubicBezTo>
                  <a:cubicBezTo>
                    <a:pt x="10344" y="5075"/>
                    <a:pt x="10344" y="5075"/>
                    <a:pt x="9978" y="6253"/>
                  </a:cubicBezTo>
                  <a:cubicBezTo>
                    <a:pt x="9978" y="6646"/>
                    <a:pt x="9612" y="6646"/>
                    <a:pt x="9612" y="6646"/>
                  </a:cubicBezTo>
                  <a:cubicBezTo>
                    <a:pt x="1558" y="5075"/>
                    <a:pt x="1558" y="5075"/>
                    <a:pt x="1558" y="5075"/>
                  </a:cubicBezTo>
                  <a:cubicBezTo>
                    <a:pt x="1558" y="5075"/>
                    <a:pt x="1192" y="5075"/>
                    <a:pt x="1558" y="4682"/>
                  </a:cubicBezTo>
                  <a:cubicBezTo>
                    <a:pt x="1558" y="2718"/>
                    <a:pt x="2290" y="-1209"/>
                    <a:pt x="11808" y="362"/>
                  </a:cubicBezTo>
                  <a:cubicBezTo>
                    <a:pt x="17300" y="1147"/>
                    <a:pt x="20961" y="3896"/>
                    <a:pt x="20229" y="7038"/>
                  </a:cubicBezTo>
                  <a:cubicBezTo>
                    <a:pt x="20229" y="9002"/>
                    <a:pt x="17666" y="9787"/>
                    <a:pt x="15836" y="10180"/>
                  </a:cubicBezTo>
                  <a:cubicBezTo>
                    <a:pt x="15469" y="10180"/>
                    <a:pt x="15469" y="10180"/>
                    <a:pt x="15469" y="10180"/>
                  </a:cubicBezTo>
                  <a:cubicBezTo>
                    <a:pt x="15469" y="10573"/>
                    <a:pt x="15469" y="10573"/>
                    <a:pt x="15836" y="10573"/>
                  </a:cubicBezTo>
                  <a:cubicBezTo>
                    <a:pt x="17666" y="11358"/>
                    <a:pt x="19863" y="12929"/>
                    <a:pt x="19497" y="15286"/>
                  </a:cubicBezTo>
                  <a:cubicBezTo>
                    <a:pt x="19130" y="18427"/>
                    <a:pt x="14737" y="20391"/>
                    <a:pt x="8880" y="19213"/>
                  </a:cubicBezTo>
                  <a:cubicBezTo>
                    <a:pt x="3022" y="18427"/>
                    <a:pt x="-639" y="15286"/>
                    <a:pt x="93" y="12144"/>
                  </a:cubicBezTo>
                  <a:cubicBezTo>
                    <a:pt x="93" y="10966"/>
                    <a:pt x="93" y="10573"/>
                    <a:pt x="459" y="10573"/>
                  </a:cubicBezTo>
                  <a:cubicBezTo>
                    <a:pt x="8880" y="12144"/>
                    <a:pt x="8880" y="12144"/>
                    <a:pt x="8880" y="12144"/>
                  </a:cubicBezTo>
                  <a:cubicBezTo>
                    <a:pt x="9246" y="12144"/>
                    <a:pt x="9246" y="12144"/>
                    <a:pt x="9246" y="12144"/>
                  </a:cubicBezTo>
                  <a:cubicBezTo>
                    <a:pt x="8880" y="13715"/>
                    <a:pt x="8880" y="13715"/>
                    <a:pt x="9612" y="14107"/>
                  </a:cubicBezTo>
                  <a:cubicBezTo>
                    <a:pt x="9978" y="14107"/>
                    <a:pt x="10344" y="14107"/>
                    <a:pt x="10344" y="13715"/>
                  </a:cubicBezTo>
                  <a:cubicBezTo>
                    <a:pt x="10710" y="11751"/>
                    <a:pt x="10710" y="11358"/>
                    <a:pt x="8880" y="10966"/>
                  </a:cubicBezTo>
                  <a:cubicBezTo>
                    <a:pt x="7049" y="10573"/>
                    <a:pt x="6683" y="10573"/>
                    <a:pt x="6683" y="10573"/>
                  </a:cubicBezTo>
                  <a:lnTo>
                    <a:pt x="7049" y="7431"/>
                  </a:lnTo>
                  <a:close/>
                </a:path>
              </a:pathLst>
            </a:custGeom>
            <a:solidFill>
              <a:srgbClr val="796E6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25" name="Shape 1325"/>
            <p:cNvSpPr/>
            <p:nvPr/>
          </p:nvSpPr>
          <p:spPr>
            <a:xfrm>
              <a:off x="2332464" y="1202194"/>
              <a:ext cx="265851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1" h="19559" extrusionOk="0">
                  <a:moveTo>
                    <a:pt x="7049" y="7431"/>
                  </a:moveTo>
                  <a:cubicBezTo>
                    <a:pt x="7049" y="7038"/>
                    <a:pt x="7415" y="7038"/>
                    <a:pt x="9612" y="7431"/>
                  </a:cubicBezTo>
                  <a:cubicBezTo>
                    <a:pt x="10710" y="7431"/>
                    <a:pt x="11442" y="7431"/>
                    <a:pt x="11442" y="7038"/>
                  </a:cubicBezTo>
                  <a:cubicBezTo>
                    <a:pt x="11808" y="5467"/>
                    <a:pt x="11808" y="5467"/>
                    <a:pt x="11076" y="5075"/>
                  </a:cubicBezTo>
                  <a:cubicBezTo>
                    <a:pt x="10344" y="5075"/>
                    <a:pt x="10344" y="5075"/>
                    <a:pt x="9978" y="6253"/>
                  </a:cubicBezTo>
                  <a:cubicBezTo>
                    <a:pt x="9978" y="6646"/>
                    <a:pt x="9612" y="6646"/>
                    <a:pt x="9612" y="6646"/>
                  </a:cubicBezTo>
                  <a:cubicBezTo>
                    <a:pt x="1558" y="5075"/>
                    <a:pt x="1558" y="5075"/>
                    <a:pt x="1558" y="5075"/>
                  </a:cubicBezTo>
                  <a:cubicBezTo>
                    <a:pt x="1558" y="5075"/>
                    <a:pt x="1192" y="5075"/>
                    <a:pt x="1558" y="4682"/>
                  </a:cubicBezTo>
                  <a:cubicBezTo>
                    <a:pt x="1558" y="2718"/>
                    <a:pt x="2290" y="-1209"/>
                    <a:pt x="11808" y="362"/>
                  </a:cubicBezTo>
                  <a:cubicBezTo>
                    <a:pt x="17300" y="1147"/>
                    <a:pt x="20961" y="3896"/>
                    <a:pt x="20229" y="7038"/>
                  </a:cubicBezTo>
                  <a:cubicBezTo>
                    <a:pt x="20229" y="9002"/>
                    <a:pt x="17666" y="9787"/>
                    <a:pt x="15836" y="10180"/>
                  </a:cubicBezTo>
                  <a:cubicBezTo>
                    <a:pt x="15469" y="10180"/>
                    <a:pt x="15469" y="10180"/>
                    <a:pt x="15469" y="10180"/>
                  </a:cubicBezTo>
                  <a:cubicBezTo>
                    <a:pt x="15469" y="10573"/>
                    <a:pt x="15469" y="10573"/>
                    <a:pt x="15836" y="10573"/>
                  </a:cubicBezTo>
                  <a:cubicBezTo>
                    <a:pt x="17666" y="11358"/>
                    <a:pt x="19863" y="12929"/>
                    <a:pt x="19497" y="15286"/>
                  </a:cubicBezTo>
                  <a:cubicBezTo>
                    <a:pt x="19130" y="18427"/>
                    <a:pt x="14737" y="20391"/>
                    <a:pt x="8880" y="19213"/>
                  </a:cubicBezTo>
                  <a:cubicBezTo>
                    <a:pt x="3022" y="18427"/>
                    <a:pt x="-639" y="15286"/>
                    <a:pt x="93" y="12144"/>
                  </a:cubicBezTo>
                  <a:cubicBezTo>
                    <a:pt x="93" y="10966"/>
                    <a:pt x="93" y="10573"/>
                    <a:pt x="459" y="10573"/>
                  </a:cubicBezTo>
                  <a:cubicBezTo>
                    <a:pt x="8880" y="12144"/>
                    <a:pt x="8880" y="12144"/>
                    <a:pt x="8880" y="12144"/>
                  </a:cubicBezTo>
                  <a:cubicBezTo>
                    <a:pt x="9246" y="12144"/>
                    <a:pt x="9246" y="12144"/>
                    <a:pt x="9246" y="12144"/>
                  </a:cubicBezTo>
                  <a:cubicBezTo>
                    <a:pt x="8880" y="13715"/>
                    <a:pt x="8880" y="13715"/>
                    <a:pt x="9612" y="14107"/>
                  </a:cubicBezTo>
                  <a:cubicBezTo>
                    <a:pt x="9978" y="14107"/>
                    <a:pt x="10344" y="14107"/>
                    <a:pt x="10344" y="13715"/>
                  </a:cubicBezTo>
                  <a:cubicBezTo>
                    <a:pt x="10710" y="11751"/>
                    <a:pt x="10710" y="11358"/>
                    <a:pt x="8880" y="10966"/>
                  </a:cubicBezTo>
                  <a:cubicBezTo>
                    <a:pt x="7049" y="10573"/>
                    <a:pt x="6683" y="10573"/>
                    <a:pt x="6683" y="10573"/>
                  </a:cubicBezTo>
                  <a:lnTo>
                    <a:pt x="7049" y="7431"/>
                  </a:lnTo>
                  <a:close/>
                </a:path>
              </a:pathLst>
            </a:custGeom>
            <a:solidFill>
              <a:srgbClr val="7A6F6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26" name="Shape 1326"/>
            <p:cNvSpPr/>
            <p:nvPr/>
          </p:nvSpPr>
          <p:spPr>
            <a:xfrm>
              <a:off x="2332464" y="1202194"/>
              <a:ext cx="265851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1" h="19559" extrusionOk="0">
                  <a:moveTo>
                    <a:pt x="7049" y="7431"/>
                  </a:moveTo>
                  <a:cubicBezTo>
                    <a:pt x="7049" y="7038"/>
                    <a:pt x="7415" y="7038"/>
                    <a:pt x="9612" y="7431"/>
                  </a:cubicBezTo>
                  <a:cubicBezTo>
                    <a:pt x="10710" y="7431"/>
                    <a:pt x="11442" y="7431"/>
                    <a:pt x="11442" y="7038"/>
                  </a:cubicBezTo>
                  <a:cubicBezTo>
                    <a:pt x="11808" y="5467"/>
                    <a:pt x="11808" y="5467"/>
                    <a:pt x="11076" y="5075"/>
                  </a:cubicBezTo>
                  <a:cubicBezTo>
                    <a:pt x="10344" y="5075"/>
                    <a:pt x="10344" y="5075"/>
                    <a:pt x="9978" y="6253"/>
                  </a:cubicBezTo>
                  <a:cubicBezTo>
                    <a:pt x="9978" y="6646"/>
                    <a:pt x="9612" y="6646"/>
                    <a:pt x="9612" y="6646"/>
                  </a:cubicBezTo>
                  <a:cubicBezTo>
                    <a:pt x="1558" y="5075"/>
                    <a:pt x="1558" y="5075"/>
                    <a:pt x="1558" y="5075"/>
                  </a:cubicBezTo>
                  <a:cubicBezTo>
                    <a:pt x="1558" y="5075"/>
                    <a:pt x="1558" y="5075"/>
                    <a:pt x="1558" y="4682"/>
                  </a:cubicBezTo>
                  <a:cubicBezTo>
                    <a:pt x="1558" y="2718"/>
                    <a:pt x="2290" y="-1209"/>
                    <a:pt x="11808" y="362"/>
                  </a:cubicBezTo>
                  <a:cubicBezTo>
                    <a:pt x="17300" y="1147"/>
                    <a:pt x="20961" y="3896"/>
                    <a:pt x="20229" y="7038"/>
                  </a:cubicBezTo>
                  <a:cubicBezTo>
                    <a:pt x="20229" y="9002"/>
                    <a:pt x="17666" y="9787"/>
                    <a:pt x="15836" y="10180"/>
                  </a:cubicBezTo>
                  <a:cubicBezTo>
                    <a:pt x="15469" y="10180"/>
                    <a:pt x="15469" y="10180"/>
                    <a:pt x="15469" y="10180"/>
                  </a:cubicBezTo>
                  <a:cubicBezTo>
                    <a:pt x="15469" y="10573"/>
                    <a:pt x="15469" y="10573"/>
                    <a:pt x="15836" y="10573"/>
                  </a:cubicBezTo>
                  <a:cubicBezTo>
                    <a:pt x="17666" y="11358"/>
                    <a:pt x="19863" y="12929"/>
                    <a:pt x="19497" y="15286"/>
                  </a:cubicBezTo>
                  <a:cubicBezTo>
                    <a:pt x="19130" y="18427"/>
                    <a:pt x="14737" y="20391"/>
                    <a:pt x="8880" y="19213"/>
                  </a:cubicBezTo>
                  <a:cubicBezTo>
                    <a:pt x="3022" y="18427"/>
                    <a:pt x="-639" y="15286"/>
                    <a:pt x="93" y="12144"/>
                  </a:cubicBezTo>
                  <a:cubicBezTo>
                    <a:pt x="93" y="10966"/>
                    <a:pt x="93" y="10573"/>
                    <a:pt x="459" y="10573"/>
                  </a:cubicBezTo>
                  <a:cubicBezTo>
                    <a:pt x="8880" y="12144"/>
                    <a:pt x="8880" y="12144"/>
                    <a:pt x="8880" y="12144"/>
                  </a:cubicBezTo>
                  <a:cubicBezTo>
                    <a:pt x="9246" y="12144"/>
                    <a:pt x="9246" y="12144"/>
                    <a:pt x="9246" y="12144"/>
                  </a:cubicBezTo>
                  <a:cubicBezTo>
                    <a:pt x="8880" y="13715"/>
                    <a:pt x="8880" y="13715"/>
                    <a:pt x="9612" y="14107"/>
                  </a:cubicBezTo>
                  <a:cubicBezTo>
                    <a:pt x="9978" y="14107"/>
                    <a:pt x="10344" y="14107"/>
                    <a:pt x="10344" y="13715"/>
                  </a:cubicBezTo>
                  <a:cubicBezTo>
                    <a:pt x="10710" y="11751"/>
                    <a:pt x="10710" y="11358"/>
                    <a:pt x="8880" y="10966"/>
                  </a:cubicBezTo>
                  <a:cubicBezTo>
                    <a:pt x="7049" y="10573"/>
                    <a:pt x="6683" y="10573"/>
                    <a:pt x="6683" y="10573"/>
                  </a:cubicBezTo>
                  <a:lnTo>
                    <a:pt x="7049" y="7431"/>
                  </a:lnTo>
                  <a:close/>
                </a:path>
              </a:pathLst>
            </a:custGeom>
            <a:solidFill>
              <a:srgbClr val="7C716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27" name="Shape 1327"/>
            <p:cNvSpPr/>
            <p:nvPr/>
          </p:nvSpPr>
          <p:spPr>
            <a:xfrm>
              <a:off x="2332464" y="1202194"/>
              <a:ext cx="265851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1" h="19559" extrusionOk="0">
                  <a:moveTo>
                    <a:pt x="7049" y="7431"/>
                  </a:moveTo>
                  <a:cubicBezTo>
                    <a:pt x="7049" y="7038"/>
                    <a:pt x="7415" y="7038"/>
                    <a:pt x="9612" y="7431"/>
                  </a:cubicBezTo>
                  <a:cubicBezTo>
                    <a:pt x="10710" y="7431"/>
                    <a:pt x="11442" y="7431"/>
                    <a:pt x="11442" y="7038"/>
                  </a:cubicBezTo>
                  <a:cubicBezTo>
                    <a:pt x="11808" y="5467"/>
                    <a:pt x="11808" y="5467"/>
                    <a:pt x="11076" y="5075"/>
                  </a:cubicBezTo>
                  <a:cubicBezTo>
                    <a:pt x="10344" y="5075"/>
                    <a:pt x="10344" y="5075"/>
                    <a:pt x="9978" y="6253"/>
                  </a:cubicBezTo>
                  <a:cubicBezTo>
                    <a:pt x="9978" y="6646"/>
                    <a:pt x="9612" y="6646"/>
                    <a:pt x="9612" y="6646"/>
                  </a:cubicBezTo>
                  <a:cubicBezTo>
                    <a:pt x="1924" y="5075"/>
                    <a:pt x="1924" y="5075"/>
                    <a:pt x="1924" y="5075"/>
                  </a:cubicBezTo>
                  <a:cubicBezTo>
                    <a:pt x="1558" y="5075"/>
                    <a:pt x="1558" y="5075"/>
                    <a:pt x="1558" y="4682"/>
                  </a:cubicBezTo>
                  <a:cubicBezTo>
                    <a:pt x="1558" y="2718"/>
                    <a:pt x="2290" y="-1209"/>
                    <a:pt x="11808" y="362"/>
                  </a:cubicBezTo>
                  <a:cubicBezTo>
                    <a:pt x="17300" y="1147"/>
                    <a:pt x="20961" y="3896"/>
                    <a:pt x="20229" y="7038"/>
                  </a:cubicBezTo>
                  <a:cubicBezTo>
                    <a:pt x="20229" y="9002"/>
                    <a:pt x="17666" y="9787"/>
                    <a:pt x="15836" y="10180"/>
                  </a:cubicBezTo>
                  <a:cubicBezTo>
                    <a:pt x="15469" y="10180"/>
                    <a:pt x="15469" y="10180"/>
                    <a:pt x="15469" y="10180"/>
                  </a:cubicBezTo>
                  <a:cubicBezTo>
                    <a:pt x="15469" y="10573"/>
                    <a:pt x="15469" y="10573"/>
                    <a:pt x="15836" y="10573"/>
                  </a:cubicBezTo>
                  <a:cubicBezTo>
                    <a:pt x="17666" y="11358"/>
                    <a:pt x="19863" y="12929"/>
                    <a:pt x="19497" y="15286"/>
                  </a:cubicBezTo>
                  <a:cubicBezTo>
                    <a:pt x="19130" y="18427"/>
                    <a:pt x="14737" y="20391"/>
                    <a:pt x="8880" y="19213"/>
                  </a:cubicBezTo>
                  <a:cubicBezTo>
                    <a:pt x="3022" y="18427"/>
                    <a:pt x="-639" y="15286"/>
                    <a:pt x="93" y="12144"/>
                  </a:cubicBezTo>
                  <a:cubicBezTo>
                    <a:pt x="93" y="10966"/>
                    <a:pt x="93" y="10573"/>
                    <a:pt x="459" y="10573"/>
                  </a:cubicBezTo>
                  <a:cubicBezTo>
                    <a:pt x="8880" y="12144"/>
                    <a:pt x="8880" y="12144"/>
                    <a:pt x="8880" y="12144"/>
                  </a:cubicBezTo>
                  <a:cubicBezTo>
                    <a:pt x="9246" y="12144"/>
                    <a:pt x="9246" y="12144"/>
                    <a:pt x="9246" y="12144"/>
                  </a:cubicBezTo>
                  <a:cubicBezTo>
                    <a:pt x="8880" y="13715"/>
                    <a:pt x="8880" y="13715"/>
                    <a:pt x="9612" y="14107"/>
                  </a:cubicBezTo>
                  <a:cubicBezTo>
                    <a:pt x="9978" y="14107"/>
                    <a:pt x="10344" y="14107"/>
                    <a:pt x="10344" y="13715"/>
                  </a:cubicBezTo>
                  <a:cubicBezTo>
                    <a:pt x="10710" y="11751"/>
                    <a:pt x="10710" y="11358"/>
                    <a:pt x="8880" y="10966"/>
                  </a:cubicBezTo>
                  <a:cubicBezTo>
                    <a:pt x="7049" y="10573"/>
                    <a:pt x="6683" y="10573"/>
                    <a:pt x="6683" y="10573"/>
                  </a:cubicBezTo>
                  <a:lnTo>
                    <a:pt x="7049" y="7431"/>
                  </a:lnTo>
                  <a:close/>
                </a:path>
              </a:pathLst>
            </a:custGeom>
            <a:solidFill>
              <a:srgbClr val="7E736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28" name="Shape 1328"/>
            <p:cNvSpPr/>
            <p:nvPr/>
          </p:nvSpPr>
          <p:spPr>
            <a:xfrm>
              <a:off x="2332464" y="1202194"/>
              <a:ext cx="265851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1" h="19559" extrusionOk="0">
                  <a:moveTo>
                    <a:pt x="7049" y="7431"/>
                  </a:moveTo>
                  <a:cubicBezTo>
                    <a:pt x="7049" y="7038"/>
                    <a:pt x="7415" y="7038"/>
                    <a:pt x="9612" y="7431"/>
                  </a:cubicBezTo>
                  <a:cubicBezTo>
                    <a:pt x="10710" y="7431"/>
                    <a:pt x="11442" y="7431"/>
                    <a:pt x="11442" y="7038"/>
                  </a:cubicBezTo>
                  <a:cubicBezTo>
                    <a:pt x="11808" y="5467"/>
                    <a:pt x="11808" y="5467"/>
                    <a:pt x="11076" y="5075"/>
                  </a:cubicBezTo>
                  <a:cubicBezTo>
                    <a:pt x="10344" y="5075"/>
                    <a:pt x="10344" y="5075"/>
                    <a:pt x="9978" y="6253"/>
                  </a:cubicBezTo>
                  <a:cubicBezTo>
                    <a:pt x="9978" y="6646"/>
                    <a:pt x="9978" y="6646"/>
                    <a:pt x="9612" y="6646"/>
                  </a:cubicBezTo>
                  <a:cubicBezTo>
                    <a:pt x="1924" y="5075"/>
                    <a:pt x="1924" y="5075"/>
                    <a:pt x="1924" y="5075"/>
                  </a:cubicBezTo>
                  <a:cubicBezTo>
                    <a:pt x="1558" y="5075"/>
                    <a:pt x="1558" y="5075"/>
                    <a:pt x="1558" y="4682"/>
                  </a:cubicBezTo>
                  <a:cubicBezTo>
                    <a:pt x="1558" y="2718"/>
                    <a:pt x="2290" y="-1209"/>
                    <a:pt x="11808" y="362"/>
                  </a:cubicBezTo>
                  <a:cubicBezTo>
                    <a:pt x="17300" y="1147"/>
                    <a:pt x="20961" y="3896"/>
                    <a:pt x="20229" y="7038"/>
                  </a:cubicBezTo>
                  <a:cubicBezTo>
                    <a:pt x="20229" y="9002"/>
                    <a:pt x="17666" y="9787"/>
                    <a:pt x="15836" y="10180"/>
                  </a:cubicBezTo>
                  <a:cubicBezTo>
                    <a:pt x="15469" y="10180"/>
                    <a:pt x="15469" y="10180"/>
                    <a:pt x="15469" y="10180"/>
                  </a:cubicBezTo>
                  <a:cubicBezTo>
                    <a:pt x="15469" y="10573"/>
                    <a:pt x="15469" y="10573"/>
                    <a:pt x="15836" y="10573"/>
                  </a:cubicBezTo>
                  <a:cubicBezTo>
                    <a:pt x="17666" y="11358"/>
                    <a:pt x="19863" y="12929"/>
                    <a:pt x="19497" y="15286"/>
                  </a:cubicBezTo>
                  <a:cubicBezTo>
                    <a:pt x="19130" y="18427"/>
                    <a:pt x="14737" y="20391"/>
                    <a:pt x="8880" y="19213"/>
                  </a:cubicBezTo>
                  <a:cubicBezTo>
                    <a:pt x="3022" y="18427"/>
                    <a:pt x="-639" y="15286"/>
                    <a:pt x="93" y="12144"/>
                  </a:cubicBezTo>
                  <a:cubicBezTo>
                    <a:pt x="93" y="10966"/>
                    <a:pt x="93" y="10573"/>
                    <a:pt x="459" y="10573"/>
                  </a:cubicBezTo>
                  <a:cubicBezTo>
                    <a:pt x="8880" y="12144"/>
                    <a:pt x="8880" y="12144"/>
                    <a:pt x="8880" y="12144"/>
                  </a:cubicBezTo>
                  <a:cubicBezTo>
                    <a:pt x="9246" y="12144"/>
                    <a:pt x="9246" y="12144"/>
                    <a:pt x="9246" y="12144"/>
                  </a:cubicBezTo>
                  <a:cubicBezTo>
                    <a:pt x="8880" y="13715"/>
                    <a:pt x="8880" y="13715"/>
                    <a:pt x="9612" y="14107"/>
                  </a:cubicBezTo>
                  <a:cubicBezTo>
                    <a:pt x="9978" y="14107"/>
                    <a:pt x="10344" y="14107"/>
                    <a:pt x="10344" y="13715"/>
                  </a:cubicBezTo>
                  <a:cubicBezTo>
                    <a:pt x="10710" y="11751"/>
                    <a:pt x="10710" y="11358"/>
                    <a:pt x="8880" y="10966"/>
                  </a:cubicBezTo>
                  <a:cubicBezTo>
                    <a:pt x="7049" y="10573"/>
                    <a:pt x="6683" y="10573"/>
                    <a:pt x="6683" y="10573"/>
                  </a:cubicBezTo>
                  <a:lnTo>
                    <a:pt x="7049" y="7431"/>
                  </a:lnTo>
                  <a:close/>
                </a:path>
              </a:pathLst>
            </a:custGeom>
            <a:solidFill>
              <a:srgbClr val="80757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29" name="Shape 1329"/>
            <p:cNvSpPr/>
            <p:nvPr/>
          </p:nvSpPr>
          <p:spPr>
            <a:xfrm>
              <a:off x="2332464" y="1202194"/>
              <a:ext cx="265851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1" h="19559" extrusionOk="0">
                  <a:moveTo>
                    <a:pt x="7049" y="7431"/>
                  </a:moveTo>
                  <a:cubicBezTo>
                    <a:pt x="7049" y="7038"/>
                    <a:pt x="7415" y="7038"/>
                    <a:pt x="9612" y="7431"/>
                  </a:cubicBezTo>
                  <a:cubicBezTo>
                    <a:pt x="10710" y="7431"/>
                    <a:pt x="11442" y="7431"/>
                    <a:pt x="11442" y="7038"/>
                  </a:cubicBezTo>
                  <a:cubicBezTo>
                    <a:pt x="11808" y="5467"/>
                    <a:pt x="11808" y="5467"/>
                    <a:pt x="11076" y="5075"/>
                  </a:cubicBezTo>
                  <a:cubicBezTo>
                    <a:pt x="10344" y="5075"/>
                    <a:pt x="10344" y="5075"/>
                    <a:pt x="9978" y="6253"/>
                  </a:cubicBezTo>
                  <a:cubicBezTo>
                    <a:pt x="9978" y="6646"/>
                    <a:pt x="9978" y="6646"/>
                    <a:pt x="9612" y="6646"/>
                  </a:cubicBezTo>
                  <a:cubicBezTo>
                    <a:pt x="1924" y="5075"/>
                    <a:pt x="1924" y="5075"/>
                    <a:pt x="1924" y="5075"/>
                  </a:cubicBezTo>
                  <a:cubicBezTo>
                    <a:pt x="1558" y="5075"/>
                    <a:pt x="1558" y="5075"/>
                    <a:pt x="1558" y="4682"/>
                  </a:cubicBezTo>
                  <a:cubicBezTo>
                    <a:pt x="1558" y="2718"/>
                    <a:pt x="2290" y="-1209"/>
                    <a:pt x="11808" y="362"/>
                  </a:cubicBezTo>
                  <a:cubicBezTo>
                    <a:pt x="17300" y="1147"/>
                    <a:pt x="20961" y="3896"/>
                    <a:pt x="20229" y="7038"/>
                  </a:cubicBezTo>
                  <a:cubicBezTo>
                    <a:pt x="20229" y="9002"/>
                    <a:pt x="17666" y="9787"/>
                    <a:pt x="15836" y="10180"/>
                  </a:cubicBezTo>
                  <a:cubicBezTo>
                    <a:pt x="15469" y="10180"/>
                    <a:pt x="15469" y="10180"/>
                    <a:pt x="15469" y="10180"/>
                  </a:cubicBezTo>
                  <a:cubicBezTo>
                    <a:pt x="15469" y="10573"/>
                    <a:pt x="15469" y="10573"/>
                    <a:pt x="15836" y="10573"/>
                  </a:cubicBezTo>
                  <a:cubicBezTo>
                    <a:pt x="17666" y="11358"/>
                    <a:pt x="19863" y="12929"/>
                    <a:pt x="19497" y="15286"/>
                  </a:cubicBezTo>
                  <a:cubicBezTo>
                    <a:pt x="19130" y="18427"/>
                    <a:pt x="14737" y="20391"/>
                    <a:pt x="8880" y="19213"/>
                  </a:cubicBezTo>
                  <a:cubicBezTo>
                    <a:pt x="3022" y="18427"/>
                    <a:pt x="-639" y="15286"/>
                    <a:pt x="93" y="12144"/>
                  </a:cubicBezTo>
                  <a:cubicBezTo>
                    <a:pt x="93" y="10966"/>
                    <a:pt x="93" y="10573"/>
                    <a:pt x="459" y="10573"/>
                  </a:cubicBezTo>
                  <a:cubicBezTo>
                    <a:pt x="8880" y="12144"/>
                    <a:pt x="8880" y="12144"/>
                    <a:pt x="8880" y="12144"/>
                  </a:cubicBezTo>
                  <a:cubicBezTo>
                    <a:pt x="9246" y="12144"/>
                    <a:pt x="9246" y="12144"/>
                    <a:pt x="9246" y="12144"/>
                  </a:cubicBezTo>
                  <a:cubicBezTo>
                    <a:pt x="8880" y="13715"/>
                    <a:pt x="8880" y="13715"/>
                    <a:pt x="9612" y="14107"/>
                  </a:cubicBezTo>
                  <a:cubicBezTo>
                    <a:pt x="9978" y="14107"/>
                    <a:pt x="10344" y="14107"/>
                    <a:pt x="10344" y="13715"/>
                  </a:cubicBezTo>
                  <a:cubicBezTo>
                    <a:pt x="10710" y="11751"/>
                    <a:pt x="10710" y="11358"/>
                    <a:pt x="8880" y="10966"/>
                  </a:cubicBezTo>
                  <a:cubicBezTo>
                    <a:pt x="7049" y="10573"/>
                    <a:pt x="6683" y="10573"/>
                    <a:pt x="6683" y="10573"/>
                  </a:cubicBezTo>
                  <a:lnTo>
                    <a:pt x="7049" y="7431"/>
                  </a:lnTo>
                  <a:close/>
                </a:path>
              </a:pathLst>
            </a:custGeom>
            <a:solidFill>
              <a:srgbClr val="82777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30" name="Shape 1330"/>
            <p:cNvSpPr/>
            <p:nvPr/>
          </p:nvSpPr>
          <p:spPr>
            <a:xfrm>
              <a:off x="2332464" y="1202194"/>
              <a:ext cx="265851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1" h="19559" extrusionOk="0">
                  <a:moveTo>
                    <a:pt x="7049" y="7431"/>
                  </a:moveTo>
                  <a:cubicBezTo>
                    <a:pt x="7049" y="7038"/>
                    <a:pt x="7415" y="7038"/>
                    <a:pt x="9612" y="7431"/>
                  </a:cubicBezTo>
                  <a:cubicBezTo>
                    <a:pt x="10710" y="7431"/>
                    <a:pt x="11442" y="7431"/>
                    <a:pt x="11442" y="7038"/>
                  </a:cubicBezTo>
                  <a:cubicBezTo>
                    <a:pt x="11808" y="5467"/>
                    <a:pt x="11808" y="5467"/>
                    <a:pt x="11076" y="5075"/>
                  </a:cubicBezTo>
                  <a:cubicBezTo>
                    <a:pt x="10344" y="5075"/>
                    <a:pt x="10344" y="5075"/>
                    <a:pt x="9978" y="6253"/>
                  </a:cubicBezTo>
                  <a:cubicBezTo>
                    <a:pt x="9978" y="6646"/>
                    <a:pt x="9978" y="6646"/>
                    <a:pt x="9612" y="6646"/>
                  </a:cubicBezTo>
                  <a:cubicBezTo>
                    <a:pt x="1924" y="5075"/>
                    <a:pt x="1924" y="5075"/>
                    <a:pt x="1924" y="5075"/>
                  </a:cubicBezTo>
                  <a:cubicBezTo>
                    <a:pt x="1558" y="5075"/>
                    <a:pt x="1558" y="5075"/>
                    <a:pt x="1558" y="4682"/>
                  </a:cubicBezTo>
                  <a:cubicBezTo>
                    <a:pt x="1558" y="2718"/>
                    <a:pt x="2290" y="-1209"/>
                    <a:pt x="11808" y="362"/>
                  </a:cubicBezTo>
                  <a:cubicBezTo>
                    <a:pt x="17300" y="1147"/>
                    <a:pt x="20961" y="3896"/>
                    <a:pt x="20229" y="7038"/>
                  </a:cubicBezTo>
                  <a:cubicBezTo>
                    <a:pt x="20229" y="9002"/>
                    <a:pt x="17666" y="9787"/>
                    <a:pt x="15836" y="10180"/>
                  </a:cubicBezTo>
                  <a:cubicBezTo>
                    <a:pt x="15469" y="10180"/>
                    <a:pt x="15469" y="10180"/>
                    <a:pt x="15469" y="10180"/>
                  </a:cubicBezTo>
                  <a:cubicBezTo>
                    <a:pt x="15469" y="10573"/>
                    <a:pt x="15469" y="10573"/>
                    <a:pt x="15836" y="10573"/>
                  </a:cubicBezTo>
                  <a:cubicBezTo>
                    <a:pt x="17666" y="11358"/>
                    <a:pt x="19863" y="12929"/>
                    <a:pt x="19497" y="15286"/>
                  </a:cubicBezTo>
                  <a:cubicBezTo>
                    <a:pt x="19130" y="18427"/>
                    <a:pt x="14737" y="20391"/>
                    <a:pt x="8880" y="19213"/>
                  </a:cubicBezTo>
                  <a:cubicBezTo>
                    <a:pt x="3022" y="18427"/>
                    <a:pt x="-639" y="15286"/>
                    <a:pt x="93" y="12144"/>
                  </a:cubicBezTo>
                  <a:cubicBezTo>
                    <a:pt x="93" y="10966"/>
                    <a:pt x="93" y="10573"/>
                    <a:pt x="459" y="10573"/>
                  </a:cubicBezTo>
                  <a:cubicBezTo>
                    <a:pt x="8880" y="12144"/>
                    <a:pt x="8880" y="12144"/>
                    <a:pt x="8880" y="12144"/>
                  </a:cubicBezTo>
                  <a:cubicBezTo>
                    <a:pt x="9246" y="12144"/>
                    <a:pt x="9246" y="12144"/>
                    <a:pt x="9246" y="12144"/>
                  </a:cubicBezTo>
                  <a:cubicBezTo>
                    <a:pt x="8880" y="13715"/>
                    <a:pt x="8880" y="13715"/>
                    <a:pt x="9612" y="14107"/>
                  </a:cubicBezTo>
                  <a:cubicBezTo>
                    <a:pt x="9978" y="14107"/>
                    <a:pt x="10344" y="14107"/>
                    <a:pt x="10344" y="13715"/>
                  </a:cubicBezTo>
                  <a:cubicBezTo>
                    <a:pt x="10710" y="11751"/>
                    <a:pt x="10710" y="11358"/>
                    <a:pt x="8880" y="10966"/>
                  </a:cubicBezTo>
                  <a:cubicBezTo>
                    <a:pt x="7049" y="10573"/>
                    <a:pt x="6683" y="10573"/>
                    <a:pt x="6683" y="10573"/>
                  </a:cubicBezTo>
                  <a:lnTo>
                    <a:pt x="7049" y="7431"/>
                  </a:lnTo>
                  <a:close/>
                </a:path>
              </a:pathLst>
            </a:custGeom>
            <a:solidFill>
              <a:srgbClr val="84797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31" name="Shape 1331"/>
            <p:cNvSpPr/>
            <p:nvPr/>
          </p:nvSpPr>
          <p:spPr>
            <a:xfrm>
              <a:off x="2332464" y="1202194"/>
              <a:ext cx="265851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1" h="19559" extrusionOk="0">
                  <a:moveTo>
                    <a:pt x="7049" y="7431"/>
                  </a:moveTo>
                  <a:cubicBezTo>
                    <a:pt x="7049" y="7038"/>
                    <a:pt x="7415" y="7038"/>
                    <a:pt x="9612" y="7431"/>
                  </a:cubicBezTo>
                  <a:cubicBezTo>
                    <a:pt x="10710" y="7431"/>
                    <a:pt x="11442" y="7431"/>
                    <a:pt x="11442" y="7038"/>
                  </a:cubicBezTo>
                  <a:cubicBezTo>
                    <a:pt x="11808" y="5467"/>
                    <a:pt x="11808" y="5467"/>
                    <a:pt x="11076" y="5075"/>
                  </a:cubicBezTo>
                  <a:cubicBezTo>
                    <a:pt x="10344" y="5075"/>
                    <a:pt x="10344" y="5075"/>
                    <a:pt x="9978" y="6253"/>
                  </a:cubicBezTo>
                  <a:cubicBezTo>
                    <a:pt x="9978" y="6646"/>
                    <a:pt x="9978" y="6646"/>
                    <a:pt x="9612" y="6646"/>
                  </a:cubicBezTo>
                  <a:cubicBezTo>
                    <a:pt x="1924" y="5075"/>
                    <a:pt x="1924" y="5075"/>
                    <a:pt x="1924" y="5075"/>
                  </a:cubicBezTo>
                  <a:cubicBezTo>
                    <a:pt x="1558" y="5075"/>
                    <a:pt x="1558" y="5075"/>
                    <a:pt x="1558" y="4682"/>
                  </a:cubicBezTo>
                  <a:cubicBezTo>
                    <a:pt x="1558" y="2718"/>
                    <a:pt x="2290" y="-1209"/>
                    <a:pt x="11808" y="362"/>
                  </a:cubicBezTo>
                  <a:cubicBezTo>
                    <a:pt x="17300" y="1147"/>
                    <a:pt x="20961" y="3896"/>
                    <a:pt x="20229" y="7038"/>
                  </a:cubicBezTo>
                  <a:cubicBezTo>
                    <a:pt x="20229" y="9002"/>
                    <a:pt x="17666" y="9787"/>
                    <a:pt x="15836" y="10180"/>
                  </a:cubicBezTo>
                  <a:cubicBezTo>
                    <a:pt x="15469" y="10180"/>
                    <a:pt x="15469" y="10180"/>
                    <a:pt x="15469" y="10180"/>
                  </a:cubicBezTo>
                  <a:cubicBezTo>
                    <a:pt x="15469" y="10573"/>
                    <a:pt x="15469" y="10573"/>
                    <a:pt x="15836" y="10573"/>
                  </a:cubicBezTo>
                  <a:cubicBezTo>
                    <a:pt x="17666" y="11358"/>
                    <a:pt x="19863" y="12929"/>
                    <a:pt x="19497" y="15286"/>
                  </a:cubicBezTo>
                  <a:cubicBezTo>
                    <a:pt x="19130" y="18427"/>
                    <a:pt x="14737" y="20391"/>
                    <a:pt x="8880" y="19213"/>
                  </a:cubicBezTo>
                  <a:cubicBezTo>
                    <a:pt x="3022" y="18427"/>
                    <a:pt x="-639" y="15286"/>
                    <a:pt x="93" y="12144"/>
                  </a:cubicBezTo>
                  <a:cubicBezTo>
                    <a:pt x="93" y="10966"/>
                    <a:pt x="93" y="10573"/>
                    <a:pt x="459" y="10573"/>
                  </a:cubicBezTo>
                  <a:cubicBezTo>
                    <a:pt x="8880" y="12144"/>
                    <a:pt x="8880" y="12144"/>
                    <a:pt x="8880" y="12144"/>
                  </a:cubicBezTo>
                  <a:cubicBezTo>
                    <a:pt x="9246" y="12144"/>
                    <a:pt x="9246" y="12144"/>
                    <a:pt x="9246" y="12144"/>
                  </a:cubicBezTo>
                  <a:cubicBezTo>
                    <a:pt x="8880" y="13715"/>
                    <a:pt x="8880" y="13715"/>
                    <a:pt x="9612" y="14107"/>
                  </a:cubicBezTo>
                  <a:cubicBezTo>
                    <a:pt x="9978" y="14107"/>
                    <a:pt x="10344" y="14107"/>
                    <a:pt x="10344" y="13715"/>
                  </a:cubicBezTo>
                  <a:cubicBezTo>
                    <a:pt x="10710" y="11751"/>
                    <a:pt x="10710" y="11358"/>
                    <a:pt x="8880" y="10966"/>
                  </a:cubicBezTo>
                  <a:cubicBezTo>
                    <a:pt x="7049" y="10573"/>
                    <a:pt x="6683" y="10573"/>
                    <a:pt x="6683" y="10573"/>
                  </a:cubicBezTo>
                  <a:lnTo>
                    <a:pt x="7049" y="7431"/>
                  </a:lnTo>
                  <a:close/>
                </a:path>
              </a:pathLst>
            </a:custGeom>
            <a:solidFill>
              <a:srgbClr val="867B7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32" name="Shape 1332"/>
            <p:cNvSpPr/>
            <p:nvPr/>
          </p:nvSpPr>
          <p:spPr>
            <a:xfrm>
              <a:off x="2332464" y="1202194"/>
              <a:ext cx="265851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1" h="19559" extrusionOk="0">
                  <a:moveTo>
                    <a:pt x="7049" y="7431"/>
                  </a:moveTo>
                  <a:cubicBezTo>
                    <a:pt x="7049" y="7038"/>
                    <a:pt x="7415" y="7038"/>
                    <a:pt x="9612" y="7431"/>
                  </a:cubicBezTo>
                  <a:cubicBezTo>
                    <a:pt x="10710" y="7431"/>
                    <a:pt x="11442" y="7431"/>
                    <a:pt x="11442" y="7038"/>
                  </a:cubicBezTo>
                  <a:cubicBezTo>
                    <a:pt x="11808" y="5467"/>
                    <a:pt x="11808" y="5467"/>
                    <a:pt x="11076" y="5075"/>
                  </a:cubicBezTo>
                  <a:cubicBezTo>
                    <a:pt x="10344" y="5075"/>
                    <a:pt x="10344" y="5075"/>
                    <a:pt x="9978" y="6253"/>
                  </a:cubicBezTo>
                  <a:cubicBezTo>
                    <a:pt x="9978" y="6646"/>
                    <a:pt x="9978" y="6646"/>
                    <a:pt x="9612" y="6646"/>
                  </a:cubicBezTo>
                  <a:cubicBezTo>
                    <a:pt x="1924" y="5075"/>
                    <a:pt x="1924" y="5075"/>
                    <a:pt x="1924" y="5075"/>
                  </a:cubicBezTo>
                  <a:cubicBezTo>
                    <a:pt x="1558" y="5075"/>
                    <a:pt x="1558" y="5075"/>
                    <a:pt x="1558" y="4682"/>
                  </a:cubicBezTo>
                  <a:cubicBezTo>
                    <a:pt x="1558" y="2718"/>
                    <a:pt x="2290" y="-1209"/>
                    <a:pt x="11808" y="362"/>
                  </a:cubicBezTo>
                  <a:cubicBezTo>
                    <a:pt x="17300" y="1147"/>
                    <a:pt x="20961" y="3896"/>
                    <a:pt x="20229" y="7038"/>
                  </a:cubicBezTo>
                  <a:cubicBezTo>
                    <a:pt x="20229" y="9002"/>
                    <a:pt x="17666" y="9787"/>
                    <a:pt x="15836" y="10180"/>
                  </a:cubicBezTo>
                  <a:cubicBezTo>
                    <a:pt x="15469" y="10180"/>
                    <a:pt x="15469" y="10180"/>
                    <a:pt x="15469" y="10180"/>
                  </a:cubicBezTo>
                  <a:cubicBezTo>
                    <a:pt x="15469" y="10573"/>
                    <a:pt x="15469" y="10573"/>
                    <a:pt x="15836" y="10573"/>
                  </a:cubicBezTo>
                  <a:cubicBezTo>
                    <a:pt x="17666" y="11358"/>
                    <a:pt x="19863" y="12929"/>
                    <a:pt x="19497" y="15286"/>
                  </a:cubicBezTo>
                  <a:cubicBezTo>
                    <a:pt x="19130" y="18427"/>
                    <a:pt x="14737" y="20391"/>
                    <a:pt x="8880" y="19213"/>
                  </a:cubicBezTo>
                  <a:cubicBezTo>
                    <a:pt x="3022" y="18427"/>
                    <a:pt x="-639" y="15286"/>
                    <a:pt x="93" y="12144"/>
                  </a:cubicBezTo>
                  <a:cubicBezTo>
                    <a:pt x="93" y="10966"/>
                    <a:pt x="93" y="10573"/>
                    <a:pt x="459" y="10966"/>
                  </a:cubicBezTo>
                  <a:cubicBezTo>
                    <a:pt x="8880" y="12144"/>
                    <a:pt x="8880" y="12144"/>
                    <a:pt x="8880" y="12144"/>
                  </a:cubicBezTo>
                  <a:cubicBezTo>
                    <a:pt x="9246" y="12144"/>
                    <a:pt x="9246" y="12144"/>
                    <a:pt x="9246" y="12144"/>
                  </a:cubicBezTo>
                  <a:cubicBezTo>
                    <a:pt x="8880" y="13715"/>
                    <a:pt x="8880" y="13715"/>
                    <a:pt x="9612" y="14107"/>
                  </a:cubicBezTo>
                  <a:cubicBezTo>
                    <a:pt x="9978" y="14107"/>
                    <a:pt x="10344" y="14107"/>
                    <a:pt x="10344" y="13715"/>
                  </a:cubicBezTo>
                  <a:cubicBezTo>
                    <a:pt x="10710" y="11751"/>
                    <a:pt x="10710" y="11358"/>
                    <a:pt x="8880" y="10966"/>
                  </a:cubicBezTo>
                  <a:cubicBezTo>
                    <a:pt x="7049" y="10573"/>
                    <a:pt x="6683" y="10573"/>
                    <a:pt x="6683" y="10573"/>
                  </a:cubicBezTo>
                  <a:lnTo>
                    <a:pt x="7049" y="7431"/>
                  </a:lnTo>
                  <a:close/>
                </a:path>
              </a:pathLst>
            </a:custGeom>
            <a:solidFill>
              <a:srgbClr val="877D7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33" name="Shape 1333"/>
            <p:cNvSpPr/>
            <p:nvPr/>
          </p:nvSpPr>
          <p:spPr>
            <a:xfrm>
              <a:off x="2332464" y="1202194"/>
              <a:ext cx="265851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1" h="19559" extrusionOk="0">
                  <a:moveTo>
                    <a:pt x="7049" y="7431"/>
                  </a:moveTo>
                  <a:cubicBezTo>
                    <a:pt x="7049" y="7038"/>
                    <a:pt x="7415" y="7038"/>
                    <a:pt x="9612" y="7431"/>
                  </a:cubicBezTo>
                  <a:cubicBezTo>
                    <a:pt x="10710" y="7431"/>
                    <a:pt x="11442" y="7431"/>
                    <a:pt x="11442" y="7038"/>
                  </a:cubicBezTo>
                  <a:cubicBezTo>
                    <a:pt x="11808" y="5467"/>
                    <a:pt x="11808" y="5467"/>
                    <a:pt x="11076" y="5075"/>
                  </a:cubicBezTo>
                  <a:cubicBezTo>
                    <a:pt x="10344" y="5075"/>
                    <a:pt x="10344" y="5075"/>
                    <a:pt x="9978" y="6253"/>
                  </a:cubicBezTo>
                  <a:cubicBezTo>
                    <a:pt x="9978" y="6646"/>
                    <a:pt x="9978" y="6646"/>
                    <a:pt x="9612" y="6646"/>
                  </a:cubicBezTo>
                  <a:cubicBezTo>
                    <a:pt x="1924" y="5075"/>
                    <a:pt x="1924" y="5075"/>
                    <a:pt x="1924" y="5075"/>
                  </a:cubicBezTo>
                  <a:cubicBezTo>
                    <a:pt x="1558" y="5075"/>
                    <a:pt x="1558" y="5075"/>
                    <a:pt x="1558" y="4682"/>
                  </a:cubicBezTo>
                  <a:cubicBezTo>
                    <a:pt x="1558" y="2718"/>
                    <a:pt x="2290" y="-1209"/>
                    <a:pt x="11808" y="362"/>
                  </a:cubicBezTo>
                  <a:cubicBezTo>
                    <a:pt x="17300" y="1147"/>
                    <a:pt x="20961" y="3896"/>
                    <a:pt x="20229" y="7038"/>
                  </a:cubicBezTo>
                  <a:cubicBezTo>
                    <a:pt x="20229" y="9002"/>
                    <a:pt x="17666" y="9787"/>
                    <a:pt x="15836" y="10180"/>
                  </a:cubicBezTo>
                  <a:cubicBezTo>
                    <a:pt x="15469" y="10180"/>
                    <a:pt x="15469" y="10180"/>
                    <a:pt x="15469" y="10180"/>
                  </a:cubicBezTo>
                  <a:cubicBezTo>
                    <a:pt x="15469" y="10573"/>
                    <a:pt x="15469" y="10573"/>
                    <a:pt x="15836" y="10573"/>
                  </a:cubicBezTo>
                  <a:cubicBezTo>
                    <a:pt x="17666" y="11358"/>
                    <a:pt x="19863" y="12929"/>
                    <a:pt x="19497" y="15286"/>
                  </a:cubicBezTo>
                  <a:cubicBezTo>
                    <a:pt x="19130" y="18427"/>
                    <a:pt x="14737" y="20391"/>
                    <a:pt x="8880" y="19213"/>
                  </a:cubicBezTo>
                  <a:cubicBezTo>
                    <a:pt x="3022" y="18427"/>
                    <a:pt x="-639" y="15286"/>
                    <a:pt x="93" y="12144"/>
                  </a:cubicBezTo>
                  <a:cubicBezTo>
                    <a:pt x="93" y="10966"/>
                    <a:pt x="93" y="10573"/>
                    <a:pt x="459" y="10966"/>
                  </a:cubicBezTo>
                  <a:cubicBezTo>
                    <a:pt x="8880" y="12144"/>
                    <a:pt x="8880" y="12144"/>
                    <a:pt x="8880" y="12144"/>
                  </a:cubicBezTo>
                  <a:cubicBezTo>
                    <a:pt x="9246" y="12144"/>
                    <a:pt x="9246" y="12144"/>
                    <a:pt x="9246" y="12144"/>
                  </a:cubicBezTo>
                  <a:cubicBezTo>
                    <a:pt x="8880" y="13715"/>
                    <a:pt x="8880" y="13715"/>
                    <a:pt x="9612" y="14107"/>
                  </a:cubicBezTo>
                  <a:cubicBezTo>
                    <a:pt x="9978" y="14107"/>
                    <a:pt x="10344" y="14107"/>
                    <a:pt x="10344" y="13715"/>
                  </a:cubicBezTo>
                  <a:cubicBezTo>
                    <a:pt x="10710" y="11751"/>
                    <a:pt x="10710" y="11358"/>
                    <a:pt x="8880" y="10966"/>
                  </a:cubicBezTo>
                  <a:cubicBezTo>
                    <a:pt x="7049" y="10573"/>
                    <a:pt x="6683" y="10573"/>
                    <a:pt x="6683" y="10573"/>
                  </a:cubicBezTo>
                  <a:lnTo>
                    <a:pt x="7049" y="7431"/>
                  </a:lnTo>
                  <a:close/>
                </a:path>
              </a:pathLst>
            </a:custGeom>
            <a:solidFill>
              <a:srgbClr val="897F7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34" name="Shape 1334"/>
            <p:cNvSpPr/>
            <p:nvPr/>
          </p:nvSpPr>
          <p:spPr>
            <a:xfrm>
              <a:off x="2332464" y="1202194"/>
              <a:ext cx="265851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1" h="19559" extrusionOk="0">
                  <a:moveTo>
                    <a:pt x="7049" y="7431"/>
                  </a:moveTo>
                  <a:cubicBezTo>
                    <a:pt x="7049" y="7038"/>
                    <a:pt x="7415" y="7038"/>
                    <a:pt x="9612" y="7431"/>
                  </a:cubicBezTo>
                  <a:cubicBezTo>
                    <a:pt x="10710" y="7431"/>
                    <a:pt x="11442" y="7431"/>
                    <a:pt x="11442" y="7038"/>
                  </a:cubicBezTo>
                  <a:cubicBezTo>
                    <a:pt x="11808" y="5467"/>
                    <a:pt x="11808" y="5467"/>
                    <a:pt x="11076" y="5075"/>
                  </a:cubicBezTo>
                  <a:cubicBezTo>
                    <a:pt x="10344" y="5075"/>
                    <a:pt x="10344" y="5075"/>
                    <a:pt x="9978" y="6253"/>
                  </a:cubicBezTo>
                  <a:cubicBezTo>
                    <a:pt x="9978" y="6646"/>
                    <a:pt x="9978" y="6646"/>
                    <a:pt x="9612" y="6646"/>
                  </a:cubicBezTo>
                  <a:cubicBezTo>
                    <a:pt x="1924" y="5075"/>
                    <a:pt x="1924" y="5075"/>
                    <a:pt x="1924" y="5075"/>
                  </a:cubicBezTo>
                  <a:cubicBezTo>
                    <a:pt x="1558" y="5075"/>
                    <a:pt x="1558" y="5075"/>
                    <a:pt x="1558" y="4682"/>
                  </a:cubicBezTo>
                  <a:cubicBezTo>
                    <a:pt x="1558" y="2718"/>
                    <a:pt x="2290" y="-1209"/>
                    <a:pt x="11808" y="362"/>
                  </a:cubicBezTo>
                  <a:cubicBezTo>
                    <a:pt x="17300" y="1147"/>
                    <a:pt x="20961" y="3896"/>
                    <a:pt x="20229" y="7038"/>
                  </a:cubicBezTo>
                  <a:cubicBezTo>
                    <a:pt x="20229" y="9002"/>
                    <a:pt x="17666" y="9787"/>
                    <a:pt x="15836" y="10180"/>
                  </a:cubicBezTo>
                  <a:cubicBezTo>
                    <a:pt x="15469" y="10180"/>
                    <a:pt x="15469" y="10180"/>
                    <a:pt x="15469" y="10180"/>
                  </a:cubicBezTo>
                  <a:cubicBezTo>
                    <a:pt x="15469" y="10573"/>
                    <a:pt x="15469" y="10573"/>
                    <a:pt x="15836" y="10573"/>
                  </a:cubicBezTo>
                  <a:cubicBezTo>
                    <a:pt x="17666" y="11358"/>
                    <a:pt x="19863" y="12929"/>
                    <a:pt x="19497" y="15286"/>
                  </a:cubicBezTo>
                  <a:cubicBezTo>
                    <a:pt x="19130" y="18427"/>
                    <a:pt x="14737" y="20391"/>
                    <a:pt x="8880" y="19213"/>
                  </a:cubicBezTo>
                  <a:cubicBezTo>
                    <a:pt x="3022" y="18427"/>
                    <a:pt x="-639" y="15286"/>
                    <a:pt x="93" y="12144"/>
                  </a:cubicBezTo>
                  <a:cubicBezTo>
                    <a:pt x="93" y="10966"/>
                    <a:pt x="93" y="10573"/>
                    <a:pt x="459" y="10966"/>
                  </a:cubicBezTo>
                  <a:cubicBezTo>
                    <a:pt x="8880" y="12144"/>
                    <a:pt x="8880" y="12144"/>
                    <a:pt x="8880" y="12144"/>
                  </a:cubicBezTo>
                  <a:cubicBezTo>
                    <a:pt x="9246" y="12144"/>
                    <a:pt x="9246" y="12144"/>
                    <a:pt x="9246" y="12144"/>
                  </a:cubicBezTo>
                  <a:cubicBezTo>
                    <a:pt x="8880" y="13715"/>
                    <a:pt x="8880" y="13715"/>
                    <a:pt x="9612" y="14107"/>
                  </a:cubicBezTo>
                  <a:cubicBezTo>
                    <a:pt x="9978" y="14107"/>
                    <a:pt x="10344" y="14107"/>
                    <a:pt x="10344" y="13715"/>
                  </a:cubicBezTo>
                  <a:cubicBezTo>
                    <a:pt x="10710" y="11751"/>
                    <a:pt x="10710" y="11358"/>
                    <a:pt x="8880" y="10966"/>
                  </a:cubicBezTo>
                  <a:cubicBezTo>
                    <a:pt x="7049" y="10573"/>
                    <a:pt x="6683" y="10573"/>
                    <a:pt x="6683" y="10573"/>
                  </a:cubicBezTo>
                  <a:lnTo>
                    <a:pt x="7049" y="7431"/>
                  </a:lnTo>
                  <a:close/>
                </a:path>
              </a:pathLst>
            </a:custGeom>
            <a:solidFill>
              <a:srgbClr val="8B817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35" name="Shape 1335"/>
            <p:cNvSpPr/>
            <p:nvPr/>
          </p:nvSpPr>
          <p:spPr>
            <a:xfrm>
              <a:off x="2331730" y="1202194"/>
              <a:ext cx="266537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6" h="19559" extrusionOk="0">
                  <a:moveTo>
                    <a:pt x="7104" y="7431"/>
                  </a:moveTo>
                  <a:cubicBezTo>
                    <a:pt x="7104" y="7038"/>
                    <a:pt x="7477" y="7038"/>
                    <a:pt x="9711" y="7431"/>
                  </a:cubicBezTo>
                  <a:cubicBezTo>
                    <a:pt x="10828" y="7431"/>
                    <a:pt x="11573" y="7431"/>
                    <a:pt x="11573" y="7038"/>
                  </a:cubicBezTo>
                  <a:cubicBezTo>
                    <a:pt x="11946" y="5467"/>
                    <a:pt x="11946" y="5467"/>
                    <a:pt x="11201" y="5075"/>
                  </a:cubicBezTo>
                  <a:cubicBezTo>
                    <a:pt x="10456" y="5075"/>
                    <a:pt x="10456" y="5075"/>
                    <a:pt x="10084" y="6253"/>
                  </a:cubicBezTo>
                  <a:cubicBezTo>
                    <a:pt x="10084" y="6646"/>
                    <a:pt x="10084" y="6646"/>
                    <a:pt x="9711" y="6646"/>
                  </a:cubicBezTo>
                  <a:cubicBezTo>
                    <a:pt x="1890" y="5075"/>
                    <a:pt x="1890" y="5075"/>
                    <a:pt x="1890" y="5075"/>
                  </a:cubicBezTo>
                  <a:cubicBezTo>
                    <a:pt x="1518" y="5075"/>
                    <a:pt x="1518" y="5075"/>
                    <a:pt x="1518" y="4682"/>
                  </a:cubicBezTo>
                  <a:cubicBezTo>
                    <a:pt x="1518" y="2718"/>
                    <a:pt x="2263" y="-1209"/>
                    <a:pt x="11946" y="362"/>
                  </a:cubicBezTo>
                  <a:cubicBezTo>
                    <a:pt x="17532" y="1147"/>
                    <a:pt x="21256" y="3896"/>
                    <a:pt x="20511" y="7038"/>
                  </a:cubicBezTo>
                  <a:cubicBezTo>
                    <a:pt x="20511" y="9002"/>
                    <a:pt x="17904" y="9787"/>
                    <a:pt x="16042" y="10180"/>
                  </a:cubicBezTo>
                  <a:cubicBezTo>
                    <a:pt x="15670" y="10180"/>
                    <a:pt x="15670" y="10180"/>
                    <a:pt x="15670" y="10180"/>
                  </a:cubicBezTo>
                  <a:cubicBezTo>
                    <a:pt x="15670" y="10573"/>
                    <a:pt x="15670" y="10573"/>
                    <a:pt x="16042" y="10573"/>
                  </a:cubicBezTo>
                  <a:cubicBezTo>
                    <a:pt x="17904" y="11358"/>
                    <a:pt x="20139" y="12929"/>
                    <a:pt x="19766" y="15286"/>
                  </a:cubicBezTo>
                  <a:cubicBezTo>
                    <a:pt x="19394" y="18427"/>
                    <a:pt x="14925" y="20391"/>
                    <a:pt x="8966" y="19213"/>
                  </a:cubicBezTo>
                  <a:cubicBezTo>
                    <a:pt x="3008" y="18427"/>
                    <a:pt x="-344" y="15286"/>
                    <a:pt x="28" y="12144"/>
                  </a:cubicBezTo>
                  <a:cubicBezTo>
                    <a:pt x="28" y="10966"/>
                    <a:pt x="28" y="10573"/>
                    <a:pt x="401" y="10966"/>
                  </a:cubicBezTo>
                  <a:cubicBezTo>
                    <a:pt x="8966" y="12144"/>
                    <a:pt x="8966" y="12144"/>
                    <a:pt x="8966" y="12144"/>
                  </a:cubicBezTo>
                  <a:cubicBezTo>
                    <a:pt x="9339" y="12144"/>
                    <a:pt x="9339" y="12144"/>
                    <a:pt x="9339" y="12144"/>
                  </a:cubicBezTo>
                  <a:cubicBezTo>
                    <a:pt x="8966" y="13715"/>
                    <a:pt x="8966" y="13715"/>
                    <a:pt x="9711" y="14107"/>
                  </a:cubicBezTo>
                  <a:cubicBezTo>
                    <a:pt x="10084" y="14107"/>
                    <a:pt x="10456" y="14107"/>
                    <a:pt x="10456" y="13715"/>
                  </a:cubicBezTo>
                  <a:cubicBezTo>
                    <a:pt x="10828" y="11751"/>
                    <a:pt x="10828" y="11358"/>
                    <a:pt x="8966" y="10966"/>
                  </a:cubicBezTo>
                  <a:cubicBezTo>
                    <a:pt x="7104" y="10573"/>
                    <a:pt x="6732" y="10573"/>
                    <a:pt x="6732" y="10573"/>
                  </a:cubicBezTo>
                  <a:lnTo>
                    <a:pt x="7104" y="7431"/>
                  </a:lnTo>
                  <a:close/>
                </a:path>
              </a:pathLst>
            </a:custGeom>
            <a:solidFill>
              <a:srgbClr val="8D837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36" name="Shape 1336"/>
            <p:cNvSpPr/>
            <p:nvPr/>
          </p:nvSpPr>
          <p:spPr>
            <a:xfrm>
              <a:off x="2331762" y="1202194"/>
              <a:ext cx="266505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59" extrusionOk="0">
                  <a:moveTo>
                    <a:pt x="7101" y="7431"/>
                  </a:moveTo>
                  <a:cubicBezTo>
                    <a:pt x="7474" y="7038"/>
                    <a:pt x="7474" y="7038"/>
                    <a:pt x="9708" y="7431"/>
                  </a:cubicBezTo>
                  <a:cubicBezTo>
                    <a:pt x="10825" y="7431"/>
                    <a:pt x="11570" y="7431"/>
                    <a:pt x="11570" y="7038"/>
                  </a:cubicBezTo>
                  <a:cubicBezTo>
                    <a:pt x="11943" y="5467"/>
                    <a:pt x="11943" y="5467"/>
                    <a:pt x="11198" y="5075"/>
                  </a:cubicBezTo>
                  <a:cubicBezTo>
                    <a:pt x="10453" y="5075"/>
                    <a:pt x="10453" y="5075"/>
                    <a:pt x="10081" y="6253"/>
                  </a:cubicBezTo>
                  <a:cubicBezTo>
                    <a:pt x="10081" y="6646"/>
                    <a:pt x="10081" y="6646"/>
                    <a:pt x="9708" y="6646"/>
                  </a:cubicBezTo>
                  <a:cubicBezTo>
                    <a:pt x="1887" y="5075"/>
                    <a:pt x="1887" y="5075"/>
                    <a:pt x="1887" y="5075"/>
                  </a:cubicBezTo>
                  <a:cubicBezTo>
                    <a:pt x="1515" y="5075"/>
                    <a:pt x="1515" y="5075"/>
                    <a:pt x="1515" y="4682"/>
                  </a:cubicBezTo>
                  <a:cubicBezTo>
                    <a:pt x="1515" y="2718"/>
                    <a:pt x="2260" y="-1209"/>
                    <a:pt x="11943" y="362"/>
                  </a:cubicBezTo>
                  <a:cubicBezTo>
                    <a:pt x="17529" y="1147"/>
                    <a:pt x="21253" y="3896"/>
                    <a:pt x="20508" y="7038"/>
                  </a:cubicBezTo>
                  <a:cubicBezTo>
                    <a:pt x="20508" y="9002"/>
                    <a:pt x="17901" y="9787"/>
                    <a:pt x="16039" y="10180"/>
                  </a:cubicBezTo>
                  <a:cubicBezTo>
                    <a:pt x="15667" y="10180"/>
                    <a:pt x="15667" y="10180"/>
                    <a:pt x="15667" y="10180"/>
                  </a:cubicBezTo>
                  <a:cubicBezTo>
                    <a:pt x="15667" y="10573"/>
                    <a:pt x="15667" y="10573"/>
                    <a:pt x="16039" y="10573"/>
                  </a:cubicBezTo>
                  <a:cubicBezTo>
                    <a:pt x="17901" y="11358"/>
                    <a:pt x="20136" y="12929"/>
                    <a:pt x="19763" y="15286"/>
                  </a:cubicBezTo>
                  <a:cubicBezTo>
                    <a:pt x="19391" y="18427"/>
                    <a:pt x="14922" y="20391"/>
                    <a:pt x="8963" y="19213"/>
                  </a:cubicBezTo>
                  <a:cubicBezTo>
                    <a:pt x="3377" y="18427"/>
                    <a:pt x="-347" y="15286"/>
                    <a:pt x="25" y="12144"/>
                  </a:cubicBezTo>
                  <a:cubicBezTo>
                    <a:pt x="25" y="10966"/>
                    <a:pt x="25" y="10573"/>
                    <a:pt x="398" y="10966"/>
                  </a:cubicBezTo>
                  <a:cubicBezTo>
                    <a:pt x="8963" y="12144"/>
                    <a:pt x="8963" y="12144"/>
                    <a:pt x="8963" y="12144"/>
                  </a:cubicBezTo>
                  <a:cubicBezTo>
                    <a:pt x="9336" y="12144"/>
                    <a:pt x="9336" y="12144"/>
                    <a:pt x="9336" y="12144"/>
                  </a:cubicBezTo>
                  <a:cubicBezTo>
                    <a:pt x="8963" y="13715"/>
                    <a:pt x="8963" y="13715"/>
                    <a:pt x="9708" y="14107"/>
                  </a:cubicBezTo>
                  <a:cubicBezTo>
                    <a:pt x="10081" y="14107"/>
                    <a:pt x="10453" y="14107"/>
                    <a:pt x="10453" y="13715"/>
                  </a:cubicBezTo>
                  <a:cubicBezTo>
                    <a:pt x="10825" y="11751"/>
                    <a:pt x="10825" y="11358"/>
                    <a:pt x="8963" y="10966"/>
                  </a:cubicBezTo>
                  <a:cubicBezTo>
                    <a:pt x="7101" y="10573"/>
                    <a:pt x="6729" y="10573"/>
                    <a:pt x="6729" y="10573"/>
                  </a:cubicBezTo>
                  <a:lnTo>
                    <a:pt x="7101" y="7431"/>
                  </a:lnTo>
                  <a:close/>
                </a:path>
              </a:pathLst>
            </a:custGeom>
            <a:solidFill>
              <a:srgbClr val="8F858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37" name="Shape 1337"/>
            <p:cNvSpPr/>
            <p:nvPr/>
          </p:nvSpPr>
          <p:spPr>
            <a:xfrm>
              <a:off x="2331762" y="1202194"/>
              <a:ext cx="266505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59" extrusionOk="0">
                  <a:moveTo>
                    <a:pt x="7101" y="7431"/>
                  </a:moveTo>
                  <a:cubicBezTo>
                    <a:pt x="7474" y="7038"/>
                    <a:pt x="7474" y="7038"/>
                    <a:pt x="9708" y="7431"/>
                  </a:cubicBezTo>
                  <a:cubicBezTo>
                    <a:pt x="10825" y="7431"/>
                    <a:pt x="11570" y="7431"/>
                    <a:pt x="11570" y="7038"/>
                  </a:cubicBezTo>
                  <a:cubicBezTo>
                    <a:pt x="11943" y="5467"/>
                    <a:pt x="11943" y="5467"/>
                    <a:pt x="11198" y="5075"/>
                  </a:cubicBezTo>
                  <a:cubicBezTo>
                    <a:pt x="10453" y="5075"/>
                    <a:pt x="10453" y="5075"/>
                    <a:pt x="10081" y="6253"/>
                  </a:cubicBezTo>
                  <a:cubicBezTo>
                    <a:pt x="10081" y="6646"/>
                    <a:pt x="10081" y="6646"/>
                    <a:pt x="9708" y="6646"/>
                  </a:cubicBezTo>
                  <a:cubicBezTo>
                    <a:pt x="1887" y="5075"/>
                    <a:pt x="1887" y="5075"/>
                    <a:pt x="1887" y="5075"/>
                  </a:cubicBezTo>
                  <a:cubicBezTo>
                    <a:pt x="1515" y="5075"/>
                    <a:pt x="1515" y="5075"/>
                    <a:pt x="1515" y="4682"/>
                  </a:cubicBezTo>
                  <a:cubicBezTo>
                    <a:pt x="1887" y="2718"/>
                    <a:pt x="2260" y="-1209"/>
                    <a:pt x="11943" y="362"/>
                  </a:cubicBezTo>
                  <a:cubicBezTo>
                    <a:pt x="17529" y="1147"/>
                    <a:pt x="21253" y="3896"/>
                    <a:pt x="20508" y="7038"/>
                  </a:cubicBezTo>
                  <a:cubicBezTo>
                    <a:pt x="20508" y="9002"/>
                    <a:pt x="17901" y="9787"/>
                    <a:pt x="16039" y="10180"/>
                  </a:cubicBezTo>
                  <a:cubicBezTo>
                    <a:pt x="15667" y="10180"/>
                    <a:pt x="15667" y="10180"/>
                    <a:pt x="15667" y="10180"/>
                  </a:cubicBezTo>
                  <a:cubicBezTo>
                    <a:pt x="15667" y="10573"/>
                    <a:pt x="15667" y="10573"/>
                    <a:pt x="16039" y="10573"/>
                  </a:cubicBezTo>
                  <a:cubicBezTo>
                    <a:pt x="17901" y="11358"/>
                    <a:pt x="20136" y="12929"/>
                    <a:pt x="19763" y="15286"/>
                  </a:cubicBezTo>
                  <a:cubicBezTo>
                    <a:pt x="19391" y="18427"/>
                    <a:pt x="14922" y="20391"/>
                    <a:pt x="8963" y="19213"/>
                  </a:cubicBezTo>
                  <a:cubicBezTo>
                    <a:pt x="3377" y="18427"/>
                    <a:pt x="-347" y="15286"/>
                    <a:pt x="25" y="12144"/>
                  </a:cubicBezTo>
                  <a:cubicBezTo>
                    <a:pt x="25" y="10966"/>
                    <a:pt x="25" y="10573"/>
                    <a:pt x="398" y="10966"/>
                  </a:cubicBezTo>
                  <a:cubicBezTo>
                    <a:pt x="8963" y="12144"/>
                    <a:pt x="8963" y="12144"/>
                    <a:pt x="8963" y="12144"/>
                  </a:cubicBezTo>
                  <a:cubicBezTo>
                    <a:pt x="9336" y="12144"/>
                    <a:pt x="9336" y="12144"/>
                    <a:pt x="9336" y="12144"/>
                  </a:cubicBezTo>
                  <a:cubicBezTo>
                    <a:pt x="8963" y="13715"/>
                    <a:pt x="8963" y="13715"/>
                    <a:pt x="9708" y="14107"/>
                  </a:cubicBezTo>
                  <a:cubicBezTo>
                    <a:pt x="10081" y="14107"/>
                    <a:pt x="10453" y="14107"/>
                    <a:pt x="10453" y="13715"/>
                  </a:cubicBezTo>
                  <a:cubicBezTo>
                    <a:pt x="10825" y="11751"/>
                    <a:pt x="10825" y="11358"/>
                    <a:pt x="8963" y="10966"/>
                  </a:cubicBezTo>
                  <a:cubicBezTo>
                    <a:pt x="7101" y="10573"/>
                    <a:pt x="6729" y="10573"/>
                    <a:pt x="6729" y="10573"/>
                  </a:cubicBezTo>
                  <a:lnTo>
                    <a:pt x="7101" y="7431"/>
                  </a:lnTo>
                  <a:close/>
                </a:path>
              </a:pathLst>
            </a:custGeom>
            <a:solidFill>
              <a:srgbClr val="91878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38" name="Shape 1338"/>
            <p:cNvSpPr/>
            <p:nvPr/>
          </p:nvSpPr>
          <p:spPr>
            <a:xfrm>
              <a:off x="2331762" y="1202194"/>
              <a:ext cx="266505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59" extrusionOk="0">
                  <a:moveTo>
                    <a:pt x="7101" y="7431"/>
                  </a:moveTo>
                  <a:cubicBezTo>
                    <a:pt x="7474" y="7038"/>
                    <a:pt x="7474" y="7038"/>
                    <a:pt x="9708" y="7431"/>
                  </a:cubicBezTo>
                  <a:cubicBezTo>
                    <a:pt x="10825" y="7431"/>
                    <a:pt x="11570" y="7431"/>
                    <a:pt x="11570" y="7038"/>
                  </a:cubicBezTo>
                  <a:cubicBezTo>
                    <a:pt x="11943" y="5467"/>
                    <a:pt x="11943" y="5467"/>
                    <a:pt x="11198" y="5075"/>
                  </a:cubicBezTo>
                  <a:cubicBezTo>
                    <a:pt x="10453" y="5075"/>
                    <a:pt x="10453" y="5075"/>
                    <a:pt x="10081" y="6253"/>
                  </a:cubicBezTo>
                  <a:cubicBezTo>
                    <a:pt x="10081" y="6646"/>
                    <a:pt x="10081" y="6646"/>
                    <a:pt x="9708" y="6646"/>
                  </a:cubicBezTo>
                  <a:cubicBezTo>
                    <a:pt x="1887" y="5075"/>
                    <a:pt x="1887" y="5075"/>
                    <a:pt x="1887" y="5075"/>
                  </a:cubicBezTo>
                  <a:cubicBezTo>
                    <a:pt x="1515" y="5075"/>
                    <a:pt x="1515" y="5075"/>
                    <a:pt x="1515" y="4682"/>
                  </a:cubicBezTo>
                  <a:cubicBezTo>
                    <a:pt x="1887" y="2718"/>
                    <a:pt x="2260" y="-1209"/>
                    <a:pt x="11943" y="362"/>
                  </a:cubicBezTo>
                  <a:cubicBezTo>
                    <a:pt x="17529" y="1147"/>
                    <a:pt x="21253" y="3896"/>
                    <a:pt x="20508" y="7038"/>
                  </a:cubicBezTo>
                  <a:cubicBezTo>
                    <a:pt x="20508" y="9002"/>
                    <a:pt x="17901" y="9787"/>
                    <a:pt x="16039" y="10180"/>
                  </a:cubicBezTo>
                  <a:cubicBezTo>
                    <a:pt x="15667" y="10180"/>
                    <a:pt x="15667" y="10180"/>
                    <a:pt x="15667" y="10180"/>
                  </a:cubicBezTo>
                  <a:cubicBezTo>
                    <a:pt x="15667" y="10573"/>
                    <a:pt x="15667" y="10573"/>
                    <a:pt x="16039" y="10573"/>
                  </a:cubicBezTo>
                  <a:cubicBezTo>
                    <a:pt x="17901" y="11358"/>
                    <a:pt x="20136" y="12929"/>
                    <a:pt x="19763" y="15286"/>
                  </a:cubicBezTo>
                  <a:cubicBezTo>
                    <a:pt x="19391" y="18427"/>
                    <a:pt x="14922" y="20391"/>
                    <a:pt x="8963" y="19213"/>
                  </a:cubicBezTo>
                  <a:cubicBezTo>
                    <a:pt x="3377" y="18427"/>
                    <a:pt x="-347" y="15286"/>
                    <a:pt x="25" y="12144"/>
                  </a:cubicBezTo>
                  <a:cubicBezTo>
                    <a:pt x="25" y="10966"/>
                    <a:pt x="25" y="10573"/>
                    <a:pt x="398" y="10966"/>
                  </a:cubicBezTo>
                  <a:cubicBezTo>
                    <a:pt x="8963" y="12144"/>
                    <a:pt x="8963" y="12144"/>
                    <a:pt x="8963" y="12144"/>
                  </a:cubicBezTo>
                  <a:cubicBezTo>
                    <a:pt x="9336" y="12144"/>
                    <a:pt x="9336" y="12144"/>
                    <a:pt x="9336" y="12144"/>
                  </a:cubicBezTo>
                  <a:cubicBezTo>
                    <a:pt x="8963" y="13715"/>
                    <a:pt x="8963" y="13715"/>
                    <a:pt x="9708" y="14107"/>
                  </a:cubicBezTo>
                  <a:cubicBezTo>
                    <a:pt x="10081" y="14107"/>
                    <a:pt x="10453" y="14107"/>
                    <a:pt x="10453" y="13715"/>
                  </a:cubicBezTo>
                  <a:cubicBezTo>
                    <a:pt x="10825" y="11751"/>
                    <a:pt x="10825" y="11358"/>
                    <a:pt x="8963" y="10966"/>
                  </a:cubicBezTo>
                  <a:cubicBezTo>
                    <a:pt x="7101" y="10573"/>
                    <a:pt x="6729" y="10573"/>
                    <a:pt x="6729" y="10573"/>
                  </a:cubicBezTo>
                  <a:lnTo>
                    <a:pt x="7101" y="7431"/>
                  </a:lnTo>
                  <a:close/>
                </a:path>
              </a:pathLst>
            </a:custGeom>
            <a:solidFill>
              <a:srgbClr val="93898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39" name="Shape 1339"/>
            <p:cNvSpPr/>
            <p:nvPr/>
          </p:nvSpPr>
          <p:spPr>
            <a:xfrm>
              <a:off x="2331762" y="1202194"/>
              <a:ext cx="266505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59" extrusionOk="0">
                  <a:moveTo>
                    <a:pt x="7101" y="7431"/>
                  </a:moveTo>
                  <a:cubicBezTo>
                    <a:pt x="7474" y="7038"/>
                    <a:pt x="7474" y="7038"/>
                    <a:pt x="9708" y="7431"/>
                  </a:cubicBezTo>
                  <a:cubicBezTo>
                    <a:pt x="10825" y="7431"/>
                    <a:pt x="11570" y="7431"/>
                    <a:pt x="11570" y="7038"/>
                  </a:cubicBezTo>
                  <a:cubicBezTo>
                    <a:pt x="11943" y="5467"/>
                    <a:pt x="11943" y="5467"/>
                    <a:pt x="11198" y="5075"/>
                  </a:cubicBezTo>
                  <a:cubicBezTo>
                    <a:pt x="10453" y="5075"/>
                    <a:pt x="10453" y="5075"/>
                    <a:pt x="10081" y="6253"/>
                  </a:cubicBezTo>
                  <a:cubicBezTo>
                    <a:pt x="10081" y="6646"/>
                    <a:pt x="10081" y="6646"/>
                    <a:pt x="9708" y="6646"/>
                  </a:cubicBezTo>
                  <a:cubicBezTo>
                    <a:pt x="1887" y="5075"/>
                    <a:pt x="1887" y="5075"/>
                    <a:pt x="1887" y="5075"/>
                  </a:cubicBezTo>
                  <a:cubicBezTo>
                    <a:pt x="1515" y="5075"/>
                    <a:pt x="1515" y="5075"/>
                    <a:pt x="1515" y="4682"/>
                  </a:cubicBezTo>
                  <a:cubicBezTo>
                    <a:pt x="1887" y="2718"/>
                    <a:pt x="2260" y="-1209"/>
                    <a:pt x="11943" y="362"/>
                  </a:cubicBezTo>
                  <a:cubicBezTo>
                    <a:pt x="17529" y="1147"/>
                    <a:pt x="21253" y="3896"/>
                    <a:pt x="20508" y="7038"/>
                  </a:cubicBezTo>
                  <a:cubicBezTo>
                    <a:pt x="20508" y="9002"/>
                    <a:pt x="17901" y="9787"/>
                    <a:pt x="16039" y="10180"/>
                  </a:cubicBezTo>
                  <a:cubicBezTo>
                    <a:pt x="15667" y="10180"/>
                    <a:pt x="15667" y="10180"/>
                    <a:pt x="15667" y="10180"/>
                  </a:cubicBezTo>
                  <a:cubicBezTo>
                    <a:pt x="15667" y="10573"/>
                    <a:pt x="15667" y="10573"/>
                    <a:pt x="16039" y="10573"/>
                  </a:cubicBezTo>
                  <a:cubicBezTo>
                    <a:pt x="17901" y="11358"/>
                    <a:pt x="20136" y="12929"/>
                    <a:pt x="19763" y="15286"/>
                  </a:cubicBezTo>
                  <a:cubicBezTo>
                    <a:pt x="19391" y="18427"/>
                    <a:pt x="14922" y="20391"/>
                    <a:pt x="8963" y="19213"/>
                  </a:cubicBezTo>
                  <a:cubicBezTo>
                    <a:pt x="3377" y="18427"/>
                    <a:pt x="-347" y="15286"/>
                    <a:pt x="25" y="12144"/>
                  </a:cubicBezTo>
                  <a:cubicBezTo>
                    <a:pt x="25" y="10966"/>
                    <a:pt x="25" y="10573"/>
                    <a:pt x="398" y="10966"/>
                  </a:cubicBezTo>
                  <a:cubicBezTo>
                    <a:pt x="8963" y="12144"/>
                    <a:pt x="8963" y="12144"/>
                    <a:pt x="8963" y="12144"/>
                  </a:cubicBezTo>
                  <a:cubicBezTo>
                    <a:pt x="9336" y="12144"/>
                    <a:pt x="9336" y="12144"/>
                    <a:pt x="9336" y="12144"/>
                  </a:cubicBezTo>
                  <a:cubicBezTo>
                    <a:pt x="8963" y="13715"/>
                    <a:pt x="8963" y="13715"/>
                    <a:pt x="9708" y="14107"/>
                  </a:cubicBezTo>
                  <a:cubicBezTo>
                    <a:pt x="10081" y="14107"/>
                    <a:pt x="10453" y="14107"/>
                    <a:pt x="10453" y="13715"/>
                  </a:cubicBezTo>
                  <a:cubicBezTo>
                    <a:pt x="10825" y="11751"/>
                    <a:pt x="10825" y="11358"/>
                    <a:pt x="8963" y="10966"/>
                  </a:cubicBezTo>
                  <a:cubicBezTo>
                    <a:pt x="7101" y="10573"/>
                    <a:pt x="6729" y="10573"/>
                    <a:pt x="6729" y="10573"/>
                  </a:cubicBezTo>
                  <a:lnTo>
                    <a:pt x="7101" y="7431"/>
                  </a:lnTo>
                  <a:close/>
                </a:path>
              </a:pathLst>
            </a:custGeom>
            <a:solidFill>
              <a:srgbClr val="958B8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40" name="Shape 1340"/>
            <p:cNvSpPr/>
            <p:nvPr/>
          </p:nvSpPr>
          <p:spPr>
            <a:xfrm>
              <a:off x="2331762" y="1202194"/>
              <a:ext cx="266505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59" extrusionOk="0">
                  <a:moveTo>
                    <a:pt x="7101" y="7431"/>
                  </a:moveTo>
                  <a:cubicBezTo>
                    <a:pt x="7474" y="7038"/>
                    <a:pt x="7474" y="7038"/>
                    <a:pt x="9708" y="7431"/>
                  </a:cubicBezTo>
                  <a:cubicBezTo>
                    <a:pt x="10825" y="7431"/>
                    <a:pt x="11570" y="7431"/>
                    <a:pt x="11570" y="7038"/>
                  </a:cubicBezTo>
                  <a:cubicBezTo>
                    <a:pt x="11943" y="5467"/>
                    <a:pt x="11943" y="5467"/>
                    <a:pt x="11198" y="5075"/>
                  </a:cubicBezTo>
                  <a:cubicBezTo>
                    <a:pt x="10453" y="5075"/>
                    <a:pt x="10453" y="5075"/>
                    <a:pt x="10081" y="6253"/>
                  </a:cubicBezTo>
                  <a:cubicBezTo>
                    <a:pt x="10081" y="6646"/>
                    <a:pt x="10081" y="6646"/>
                    <a:pt x="9708" y="6646"/>
                  </a:cubicBezTo>
                  <a:cubicBezTo>
                    <a:pt x="1887" y="5075"/>
                    <a:pt x="1887" y="5075"/>
                    <a:pt x="1887" y="5075"/>
                  </a:cubicBezTo>
                  <a:cubicBezTo>
                    <a:pt x="1515" y="5075"/>
                    <a:pt x="1515" y="5075"/>
                    <a:pt x="1515" y="4682"/>
                  </a:cubicBezTo>
                  <a:cubicBezTo>
                    <a:pt x="1887" y="2718"/>
                    <a:pt x="2260" y="-1209"/>
                    <a:pt x="11943" y="362"/>
                  </a:cubicBezTo>
                  <a:cubicBezTo>
                    <a:pt x="17529" y="1147"/>
                    <a:pt x="21253" y="3896"/>
                    <a:pt x="20508" y="7038"/>
                  </a:cubicBezTo>
                  <a:cubicBezTo>
                    <a:pt x="20508" y="9002"/>
                    <a:pt x="17901" y="9787"/>
                    <a:pt x="16039" y="10180"/>
                  </a:cubicBezTo>
                  <a:cubicBezTo>
                    <a:pt x="15667" y="10180"/>
                    <a:pt x="15667" y="10180"/>
                    <a:pt x="15667" y="10180"/>
                  </a:cubicBezTo>
                  <a:cubicBezTo>
                    <a:pt x="15667" y="10573"/>
                    <a:pt x="15667" y="10573"/>
                    <a:pt x="16039" y="10573"/>
                  </a:cubicBezTo>
                  <a:cubicBezTo>
                    <a:pt x="17901" y="11358"/>
                    <a:pt x="20136" y="12929"/>
                    <a:pt x="19763" y="15286"/>
                  </a:cubicBezTo>
                  <a:cubicBezTo>
                    <a:pt x="19391" y="18427"/>
                    <a:pt x="14922" y="20391"/>
                    <a:pt x="8963" y="19213"/>
                  </a:cubicBezTo>
                  <a:cubicBezTo>
                    <a:pt x="3377" y="18427"/>
                    <a:pt x="-347" y="15286"/>
                    <a:pt x="25" y="12144"/>
                  </a:cubicBezTo>
                  <a:cubicBezTo>
                    <a:pt x="25" y="10966"/>
                    <a:pt x="25" y="10573"/>
                    <a:pt x="398" y="10966"/>
                  </a:cubicBezTo>
                  <a:cubicBezTo>
                    <a:pt x="8963" y="12144"/>
                    <a:pt x="8963" y="12144"/>
                    <a:pt x="8963" y="12144"/>
                  </a:cubicBezTo>
                  <a:cubicBezTo>
                    <a:pt x="9336" y="12144"/>
                    <a:pt x="9336" y="12144"/>
                    <a:pt x="9336" y="12144"/>
                  </a:cubicBezTo>
                  <a:cubicBezTo>
                    <a:pt x="8963" y="13715"/>
                    <a:pt x="8963" y="13715"/>
                    <a:pt x="9708" y="14107"/>
                  </a:cubicBezTo>
                  <a:cubicBezTo>
                    <a:pt x="10081" y="14107"/>
                    <a:pt x="10453" y="14107"/>
                    <a:pt x="10453" y="13715"/>
                  </a:cubicBezTo>
                  <a:cubicBezTo>
                    <a:pt x="10825" y="11751"/>
                    <a:pt x="10825" y="11358"/>
                    <a:pt x="8963" y="10966"/>
                  </a:cubicBezTo>
                  <a:cubicBezTo>
                    <a:pt x="7101" y="10573"/>
                    <a:pt x="6729" y="10573"/>
                    <a:pt x="6729" y="10573"/>
                  </a:cubicBezTo>
                  <a:lnTo>
                    <a:pt x="7101" y="7431"/>
                  </a:lnTo>
                  <a:close/>
                </a:path>
              </a:pathLst>
            </a:custGeom>
            <a:solidFill>
              <a:srgbClr val="978D8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41" name="Shape 1341"/>
            <p:cNvSpPr/>
            <p:nvPr/>
          </p:nvSpPr>
          <p:spPr>
            <a:xfrm>
              <a:off x="2331762" y="1202194"/>
              <a:ext cx="266505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59" extrusionOk="0">
                  <a:moveTo>
                    <a:pt x="7101" y="7431"/>
                  </a:moveTo>
                  <a:cubicBezTo>
                    <a:pt x="7474" y="7038"/>
                    <a:pt x="7474" y="7038"/>
                    <a:pt x="9708" y="7431"/>
                  </a:cubicBezTo>
                  <a:cubicBezTo>
                    <a:pt x="10825" y="7431"/>
                    <a:pt x="11570" y="7431"/>
                    <a:pt x="11570" y="7038"/>
                  </a:cubicBezTo>
                  <a:cubicBezTo>
                    <a:pt x="11943" y="5467"/>
                    <a:pt x="11943" y="5467"/>
                    <a:pt x="11198" y="5075"/>
                  </a:cubicBezTo>
                  <a:cubicBezTo>
                    <a:pt x="10453" y="5075"/>
                    <a:pt x="10453" y="5075"/>
                    <a:pt x="10081" y="6253"/>
                  </a:cubicBezTo>
                  <a:cubicBezTo>
                    <a:pt x="10081" y="6646"/>
                    <a:pt x="10081" y="6646"/>
                    <a:pt x="9708" y="6646"/>
                  </a:cubicBezTo>
                  <a:cubicBezTo>
                    <a:pt x="1887" y="5075"/>
                    <a:pt x="1887" y="5075"/>
                    <a:pt x="1887" y="5075"/>
                  </a:cubicBezTo>
                  <a:cubicBezTo>
                    <a:pt x="1515" y="5075"/>
                    <a:pt x="1515" y="5075"/>
                    <a:pt x="1515" y="4682"/>
                  </a:cubicBezTo>
                  <a:cubicBezTo>
                    <a:pt x="1887" y="2718"/>
                    <a:pt x="2260" y="-1209"/>
                    <a:pt x="11943" y="362"/>
                  </a:cubicBezTo>
                  <a:cubicBezTo>
                    <a:pt x="17529" y="1147"/>
                    <a:pt x="21253" y="3896"/>
                    <a:pt x="20508" y="7038"/>
                  </a:cubicBezTo>
                  <a:cubicBezTo>
                    <a:pt x="20508" y="9002"/>
                    <a:pt x="17901" y="9787"/>
                    <a:pt x="16039" y="10180"/>
                  </a:cubicBezTo>
                  <a:cubicBezTo>
                    <a:pt x="15667" y="10180"/>
                    <a:pt x="15667" y="10180"/>
                    <a:pt x="15667" y="10180"/>
                  </a:cubicBezTo>
                  <a:cubicBezTo>
                    <a:pt x="15667" y="10573"/>
                    <a:pt x="15667" y="10573"/>
                    <a:pt x="16039" y="10573"/>
                  </a:cubicBezTo>
                  <a:cubicBezTo>
                    <a:pt x="17901" y="11358"/>
                    <a:pt x="20136" y="12929"/>
                    <a:pt x="19763" y="15286"/>
                  </a:cubicBezTo>
                  <a:cubicBezTo>
                    <a:pt x="19391" y="18427"/>
                    <a:pt x="14922" y="20391"/>
                    <a:pt x="8963" y="19213"/>
                  </a:cubicBezTo>
                  <a:cubicBezTo>
                    <a:pt x="3377" y="18427"/>
                    <a:pt x="-347" y="15286"/>
                    <a:pt x="25" y="12144"/>
                  </a:cubicBezTo>
                  <a:cubicBezTo>
                    <a:pt x="25" y="10966"/>
                    <a:pt x="25" y="10573"/>
                    <a:pt x="398" y="10966"/>
                  </a:cubicBezTo>
                  <a:cubicBezTo>
                    <a:pt x="8963" y="12144"/>
                    <a:pt x="8963" y="12144"/>
                    <a:pt x="8963" y="12144"/>
                  </a:cubicBezTo>
                  <a:cubicBezTo>
                    <a:pt x="9336" y="12144"/>
                    <a:pt x="9336" y="12144"/>
                    <a:pt x="9336" y="12144"/>
                  </a:cubicBezTo>
                  <a:cubicBezTo>
                    <a:pt x="8963" y="13715"/>
                    <a:pt x="8963" y="13715"/>
                    <a:pt x="9708" y="14107"/>
                  </a:cubicBezTo>
                  <a:cubicBezTo>
                    <a:pt x="10081" y="14107"/>
                    <a:pt x="10453" y="14107"/>
                    <a:pt x="10453" y="13715"/>
                  </a:cubicBezTo>
                  <a:cubicBezTo>
                    <a:pt x="10825" y="11751"/>
                    <a:pt x="10825" y="11358"/>
                    <a:pt x="8963" y="10966"/>
                  </a:cubicBezTo>
                  <a:cubicBezTo>
                    <a:pt x="7101" y="10573"/>
                    <a:pt x="6729" y="10573"/>
                    <a:pt x="6729" y="10573"/>
                  </a:cubicBezTo>
                  <a:lnTo>
                    <a:pt x="7101" y="7431"/>
                  </a:lnTo>
                  <a:close/>
                </a:path>
              </a:pathLst>
            </a:custGeom>
            <a:solidFill>
              <a:srgbClr val="998F8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42" name="Shape 1342"/>
            <p:cNvSpPr/>
            <p:nvPr/>
          </p:nvSpPr>
          <p:spPr>
            <a:xfrm>
              <a:off x="2331762" y="1202194"/>
              <a:ext cx="266505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59" extrusionOk="0">
                  <a:moveTo>
                    <a:pt x="7101" y="7431"/>
                  </a:moveTo>
                  <a:cubicBezTo>
                    <a:pt x="7474" y="7038"/>
                    <a:pt x="7474" y="7038"/>
                    <a:pt x="9708" y="7431"/>
                  </a:cubicBezTo>
                  <a:cubicBezTo>
                    <a:pt x="10825" y="7431"/>
                    <a:pt x="11570" y="7431"/>
                    <a:pt x="11570" y="7038"/>
                  </a:cubicBezTo>
                  <a:cubicBezTo>
                    <a:pt x="11943" y="5467"/>
                    <a:pt x="11943" y="5467"/>
                    <a:pt x="11198" y="5075"/>
                  </a:cubicBezTo>
                  <a:cubicBezTo>
                    <a:pt x="10453" y="5075"/>
                    <a:pt x="10453" y="5075"/>
                    <a:pt x="10081" y="6253"/>
                  </a:cubicBezTo>
                  <a:cubicBezTo>
                    <a:pt x="10081" y="6646"/>
                    <a:pt x="10081" y="6646"/>
                    <a:pt x="9708" y="6646"/>
                  </a:cubicBezTo>
                  <a:cubicBezTo>
                    <a:pt x="1887" y="5075"/>
                    <a:pt x="1887" y="5075"/>
                    <a:pt x="1887" y="5075"/>
                  </a:cubicBezTo>
                  <a:cubicBezTo>
                    <a:pt x="1515" y="5075"/>
                    <a:pt x="1515" y="5075"/>
                    <a:pt x="1515" y="4682"/>
                  </a:cubicBezTo>
                  <a:cubicBezTo>
                    <a:pt x="1887" y="2718"/>
                    <a:pt x="2260" y="-1209"/>
                    <a:pt x="11943" y="362"/>
                  </a:cubicBezTo>
                  <a:cubicBezTo>
                    <a:pt x="17529" y="1147"/>
                    <a:pt x="21253" y="3896"/>
                    <a:pt x="20508" y="7038"/>
                  </a:cubicBezTo>
                  <a:cubicBezTo>
                    <a:pt x="20508" y="9002"/>
                    <a:pt x="17901" y="9787"/>
                    <a:pt x="16039" y="10180"/>
                  </a:cubicBezTo>
                  <a:cubicBezTo>
                    <a:pt x="15667" y="10180"/>
                    <a:pt x="15667" y="10180"/>
                    <a:pt x="15667" y="10180"/>
                  </a:cubicBezTo>
                  <a:cubicBezTo>
                    <a:pt x="15667" y="10573"/>
                    <a:pt x="15667" y="10573"/>
                    <a:pt x="16039" y="10573"/>
                  </a:cubicBezTo>
                  <a:cubicBezTo>
                    <a:pt x="17901" y="11358"/>
                    <a:pt x="20136" y="12929"/>
                    <a:pt x="19763" y="15286"/>
                  </a:cubicBezTo>
                  <a:cubicBezTo>
                    <a:pt x="19391" y="18427"/>
                    <a:pt x="14922" y="20391"/>
                    <a:pt x="8963" y="19213"/>
                  </a:cubicBezTo>
                  <a:cubicBezTo>
                    <a:pt x="3377" y="18427"/>
                    <a:pt x="-347" y="15286"/>
                    <a:pt x="25" y="12144"/>
                  </a:cubicBezTo>
                  <a:cubicBezTo>
                    <a:pt x="25" y="10966"/>
                    <a:pt x="25" y="10573"/>
                    <a:pt x="398" y="10966"/>
                  </a:cubicBezTo>
                  <a:cubicBezTo>
                    <a:pt x="8963" y="12144"/>
                    <a:pt x="8963" y="12144"/>
                    <a:pt x="8963" y="12144"/>
                  </a:cubicBezTo>
                  <a:cubicBezTo>
                    <a:pt x="9336" y="12144"/>
                    <a:pt x="9336" y="12144"/>
                    <a:pt x="9336" y="12144"/>
                  </a:cubicBezTo>
                  <a:cubicBezTo>
                    <a:pt x="8963" y="13715"/>
                    <a:pt x="8963" y="13715"/>
                    <a:pt x="9708" y="14107"/>
                  </a:cubicBezTo>
                  <a:cubicBezTo>
                    <a:pt x="10081" y="14107"/>
                    <a:pt x="10453" y="14107"/>
                    <a:pt x="10825" y="13715"/>
                  </a:cubicBezTo>
                  <a:cubicBezTo>
                    <a:pt x="10825" y="11751"/>
                    <a:pt x="10825" y="11358"/>
                    <a:pt x="8963" y="10966"/>
                  </a:cubicBezTo>
                  <a:cubicBezTo>
                    <a:pt x="7101" y="10573"/>
                    <a:pt x="6729" y="10573"/>
                    <a:pt x="6729" y="10573"/>
                  </a:cubicBezTo>
                  <a:lnTo>
                    <a:pt x="7101" y="7431"/>
                  </a:lnTo>
                  <a:close/>
                </a:path>
              </a:pathLst>
            </a:custGeom>
            <a:solidFill>
              <a:srgbClr val="9A918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43" name="Shape 1343"/>
            <p:cNvSpPr/>
            <p:nvPr/>
          </p:nvSpPr>
          <p:spPr>
            <a:xfrm>
              <a:off x="2331762" y="1202194"/>
              <a:ext cx="266505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59" extrusionOk="0">
                  <a:moveTo>
                    <a:pt x="7101" y="7431"/>
                  </a:moveTo>
                  <a:cubicBezTo>
                    <a:pt x="7474" y="7038"/>
                    <a:pt x="7474" y="7038"/>
                    <a:pt x="9708" y="7431"/>
                  </a:cubicBezTo>
                  <a:cubicBezTo>
                    <a:pt x="10825" y="7431"/>
                    <a:pt x="11570" y="7431"/>
                    <a:pt x="11570" y="7038"/>
                  </a:cubicBezTo>
                  <a:cubicBezTo>
                    <a:pt x="11943" y="5467"/>
                    <a:pt x="11943" y="5467"/>
                    <a:pt x="11198" y="5075"/>
                  </a:cubicBezTo>
                  <a:cubicBezTo>
                    <a:pt x="10453" y="5075"/>
                    <a:pt x="10453" y="5075"/>
                    <a:pt x="10081" y="6253"/>
                  </a:cubicBezTo>
                  <a:cubicBezTo>
                    <a:pt x="10081" y="6646"/>
                    <a:pt x="10081" y="6646"/>
                    <a:pt x="9708" y="6646"/>
                  </a:cubicBezTo>
                  <a:cubicBezTo>
                    <a:pt x="1887" y="5075"/>
                    <a:pt x="1887" y="5075"/>
                    <a:pt x="1887" y="5075"/>
                  </a:cubicBezTo>
                  <a:cubicBezTo>
                    <a:pt x="1515" y="5075"/>
                    <a:pt x="1515" y="5075"/>
                    <a:pt x="1515" y="4682"/>
                  </a:cubicBezTo>
                  <a:cubicBezTo>
                    <a:pt x="1887" y="2718"/>
                    <a:pt x="2260" y="-1209"/>
                    <a:pt x="11943" y="362"/>
                  </a:cubicBezTo>
                  <a:cubicBezTo>
                    <a:pt x="17529" y="1147"/>
                    <a:pt x="21253" y="3896"/>
                    <a:pt x="20508" y="7038"/>
                  </a:cubicBezTo>
                  <a:cubicBezTo>
                    <a:pt x="20508" y="9002"/>
                    <a:pt x="17901" y="9787"/>
                    <a:pt x="16039" y="10180"/>
                  </a:cubicBezTo>
                  <a:cubicBezTo>
                    <a:pt x="15667" y="10180"/>
                    <a:pt x="15667" y="10180"/>
                    <a:pt x="15667" y="10180"/>
                  </a:cubicBezTo>
                  <a:cubicBezTo>
                    <a:pt x="15667" y="10573"/>
                    <a:pt x="15667" y="10573"/>
                    <a:pt x="16039" y="10573"/>
                  </a:cubicBezTo>
                  <a:cubicBezTo>
                    <a:pt x="17901" y="11358"/>
                    <a:pt x="20136" y="12929"/>
                    <a:pt x="19763" y="15286"/>
                  </a:cubicBezTo>
                  <a:cubicBezTo>
                    <a:pt x="19391" y="18427"/>
                    <a:pt x="14922" y="20391"/>
                    <a:pt x="8963" y="19213"/>
                  </a:cubicBezTo>
                  <a:cubicBezTo>
                    <a:pt x="3377" y="18427"/>
                    <a:pt x="-347" y="15286"/>
                    <a:pt x="25" y="12144"/>
                  </a:cubicBezTo>
                  <a:cubicBezTo>
                    <a:pt x="25" y="10966"/>
                    <a:pt x="25" y="10573"/>
                    <a:pt x="398" y="10966"/>
                  </a:cubicBezTo>
                  <a:cubicBezTo>
                    <a:pt x="8963" y="12144"/>
                    <a:pt x="8963" y="12144"/>
                    <a:pt x="8963" y="12144"/>
                  </a:cubicBezTo>
                  <a:cubicBezTo>
                    <a:pt x="9336" y="12144"/>
                    <a:pt x="9336" y="12144"/>
                    <a:pt x="9336" y="12144"/>
                  </a:cubicBezTo>
                  <a:cubicBezTo>
                    <a:pt x="8963" y="13715"/>
                    <a:pt x="8963" y="13715"/>
                    <a:pt x="9708" y="14107"/>
                  </a:cubicBezTo>
                  <a:cubicBezTo>
                    <a:pt x="10081" y="14107"/>
                    <a:pt x="10453" y="14107"/>
                    <a:pt x="10825" y="13715"/>
                  </a:cubicBezTo>
                  <a:cubicBezTo>
                    <a:pt x="10825" y="11751"/>
                    <a:pt x="10825" y="11358"/>
                    <a:pt x="8963" y="10966"/>
                  </a:cubicBezTo>
                  <a:cubicBezTo>
                    <a:pt x="7101" y="10573"/>
                    <a:pt x="6729" y="10573"/>
                    <a:pt x="6729" y="10573"/>
                  </a:cubicBezTo>
                  <a:lnTo>
                    <a:pt x="7101" y="7431"/>
                  </a:lnTo>
                  <a:close/>
                </a:path>
              </a:pathLst>
            </a:custGeom>
            <a:solidFill>
              <a:srgbClr val="9C938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44" name="Shape 1344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101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260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9764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25" y="10943"/>
                    <a:pt x="25" y="10550"/>
                    <a:pt x="398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453" y="14084"/>
                    <a:pt x="10825" y="13692"/>
                  </a:cubicBezTo>
                  <a:cubicBezTo>
                    <a:pt x="10825" y="11728"/>
                    <a:pt x="10825" y="11335"/>
                    <a:pt x="8963" y="10943"/>
                  </a:cubicBezTo>
                  <a:cubicBezTo>
                    <a:pt x="7101" y="10550"/>
                    <a:pt x="6729" y="10550"/>
                    <a:pt x="6729" y="10550"/>
                  </a:cubicBezTo>
                  <a:lnTo>
                    <a:pt x="7101" y="7408"/>
                  </a:lnTo>
                  <a:close/>
                </a:path>
              </a:pathLst>
            </a:custGeom>
            <a:solidFill>
              <a:srgbClr val="9E959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45" name="Shape 1345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101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260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9764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25" y="10943"/>
                    <a:pt x="25" y="10550"/>
                    <a:pt x="398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453" y="14084"/>
                    <a:pt x="10825" y="13692"/>
                  </a:cubicBezTo>
                  <a:cubicBezTo>
                    <a:pt x="10825" y="11728"/>
                    <a:pt x="10825" y="11335"/>
                    <a:pt x="8963" y="10943"/>
                  </a:cubicBezTo>
                  <a:cubicBezTo>
                    <a:pt x="7101" y="10550"/>
                    <a:pt x="6729" y="10550"/>
                    <a:pt x="6729" y="10550"/>
                  </a:cubicBezTo>
                  <a:lnTo>
                    <a:pt x="7101" y="7408"/>
                  </a:lnTo>
                  <a:close/>
                </a:path>
              </a:pathLst>
            </a:custGeom>
            <a:solidFill>
              <a:srgbClr val="A0979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46" name="Shape 1346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101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260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9764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25" y="10943"/>
                    <a:pt x="25" y="10550"/>
                    <a:pt x="398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453" y="14084"/>
                    <a:pt x="10825" y="13692"/>
                  </a:cubicBezTo>
                  <a:cubicBezTo>
                    <a:pt x="10825" y="11728"/>
                    <a:pt x="10825" y="11335"/>
                    <a:pt x="8963" y="10943"/>
                  </a:cubicBezTo>
                  <a:cubicBezTo>
                    <a:pt x="7101" y="10550"/>
                    <a:pt x="6729" y="10550"/>
                    <a:pt x="6729" y="10550"/>
                  </a:cubicBezTo>
                  <a:lnTo>
                    <a:pt x="7101" y="7408"/>
                  </a:lnTo>
                  <a:close/>
                </a:path>
              </a:pathLst>
            </a:custGeom>
            <a:solidFill>
              <a:srgbClr val="A2999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47" name="Shape 1347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101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260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9764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25" y="10943"/>
                    <a:pt x="398" y="10550"/>
                    <a:pt x="398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453" y="14084"/>
                    <a:pt x="10825" y="13692"/>
                  </a:cubicBezTo>
                  <a:cubicBezTo>
                    <a:pt x="10825" y="11728"/>
                    <a:pt x="10825" y="11335"/>
                    <a:pt x="8963" y="10943"/>
                  </a:cubicBezTo>
                  <a:cubicBezTo>
                    <a:pt x="7101" y="10550"/>
                    <a:pt x="6729" y="10550"/>
                    <a:pt x="6729" y="10550"/>
                  </a:cubicBezTo>
                  <a:lnTo>
                    <a:pt x="7101" y="7408"/>
                  </a:lnTo>
                  <a:close/>
                </a:path>
              </a:pathLst>
            </a:custGeom>
            <a:solidFill>
              <a:srgbClr val="A49C9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48" name="Shape 1348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101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260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9764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25" y="10943"/>
                    <a:pt x="398" y="10550"/>
                    <a:pt x="398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453" y="14084"/>
                    <a:pt x="10825" y="13692"/>
                  </a:cubicBezTo>
                  <a:cubicBezTo>
                    <a:pt x="10825" y="11728"/>
                    <a:pt x="10825" y="11335"/>
                    <a:pt x="8963" y="10943"/>
                  </a:cubicBezTo>
                  <a:cubicBezTo>
                    <a:pt x="7101" y="10550"/>
                    <a:pt x="6729" y="10550"/>
                    <a:pt x="6729" y="10550"/>
                  </a:cubicBezTo>
                  <a:lnTo>
                    <a:pt x="7101" y="7408"/>
                  </a:lnTo>
                  <a:close/>
                </a:path>
              </a:pathLst>
            </a:custGeom>
            <a:solidFill>
              <a:srgbClr val="A69E9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49" name="Shape 1349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260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9764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25" y="10943"/>
                    <a:pt x="398" y="10550"/>
                    <a:pt x="398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453" y="14084"/>
                    <a:pt x="10825" y="13692"/>
                  </a:cubicBezTo>
                  <a:cubicBezTo>
                    <a:pt x="10825" y="11728"/>
                    <a:pt x="10825" y="11335"/>
                    <a:pt x="8963" y="10943"/>
                  </a:cubicBezTo>
                  <a:cubicBezTo>
                    <a:pt x="7101" y="10550"/>
                    <a:pt x="6729" y="10550"/>
                    <a:pt x="6729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A8A09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50" name="Shape 1350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260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9764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25" y="10943"/>
                    <a:pt x="398" y="10550"/>
                    <a:pt x="398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453" y="14084"/>
                    <a:pt x="10825" y="13692"/>
                  </a:cubicBezTo>
                  <a:cubicBezTo>
                    <a:pt x="10825" y="11728"/>
                    <a:pt x="10825" y="11335"/>
                    <a:pt x="8963" y="10943"/>
                  </a:cubicBezTo>
                  <a:cubicBezTo>
                    <a:pt x="7101" y="10550"/>
                    <a:pt x="6729" y="10550"/>
                    <a:pt x="6729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AAA29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51" name="Shape 1351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260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9764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398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453" y="14084"/>
                    <a:pt x="10825" y="13692"/>
                  </a:cubicBezTo>
                  <a:cubicBezTo>
                    <a:pt x="10825" y="11728"/>
                    <a:pt x="10825" y="11335"/>
                    <a:pt x="8963" y="10943"/>
                  </a:cubicBezTo>
                  <a:cubicBezTo>
                    <a:pt x="7101" y="10550"/>
                    <a:pt x="6729" y="10550"/>
                    <a:pt x="6729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ADA4A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52" name="Shape 1352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260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9764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398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453" y="14084"/>
                    <a:pt x="10825" y="13692"/>
                  </a:cubicBezTo>
                  <a:cubicBezTo>
                    <a:pt x="10825" y="11728"/>
                    <a:pt x="10825" y="11335"/>
                    <a:pt x="8963" y="10943"/>
                  </a:cubicBezTo>
                  <a:cubicBezTo>
                    <a:pt x="7101" y="10550"/>
                    <a:pt x="6729" y="10550"/>
                    <a:pt x="6729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AFA7A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53" name="Shape 1353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260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9764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398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453" y="14084"/>
                    <a:pt x="10825" y="13692"/>
                  </a:cubicBezTo>
                  <a:cubicBezTo>
                    <a:pt x="10825" y="11728"/>
                    <a:pt x="10825" y="11335"/>
                    <a:pt x="8963" y="10943"/>
                  </a:cubicBezTo>
                  <a:cubicBezTo>
                    <a:pt x="7101" y="10550"/>
                    <a:pt x="6729" y="10550"/>
                    <a:pt x="6729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B1A9A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54" name="Shape 1354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260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9764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398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453" y="14084"/>
                    <a:pt x="10825" y="13692"/>
                  </a:cubicBezTo>
                  <a:cubicBezTo>
                    <a:pt x="10825" y="11728"/>
                    <a:pt x="10825" y="11335"/>
                    <a:pt x="8963" y="10943"/>
                  </a:cubicBezTo>
                  <a:cubicBezTo>
                    <a:pt x="7101" y="10550"/>
                    <a:pt x="6729" y="10550"/>
                    <a:pt x="6729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B3ABA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55" name="Shape 1355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260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9764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398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453" y="14084"/>
                    <a:pt x="10825" y="13692"/>
                  </a:cubicBezTo>
                  <a:cubicBezTo>
                    <a:pt x="10825" y="11728"/>
                    <a:pt x="11198" y="11335"/>
                    <a:pt x="8963" y="10943"/>
                  </a:cubicBezTo>
                  <a:cubicBezTo>
                    <a:pt x="7101" y="10550"/>
                    <a:pt x="6729" y="10550"/>
                    <a:pt x="6729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B5ADA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56" name="Shape 1356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260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9764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398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453" y="14084"/>
                    <a:pt x="10825" y="13692"/>
                  </a:cubicBezTo>
                  <a:cubicBezTo>
                    <a:pt x="10825" y="11728"/>
                    <a:pt x="11198" y="11335"/>
                    <a:pt x="8963" y="10943"/>
                  </a:cubicBezTo>
                  <a:cubicBezTo>
                    <a:pt x="7101" y="10550"/>
                    <a:pt x="6729" y="10550"/>
                    <a:pt x="6729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B7B0A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57" name="Shape 1357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260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10157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398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453" y="14084"/>
                    <a:pt x="10825" y="13692"/>
                  </a:cubicBezTo>
                  <a:cubicBezTo>
                    <a:pt x="10825" y="11728"/>
                    <a:pt x="11198" y="11335"/>
                    <a:pt x="8963" y="10943"/>
                  </a:cubicBezTo>
                  <a:cubicBezTo>
                    <a:pt x="7101" y="10550"/>
                    <a:pt x="6729" y="10550"/>
                    <a:pt x="6729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B9B2A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58" name="Shape 1358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260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10157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398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453" y="14084"/>
                    <a:pt x="10825" y="13692"/>
                  </a:cubicBezTo>
                  <a:cubicBezTo>
                    <a:pt x="10825" y="11728"/>
                    <a:pt x="11198" y="11335"/>
                    <a:pt x="8963" y="10943"/>
                  </a:cubicBezTo>
                  <a:cubicBezTo>
                    <a:pt x="7101" y="10550"/>
                    <a:pt x="6729" y="10550"/>
                    <a:pt x="6729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BBB4B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59" name="Shape 1359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260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10157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398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825" y="14084"/>
                    <a:pt x="10825" y="13692"/>
                  </a:cubicBezTo>
                  <a:cubicBezTo>
                    <a:pt x="10825" y="11728"/>
                    <a:pt x="11198" y="11335"/>
                    <a:pt x="8963" y="10943"/>
                  </a:cubicBezTo>
                  <a:cubicBezTo>
                    <a:pt x="7101" y="10550"/>
                    <a:pt x="6729" y="10550"/>
                    <a:pt x="6729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BDB6B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60" name="Shape 1360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260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10157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398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825" y="14084"/>
                    <a:pt x="10825" y="13692"/>
                  </a:cubicBezTo>
                  <a:cubicBezTo>
                    <a:pt x="10825" y="11728"/>
                    <a:pt x="11198" y="11335"/>
                    <a:pt x="9336" y="10943"/>
                  </a:cubicBezTo>
                  <a:cubicBezTo>
                    <a:pt x="7101" y="10550"/>
                    <a:pt x="6729" y="10550"/>
                    <a:pt x="6729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BFB9B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61" name="Shape 1361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632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10157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398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825" y="14084"/>
                    <a:pt x="10825" y="13692"/>
                  </a:cubicBezTo>
                  <a:cubicBezTo>
                    <a:pt x="10825" y="11728"/>
                    <a:pt x="11198" y="11335"/>
                    <a:pt x="9336" y="10943"/>
                  </a:cubicBezTo>
                  <a:cubicBezTo>
                    <a:pt x="7101" y="10550"/>
                    <a:pt x="6729" y="10550"/>
                    <a:pt x="6729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C1BBB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62" name="Shape 1362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632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10157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770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825" y="14084"/>
                    <a:pt x="10825" y="13692"/>
                  </a:cubicBezTo>
                  <a:cubicBezTo>
                    <a:pt x="10825" y="11728"/>
                    <a:pt x="11198" y="11335"/>
                    <a:pt x="9336" y="10943"/>
                  </a:cubicBezTo>
                  <a:cubicBezTo>
                    <a:pt x="7101" y="10550"/>
                    <a:pt x="6729" y="10550"/>
                    <a:pt x="6729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C3BDB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63" name="Shape 1363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632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10157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770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825" y="14084"/>
                    <a:pt x="10825" y="13692"/>
                  </a:cubicBezTo>
                  <a:cubicBezTo>
                    <a:pt x="10825" y="11728"/>
                    <a:pt x="11198" y="11335"/>
                    <a:pt x="9336" y="10943"/>
                  </a:cubicBezTo>
                  <a:cubicBezTo>
                    <a:pt x="7101" y="10550"/>
                    <a:pt x="6729" y="10550"/>
                    <a:pt x="6729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C6C0B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64" name="Shape 1364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632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10157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770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825" y="14084"/>
                    <a:pt x="10825" y="13692"/>
                  </a:cubicBezTo>
                  <a:cubicBezTo>
                    <a:pt x="10825" y="11728"/>
                    <a:pt x="11198" y="11335"/>
                    <a:pt x="9336" y="10943"/>
                  </a:cubicBezTo>
                  <a:cubicBezTo>
                    <a:pt x="7101" y="10550"/>
                    <a:pt x="6729" y="10550"/>
                    <a:pt x="6729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C8C2C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65" name="Shape 1365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632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10157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770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825" y="14084"/>
                    <a:pt x="10825" y="13692"/>
                  </a:cubicBezTo>
                  <a:cubicBezTo>
                    <a:pt x="10825" y="11728"/>
                    <a:pt x="11198" y="11335"/>
                    <a:pt x="9336" y="10943"/>
                  </a:cubicBezTo>
                  <a:cubicBezTo>
                    <a:pt x="7101" y="10550"/>
                    <a:pt x="6729" y="10550"/>
                    <a:pt x="6729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CAC5C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66" name="Shape 1366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632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10157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770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825" y="14084"/>
                    <a:pt x="10825" y="13692"/>
                  </a:cubicBezTo>
                  <a:cubicBezTo>
                    <a:pt x="10825" y="11728"/>
                    <a:pt x="11198" y="11335"/>
                    <a:pt x="9336" y="10943"/>
                  </a:cubicBezTo>
                  <a:cubicBezTo>
                    <a:pt x="7101" y="10550"/>
                    <a:pt x="6729" y="10550"/>
                    <a:pt x="7101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CCC7C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67" name="Shape 1367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632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10157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770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9336" y="13692"/>
                    <a:pt x="8963" y="13692"/>
                    <a:pt x="9708" y="14084"/>
                  </a:cubicBezTo>
                  <a:cubicBezTo>
                    <a:pt x="10081" y="14084"/>
                    <a:pt x="10825" y="14084"/>
                    <a:pt x="10825" y="13692"/>
                  </a:cubicBezTo>
                  <a:cubicBezTo>
                    <a:pt x="10825" y="11728"/>
                    <a:pt x="11198" y="11335"/>
                    <a:pt x="9336" y="10943"/>
                  </a:cubicBezTo>
                  <a:cubicBezTo>
                    <a:pt x="7101" y="10550"/>
                    <a:pt x="6729" y="10550"/>
                    <a:pt x="7101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CEC9C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68" name="Shape 1368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632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10157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770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9336" y="13692"/>
                    <a:pt x="8963" y="13692"/>
                    <a:pt x="9708" y="14084"/>
                  </a:cubicBezTo>
                  <a:cubicBezTo>
                    <a:pt x="10453" y="14084"/>
                    <a:pt x="10825" y="14084"/>
                    <a:pt x="10825" y="13692"/>
                  </a:cubicBezTo>
                  <a:cubicBezTo>
                    <a:pt x="10825" y="11728"/>
                    <a:pt x="11198" y="11335"/>
                    <a:pt x="9336" y="10943"/>
                  </a:cubicBezTo>
                  <a:cubicBezTo>
                    <a:pt x="7101" y="10550"/>
                    <a:pt x="6729" y="10550"/>
                    <a:pt x="7101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D1CCC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69" name="Shape 1369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846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632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10157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770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9336" y="13692"/>
                    <a:pt x="8963" y="13692"/>
                    <a:pt x="10081" y="14084"/>
                  </a:cubicBezTo>
                  <a:cubicBezTo>
                    <a:pt x="10453" y="14084"/>
                    <a:pt x="10825" y="14084"/>
                    <a:pt x="10825" y="13692"/>
                  </a:cubicBezTo>
                  <a:cubicBezTo>
                    <a:pt x="10825" y="11728"/>
                    <a:pt x="11198" y="11335"/>
                    <a:pt x="9336" y="10943"/>
                  </a:cubicBezTo>
                  <a:cubicBezTo>
                    <a:pt x="7101" y="10550"/>
                    <a:pt x="6729" y="10550"/>
                    <a:pt x="7101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D3CEC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70" name="Shape 1370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846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632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10157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770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9336" y="13692"/>
                    <a:pt x="8963" y="13692"/>
                    <a:pt x="10081" y="14084"/>
                  </a:cubicBezTo>
                  <a:cubicBezTo>
                    <a:pt x="10453" y="14084"/>
                    <a:pt x="10825" y="14084"/>
                    <a:pt x="10825" y="13692"/>
                  </a:cubicBezTo>
                  <a:cubicBezTo>
                    <a:pt x="10825" y="11728"/>
                    <a:pt x="11198" y="11335"/>
                    <a:pt x="9336" y="10943"/>
                  </a:cubicBezTo>
                  <a:cubicBezTo>
                    <a:pt x="7101" y="10550"/>
                    <a:pt x="6729" y="10550"/>
                    <a:pt x="7101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D5D1C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71" name="Shape 1371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846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453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632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10157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770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9336" y="13692"/>
                    <a:pt x="9336" y="13692"/>
                    <a:pt x="10081" y="14084"/>
                  </a:cubicBezTo>
                  <a:cubicBezTo>
                    <a:pt x="10453" y="14084"/>
                    <a:pt x="10825" y="14084"/>
                    <a:pt x="10825" y="13692"/>
                  </a:cubicBezTo>
                  <a:cubicBezTo>
                    <a:pt x="10825" y="11728"/>
                    <a:pt x="11198" y="11335"/>
                    <a:pt x="9336" y="10943"/>
                  </a:cubicBezTo>
                  <a:cubicBezTo>
                    <a:pt x="7101" y="10550"/>
                    <a:pt x="6729" y="10550"/>
                    <a:pt x="7101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D7D3D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72" name="Shape 1372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846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453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632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10157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770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9336" y="13692"/>
                    <a:pt x="9336" y="13692"/>
                    <a:pt x="10081" y="14084"/>
                  </a:cubicBezTo>
                  <a:cubicBezTo>
                    <a:pt x="10453" y="14084"/>
                    <a:pt x="10825" y="14084"/>
                    <a:pt x="10825" y="13692"/>
                  </a:cubicBezTo>
                  <a:cubicBezTo>
                    <a:pt x="10825" y="11728"/>
                    <a:pt x="11198" y="11335"/>
                    <a:pt x="9336" y="10943"/>
                  </a:cubicBezTo>
                  <a:cubicBezTo>
                    <a:pt x="7101" y="10550"/>
                    <a:pt x="6729" y="10550"/>
                    <a:pt x="7101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D9D5D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73" name="Shape 1373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846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453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887" y="5052"/>
                    <a:pt x="1515" y="5052"/>
                    <a:pt x="1515" y="4659"/>
                  </a:cubicBezTo>
                  <a:cubicBezTo>
                    <a:pt x="1887" y="3088"/>
                    <a:pt x="2632" y="-1232"/>
                    <a:pt x="11943" y="339"/>
                  </a:cubicBezTo>
                  <a:cubicBezTo>
                    <a:pt x="17529" y="1517"/>
                    <a:pt x="21253" y="3873"/>
                    <a:pt x="20508" y="7015"/>
                  </a:cubicBezTo>
                  <a:cubicBezTo>
                    <a:pt x="20508" y="8979"/>
                    <a:pt x="17901" y="10157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770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9336" y="13692"/>
                    <a:pt x="9336" y="13692"/>
                    <a:pt x="10081" y="14084"/>
                  </a:cubicBezTo>
                  <a:cubicBezTo>
                    <a:pt x="10453" y="14084"/>
                    <a:pt x="10825" y="14084"/>
                    <a:pt x="10825" y="13692"/>
                  </a:cubicBezTo>
                  <a:cubicBezTo>
                    <a:pt x="10825" y="11728"/>
                    <a:pt x="11198" y="11335"/>
                    <a:pt x="9336" y="10943"/>
                  </a:cubicBezTo>
                  <a:cubicBezTo>
                    <a:pt x="7101" y="10550"/>
                    <a:pt x="6729" y="10550"/>
                    <a:pt x="7101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DCD8D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74" name="Shape 1374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846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453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887" y="5052"/>
                    <a:pt x="1515" y="5052"/>
                    <a:pt x="1515" y="4659"/>
                  </a:cubicBezTo>
                  <a:cubicBezTo>
                    <a:pt x="1887" y="3088"/>
                    <a:pt x="2632" y="-1232"/>
                    <a:pt x="11943" y="339"/>
                  </a:cubicBezTo>
                  <a:cubicBezTo>
                    <a:pt x="17529" y="1517"/>
                    <a:pt x="21253" y="3873"/>
                    <a:pt x="20508" y="7015"/>
                  </a:cubicBezTo>
                  <a:cubicBezTo>
                    <a:pt x="20508" y="8979"/>
                    <a:pt x="17901" y="10157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770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9336" y="13692"/>
                    <a:pt x="9336" y="13692"/>
                    <a:pt x="10081" y="14084"/>
                  </a:cubicBezTo>
                  <a:cubicBezTo>
                    <a:pt x="10453" y="14084"/>
                    <a:pt x="10825" y="14084"/>
                    <a:pt x="10825" y="13692"/>
                  </a:cubicBezTo>
                  <a:cubicBezTo>
                    <a:pt x="10825" y="11728"/>
                    <a:pt x="11198" y="11335"/>
                    <a:pt x="9336" y="10943"/>
                  </a:cubicBezTo>
                  <a:cubicBezTo>
                    <a:pt x="7101" y="10550"/>
                    <a:pt x="6729" y="10550"/>
                    <a:pt x="7101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DEDAD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75" name="Shape 1375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846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453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887" y="5052"/>
                    <a:pt x="1515" y="5052"/>
                    <a:pt x="1515" y="4659"/>
                  </a:cubicBezTo>
                  <a:cubicBezTo>
                    <a:pt x="1887" y="3088"/>
                    <a:pt x="2632" y="-1232"/>
                    <a:pt x="11943" y="339"/>
                  </a:cubicBezTo>
                  <a:cubicBezTo>
                    <a:pt x="17529" y="1517"/>
                    <a:pt x="21253" y="3873"/>
                    <a:pt x="20508" y="7015"/>
                  </a:cubicBezTo>
                  <a:cubicBezTo>
                    <a:pt x="20508" y="8979"/>
                    <a:pt x="17901" y="10157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770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9336" y="13692"/>
                    <a:pt x="9336" y="13692"/>
                    <a:pt x="10081" y="14084"/>
                  </a:cubicBezTo>
                  <a:cubicBezTo>
                    <a:pt x="10453" y="14084"/>
                    <a:pt x="10825" y="14084"/>
                    <a:pt x="10825" y="13692"/>
                  </a:cubicBezTo>
                  <a:cubicBezTo>
                    <a:pt x="10825" y="11728"/>
                    <a:pt x="11198" y="11335"/>
                    <a:pt x="9336" y="10943"/>
                  </a:cubicBezTo>
                  <a:cubicBezTo>
                    <a:pt x="7101" y="10550"/>
                    <a:pt x="6729" y="10550"/>
                    <a:pt x="7101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E0DDD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76" name="Shape 1376"/>
            <p:cNvSpPr/>
            <p:nvPr/>
          </p:nvSpPr>
          <p:spPr>
            <a:xfrm>
              <a:off x="2335685" y="1202486"/>
              <a:ext cx="262582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00" h="19535" extrusionOk="0">
                  <a:moveTo>
                    <a:pt x="7171" y="7408"/>
                  </a:moveTo>
                  <a:cubicBezTo>
                    <a:pt x="7171" y="7015"/>
                    <a:pt x="7543" y="7015"/>
                    <a:pt x="9405" y="7408"/>
                  </a:cubicBezTo>
                  <a:cubicBezTo>
                    <a:pt x="10522" y="7408"/>
                    <a:pt x="11267" y="7408"/>
                    <a:pt x="11267" y="7015"/>
                  </a:cubicBezTo>
                  <a:cubicBezTo>
                    <a:pt x="11640" y="5444"/>
                    <a:pt x="11640" y="5444"/>
                    <a:pt x="10895" y="5052"/>
                  </a:cubicBezTo>
                  <a:cubicBezTo>
                    <a:pt x="10150" y="5052"/>
                    <a:pt x="10150" y="5052"/>
                    <a:pt x="10150" y="6230"/>
                  </a:cubicBezTo>
                  <a:cubicBezTo>
                    <a:pt x="10150" y="6623"/>
                    <a:pt x="9778" y="6623"/>
                    <a:pt x="9405" y="6623"/>
                  </a:cubicBezTo>
                  <a:cubicBezTo>
                    <a:pt x="1584" y="5052"/>
                    <a:pt x="1584" y="5052"/>
                    <a:pt x="1584" y="5052"/>
                  </a:cubicBezTo>
                  <a:cubicBezTo>
                    <a:pt x="1584" y="5052"/>
                    <a:pt x="1212" y="5052"/>
                    <a:pt x="1212" y="4659"/>
                  </a:cubicBezTo>
                  <a:cubicBezTo>
                    <a:pt x="1584" y="3088"/>
                    <a:pt x="2329" y="-1232"/>
                    <a:pt x="11640" y="339"/>
                  </a:cubicBezTo>
                  <a:cubicBezTo>
                    <a:pt x="17226" y="1517"/>
                    <a:pt x="20950" y="3873"/>
                    <a:pt x="20205" y="7015"/>
                  </a:cubicBezTo>
                  <a:cubicBezTo>
                    <a:pt x="20205" y="8979"/>
                    <a:pt x="17598" y="10157"/>
                    <a:pt x="15736" y="10157"/>
                  </a:cubicBezTo>
                  <a:cubicBezTo>
                    <a:pt x="15364" y="10157"/>
                    <a:pt x="15364" y="10157"/>
                    <a:pt x="15364" y="10157"/>
                  </a:cubicBezTo>
                  <a:cubicBezTo>
                    <a:pt x="15364" y="10550"/>
                    <a:pt x="15364" y="10550"/>
                    <a:pt x="15736" y="10550"/>
                  </a:cubicBezTo>
                  <a:cubicBezTo>
                    <a:pt x="17598" y="11335"/>
                    <a:pt x="19833" y="12906"/>
                    <a:pt x="19460" y="15263"/>
                  </a:cubicBezTo>
                  <a:cubicBezTo>
                    <a:pt x="19088" y="18404"/>
                    <a:pt x="14619" y="20368"/>
                    <a:pt x="8660" y="19190"/>
                  </a:cubicBezTo>
                  <a:cubicBezTo>
                    <a:pt x="3074" y="18404"/>
                    <a:pt x="-650" y="15263"/>
                    <a:pt x="95" y="12121"/>
                  </a:cubicBezTo>
                  <a:cubicBezTo>
                    <a:pt x="95" y="10943"/>
                    <a:pt x="95" y="10550"/>
                    <a:pt x="467" y="10943"/>
                  </a:cubicBezTo>
                  <a:cubicBezTo>
                    <a:pt x="8660" y="12121"/>
                    <a:pt x="8660" y="12121"/>
                    <a:pt x="8660" y="12121"/>
                  </a:cubicBezTo>
                  <a:cubicBezTo>
                    <a:pt x="9033" y="12121"/>
                    <a:pt x="9033" y="12121"/>
                    <a:pt x="9033" y="12121"/>
                  </a:cubicBezTo>
                  <a:cubicBezTo>
                    <a:pt x="9033" y="13692"/>
                    <a:pt x="9033" y="13692"/>
                    <a:pt x="9778" y="14084"/>
                  </a:cubicBezTo>
                  <a:cubicBezTo>
                    <a:pt x="10150" y="14084"/>
                    <a:pt x="10522" y="14084"/>
                    <a:pt x="10522" y="13692"/>
                  </a:cubicBezTo>
                  <a:cubicBezTo>
                    <a:pt x="10895" y="11728"/>
                    <a:pt x="10895" y="11335"/>
                    <a:pt x="9033" y="10943"/>
                  </a:cubicBezTo>
                  <a:cubicBezTo>
                    <a:pt x="6798" y="10550"/>
                    <a:pt x="6798" y="10550"/>
                    <a:pt x="6798" y="10550"/>
                  </a:cubicBezTo>
                  <a:lnTo>
                    <a:pt x="7171" y="7408"/>
                  </a:lnTo>
                  <a:close/>
                </a:path>
              </a:pathLst>
            </a:custGeom>
            <a:solidFill>
              <a:srgbClr val="E3DFD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77" name="Shape 1377"/>
            <p:cNvSpPr/>
            <p:nvPr/>
          </p:nvSpPr>
          <p:spPr>
            <a:xfrm>
              <a:off x="2335685" y="1202486"/>
              <a:ext cx="262582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00" h="19535" extrusionOk="0">
                  <a:moveTo>
                    <a:pt x="7171" y="7408"/>
                  </a:moveTo>
                  <a:cubicBezTo>
                    <a:pt x="7171" y="7015"/>
                    <a:pt x="7543" y="7015"/>
                    <a:pt x="9405" y="7408"/>
                  </a:cubicBezTo>
                  <a:cubicBezTo>
                    <a:pt x="10522" y="7408"/>
                    <a:pt x="11267" y="7408"/>
                    <a:pt x="11267" y="7015"/>
                  </a:cubicBezTo>
                  <a:cubicBezTo>
                    <a:pt x="11640" y="5444"/>
                    <a:pt x="11640" y="5444"/>
                    <a:pt x="10895" y="5052"/>
                  </a:cubicBezTo>
                  <a:cubicBezTo>
                    <a:pt x="10150" y="5052"/>
                    <a:pt x="10150" y="5052"/>
                    <a:pt x="10150" y="6230"/>
                  </a:cubicBezTo>
                  <a:cubicBezTo>
                    <a:pt x="10150" y="6623"/>
                    <a:pt x="9778" y="6623"/>
                    <a:pt x="9405" y="6623"/>
                  </a:cubicBezTo>
                  <a:cubicBezTo>
                    <a:pt x="1584" y="5052"/>
                    <a:pt x="1584" y="5052"/>
                    <a:pt x="1584" y="5052"/>
                  </a:cubicBezTo>
                  <a:cubicBezTo>
                    <a:pt x="1584" y="5052"/>
                    <a:pt x="1212" y="5052"/>
                    <a:pt x="1212" y="4659"/>
                  </a:cubicBezTo>
                  <a:cubicBezTo>
                    <a:pt x="1584" y="3088"/>
                    <a:pt x="2329" y="-1232"/>
                    <a:pt x="11640" y="339"/>
                  </a:cubicBezTo>
                  <a:cubicBezTo>
                    <a:pt x="17226" y="1517"/>
                    <a:pt x="20950" y="3873"/>
                    <a:pt x="20205" y="7015"/>
                  </a:cubicBezTo>
                  <a:cubicBezTo>
                    <a:pt x="20205" y="8979"/>
                    <a:pt x="17598" y="10157"/>
                    <a:pt x="15736" y="10157"/>
                  </a:cubicBezTo>
                  <a:cubicBezTo>
                    <a:pt x="15364" y="10157"/>
                    <a:pt x="15364" y="10157"/>
                    <a:pt x="15364" y="10157"/>
                  </a:cubicBezTo>
                  <a:cubicBezTo>
                    <a:pt x="15364" y="10550"/>
                    <a:pt x="15364" y="10550"/>
                    <a:pt x="15736" y="10550"/>
                  </a:cubicBezTo>
                  <a:cubicBezTo>
                    <a:pt x="17598" y="11335"/>
                    <a:pt x="19833" y="12906"/>
                    <a:pt x="19460" y="15263"/>
                  </a:cubicBezTo>
                  <a:cubicBezTo>
                    <a:pt x="19088" y="18404"/>
                    <a:pt x="14619" y="20368"/>
                    <a:pt x="8660" y="19190"/>
                  </a:cubicBezTo>
                  <a:cubicBezTo>
                    <a:pt x="3074" y="18404"/>
                    <a:pt x="-650" y="15263"/>
                    <a:pt x="95" y="12121"/>
                  </a:cubicBezTo>
                  <a:cubicBezTo>
                    <a:pt x="95" y="10943"/>
                    <a:pt x="95" y="10550"/>
                    <a:pt x="467" y="10943"/>
                  </a:cubicBezTo>
                  <a:cubicBezTo>
                    <a:pt x="8660" y="12121"/>
                    <a:pt x="8660" y="12121"/>
                    <a:pt x="8660" y="12121"/>
                  </a:cubicBezTo>
                  <a:cubicBezTo>
                    <a:pt x="9033" y="12121"/>
                    <a:pt x="9033" y="12121"/>
                    <a:pt x="9033" y="12121"/>
                  </a:cubicBezTo>
                  <a:cubicBezTo>
                    <a:pt x="9033" y="13692"/>
                    <a:pt x="9033" y="13692"/>
                    <a:pt x="9778" y="14084"/>
                  </a:cubicBezTo>
                  <a:cubicBezTo>
                    <a:pt x="10150" y="14084"/>
                    <a:pt x="10522" y="14084"/>
                    <a:pt x="10522" y="13692"/>
                  </a:cubicBezTo>
                  <a:cubicBezTo>
                    <a:pt x="10895" y="11728"/>
                    <a:pt x="10895" y="11335"/>
                    <a:pt x="9033" y="10943"/>
                  </a:cubicBezTo>
                  <a:cubicBezTo>
                    <a:pt x="6798" y="10550"/>
                    <a:pt x="6798" y="10550"/>
                    <a:pt x="6798" y="10550"/>
                  </a:cubicBezTo>
                  <a:lnTo>
                    <a:pt x="7171" y="7408"/>
                  </a:lnTo>
                  <a:close/>
                </a:path>
              </a:pathLst>
            </a:custGeom>
            <a:solidFill>
              <a:srgbClr val="E5E2E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78" name="Shape 1378"/>
            <p:cNvSpPr/>
            <p:nvPr/>
          </p:nvSpPr>
          <p:spPr>
            <a:xfrm>
              <a:off x="2335689" y="1202486"/>
              <a:ext cx="262578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99" h="19535" extrusionOk="0">
                  <a:moveTo>
                    <a:pt x="7171" y="7408"/>
                  </a:moveTo>
                  <a:cubicBezTo>
                    <a:pt x="7171" y="7015"/>
                    <a:pt x="7543" y="7015"/>
                    <a:pt x="9405" y="7408"/>
                  </a:cubicBezTo>
                  <a:cubicBezTo>
                    <a:pt x="10522" y="7408"/>
                    <a:pt x="11267" y="7408"/>
                    <a:pt x="11267" y="7015"/>
                  </a:cubicBezTo>
                  <a:cubicBezTo>
                    <a:pt x="11640" y="5444"/>
                    <a:pt x="11640" y="5444"/>
                    <a:pt x="10895" y="5052"/>
                  </a:cubicBezTo>
                  <a:cubicBezTo>
                    <a:pt x="10150" y="5052"/>
                    <a:pt x="10150" y="5052"/>
                    <a:pt x="10150" y="6230"/>
                  </a:cubicBezTo>
                  <a:cubicBezTo>
                    <a:pt x="10150" y="6623"/>
                    <a:pt x="9778" y="6623"/>
                    <a:pt x="9405" y="6623"/>
                  </a:cubicBezTo>
                  <a:cubicBezTo>
                    <a:pt x="1584" y="5052"/>
                    <a:pt x="1584" y="5052"/>
                    <a:pt x="1584" y="5052"/>
                  </a:cubicBezTo>
                  <a:cubicBezTo>
                    <a:pt x="1584" y="5052"/>
                    <a:pt x="1212" y="5052"/>
                    <a:pt x="1212" y="4659"/>
                  </a:cubicBezTo>
                  <a:cubicBezTo>
                    <a:pt x="1584" y="3088"/>
                    <a:pt x="2329" y="-1232"/>
                    <a:pt x="11640" y="339"/>
                  </a:cubicBezTo>
                  <a:cubicBezTo>
                    <a:pt x="17226" y="1517"/>
                    <a:pt x="20950" y="3873"/>
                    <a:pt x="20205" y="7015"/>
                  </a:cubicBezTo>
                  <a:cubicBezTo>
                    <a:pt x="20205" y="8979"/>
                    <a:pt x="17598" y="10157"/>
                    <a:pt x="15736" y="10157"/>
                  </a:cubicBezTo>
                  <a:cubicBezTo>
                    <a:pt x="15364" y="10157"/>
                    <a:pt x="15364" y="10157"/>
                    <a:pt x="15364" y="10157"/>
                  </a:cubicBezTo>
                  <a:cubicBezTo>
                    <a:pt x="15364" y="10550"/>
                    <a:pt x="15364" y="10550"/>
                    <a:pt x="15736" y="10550"/>
                  </a:cubicBezTo>
                  <a:cubicBezTo>
                    <a:pt x="17598" y="11335"/>
                    <a:pt x="19833" y="12906"/>
                    <a:pt x="19460" y="15263"/>
                  </a:cubicBezTo>
                  <a:cubicBezTo>
                    <a:pt x="19088" y="18404"/>
                    <a:pt x="14619" y="20368"/>
                    <a:pt x="9033" y="19190"/>
                  </a:cubicBezTo>
                  <a:cubicBezTo>
                    <a:pt x="3074" y="18404"/>
                    <a:pt x="-650" y="15263"/>
                    <a:pt x="95" y="12121"/>
                  </a:cubicBezTo>
                  <a:cubicBezTo>
                    <a:pt x="95" y="10943"/>
                    <a:pt x="95" y="10943"/>
                    <a:pt x="467" y="10943"/>
                  </a:cubicBezTo>
                  <a:cubicBezTo>
                    <a:pt x="8660" y="12121"/>
                    <a:pt x="8660" y="12121"/>
                    <a:pt x="8660" y="12121"/>
                  </a:cubicBezTo>
                  <a:cubicBezTo>
                    <a:pt x="9033" y="12121"/>
                    <a:pt x="9033" y="12121"/>
                    <a:pt x="9033" y="12121"/>
                  </a:cubicBezTo>
                  <a:cubicBezTo>
                    <a:pt x="9033" y="13692"/>
                    <a:pt x="9033" y="14084"/>
                    <a:pt x="9778" y="14084"/>
                  </a:cubicBezTo>
                  <a:cubicBezTo>
                    <a:pt x="10150" y="14084"/>
                    <a:pt x="10522" y="14084"/>
                    <a:pt x="10522" y="13692"/>
                  </a:cubicBezTo>
                  <a:cubicBezTo>
                    <a:pt x="10895" y="11728"/>
                    <a:pt x="10895" y="11335"/>
                    <a:pt x="9033" y="10943"/>
                  </a:cubicBezTo>
                  <a:cubicBezTo>
                    <a:pt x="6798" y="10550"/>
                    <a:pt x="6798" y="10550"/>
                    <a:pt x="6798" y="10550"/>
                  </a:cubicBezTo>
                  <a:lnTo>
                    <a:pt x="7171" y="7408"/>
                  </a:lnTo>
                  <a:close/>
                </a:path>
              </a:pathLst>
            </a:custGeom>
            <a:solidFill>
              <a:srgbClr val="E7E4E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79" name="Shape 1379"/>
            <p:cNvSpPr/>
            <p:nvPr/>
          </p:nvSpPr>
          <p:spPr>
            <a:xfrm>
              <a:off x="2335689" y="1202486"/>
              <a:ext cx="262578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99" h="19535" extrusionOk="0">
                  <a:moveTo>
                    <a:pt x="7171" y="7408"/>
                  </a:moveTo>
                  <a:cubicBezTo>
                    <a:pt x="7171" y="7015"/>
                    <a:pt x="7543" y="7015"/>
                    <a:pt x="9405" y="7408"/>
                  </a:cubicBezTo>
                  <a:cubicBezTo>
                    <a:pt x="10522" y="7408"/>
                    <a:pt x="11267" y="7408"/>
                    <a:pt x="11267" y="7015"/>
                  </a:cubicBezTo>
                  <a:cubicBezTo>
                    <a:pt x="11640" y="5444"/>
                    <a:pt x="11640" y="5444"/>
                    <a:pt x="10895" y="5052"/>
                  </a:cubicBezTo>
                  <a:cubicBezTo>
                    <a:pt x="10150" y="5052"/>
                    <a:pt x="10150" y="5052"/>
                    <a:pt x="10150" y="6230"/>
                  </a:cubicBezTo>
                  <a:cubicBezTo>
                    <a:pt x="10150" y="6623"/>
                    <a:pt x="9778" y="6623"/>
                    <a:pt x="9405" y="6623"/>
                  </a:cubicBezTo>
                  <a:cubicBezTo>
                    <a:pt x="1584" y="5052"/>
                    <a:pt x="1584" y="5052"/>
                    <a:pt x="1584" y="5052"/>
                  </a:cubicBezTo>
                  <a:cubicBezTo>
                    <a:pt x="1584" y="5052"/>
                    <a:pt x="1212" y="5052"/>
                    <a:pt x="1212" y="4659"/>
                  </a:cubicBezTo>
                  <a:cubicBezTo>
                    <a:pt x="1584" y="3088"/>
                    <a:pt x="2329" y="-1232"/>
                    <a:pt x="11640" y="339"/>
                  </a:cubicBezTo>
                  <a:cubicBezTo>
                    <a:pt x="17226" y="1517"/>
                    <a:pt x="20950" y="3873"/>
                    <a:pt x="20205" y="7015"/>
                  </a:cubicBezTo>
                  <a:cubicBezTo>
                    <a:pt x="20205" y="8979"/>
                    <a:pt x="17598" y="10157"/>
                    <a:pt x="15736" y="10157"/>
                  </a:cubicBezTo>
                  <a:cubicBezTo>
                    <a:pt x="15364" y="10157"/>
                    <a:pt x="15364" y="10157"/>
                    <a:pt x="15364" y="10157"/>
                  </a:cubicBezTo>
                  <a:cubicBezTo>
                    <a:pt x="15364" y="10550"/>
                    <a:pt x="15364" y="10550"/>
                    <a:pt x="15736" y="10550"/>
                  </a:cubicBezTo>
                  <a:cubicBezTo>
                    <a:pt x="17598" y="11335"/>
                    <a:pt x="19833" y="12906"/>
                    <a:pt x="19460" y="15263"/>
                  </a:cubicBezTo>
                  <a:cubicBezTo>
                    <a:pt x="19088" y="18404"/>
                    <a:pt x="14619" y="20368"/>
                    <a:pt x="9033" y="19190"/>
                  </a:cubicBezTo>
                  <a:cubicBezTo>
                    <a:pt x="3074" y="18404"/>
                    <a:pt x="-650" y="15263"/>
                    <a:pt x="95" y="12121"/>
                  </a:cubicBezTo>
                  <a:cubicBezTo>
                    <a:pt x="95" y="10943"/>
                    <a:pt x="95" y="10943"/>
                    <a:pt x="467" y="10943"/>
                  </a:cubicBezTo>
                  <a:cubicBezTo>
                    <a:pt x="8660" y="12121"/>
                    <a:pt x="8660" y="12121"/>
                    <a:pt x="8660" y="12121"/>
                  </a:cubicBezTo>
                  <a:cubicBezTo>
                    <a:pt x="9033" y="12121"/>
                    <a:pt x="9033" y="12121"/>
                    <a:pt x="9033" y="12121"/>
                  </a:cubicBezTo>
                  <a:cubicBezTo>
                    <a:pt x="9033" y="13692"/>
                    <a:pt x="9033" y="14084"/>
                    <a:pt x="9778" y="14084"/>
                  </a:cubicBezTo>
                  <a:cubicBezTo>
                    <a:pt x="10150" y="14084"/>
                    <a:pt x="10522" y="14084"/>
                    <a:pt x="10522" y="13692"/>
                  </a:cubicBezTo>
                  <a:cubicBezTo>
                    <a:pt x="10895" y="11728"/>
                    <a:pt x="10895" y="11335"/>
                    <a:pt x="9033" y="10943"/>
                  </a:cubicBezTo>
                  <a:cubicBezTo>
                    <a:pt x="6798" y="10550"/>
                    <a:pt x="6798" y="10550"/>
                    <a:pt x="6798" y="10550"/>
                  </a:cubicBezTo>
                  <a:lnTo>
                    <a:pt x="7171" y="7408"/>
                  </a:lnTo>
                  <a:close/>
                </a:path>
              </a:pathLst>
            </a:custGeom>
            <a:solidFill>
              <a:srgbClr val="E9E7E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80" name="Shape 1380"/>
            <p:cNvSpPr/>
            <p:nvPr/>
          </p:nvSpPr>
          <p:spPr>
            <a:xfrm>
              <a:off x="2335689" y="1202486"/>
              <a:ext cx="262578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99" h="19535" extrusionOk="0">
                  <a:moveTo>
                    <a:pt x="7171" y="7408"/>
                  </a:moveTo>
                  <a:cubicBezTo>
                    <a:pt x="7171" y="7015"/>
                    <a:pt x="7543" y="7015"/>
                    <a:pt x="9405" y="7408"/>
                  </a:cubicBezTo>
                  <a:cubicBezTo>
                    <a:pt x="10522" y="7408"/>
                    <a:pt x="11267" y="7408"/>
                    <a:pt x="11267" y="7015"/>
                  </a:cubicBezTo>
                  <a:cubicBezTo>
                    <a:pt x="11640" y="5444"/>
                    <a:pt x="11640" y="5444"/>
                    <a:pt x="10895" y="5052"/>
                  </a:cubicBezTo>
                  <a:cubicBezTo>
                    <a:pt x="10150" y="5052"/>
                    <a:pt x="10150" y="5052"/>
                    <a:pt x="10150" y="6230"/>
                  </a:cubicBezTo>
                  <a:cubicBezTo>
                    <a:pt x="10150" y="6623"/>
                    <a:pt x="9778" y="6623"/>
                    <a:pt x="9405" y="6623"/>
                  </a:cubicBezTo>
                  <a:cubicBezTo>
                    <a:pt x="1584" y="5052"/>
                    <a:pt x="1584" y="5052"/>
                    <a:pt x="1584" y="5052"/>
                  </a:cubicBezTo>
                  <a:cubicBezTo>
                    <a:pt x="1584" y="5052"/>
                    <a:pt x="1212" y="5052"/>
                    <a:pt x="1212" y="4659"/>
                  </a:cubicBezTo>
                  <a:cubicBezTo>
                    <a:pt x="1584" y="3088"/>
                    <a:pt x="2329" y="-1232"/>
                    <a:pt x="11640" y="339"/>
                  </a:cubicBezTo>
                  <a:cubicBezTo>
                    <a:pt x="17226" y="1517"/>
                    <a:pt x="20950" y="3873"/>
                    <a:pt x="20205" y="7015"/>
                  </a:cubicBezTo>
                  <a:cubicBezTo>
                    <a:pt x="20205" y="8979"/>
                    <a:pt x="17598" y="10157"/>
                    <a:pt x="15736" y="10157"/>
                  </a:cubicBezTo>
                  <a:cubicBezTo>
                    <a:pt x="15364" y="10157"/>
                    <a:pt x="15364" y="10157"/>
                    <a:pt x="15364" y="10157"/>
                  </a:cubicBezTo>
                  <a:cubicBezTo>
                    <a:pt x="15364" y="10550"/>
                    <a:pt x="15364" y="10550"/>
                    <a:pt x="15736" y="10550"/>
                  </a:cubicBezTo>
                  <a:cubicBezTo>
                    <a:pt x="17598" y="11335"/>
                    <a:pt x="19833" y="12906"/>
                    <a:pt x="19460" y="15263"/>
                  </a:cubicBezTo>
                  <a:cubicBezTo>
                    <a:pt x="19088" y="18404"/>
                    <a:pt x="14619" y="20368"/>
                    <a:pt x="9033" y="19190"/>
                  </a:cubicBezTo>
                  <a:cubicBezTo>
                    <a:pt x="3074" y="18404"/>
                    <a:pt x="-650" y="15263"/>
                    <a:pt x="95" y="12121"/>
                  </a:cubicBezTo>
                  <a:cubicBezTo>
                    <a:pt x="95" y="10943"/>
                    <a:pt x="95" y="10943"/>
                    <a:pt x="467" y="10943"/>
                  </a:cubicBezTo>
                  <a:cubicBezTo>
                    <a:pt x="8660" y="12121"/>
                    <a:pt x="8660" y="12121"/>
                    <a:pt x="8660" y="12121"/>
                  </a:cubicBezTo>
                  <a:cubicBezTo>
                    <a:pt x="9033" y="12121"/>
                    <a:pt x="9033" y="12121"/>
                    <a:pt x="9033" y="12121"/>
                  </a:cubicBezTo>
                  <a:cubicBezTo>
                    <a:pt x="9033" y="13692"/>
                    <a:pt x="9033" y="14084"/>
                    <a:pt x="9778" y="14084"/>
                  </a:cubicBezTo>
                  <a:cubicBezTo>
                    <a:pt x="10150" y="14084"/>
                    <a:pt x="10522" y="14084"/>
                    <a:pt x="10522" y="13692"/>
                  </a:cubicBezTo>
                  <a:cubicBezTo>
                    <a:pt x="10895" y="11728"/>
                    <a:pt x="10895" y="11335"/>
                    <a:pt x="9033" y="10943"/>
                  </a:cubicBezTo>
                  <a:cubicBezTo>
                    <a:pt x="6798" y="10550"/>
                    <a:pt x="6798" y="10550"/>
                    <a:pt x="6798" y="10550"/>
                  </a:cubicBezTo>
                  <a:lnTo>
                    <a:pt x="7171" y="7408"/>
                  </a:lnTo>
                  <a:close/>
                </a:path>
              </a:pathLst>
            </a:custGeom>
            <a:solidFill>
              <a:srgbClr val="ECEAE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81" name="Shape 1381"/>
            <p:cNvSpPr/>
            <p:nvPr/>
          </p:nvSpPr>
          <p:spPr>
            <a:xfrm>
              <a:off x="2335689" y="1202486"/>
              <a:ext cx="262578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99" h="19535" extrusionOk="0">
                  <a:moveTo>
                    <a:pt x="7171" y="7408"/>
                  </a:moveTo>
                  <a:cubicBezTo>
                    <a:pt x="7171" y="7015"/>
                    <a:pt x="7543" y="7015"/>
                    <a:pt x="9405" y="7408"/>
                  </a:cubicBezTo>
                  <a:cubicBezTo>
                    <a:pt x="10522" y="7408"/>
                    <a:pt x="11267" y="7408"/>
                    <a:pt x="11267" y="7015"/>
                  </a:cubicBezTo>
                  <a:cubicBezTo>
                    <a:pt x="11640" y="5444"/>
                    <a:pt x="11640" y="5444"/>
                    <a:pt x="10895" y="5052"/>
                  </a:cubicBezTo>
                  <a:cubicBezTo>
                    <a:pt x="10150" y="5052"/>
                    <a:pt x="10150" y="5052"/>
                    <a:pt x="10150" y="6230"/>
                  </a:cubicBezTo>
                  <a:cubicBezTo>
                    <a:pt x="10150" y="6623"/>
                    <a:pt x="9778" y="6623"/>
                    <a:pt x="9405" y="6623"/>
                  </a:cubicBezTo>
                  <a:cubicBezTo>
                    <a:pt x="1584" y="5052"/>
                    <a:pt x="1584" y="5052"/>
                    <a:pt x="1584" y="5052"/>
                  </a:cubicBezTo>
                  <a:cubicBezTo>
                    <a:pt x="1584" y="5052"/>
                    <a:pt x="1212" y="5052"/>
                    <a:pt x="1212" y="4659"/>
                  </a:cubicBezTo>
                  <a:cubicBezTo>
                    <a:pt x="1584" y="3088"/>
                    <a:pt x="2329" y="-1232"/>
                    <a:pt x="11640" y="339"/>
                  </a:cubicBezTo>
                  <a:cubicBezTo>
                    <a:pt x="17226" y="1517"/>
                    <a:pt x="20950" y="3873"/>
                    <a:pt x="20205" y="7015"/>
                  </a:cubicBezTo>
                  <a:cubicBezTo>
                    <a:pt x="20205" y="8979"/>
                    <a:pt x="17598" y="10157"/>
                    <a:pt x="15736" y="10157"/>
                  </a:cubicBezTo>
                  <a:cubicBezTo>
                    <a:pt x="15364" y="10157"/>
                    <a:pt x="15364" y="10157"/>
                    <a:pt x="15364" y="10157"/>
                  </a:cubicBezTo>
                  <a:cubicBezTo>
                    <a:pt x="15364" y="10550"/>
                    <a:pt x="15364" y="10550"/>
                    <a:pt x="15736" y="10550"/>
                  </a:cubicBezTo>
                  <a:cubicBezTo>
                    <a:pt x="17598" y="11335"/>
                    <a:pt x="19833" y="12906"/>
                    <a:pt x="19460" y="15263"/>
                  </a:cubicBezTo>
                  <a:cubicBezTo>
                    <a:pt x="19088" y="18404"/>
                    <a:pt x="14619" y="20368"/>
                    <a:pt x="9033" y="19190"/>
                  </a:cubicBezTo>
                  <a:cubicBezTo>
                    <a:pt x="3074" y="18404"/>
                    <a:pt x="-650" y="15263"/>
                    <a:pt x="95" y="12121"/>
                  </a:cubicBezTo>
                  <a:cubicBezTo>
                    <a:pt x="95" y="10943"/>
                    <a:pt x="95" y="10943"/>
                    <a:pt x="467" y="10943"/>
                  </a:cubicBezTo>
                  <a:cubicBezTo>
                    <a:pt x="8660" y="12121"/>
                    <a:pt x="8660" y="12121"/>
                    <a:pt x="8660" y="12121"/>
                  </a:cubicBezTo>
                  <a:cubicBezTo>
                    <a:pt x="9033" y="12121"/>
                    <a:pt x="9033" y="12121"/>
                    <a:pt x="9033" y="12121"/>
                  </a:cubicBezTo>
                  <a:cubicBezTo>
                    <a:pt x="9033" y="13692"/>
                    <a:pt x="9033" y="14084"/>
                    <a:pt x="9778" y="14084"/>
                  </a:cubicBezTo>
                  <a:cubicBezTo>
                    <a:pt x="10150" y="14084"/>
                    <a:pt x="10522" y="14084"/>
                    <a:pt x="10522" y="13692"/>
                  </a:cubicBezTo>
                  <a:cubicBezTo>
                    <a:pt x="10895" y="11728"/>
                    <a:pt x="10895" y="11335"/>
                    <a:pt x="9033" y="10943"/>
                  </a:cubicBezTo>
                  <a:cubicBezTo>
                    <a:pt x="6798" y="10550"/>
                    <a:pt x="6798" y="10550"/>
                    <a:pt x="6798" y="10550"/>
                  </a:cubicBezTo>
                  <a:lnTo>
                    <a:pt x="7171" y="7408"/>
                  </a:lnTo>
                  <a:close/>
                </a:path>
              </a:pathLst>
            </a:custGeom>
            <a:solidFill>
              <a:srgbClr val="EEECE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82" name="Shape 1382"/>
            <p:cNvSpPr/>
            <p:nvPr/>
          </p:nvSpPr>
          <p:spPr>
            <a:xfrm>
              <a:off x="2335689" y="1202486"/>
              <a:ext cx="262578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99" h="19535" extrusionOk="0">
                  <a:moveTo>
                    <a:pt x="7171" y="7408"/>
                  </a:moveTo>
                  <a:cubicBezTo>
                    <a:pt x="7171" y="7015"/>
                    <a:pt x="7543" y="7015"/>
                    <a:pt x="9405" y="7408"/>
                  </a:cubicBezTo>
                  <a:cubicBezTo>
                    <a:pt x="10522" y="7408"/>
                    <a:pt x="11267" y="7408"/>
                    <a:pt x="11267" y="7015"/>
                  </a:cubicBezTo>
                  <a:cubicBezTo>
                    <a:pt x="11640" y="5444"/>
                    <a:pt x="11640" y="5444"/>
                    <a:pt x="10895" y="5052"/>
                  </a:cubicBezTo>
                  <a:cubicBezTo>
                    <a:pt x="10150" y="5052"/>
                    <a:pt x="10150" y="5052"/>
                    <a:pt x="10150" y="6230"/>
                  </a:cubicBezTo>
                  <a:cubicBezTo>
                    <a:pt x="10150" y="6623"/>
                    <a:pt x="9778" y="6623"/>
                    <a:pt x="9405" y="6623"/>
                  </a:cubicBezTo>
                  <a:cubicBezTo>
                    <a:pt x="1584" y="5052"/>
                    <a:pt x="1584" y="5052"/>
                    <a:pt x="1584" y="5052"/>
                  </a:cubicBezTo>
                  <a:cubicBezTo>
                    <a:pt x="1584" y="5052"/>
                    <a:pt x="1212" y="5052"/>
                    <a:pt x="1212" y="4659"/>
                  </a:cubicBezTo>
                  <a:cubicBezTo>
                    <a:pt x="1584" y="3088"/>
                    <a:pt x="2329" y="-1232"/>
                    <a:pt x="11640" y="339"/>
                  </a:cubicBezTo>
                  <a:cubicBezTo>
                    <a:pt x="17226" y="1517"/>
                    <a:pt x="20950" y="3873"/>
                    <a:pt x="20205" y="7015"/>
                  </a:cubicBezTo>
                  <a:cubicBezTo>
                    <a:pt x="20205" y="8979"/>
                    <a:pt x="17598" y="10157"/>
                    <a:pt x="15736" y="10157"/>
                  </a:cubicBezTo>
                  <a:cubicBezTo>
                    <a:pt x="15364" y="10157"/>
                    <a:pt x="15364" y="10157"/>
                    <a:pt x="15364" y="10157"/>
                  </a:cubicBezTo>
                  <a:cubicBezTo>
                    <a:pt x="15364" y="10550"/>
                    <a:pt x="15364" y="10550"/>
                    <a:pt x="15736" y="10550"/>
                  </a:cubicBezTo>
                  <a:cubicBezTo>
                    <a:pt x="17598" y="11335"/>
                    <a:pt x="19833" y="12906"/>
                    <a:pt x="19460" y="15263"/>
                  </a:cubicBezTo>
                  <a:cubicBezTo>
                    <a:pt x="19088" y="18404"/>
                    <a:pt x="14619" y="20368"/>
                    <a:pt x="9033" y="19190"/>
                  </a:cubicBezTo>
                  <a:cubicBezTo>
                    <a:pt x="3074" y="18404"/>
                    <a:pt x="-650" y="15263"/>
                    <a:pt x="95" y="12121"/>
                  </a:cubicBezTo>
                  <a:cubicBezTo>
                    <a:pt x="95" y="10943"/>
                    <a:pt x="95" y="10943"/>
                    <a:pt x="467" y="10943"/>
                  </a:cubicBezTo>
                  <a:cubicBezTo>
                    <a:pt x="8660" y="12121"/>
                    <a:pt x="8660" y="12121"/>
                    <a:pt x="8660" y="12121"/>
                  </a:cubicBezTo>
                  <a:cubicBezTo>
                    <a:pt x="9033" y="12121"/>
                    <a:pt x="9033" y="12121"/>
                    <a:pt x="9033" y="12121"/>
                  </a:cubicBezTo>
                  <a:cubicBezTo>
                    <a:pt x="9033" y="13692"/>
                    <a:pt x="9033" y="14084"/>
                    <a:pt x="9778" y="14084"/>
                  </a:cubicBezTo>
                  <a:cubicBezTo>
                    <a:pt x="10150" y="14084"/>
                    <a:pt x="10522" y="14084"/>
                    <a:pt x="10522" y="13692"/>
                  </a:cubicBezTo>
                  <a:cubicBezTo>
                    <a:pt x="10895" y="11728"/>
                    <a:pt x="10895" y="11335"/>
                    <a:pt x="9033" y="10943"/>
                  </a:cubicBezTo>
                  <a:cubicBezTo>
                    <a:pt x="6798" y="10550"/>
                    <a:pt x="6798" y="10550"/>
                    <a:pt x="6798" y="10550"/>
                  </a:cubicBezTo>
                  <a:lnTo>
                    <a:pt x="7171" y="7408"/>
                  </a:lnTo>
                  <a:close/>
                </a:path>
              </a:pathLst>
            </a:custGeom>
            <a:solidFill>
              <a:srgbClr val="F0EFE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83" name="Shape 1383"/>
            <p:cNvSpPr/>
            <p:nvPr/>
          </p:nvSpPr>
          <p:spPr>
            <a:xfrm>
              <a:off x="2335689" y="1202486"/>
              <a:ext cx="262578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99" h="19535" extrusionOk="0">
                  <a:moveTo>
                    <a:pt x="7171" y="7408"/>
                  </a:moveTo>
                  <a:cubicBezTo>
                    <a:pt x="7171" y="7015"/>
                    <a:pt x="7543" y="7015"/>
                    <a:pt x="9405" y="7408"/>
                  </a:cubicBezTo>
                  <a:cubicBezTo>
                    <a:pt x="10522" y="7408"/>
                    <a:pt x="11267" y="7408"/>
                    <a:pt x="11267" y="7015"/>
                  </a:cubicBezTo>
                  <a:cubicBezTo>
                    <a:pt x="11640" y="5444"/>
                    <a:pt x="11640" y="5444"/>
                    <a:pt x="10895" y="5052"/>
                  </a:cubicBezTo>
                  <a:cubicBezTo>
                    <a:pt x="10150" y="5052"/>
                    <a:pt x="10150" y="5052"/>
                    <a:pt x="10150" y="6230"/>
                  </a:cubicBezTo>
                  <a:cubicBezTo>
                    <a:pt x="10150" y="6623"/>
                    <a:pt x="9778" y="6623"/>
                    <a:pt x="9405" y="6623"/>
                  </a:cubicBezTo>
                  <a:cubicBezTo>
                    <a:pt x="1584" y="5052"/>
                    <a:pt x="1584" y="5052"/>
                    <a:pt x="1584" y="5052"/>
                  </a:cubicBezTo>
                  <a:cubicBezTo>
                    <a:pt x="1584" y="5052"/>
                    <a:pt x="1212" y="5052"/>
                    <a:pt x="1584" y="4659"/>
                  </a:cubicBezTo>
                  <a:cubicBezTo>
                    <a:pt x="1584" y="3088"/>
                    <a:pt x="2329" y="-1232"/>
                    <a:pt x="11640" y="339"/>
                  </a:cubicBezTo>
                  <a:cubicBezTo>
                    <a:pt x="17226" y="1517"/>
                    <a:pt x="20950" y="3873"/>
                    <a:pt x="20205" y="7015"/>
                  </a:cubicBezTo>
                  <a:cubicBezTo>
                    <a:pt x="20205" y="8979"/>
                    <a:pt x="17598" y="10157"/>
                    <a:pt x="15736" y="10157"/>
                  </a:cubicBezTo>
                  <a:cubicBezTo>
                    <a:pt x="15364" y="10157"/>
                    <a:pt x="15364" y="10157"/>
                    <a:pt x="15364" y="10157"/>
                  </a:cubicBezTo>
                  <a:cubicBezTo>
                    <a:pt x="15364" y="10550"/>
                    <a:pt x="15364" y="10550"/>
                    <a:pt x="15736" y="10550"/>
                  </a:cubicBezTo>
                  <a:cubicBezTo>
                    <a:pt x="17598" y="11335"/>
                    <a:pt x="19833" y="12906"/>
                    <a:pt x="19460" y="15263"/>
                  </a:cubicBezTo>
                  <a:cubicBezTo>
                    <a:pt x="19088" y="18404"/>
                    <a:pt x="14619" y="20368"/>
                    <a:pt x="9033" y="19190"/>
                  </a:cubicBezTo>
                  <a:cubicBezTo>
                    <a:pt x="3074" y="18404"/>
                    <a:pt x="-650" y="15263"/>
                    <a:pt x="95" y="12121"/>
                  </a:cubicBezTo>
                  <a:cubicBezTo>
                    <a:pt x="95" y="10943"/>
                    <a:pt x="95" y="10943"/>
                    <a:pt x="467" y="10943"/>
                  </a:cubicBezTo>
                  <a:cubicBezTo>
                    <a:pt x="8660" y="12121"/>
                    <a:pt x="8660" y="12121"/>
                    <a:pt x="8660" y="12121"/>
                  </a:cubicBezTo>
                  <a:cubicBezTo>
                    <a:pt x="9033" y="12121"/>
                    <a:pt x="9033" y="12121"/>
                    <a:pt x="9033" y="12121"/>
                  </a:cubicBezTo>
                  <a:cubicBezTo>
                    <a:pt x="9033" y="13692"/>
                    <a:pt x="9033" y="14084"/>
                    <a:pt x="9778" y="14084"/>
                  </a:cubicBezTo>
                  <a:cubicBezTo>
                    <a:pt x="10150" y="14084"/>
                    <a:pt x="10522" y="14084"/>
                    <a:pt x="10522" y="13692"/>
                  </a:cubicBezTo>
                  <a:cubicBezTo>
                    <a:pt x="10895" y="11728"/>
                    <a:pt x="10895" y="11335"/>
                    <a:pt x="9033" y="10943"/>
                  </a:cubicBezTo>
                  <a:cubicBezTo>
                    <a:pt x="6798" y="10550"/>
                    <a:pt x="6798" y="10550"/>
                    <a:pt x="6798" y="10550"/>
                  </a:cubicBezTo>
                  <a:lnTo>
                    <a:pt x="7171" y="7408"/>
                  </a:lnTo>
                  <a:close/>
                </a:path>
              </a:pathLst>
            </a:custGeom>
            <a:solidFill>
              <a:srgbClr val="F3F1F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84" name="Shape 1384"/>
            <p:cNvSpPr/>
            <p:nvPr/>
          </p:nvSpPr>
          <p:spPr>
            <a:xfrm>
              <a:off x="2335689" y="1202486"/>
              <a:ext cx="262578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99" h="19535" extrusionOk="0">
                  <a:moveTo>
                    <a:pt x="7171" y="7408"/>
                  </a:moveTo>
                  <a:cubicBezTo>
                    <a:pt x="7171" y="7015"/>
                    <a:pt x="7543" y="7015"/>
                    <a:pt x="9405" y="7408"/>
                  </a:cubicBezTo>
                  <a:cubicBezTo>
                    <a:pt x="10522" y="7408"/>
                    <a:pt x="11267" y="7408"/>
                    <a:pt x="11267" y="7015"/>
                  </a:cubicBezTo>
                  <a:cubicBezTo>
                    <a:pt x="11640" y="5444"/>
                    <a:pt x="11640" y="5444"/>
                    <a:pt x="10895" y="5052"/>
                  </a:cubicBezTo>
                  <a:cubicBezTo>
                    <a:pt x="10150" y="5052"/>
                    <a:pt x="10150" y="5052"/>
                    <a:pt x="10150" y="6230"/>
                  </a:cubicBezTo>
                  <a:cubicBezTo>
                    <a:pt x="10150" y="6623"/>
                    <a:pt x="9778" y="6623"/>
                    <a:pt x="9405" y="6623"/>
                  </a:cubicBezTo>
                  <a:cubicBezTo>
                    <a:pt x="1584" y="5052"/>
                    <a:pt x="1584" y="5052"/>
                    <a:pt x="1584" y="5052"/>
                  </a:cubicBezTo>
                  <a:cubicBezTo>
                    <a:pt x="1584" y="5052"/>
                    <a:pt x="1212" y="5052"/>
                    <a:pt x="1584" y="4659"/>
                  </a:cubicBezTo>
                  <a:cubicBezTo>
                    <a:pt x="1584" y="3088"/>
                    <a:pt x="2329" y="-1232"/>
                    <a:pt x="11640" y="339"/>
                  </a:cubicBezTo>
                  <a:cubicBezTo>
                    <a:pt x="17226" y="1517"/>
                    <a:pt x="20950" y="3873"/>
                    <a:pt x="20205" y="7015"/>
                  </a:cubicBezTo>
                  <a:cubicBezTo>
                    <a:pt x="20205" y="8979"/>
                    <a:pt x="17598" y="10157"/>
                    <a:pt x="15736" y="10157"/>
                  </a:cubicBezTo>
                  <a:cubicBezTo>
                    <a:pt x="15364" y="10157"/>
                    <a:pt x="15364" y="10157"/>
                    <a:pt x="15364" y="10157"/>
                  </a:cubicBezTo>
                  <a:cubicBezTo>
                    <a:pt x="15364" y="10550"/>
                    <a:pt x="15364" y="10550"/>
                    <a:pt x="15736" y="10550"/>
                  </a:cubicBezTo>
                  <a:cubicBezTo>
                    <a:pt x="17598" y="11335"/>
                    <a:pt x="19833" y="12906"/>
                    <a:pt x="19460" y="15263"/>
                  </a:cubicBezTo>
                  <a:cubicBezTo>
                    <a:pt x="19088" y="18404"/>
                    <a:pt x="14619" y="20368"/>
                    <a:pt x="9033" y="19190"/>
                  </a:cubicBezTo>
                  <a:cubicBezTo>
                    <a:pt x="3074" y="18404"/>
                    <a:pt x="-650" y="15263"/>
                    <a:pt x="95" y="12121"/>
                  </a:cubicBezTo>
                  <a:cubicBezTo>
                    <a:pt x="95" y="10943"/>
                    <a:pt x="95" y="10943"/>
                    <a:pt x="467" y="10943"/>
                  </a:cubicBezTo>
                  <a:cubicBezTo>
                    <a:pt x="8660" y="12121"/>
                    <a:pt x="8660" y="12121"/>
                    <a:pt x="8660" y="12121"/>
                  </a:cubicBezTo>
                  <a:cubicBezTo>
                    <a:pt x="9033" y="12121"/>
                    <a:pt x="9033" y="12121"/>
                    <a:pt x="9033" y="12121"/>
                  </a:cubicBezTo>
                  <a:cubicBezTo>
                    <a:pt x="9033" y="13692"/>
                    <a:pt x="9033" y="14084"/>
                    <a:pt x="9778" y="14084"/>
                  </a:cubicBezTo>
                  <a:cubicBezTo>
                    <a:pt x="10150" y="14084"/>
                    <a:pt x="10522" y="14084"/>
                    <a:pt x="10522" y="13692"/>
                  </a:cubicBezTo>
                  <a:cubicBezTo>
                    <a:pt x="10895" y="11728"/>
                    <a:pt x="10895" y="11335"/>
                    <a:pt x="9033" y="10943"/>
                  </a:cubicBezTo>
                  <a:cubicBezTo>
                    <a:pt x="6798" y="10550"/>
                    <a:pt x="6798" y="10550"/>
                    <a:pt x="6798" y="10550"/>
                  </a:cubicBezTo>
                  <a:lnTo>
                    <a:pt x="7171" y="7408"/>
                  </a:lnTo>
                  <a:close/>
                </a:path>
              </a:pathLst>
            </a:custGeom>
            <a:solidFill>
              <a:srgbClr val="F5F4F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85" name="Shape 1385"/>
            <p:cNvSpPr/>
            <p:nvPr/>
          </p:nvSpPr>
          <p:spPr>
            <a:xfrm>
              <a:off x="2335689" y="1202486"/>
              <a:ext cx="262578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99" h="19535" extrusionOk="0">
                  <a:moveTo>
                    <a:pt x="7171" y="7408"/>
                  </a:moveTo>
                  <a:cubicBezTo>
                    <a:pt x="7171" y="7015"/>
                    <a:pt x="7543" y="7015"/>
                    <a:pt x="9405" y="7408"/>
                  </a:cubicBezTo>
                  <a:cubicBezTo>
                    <a:pt x="10522" y="7408"/>
                    <a:pt x="11267" y="7408"/>
                    <a:pt x="11267" y="7015"/>
                  </a:cubicBezTo>
                  <a:cubicBezTo>
                    <a:pt x="11640" y="5444"/>
                    <a:pt x="11640" y="5444"/>
                    <a:pt x="10895" y="5052"/>
                  </a:cubicBezTo>
                  <a:cubicBezTo>
                    <a:pt x="10150" y="5052"/>
                    <a:pt x="10150" y="5052"/>
                    <a:pt x="10150" y="6230"/>
                  </a:cubicBezTo>
                  <a:cubicBezTo>
                    <a:pt x="10150" y="6623"/>
                    <a:pt x="9778" y="6623"/>
                    <a:pt x="9405" y="6623"/>
                  </a:cubicBezTo>
                  <a:cubicBezTo>
                    <a:pt x="1584" y="5052"/>
                    <a:pt x="1584" y="5052"/>
                    <a:pt x="1584" y="5052"/>
                  </a:cubicBezTo>
                  <a:cubicBezTo>
                    <a:pt x="1584" y="5052"/>
                    <a:pt x="1212" y="5052"/>
                    <a:pt x="1584" y="4659"/>
                  </a:cubicBezTo>
                  <a:cubicBezTo>
                    <a:pt x="1584" y="3088"/>
                    <a:pt x="2329" y="-1232"/>
                    <a:pt x="11640" y="339"/>
                  </a:cubicBezTo>
                  <a:cubicBezTo>
                    <a:pt x="17226" y="1517"/>
                    <a:pt x="20950" y="3873"/>
                    <a:pt x="20205" y="7015"/>
                  </a:cubicBezTo>
                  <a:cubicBezTo>
                    <a:pt x="20205" y="8979"/>
                    <a:pt x="17598" y="10157"/>
                    <a:pt x="15736" y="10157"/>
                  </a:cubicBezTo>
                  <a:cubicBezTo>
                    <a:pt x="15364" y="10157"/>
                    <a:pt x="15364" y="10157"/>
                    <a:pt x="15364" y="10157"/>
                  </a:cubicBezTo>
                  <a:cubicBezTo>
                    <a:pt x="15364" y="10550"/>
                    <a:pt x="15364" y="10550"/>
                    <a:pt x="15736" y="10550"/>
                  </a:cubicBezTo>
                  <a:cubicBezTo>
                    <a:pt x="17598" y="11335"/>
                    <a:pt x="19833" y="12906"/>
                    <a:pt x="19460" y="15263"/>
                  </a:cubicBezTo>
                  <a:cubicBezTo>
                    <a:pt x="19088" y="18404"/>
                    <a:pt x="14619" y="20368"/>
                    <a:pt x="9033" y="19190"/>
                  </a:cubicBezTo>
                  <a:cubicBezTo>
                    <a:pt x="3074" y="18404"/>
                    <a:pt x="-650" y="15263"/>
                    <a:pt x="95" y="12121"/>
                  </a:cubicBezTo>
                  <a:cubicBezTo>
                    <a:pt x="95" y="10943"/>
                    <a:pt x="95" y="10943"/>
                    <a:pt x="467" y="10943"/>
                  </a:cubicBezTo>
                  <a:cubicBezTo>
                    <a:pt x="8660" y="12121"/>
                    <a:pt x="8660" y="12121"/>
                    <a:pt x="8660" y="12121"/>
                  </a:cubicBezTo>
                  <a:cubicBezTo>
                    <a:pt x="9033" y="12121"/>
                    <a:pt x="9033" y="12121"/>
                    <a:pt x="9033" y="12121"/>
                  </a:cubicBezTo>
                  <a:cubicBezTo>
                    <a:pt x="9033" y="13692"/>
                    <a:pt x="9033" y="14084"/>
                    <a:pt x="9778" y="14084"/>
                  </a:cubicBezTo>
                  <a:cubicBezTo>
                    <a:pt x="10150" y="14084"/>
                    <a:pt x="10522" y="14084"/>
                    <a:pt x="10522" y="13692"/>
                  </a:cubicBezTo>
                  <a:cubicBezTo>
                    <a:pt x="10895" y="11728"/>
                    <a:pt x="10895" y="11335"/>
                    <a:pt x="9033" y="10943"/>
                  </a:cubicBezTo>
                  <a:cubicBezTo>
                    <a:pt x="6798" y="10550"/>
                    <a:pt x="6798" y="10550"/>
                    <a:pt x="6798" y="10550"/>
                  </a:cubicBezTo>
                  <a:lnTo>
                    <a:pt x="7171" y="7408"/>
                  </a:lnTo>
                  <a:close/>
                </a:path>
              </a:pathLst>
            </a:custGeom>
            <a:solidFill>
              <a:srgbClr val="F7F7F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86" name="Shape 1386"/>
            <p:cNvSpPr/>
            <p:nvPr/>
          </p:nvSpPr>
          <p:spPr>
            <a:xfrm>
              <a:off x="2335689" y="1202486"/>
              <a:ext cx="262578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99" h="19535" extrusionOk="0">
                  <a:moveTo>
                    <a:pt x="7171" y="7408"/>
                  </a:moveTo>
                  <a:cubicBezTo>
                    <a:pt x="7171" y="7015"/>
                    <a:pt x="7543" y="7015"/>
                    <a:pt x="9405" y="7408"/>
                  </a:cubicBezTo>
                  <a:cubicBezTo>
                    <a:pt x="10522" y="7408"/>
                    <a:pt x="11267" y="7408"/>
                    <a:pt x="11640" y="7015"/>
                  </a:cubicBezTo>
                  <a:cubicBezTo>
                    <a:pt x="11640" y="5444"/>
                    <a:pt x="11640" y="5444"/>
                    <a:pt x="10895" y="5052"/>
                  </a:cubicBezTo>
                  <a:cubicBezTo>
                    <a:pt x="10150" y="5052"/>
                    <a:pt x="10150" y="5052"/>
                    <a:pt x="10150" y="6230"/>
                  </a:cubicBezTo>
                  <a:cubicBezTo>
                    <a:pt x="10150" y="6623"/>
                    <a:pt x="9778" y="6623"/>
                    <a:pt x="9405" y="6623"/>
                  </a:cubicBezTo>
                  <a:cubicBezTo>
                    <a:pt x="1584" y="5052"/>
                    <a:pt x="1584" y="5052"/>
                    <a:pt x="1584" y="5052"/>
                  </a:cubicBezTo>
                  <a:cubicBezTo>
                    <a:pt x="1584" y="5052"/>
                    <a:pt x="1584" y="5052"/>
                    <a:pt x="1584" y="4659"/>
                  </a:cubicBezTo>
                  <a:cubicBezTo>
                    <a:pt x="1584" y="3088"/>
                    <a:pt x="2329" y="-1232"/>
                    <a:pt x="11640" y="339"/>
                  </a:cubicBezTo>
                  <a:cubicBezTo>
                    <a:pt x="17226" y="1517"/>
                    <a:pt x="20950" y="3873"/>
                    <a:pt x="20205" y="7015"/>
                  </a:cubicBezTo>
                  <a:cubicBezTo>
                    <a:pt x="20205" y="8979"/>
                    <a:pt x="17598" y="10157"/>
                    <a:pt x="15736" y="10157"/>
                  </a:cubicBezTo>
                  <a:cubicBezTo>
                    <a:pt x="15364" y="10157"/>
                    <a:pt x="15364" y="10157"/>
                    <a:pt x="15364" y="10157"/>
                  </a:cubicBezTo>
                  <a:cubicBezTo>
                    <a:pt x="15364" y="10550"/>
                    <a:pt x="15364" y="10550"/>
                    <a:pt x="15736" y="10550"/>
                  </a:cubicBezTo>
                  <a:cubicBezTo>
                    <a:pt x="17598" y="11335"/>
                    <a:pt x="19833" y="12906"/>
                    <a:pt x="19460" y="15263"/>
                  </a:cubicBezTo>
                  <a:cubicBezTo>
                    <a:pt x="19088" y="18404"/>
                    <a:pt x="14619" y="20368"/>
                    <a:pt x="9033" y="19190"/>
                  </a:cubicBezTo>
                  <a:cubicBezTo>
                    <a:pt x="3074" y="18404"/>
                    <a:pt x="-650" y="15263"/>
                    <a:pt x="95" y="12121"/>
                  </a:cubicBezTo>
                  <a:cubicBezTo>
                    <a:pt x="95" y="10943"/>
                    <a:pt x="95" y="10943"/>
                    <a:pt x="467" y="10943"/>
                  </a:cubicBezTo>
                  <a:cubicBezTo>
                    <a:pt x="8660" y="12121"/>
                    <a:pt x="8660" y="12121"/>
                    <a:pt x="8660" y="12121"/>
                  </a:cubicBezTo>
                  <a:cubicBezTo>
                    <a:pt x="9033" y="12121"/>
                    <a:pt x="9033" y="12121"/>
                    <a:pt x="9033" y="12121"/>
                  </a:cubicBezTo>
                  <a:cubicBezTo>
                    <a:pt x="9033" y="13692"/>
                    <a:pt x="9033" y="14084"/>
                    <a:pt x="9778" y="14084"/>
                  </a:cubicBezTo>
                  <a:cubicBezTo>
                    <a:pt x="10150" y="14084"/>
                    <a:pt x="10522" y="14084"/>
                    <a:pt x="10522" y="13692"/>
                  </a:cubicBezTo>
                  <a:cubicBezTo>
                    <a:pt x="10895" y="11728"/>
                    <a:pt x="10895" y="11335"/>
                    <a:pt x="9033" y="10943"/>
                  </a:cubicBezTo>
                  <a:cubicBezTo>
                    <a:pt x="6798" y="10550"/>
                    <a:pt x="6798" y="10550"/>
                    <a:pt x="6798" y="10550"/>
                  </a:cubicBezTo>
                  <a:lnTo>
                    <a:pt x="7171" y="7408"/>
                  </a:lnTo>
                  <a:close/>
                </a:path>
              </a:pathLst>
            </a:custGeom>
            <a:solidFill>
              <a:srgbClr val="FAF9F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87" name="Shape 1387"/>
            <p:cNvSpPr/>
            <p:nvPr/>
          </p:nvSpPr>
          <p:spPr>
            <a:xfrm>
              <a:off x="2335689" y="1202486"/>
              <a:ext cx="262578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99" h="19535" extrusionOk="0">
                  <a:moveTo>
                    <a:pt x="7171" y="7408"/>
                  </a:moveTo>
                  <a:cubicBezTo>
                    <a:pt x="7171" y="7015"/>
                    <a:pt x="7543" y="7015"/>
                    <a:pt x="9405" y="7408"/>
                  </a:cubicBezTo>
                  <a:cubicBezTo>
                    <a:pt x="10522" y="7408"/>
                    <a:pt x="11267" y="7408"/>
                    <a:pt x="11640" y="7015"/>
                  </a:cubicBezTo>
                  <a:cubicBezTo>
                    <a:pt x="11640" y="5444"/>
                    <a:pt x="11640" y="5444"/>
                    <a:pt x="10895" y="5052"/>
                  </a:cubicBezTo>
                  <a:cubicBezTo>
                    <a:pt x="10150" y="5052"/>
                    <a:pt x="10150" y="5052"/>
                    <a:pt x="10150" y="6230"/>
                  </a:cubicBezTo>
                  <a:cubicBezTo>
                    <a:pt x="10150" y="6623"/>
                    <a:pt x="9778" y="6623"/>
                    <a:pt x="9405" y="6623"/>
                  </a:cubicBezTo>
                  <a:cubicBezTo>
                    <a:pt x="1584" y="5052"/>
                    <a:pt x="1584" y="5052"/>
                    <a:pt x="1584" y="5052"/>
                  </a:cubicBezTo>
                  <a:cubicBezTo>
                    <a:pt x="1584" y="5052"/>
                    <a:pt x="1584" y="5052"/>
                    <a:pt x="1584" y="4659"/>
                  </a:cubicBezTo>
                  <a:cubicBezTo>
                    <a:pt x="1584" y="3088"/>
                    <a:pt x="2329" y="-1232"/>
                    <a:pt x="11640" y="339"/>
                  </a:cubicBezTo>
                  <a:cubicBezTo>
                    <a:pt x="17226" y="1517"/>
                    <a:pt x="20950" y="3873"/>
                    <a:pt x="20205" y="7015"/>
                  </a:cubicBezTo>
                  <a:cubicBezTo>
                    <a:pt x="20205" y="8979"/>
                    <a:pt x="17598" y="10157"/>
                    <a:pt x="15736" y="10157"/>
                  </a:cubicBezTo>
                  <a:cubicBezTo>
                    <a:pt x="15364" y="10157"/>
                    <a:pt x="15364" y="10157"/>
                    <a:pt x="15364" y="10157"/>
                  </a:cubicBezTo>
                  <a:cubicBezTo>
                    <a:pt x="15364" y="10550"/>
                    <a:pt x="15364" y="10550"/>
                    <a:pt x="15736" y="10550"/>
                  </a:cubicBezTo>
                  <a:cubicBezTo>
                    <a:pt x="17598" y="11335"/>
                    <a:pt x="19833" y="12906"/>
                    <a:pt x="19460" y="15263"/>
                  </a:cubicBezTo>
                  <a:cubicBezTo>
                    <a:pt x="19088" y="18404"/>
                    <a:pt x="14619" y="20368"/>
                    <a:pt x="9033" y="19190"/>
                  </a:cubicBezTo>
                  <a:cubicBezTo>
                    <a:pt x="3074" y="18404"/>
                    <a:pt x="-650" y="15263"/>
                    <a:pt x="95" y="12121"/>
                  </a:cubicBezTo>
                  <a:cubicBezTo>
                    <a:pt x="95" y="10943"/>
                    <a:pt x="95" y="10943"/>
                    <a:pt x="467" y="10943"/>
                  </a:cubicBezTo>
                  <a:cubicBezTo>
                    <a:pt x="9033" y="12121"/>
                    <a:pt x="9033" y="12121"/>
                    <a:pt x="9033" y="12121"/>
                  </a:cubicBezTo>
                  <a:cubicBezTo>
                    <a:pt x="9033" y="12121"/>
                    <a:pt x="9033" y="12121"/>
                    <a:pt x="9033" y="12121"/>
                  </a:cubicBezTo>
                  <a:cubicBezTo>
                    <a:pt x="9033" y="13692"/>
                    <a:pt x="9033" y="14084"/>
                    <a:pt x="9778" y="14084"/>
                  </a:cubicBezTo>
                  <a:cubicBezTo>
                    <a:pt x="10150" y="14084"/>
                    <a:pt x="10522" y="14084"/>
                    <a:pt x="10522" y="13692"/>
                  </a:cubicBezTo>
                  <a:cubicBezTo>
                    <a:pt x="10895" y="11728"/>
                    <a:pt x="10895" y="11335"/>
                    <a:pt x="9033" y="10943"/>
                  </a:cubicBezTo>
                  <a:cubicBezTo>
                    <a:pt x="6798" y="10550"/>
                    <a:pt x="6798" y="10550"/>
                    <a:pt x="6798" y="10550"/>
                  </a:cubicBezTo>
                  <a:lnTo>
                    <a:pt x="7171" y="7408"/>
                  </a:lnTo>
                  <a:close/>
                </a:path>
              </a:pathLst>
            </a:custGeom>
            <a:solidFill>
              <a:srgbClr val="FCFCF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88" name="Shape 1388"/>
            <p:cNvSpPr/>
            <p:nvPr/>
          </p:nvSpPr>
          <p:spPr>
            <a:xfrm>
              <a:off x="2335689" y="1202486"/>
              <a:ext cx="262578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99" h="19535" extrusionOk="0">
                  <a:moveTo>
                    <a:pt x="7171" y="7408"/>
                  </a:moveTo>
                  <a:cubicBezTo>
                    <a:pt x="7171" y="7015"/>
                    <a:pt x="7543" y="7015"/>
                    <a:pt x="9405" y="7408"/>
                  </a:cubicBezTo>
                  <a:cubicBezTo>
                    <a:pt x="10522" y="7408"/>
                    <a:pt x="11267" y="7408"/>
                    <a:pt x="11640" y="7015"/>
                  </a:cubicBezTo>
                  <a:cubicBezTo>
                    <a:pt x="11640" y="5444"/>
                    <a:pt x="11640" y="5444"/>
                    <a:pt x="10895" y="5052"/>
                  </a:cubicBezTo>
                  <a:cubicBezTo>
                    <a:pt x="10150" y="5052"/>
                    <a:pt x="10150" y="5052"/>
                    <a:pt x="10150" y="6230"/>
                  </a:cubicBezTo>
                  <a:cubicBezTo>
                    <a:pt x="10150" y="6623"/>
                    <a:pt x="9778" y="6623"/>
                    <a:pt x="9405" y="6623"/>
                  </a:cubicBezTo>
                  <a:cubicBezTo>
                    <a:pt x="1957" y="5052"/>
                    <a:pt x="1957" y="5052"/>
                    <a:pt x="1957" y="5052"/>
                  </a:cubicBezTo>
                  <a:cubicBezTo>
                    <a:pt x="1584" y="5052"/>
                    <a:pt x="1584" y="5052"/>
                    <a:pt x="1584" y="4659"/>
                  </a:cubicBezTo>
                  <a:cubicBezTo>
                    <a:pt x="1584" y="3088"/>
                    <a:pt x="2329" y="-1232"/>
                    <a:pt x="11640" y="339"/>
                  </a:cubicBezTo>
                  <a:cubicBezTo>
                    <a:pt x="17226" y="1517"/>
                    <a:pt x="20950" y="3873"/>
                    <a:pt x="20205" y="7015"/>
                  </a:cubicBezTo>
                  <a:cubicBezTo>
                    <a:pt x="20205" y="8979"/>
                    <a:pt x="17598" y="10157"/>
                    <a:pt x="15736" y="10157"/>
                  </a:cubicBezTo>
                  <a:cubicBezTo>
                    <a:pt x="15364" y="10157"/>
                    <a:pt x="15364" y="10157"/>
                    <a:pt x="15364" y="10157"/>
                  </a:cubicBezTo>
                  <a:cubicBezTo>
                    <a:pt x="15364" y="10550"/>
                    <a:pt x="15364" y="10550"/>
                    <a:pt x="15736" y="10550"/>
                  </a:cubicBezTo>
                  <a:cubicBezTo>
                    <a:pt x="17598" y="11335"/>
                    <a:pt x="19833" y="12906"/>
                    <a:pt x="19460" y="15263"/>
                  </a:cubicBezTo>
                  <a:cubicBezTo>
                    <a:pt x="19088" y="18404"/>
                    <a:pt x="14619" y="20368"/>
                    <a:pt x="9033" y="19190"/>
                  </a:cubicBezTo>
                  <a:cubicBezTo>
                    <a:pt x="3074" y="18404"/>
                    <a:pt x="-650" y="15263"/>
                    <a:pt x="95" y="12121"/>
                  </a:cubicBezTo>
                  <a:cubicBezTo>
                    <a:pt x="95" y="10943"/>
                    <a:pt x="95" y="10943"/>
                    <a:pt x="467" y="10943"/>
                  </a:cubicBezTo>
                  <a:cubicBezTo>
                    <a:pt x="9033" y="12121"/>
                    <a:pt x="9033" y="12121"/>
                    <a:pt x="9033" y="12121"/>
                  </a:cubicBezTo>
                  <a:cubicBezTo>
                    <a:pt x="9033" y="12121"/>
                    <a:pt x="9033" y="12121"/>
                    <a:pt x="9033" y="12121"/>
                  </a:cubicBezTo>
                  <a:cubicBezTo>
                    <a:pt x="9033" y="13692"/>
                    <a:pt x="9033" y="14084"/>
                    <a:pt x="9778" y="14084"/>
                  </a:cubicBezTo>
                  <a:cubicBezTo>
                    <a:pt x="10150" y="14084"/>
                    <a:pt x="10522" y="14084"/>
                    <a:pt x="10522" y="13692"/>
                  </a:cubicBezTo>
                  <a:cubicBezTo>
                    <a:pt x="10895" y="11728"/>
                    <a:pt x="10895" y="11335"/>
                    <a:pt x="9033" y="10943"/>
                  </a:cubicBezTo>
                  <a:cubicBezTo>
                    <a:pt x="6798" y="10550"/>
                    <a:pt x="6798" y="10550"/>
                    <a:pt x="6798" y="10550"/>
                  </a:cubicBezTo>
                  <a:lnTo>
                    <a:pt x="7171" y="7408"/>
                  </a:lnTo>
                  <a:close/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89" name="Shape 1389"/>
            <p:cNvSpPr/>
            <p:nvPr/>
          </p:nvSpPr>
          <p:spPr>
            <a:xfrm>
              <a:off x="2335689" y="1202486"/>
              <a:ext cx="262578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99" h="19535" extrusionOk="0">
                  <a:moveTo>
                    <a:pt x="7171" y="7408"/>
                  </a:moveTo>
                  <a:cubicBezTo>
                    <a:pt x="7171" y="7015"/>
                    <a:pt x="7543" y="7015"/>
                    <a:pt x="9405" y="7408"/>
                  </a:cubicBezTo>
                  <a:cubicBezTo>
                    <a:pt x="10522" y="7408"/>
                    <a:pt x="11267" y="7408"/>
                    <a:pt x="11640" y="7015"/>
                  </a:cubicBezTo>
                  <a:cubicBezTo>
                    <a:pt x="11640" y="5444"/>
                    <a:pt x="11640" y="5444"/>
                    <a:pt x="10895" y="5052"/>
                  </a:cubicBezTo>
                  <a:cubicBezTo>
                    <a:pt x="10150" y="5052"/>
                    <a:pt x="10150" y="5052"/>
                    <a:pt x="10150" y="6230"/>
                  </a:cubicBezTo>
                  <a:cubicBezTo>
                    <a:pt x="10150" y="6623"/>
                    <a:pt x="9778" y="6623"/>
                    <a:pt x="9405" y="6623"/>
                  </a:cubicBezTo>
                  <a:cubicBezTo>
                    <a:pt x="1957" y="5052"/>
                    <a:pt x="1957" y="5052"/>
                    <a:pt x="1957" y="5052"/>
                  </a:cubicBezTo>
                  <a:cubicBezTo>
                    <a:pt x="1584" y="5052"/>
                    <a:pt x="1584" y="5052"/>
                    <a:pt x="1584" y="4659"/>
                  </a:cubicBezTo>
                  <a:cubicBezTo>
                    <a:pt x="1584" y="3088"/>
                    <a:pt x="2329" y="-1232"/>
                    <a:pt x="11640" y="339"/>
                  </a:cubicBezTo>
                  <a:cubicBezTo>
                    <a:pt x="17226" y="1517"/>
                    <a:pt x="20950" y="3873"/>
                    <a:pt x="20205" y="7015"/>
                  </a:cubicBezTo>
                  <a:cubicBezTo>
                    <a:pt x="20205" y="8979"/>
                    <a:pt x="17598" y="10157"/>
                    <a:pt x="15736" y="10157"/>
                  </a:cubicBezTo>
                  <a:cubicBezTo>
                    <a:pt x="15736" y="10157"/>
                    <a:pt x="15364" y="10157"/>
                    <a:pt x="15364" y="10157"/>
                  </a:cubicBezTo>
                  <a:cubicBezTo>
                    <a:pt x="15364" y="10550"/>
                    <a:pt x="15364" y="10550"/>
                    <a:pt x="15736" y="10550"/>
                  </a:cubicBezTo>
                  <a:cubicBezTo>
                    <a:pt x="17598" y="11335"/>
                    <a:pt x="19833" y="12906"/>
                    <a:pt x="19460" y="15263"/>
                  </a:cubicBezTo>
                  <a:cubicBezTo>
                    <a:pt x="19088" y="18404"/>
                    <a:pt x="14619" y="20368"/>
                    <a:pt x="9033" y="19190"/>
                  </a:cubicBezTo>
                  <a:cubicBezTo>
                    <a:pt x="3074" y="18404"/>
                    <a:pt x="-650" y="15263"/>
                    <a:pt x="95" y="12121"/>
                  </a:cubicBezTo>
                  <a:cubicBezTo>
                    <a:pt x="95" y="10943"/>
                    <a:pt x="95" y="10943"/>
                    <a:pt x="467" y="10943"/>
                  </a:cubicBezTo>
                  <a:cubicBezTo>
                    <a:pt x="9033" y="12121"/>
                    <a:pt x="9033" y="12121"/>
                    <a:pt x="9033" y="12121"/>
                  </a:cubicBezTo>
                  <a:cubicBezTo>
                    <a:pt x="9033" y="12121"/>
                    <a:pt x="9033" y="12121"/>
                    <a:pt x="9033" y="12121"/>
                  </a:cubicBezTo>
                  <a:cubicBezTo>
                    <a:pt x="9033" y="13692"/>
                    <a:pt x="9033" y="14084"/>
                    <a:pt x="9778" y="14084"/>
                  </a:cubicBezTo>
                  <a:cubicBezTo>
                    <a:pt x="10150" y="14084"/>
                    <a:pt x="10522" y="14084"/>
                    <a:pt x="10522" y="13692"/>
                  </a:cubicBezTo>
                  <a:cubicBezTo>
                    <a:pt x="10895" y="11728"/>
                    <a:pt x="10895" y="11335"/>
                    <a:pt x="9033" y="10943"/>
                  </a:cubicBezTo>
                  <a:cubicBezTo>
                    <a:pt x="6798" y="10550"/>
                    <a:pt x="6798" y="10550"/>
                    <a:pt x="6798" y="10550"/>
                  </a:cubicBezTo>
                  <a:lnTo>
                    <a:pt x="7171" y="7408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pic>
          <p:nvPicPr>
            <p:cNvPr id="1390" name="image14.png"/>
            <p:cNvPicPr>
              <a:picLocks noChangeAspect="1"/>
            </p:cNvPicPr>
            <p:nvPr/>
          </p:nvPicPr>
          <p:blipFill>
            <a:blip r:embed="rId10">
              <a:extLst/>
            </a:blip>
            <a:stretch>
              <a:fillRect/>
            </a:stretch>
          </p:blipFill>
          <p:spPr>
            <a:xfrm>
              <a:off x="2254250" y="1435100"/>
              <a:ext cx="57150" cy="730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91" name="image15.png"/>
            <p:cNvPicPr>
              <a:picLocks noChangeAspect="1"/>
            </p:cNvPicPr>
            <p:nvPr/>
          </p:nvPicPr>
          <p:blipFill>
            <a:blip r:embed="rId11">
              <a:extLst/>
            </a:blip>
            <a:stretch>
              <a:fillRect/>
            </a:stretch>
          </p:blipFill>
          <p:spPr>
            <a:xfrm>
              <a:off x="2263776" y="1374775"/>
              <a:ext cx="60327" cy="698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92" name="image16.png"/>
            <p:cNvPicPr>
              <a:picLocks noChangeAspect="1"/>
            </p:cNvPicPr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>
              <a:off x="2301876" y="1165225"/>
              <a:ext cx="57151" cy="698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393" name="image17.png"/>
            <p:cNvPicPr>
              <a:picLocks noChangeAspect="1"/>
            </p:cNvPicPr>
            <p:nvPr/>
          </p:nvPicPr>
          <p:blipFill>
            <a:blip r:embed="rId13">
              <a:extLst/>
            </a:blip>
            <a:stretch>
              <a:fillRect/>
            </a:stretch>
          </p:blipFill>
          <p:spPr>
            <a:xfrm>
              <a:off x="2311400" y="1101725"/>
              <a:ext cx="57150" cy="730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394" name="Shape 1394"/>
            <p:cNvSpPr/>
            <p:nvPr/>
          </p:nvSpPr>
          <p:spPr>
            <a:xfrm>
              <a:off x="0" y="0"/>
              <a:ext cx="2695577" cy="3314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56" y="21600"/>
                  </a:moveTo>
                  <a:cubicBezTo>
                    <a:pt x="19344" y="21600"/>
                    <a:pt x="19344" y="21600"/>
                    <a:pt x="19344" y="21600"/>
                  </a:cubicBezTo>
                  <a:cubicBezTo>
                    <a:pt x="20606" y="21600"/>
                    <a:pt x="21600" y="20761"/>
                    <a:pt x="21600" y="19766"/>
                  </a:cubicBezTo>
                  <a:cubicBezTo>
                    <a:pt x="21600" y="5843"/>
                    <a:pt x="21600" y="5843"/>
                    <a:pt x="21600" y="5843"/>
                  </a:cubicBezTo>
                  <a:cubicBezTo>
                    <a:pt x="18236" y="4009"/>
                    <a:pt x="18236" y="4009"/>
                    <a:pt x="18236" y="4009"/>
                  </a:cubicBezTo>
                  <a:cubicBezTo>
                    <a:pt x="10819" y="0"/>
                    <a:pt x="10819" y="0"/>
                    <a:pt x="10819" y="0"/>
                  </a:cubicBezTo>
                  <a:cubicBezTo>
                    <a:pt x="3364" y="4009"/>
                    <a:pt x="3364" y="4009"/>
                    <a:pt x="3364" y="4009"/>
                  </a:cubicBezTo>
                  <a:cubicBezTo>
                    <a:pt x="0" y="5843"/>
                    <a:pt x="0" y="5843"/>
                    <a:pt x="0" y="5843"/>
                  </a:cubicBezTo>
                  <a:cubicBezTo>
                    <a:pt x="0" y="19766"/>
                    <a:pt x="0" y="19766"/>
                    <a:pt x="0" y="19766"/>
                  </a:cubicBezTo>
                  <a:cubicBezTo>
                    <a:pt x="0" y="20761"/>
                    <a:pt x="994" y="21600"/>
                    <a:pt x="2256" y="21600"/>
                  </a:cubicBezTo>
                </a:path>
              </a:pathLst>
            </a:custGeom>
            <a:solidFill>
              <a:srgbClr val="72727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95" name="Shape 1395"/>
            <p:cNvSpPr/>
            <p:nvPr/>
          </p:nvSpPr>
          <p:spPr>
            <a:xfrm>
              <a:off x="57150" y="1038226"/>
              <a:ext cx="2581277" cy="2219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60" y="0"/>
                  </a:moveTo>
                  <a:cubicBezTo>
                    <a:pt x="21600" y="0"/>
                    <a:pt x="21600" y="0"/>
                    <a:pt x="21600" y="46"/>
                  </a:cubicBezTo>
                  <a:cubicBezTo>
                    <a:pt x="21600" y="790"/>
                    <a:pt x="21600" y="790"/>
                    <a:pt x="21600" y="790"/>
                  </a:cubicBezTo>
                  <a:cubicBezTo>
                    <a:pt x="21600" y="790"/>
                    <a:pt x="21600" y="836"/>
                    <a:pt x="21560" y="836"/>
                  </a:cubicBezTo>
                  <a:cubicBezTo>
                    <a:pt x="21520" y="836"/>
                    <a:pt x="21520" y="790"/>
                    <a:pt x="21520" y="790"/>
                  </a:cubicBezTo>
                  <a:cubicBezTo>
                    <a:pt x="21520" y="46"/>
                    <a:pt x="21520" y="46"/>
                    <a:pt x="21520" y="46"/>
                  </a:cubicBezTo>
                  <a:cubicBezTo>
                    <a:pt x="21520" y="0"/>
                    <a:pt x="21520" y="0"/>
                    <a:pt x="21560" y="0"/>
                  </a:cubicBezTo>
                  <a:moveTo>
                    <a:pt x="40" y="0"/>
                  </a:moveTo>
                  <a:cubicBezTo>
                    <a:pt x="80" y="0"/>
                    <a:pt x="80" y="0"/>
                    <a:pt x="80" y="46"/>
                  </a:cubicBezTo>
                  <a:cubicBezTo>
                    <a:pt x="80" y="790"/>
                    <a:pt x="80" y="790"/>
                    <a:pt x="80" y="790"/>
                  </a:cubicBezTo>
                  <a:cubicBezTo>
                    <a:pt x="80" y="790"/>
                    <a:pt x="80" y="836"/>
                    <a:pt x="40" y="836"/>
                  </a:cubicBezTo>
                  <a:cubicBezTo>
                    <a:pt x="0" y="836"/>
                    <a:pt x="0" y="790"/>
                    <a:pt x="0" y="79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0"/>
                    <a:pt x="0" y="0"/>
                    <a:pt x="40" y="0"/>
                  </a:cubicBezTo>
                  <a:moveTo>
                    <a:pt x="21560" y="1440"/>
                  </a:moveTo>
                  <a:cubicBezTo>
                    <a:pt x="21600" y="1440"/>
                    <a:pt x="21600" y="1440"/>
                    <a:pt x="21600" y="1486"/>
                  </a:cubicBezTo>
                  <a:cubicBezTo>
                    <a:pt x="21600" y="2230"/>
                    <a:pt x="21600" y="2230"/>
                    <a:pt x="21600" y="2230"/>
                  </a:cubicBezTo>
                  <a:cubicBezTo>
                    <a:pt x="21600" y="2276"/>
                    <a:pt x="21600" y="2276"/>
                    <a:pt x="21560" y="2276"/>
                  </a:cubicBezTo>
                  <a:cubicBezTo>
                    <a:pt x="21520" y="2276"/>
                    <a:pt x="21520" y="2276"/>
                    <a:pt x="21520" y="2230"/>
                  </a:cubicBezTo>
                  <a:cubicBezTo>
                    <a:pt x="21520" y="1486"/>
                    <a:pt x="21520" y="1486"/>
                    <a:pt x="21520" y="1486"/>
                  </a:cubicBezTo>
                  <a:cubicBezTo>
                    <a:pt x="21520" y="1440"/>
                    <a:pt x="21520" y="1440"/>
                    <a:pt x="21560" y="1440"/>
                  </a:cubicBezTo>
                  <a:moveTo>
                    <a:pt x="40" y="1440"/>
                  </a:moveTo>
                  <a:cubicBezTo>
                    <a:pt x="80" y="1440"/>
                    <a:pt x="80" y="1486"/>
                    <a:pt x="80" y="1486"/>
                  </a:cubicBezTo>
                  <a:cubicBezTo>
                    <a:pt x="80" y="2230"/>
                    <a:pt x="80" y="2230"/>
                    <a:pt x="80" y="2230"/>
                  </a:cubicBezTo>
                  <a:cubicBezTo>
                    <a:pt x="80" y="2276"/>
                    <a:pt x="80" y="2276"/>
                    <a:pt x="40" y="2276"/>
                  </a:cubicBezTo>
                  <a:cubicBezTo>
                    <a:pt x="0" y="2276"/>
                    <a:pt x="0" y="2276"/>
                    <a:pt x="0" y="2230"/>
                  </a:cubicBezTo>
                  <a:cubicBezTo>
                    <a:pt x="0" y="1486"/>
                    <a:pt x="0" y="1486"/>
                    <a:pt x="0" y="1486"/>
                  </a:cubicBezTo>
                  <a:cubicBezTo>
                    <a:pt x="0" y="1486"/>
                    <a:pt x="0" y="1440"/>
                    <a:pt x="40" y="1440"/>
                  </a:cubicBezTo>
                  <a:moveTo>
                    <a:pt x="21560" y="2880"/>
                  </a:moveTo>
                  <a:cubicBezTo>
                    <a:pt x="21600" y="2880"/>
                    <a:pt x="21600" y="2926"/>
                    <a:pt x="21600" y="2973"/>
                  </a:cubicBezTo>
                  <a:cubicBezTo>
                    <a:pt x="21600" y="3670"/>
                    <a:pt x="21600" y="3670"/>
                    <a:pt x="21600" y="3670"/>
                  </a:cubicBezTo>
                  <a:cubicBezTo>
                    <a:pt x="21600" y="3716"/>
                    <a:pt x="21600" y="3716"/>
                    <a:pt x="21560" y="3716"/>
                  </a:cubicBezTo>
                  <a:cubicBezTo>
                    <a:pt x="21520" y="3716"/>
                    <a:pt x="21520" y="3716"/>
                    <a:pt x="21520" y="3670"/>
                  </a:cubicBezTo>
                  <a:cubicBezTo>
                    <a:pt x="21520" y="2973"/>
                    <a:pt x="21520" y="2973"/>
                    <a:pt x="21520" y="2973"/>
                  </a:cubicBezTo>
                  <a:cubicBezTo>
                    <a:pt x="21520" y="2926"/>
                    <a:pt x="21520" y="2880"/>
                    <a:pt x="21560" y="2880"/>
                  </a:cubicBezTo>
                  <a:moveTo>
                    <a:pt x="40" y="2880"/>
                  </a:moveTo>
                  <a:cubicBezTo>
                    <a:pt x="80" y="2880"/>
                    <a:pt x="80" y="2926"/>
                    <a:pt x="80" y="2973"/>
                  </a:cubicBezTo>
                  <a:cubicBezTo>
                    <a:pt x="80" y="3670"/>
                    <a:pt x="80" y="3670"/>
                    <a:pt x="80" y="3670"/>
                  </a:cubicBezTo>
                  <a:cubicBezTo>
                    <a:pt x="80" y="3716"/>
                    <a:pt x="80" y="3763"/>
                    <a:pt x="40" y="3763"/>
                  </a:cubicBezTo>
                  <a:cubicBezTo>
                    <a:pt x="0" y="3763"/>
                    <a:pt x="0" y="3716"/>
                    <a:pt x="0" y="3670"/>
                  </a:cubicBezTo>
                  <a:cubicBezTo>
                    <a:pt x="0" y="2973"/>
                    <a:pt x="0" y="2973"/>
                    <a:pt x="0" y="2973"/>
                  </a:cubicBezTo>
                  <a:cubicBezTo>
                    <a:pt x="0" y="2926"/>
                    <a:pt x="0" y="2880"/>
                    <a:pt x="40" y="2880"/>
                  </a:cubicBezTo>
                  <a:moveTo>
                    <a:pt x="21560" y="4366"/>
                  </a:moveTo>
                  <a:cubicBezTo>
                    <a:pt x="21600" y="4366"/>
                    <a:pt x="21600" y="4366"/>
                    <a:pt x="21600" y="4413"/>
                  </a:cubicBezTo>
                  <a:cubicBezTo>
                    <a:pt x="21600" y="5110"/>
                    <a:pt x="21600" y="5110"/>
                    <a:pt x="21600" y="5110"/>
                  </a:cubicBezTo>
                  <a:cubicBezTo>
                    <a:pt x="21600" y="5156"/>
                    <a:pt x="21600" y="5203"/>
                    <a:pt x="21560" y="5203"/>
                  </a:cubicBezTo>
                  <a:cubicBezTo>
                    <a:pt x="21520" y="5203"/>
                    <a:pt x="21520" y="5156"/>
                    <a:pt x="21520" y="5110"/>
                  </a:cubicBezTo>
                  <a:cubicBezTo>
                    <a:pt x="21520" y="4413"/>
                    <a:pt x="21520" y="4413"/>
                    <a:pt x="21520" y="4413"/>
                  </a:cubicBezTo>
                  <a:cubicBezTo>
                    <a:pt x="21520" y="4366"/>
                    <a:pt x="21520" y="4366"/>
                    <a:pt x="21560" y="4366"/>
                  </a:cubicBezTo>
                  <a:moveTo>
                    <a:pt x="40" y="4366"/>
                  </a:moveTo>
                  <a:cubicBezTo>
                    <a:pt x="80" y="4366"/>
                    <a:pt x="80" y="4366"/>
                    <a:pt x="80" y="4413"/>
                  </a:cubicBezTo>
                  <a:cubicBezTo>
                    <a:pt x="80" y="5156"/>
                    <a:pt x="80" y="5156"/>
                    <a:pt x="80" y="5156"/>
                  </a:cubicBezTo>
                  <a:cubicBezTo>
                    <a:pt x="80" y="5156"/>
                    <a:pt x="80" y="5203"/>
                    <a:pt x="40" y="5203"/>
                  </a:cubicBezTo>
                  <a:cubicBezTo>
                    <a:pt x="0" y="5203"/>
                    <a:pt x="0" y="5156"/>
                    <a:pt x="0" y="5156"/>
                  </a:cubicBezTo>
                  <a:cubicBezTo>
                    <a:pt x="0" y="4413"/>
                    <a:pt x="0" y="4413"/>
                    <a:pt x="0" y="4413"/>
                  </a:cubicBezTo>
                  <a:cubicBezTo>
                    <a:pt x="0" y="4366"/>
                    <a:pt x="0" y="4366"/>
                    <a:pt x="40" y="4366"/>
                  </a:cubicBezTo>
                  <a:moveTo>
                    <a:pt x="21560" y="5806"/>
                  </a:moveTo>
                  <a:cubicBezTo>
                    <a:pt x="21600" y="5806"/>
                    <a:pt x="21600" y="5806"/>
                    <a:pt x="21600" y="5853"/>
                  </a:cubicBezTo>
                  <a:cubicBezTo>
                    <a:pt x="21600" y="6596"/>
                    <a:pt x="21600" y="6596"/>
                    <a:pt x="21600" y="6596"/>
                  </a:cubicBezTo>
                  <a:cubicBezTo>
                    <a:pt x="21600" y="6643"/>
                    <a:pt x="21600" y="6643"/>
                    <a:pt x="21560" y="6643"/>
                  </a:cubicBezTo>
                  <a:cubicBezTo>
                    <a:pt x="21520" y="6643"/>
                    <a:pt x="21520" y="6643"/>
                    <a:pt x="21520" y="6596"/>
                  </a:cubicBezTo>
                  <a:cubicBezTo>
                    <a:pt x="21520" y="5853"/>
                    <a:pt x="21520" y="5853"/>
                    <a:pt x="21520" y="5853"/>
                  </a:cubicBezTo>
                  <a:cubicBezTo>
                    <a:pt x="21520" y="5806"/>
                    <a:pt x="21520" y="5806"/>
                    <a:pt x="21560" y="5806"/>
                  </a:cubicBezTo>
                  <a:moveTo>
                    <a:pt x="40" y="5806"/>
                  </a:moveTo>
                  <a:cubicBezTo>
                    <a:pt x="80" y="5806"/>
                    <a:pt x="80" y="5853"/>
                    <a:pt x="80" y="5853"/>
                  </a:cubicBezTo>
                  <a:cubicBezTo>
                    <a:pt x="80" y="6596"/>
                    <a:pt x="80" y="6596"/>
                    <a:pt x="80" y="6596"/>
                  </a:cubicBezTo>
                  <a:cubicBezTo>
                    <a:pt x="80" y="6643"/>
                    <a:pt x="80" y="6643"/>
                    <a:pt x="40" y="6643"/>
                  </a:cubicBezTo>
                  <a:cubicBezTo>
                    <a:pt x="0" y="6643"/>
                    <a:pt x="0" y="6643"/>
                    <a:pt x="0" y="6596"/>
                  </a:cubicBezTo>
                  <a:cubicBezTo>
                    <a:pt x="0" y="5853"/>
                    <a:pt x="0" y="5853"/>
                    <a:pt x="0" y="5853"/>
                  </a:cubicBezTo>
                  <a:cubicBezTo>
                    <a:pt x="0" y="5853"/>
                    <a:pt x="0" y="5806"/>
                    <a:pt x="40" y="5806"/>
                  </a:cubicBezTo>
                  <a:moveTo>
                    <a:pt x="21560" y="7246"/>
                  </a:moveTo>
                  <a:cubicBezTo>
                    <a:pt x="21600" y="7246"/>
                    <a:pt x="21600" y="7293"/>
                    <a:pt x="21600" y="7293"/>
                  </a:cubicBezTo>
                  <a:cubicBezTo>
                    <a:pt x="21600" y="8036"/>
                    <a:pt x="21600" y="8036"/>
                    <a:pt x="21600" y="8036"/>
                  </a:cubicBezTo>
                  <a:cubicBezTo>
                    <a:pt x="21600" y="8083"/>
                    <a:pt x="21600" y="8083"/>
                    <a:pt x="21560" y="8083"/>
                  </a:cubicBezTo>
                  <a:cubicBezTo>
                    <a:pt x="21520" y="8083"/>
                    <a:pt x="21520" y="8083"/>
                    <a:pt x="21520" y="8036"/>
                  </a:cubicBezTo>
                  <a:cubicBezTo>
                    <a:pt x="21520" y="7293"/>
                    <a:pt x="21520" y="7293"/>
                    <a:pt x="21520" y="7293"/>
                  </a:cubicBezTo>
                  <a:cubicBezTo>
                    <a:pt x="21520" y="7293"/>
                    <a:pt x="21520" y="7246"/>
                    <a:pt x="21560" y="7246"/>
                  </a:cubicBezTo>
                  <a:moveTo>
                    <a:pt x="40" y="7246"/>
                  </a:moveTo>
                  <a:cubicBezTo>
                    <a:pt x="80" y="7246"/>
                    <a:pt x="80" y="7293"/>
                    <a:pt x="80" y="7339"/>
                  </a:cubicBezTo>
                  <a:cubicBezTo>
                    <a:pt x="80" y="8036"/>
                    <a:pt x="80" y="8036"/>
                    <a:pt x="80" y="8036"/>
                  </a:cubicBezTo>
                  <a:cubicBezTo>
                    <a:pt x="80" y="8083"/>
                    <a:pt x="80" y="8129"/>
                    <a:pt x="40" y="8129"/>
                  </a:cubicBezTo>
                  <a:cubicBezTo>
                    <a:pt x="0" y="8129"/>
                    <a:pt x="0" y="8083"/>
                    <a:pt x="0" y="8036"/>
                  </a:cubicBezTo>
                  <a:cubicBezTo>
                    <a:pt x="0" y="7339"/>
                    <a:pt x="0" y="7339"/>
                    <a:pt x="0" y="7339"/>
                  </a:cubicBezTo>
                  <a:cubicBezTo>
                    <a:pt x="0" y="7293"/>
                    <a:pt x="0" y="7246"/>
                    <a:pt x="40" y="7246"/>
                  </a:cubicBezTo>
                  <a:moveTo>
                    <a:pt x="21560" y="8686"/>
                  </a:moveTo>
                  <a:cubicBezTo>
                    <a:pt x="21600" y="8686"/>
                    <a:pt x="21600" y="8733"/>
                    <a:pt x="21600" y="8779"/>
                  </a:cubicBezTo>
                  <a:cubicBezTo>
                    <a:pt x="21600" y="9476"/>
                    <a:pt x="21600" y="9476"/>
                    <a:pt x="21600" y="9476"/>
                  </a:cubicBezTo>
                  <a:cubicBezTo>
                    <a:pt x="21600" y="9523"/>
                    <a:pt x="21600" y="9569"/>
                    <a:pt x="21560" y="9569"/>
                  </a:cubicBezTo>
                  <a:cubicBezTo>
                    <a:pt x="21520" y="9569"/>
                    <a:pt x="21520" y="9523"/>
                    <a:pt x="21520" y="9476"/>
                  </a:cubicBezTo>
                  <a:cubicBezTo>
                    <a:pt x="21520" y="8779"/>
                    <a:pt x="21520" y="8779"/>
                    <a:pt x="21520" y="8779"/>
                  </a:cubicBezTo>
                  <a:cubicBezTo>
                    <a:pt x="21520" y="8733"/>
                    <a:pt x="21520" y="8686"/>
                    <a:pt x="21560" y="8686"/>
                  </a:cubicBezTo>
                  <a:moveTo>
                    <a:pt x="40" y="8733"/>
                  </a:moveTo>
                  <a:cubicBezTo>
                    <a:pt x="80" y="8733"/>
                    <a:pt x="80" y="8733"/>
                    <a:pt x="80" y="8779"/>
                  </a:cubicBezTo>
                  <a:cubicBezTo>
                    <a:pt x="80" y="9523"/>
                    <a:pt x="80" y="9523"/>
                    <a:pt x="80" y="9523"/>
                  </a:cubicBezTo>
                  <a:cubicBezTo>
                    <a:pt x="80" y="9523"/>
                    <a:pt x="80" y="9569"/>
                    <a:pt x="40" y="9569"/>
                  </a:cubicBezTo>
                  <a:cubicBezTo>
                    <a:pt x="0" y="9569"/>
                    <a:pt x="0" y="9523"/>
                    <a:pt x="0" y="9523"/>
                  </a:cubicBezTo>
                  <a:cubicBezTo>
                    <a:pt x="0" y="8779"/>
                    <a:pt x="0" y="8779"/>
                    <a:pt x="0" y="8779"/>
                  </a:cubicBezTo>
                  <a:cubicBezTo>
                    <a:pt x="0" y="8733"/>
                    <a:pt x="0" y="8733"/>
                    <a:pt x="40" y="8733"/>
                  </a:cubicBezTo>
                  <a:moveTo>
                    <a:pt x="21560" y="10173"/>
                  </a:moveTo>
                  <a:cubicBezTo>
                    <a:pt x="21600" y="10173"/>
                    <a:pt x="21600" y="10173"/>
                    <a:pt x="21600" y="10219"/>
                  </a:cubicBezTo>
                  <a:cubicBezTo>
                    <a:pt x="21600" y="10963"/>
                    <a:pt x="21600" y="10963"/>
                    <a:pt x="21600" y="10963"/>
                  </a:cubicBezTo>
                  <a:cubicBezTo>
                    <a:pt x="21600" y="10963"/>
                    <a:pt x="21600" y="11009"/>
                    <a:pt x="21560" y="11009"/>
                  </a:cubicBezTo>
                  <a:cubicBezTo>
                    <a:pt x="21520" y="11009"/>
                    <a:pt x="21520" y="10963"/>
                    <a:pt x="21520" y="10963"/>
                  </a:cubicBezTo>
                  <a:cubicBezTo>
                    <a:pt x="21520" y="10219"/>
                    <a:pt x="21520" y="10219"/>
                    <a:pt x="21520" y="10219"/>
                  </a:cubicBezTo>
                  <a:cubicBezTo>
                    <a:pt x="21520" y="10173"/>
                    <a:pt x="21520" y="10173"/>
                    <a:pt x="21560" y="10173"/>
                  </a:cubicBezTo>
                  <a:moveTo>
                    <a:pt x="40" y="10173"/>
                  </a:moveTo>
                  <a:cubicBezTo>
                    <a:pt x="80" y="10173"/>
                    <a:pt x="80" y="10173"/>
                    <a:pt x="80" y="10219"/>
                  </a:cubicBezTo>
                  <a:cubicBezTo>
                    <a:pt x="80" y="10963"/>
                    <a:pt x="80" y="10963"/>
                    <a:pt x="80" y="10963"/>
                  </a:cubicBezTo>
                  <a:cubicBezTo>
                    <a:pt x="80" y="11009"/>
                    <a:pt x="80" y="11009"/>
                    <a:pt x="40" y="11009"/>
                  </a:cubicBezTo>
                  <a:cubicBezTo>
                    <a:pt x="0" y="11009"/>
                    <a:pt x="0" y="11009"/>
                    <a:pt x="0" y="10963"/>
                  </a:cubicBezTo>
                  <a:cubicBezTo>
                    <a:pt x="0" y="10219"/>
                    <a:pt x="0" y="10219"/>
                    <a:pt x="0" y="10219"/>
                  </a:cubicBezTo>
                  <a:cubicBezTo>
                    <a:pt x="0" y="10173"/>
                    <a:pt x="0" y="10173"/>
                    <a:pt x="40" y="10173"/>
                  </a:cubicBezTo>
                  <a:moveTo>
                    <a:pt x="21560" y="11613"/>
                  </a:moveTo>
                  <a:cubicBezTo>
                    <a:pt x="21600" y="11613"/>
                    <a:pt x="21600" y="11659"/>
                    <a:pt x="21600" y="11659"/>
                  </a:cubicBezTo>
                  <a:cubicBezTo>
                    <a:pt x="21600" y="12403"/>
                    <a:pt x="21600" y="12403"/>
                    <a:pt x="21600" y="12403"/>
                  </a:cubicBezTo>
                  <a:cubicBezTo>
                    <a:pt x="21600" y="12449"/>
                    <a:pt x="21600" y="12449"/>
                    <a:pt x="21560" y="12449"/>
                  </a:cubicBezTo>
                  <a:cubicBezTo>
                    <a:pt x="21520" y="12449"/>
                    <a:pt x="21520" y="12449"/>
                    <a:pt x="21520" y="12403"/>
                  </a:cubicBezTo>
                  <a:cubicBezTo>
                    <a:pt x="21520" y="11659"/>
                    <a:pt x="21520" y="11659"/>
                    <a:pt x="21520" y="11659"/>
                  </a:cubicBezTo>
                  <a:cubicBezTo>
                    <a:pt x="21520" y="11659"/>
                    <a:pt x="21520" y="11613"/>
                    <a:pt x="21560" y="11613"/>
                  </a:cubicBezTo>
                  <a:moveTo>
                    <a:pt x="40" y="11613"/>
                  </a:moveTo>
                  <a:cubicBezTo>
                    <a:pt x="80" y="11613"/>
                    <a:pt x="80" y="11659"/>
                    <a:pt x="80" y="11706"/>
                  </a:cubicBezTo>
                  <a:cubicBezTo>
                    <a:pt x="80" y="12403"/>
                    <a:pt x="80" y="12403"/>
                    <a:pt x="80" y="12403"/>
                  </a:cubicBezTo>
                  <a:cubicBezTo>
                    <a:pt x="80" y="12449"/>
                    <a:pt x="80" y="12449"/>
                    <a:pt x="40" y="12449"/>
                  </a:cubicBezTo>
                  <a:cubicBezTo>
                    <a:pt x="0" y="12449"/>
                    <a:pt x="0" y="12449"/>
                    <a:pt x="0" y="12403"/>
                  </a:cubicBezTo>
                  <a:cubicBezTo>
                    <a:pt x="0" y="11706"/>
                    <a:pt x="0" y="11706"/>
                    <a:pt x="0" y="11706"/>
                  </a:cubicBezTo>
                  <a:cubicBezTo>
                    <a:pt x="0" y="11659"/>
                    <a:pt x="0" y="11613"/>
                    <a:pt x="40" y="11613"/>
                  </a:cubicBezTo>
                  <a:moveTo>
                    <a:pt x="21560" y="13053"/>
                  </a:moveTo>
                  <a:cubicBezTo>
                    <a:pt x="21600" y="13053"/>
                    <a:pt x="21600" y="13099"/>
                    <a:pt x="21600" y="13146"/>
                  </a:cubicBezTo>
                  <a:cubicBezTo>
                    <a:pt x="21600" y="13843"/>
                    <a:pt x="21600" y="13843"/>
                    <a:pt x="21600" y="13843"/>
                  </a:cubicBezTo>
                  <a:cubicBezTo>
                    <a:pt x="21600" y="13889"/>
                    <a:pt x="21600" y="13935"/>
                    <a:pt x="21560" y="13935"/>
                  </a:cubicBezTo>
                  <a:cubicBezTo>
                    <a:pt x="21520" y="13935"/>
                    <a:pt x="21520" y="13889"/>
                    <a:pt x="21520" y="13843"/>
                  </a:cubicBezTo>
                  <a:cubicBezTo>
                    <a:pt x="21520" y="13146"/>
                    <a:pt x="21520" y="13146"/>
                    <a:pt x="21520" y="13146"/>
                  </a:cubicBezTo>
                  <a:cubicBezTo>
                    <a:pt x="21520" y="13099"/>
                    <a:pt x="21520" y="13053"/>
                    <a:pt x="21560" y="13053"/>
                  </a:cubicBezTo>
                  <a:moveTo>
                    <a:pt x="40" y="13099"/>
                  </a:moveTo>
                  <a:cubicBezTo>
                    <a:pt x="80" y="13099"/>
                    <a:pt x="80" y="13099"/>
                    <a:pt x="80" y="13146"/>
                  </a:cubicBezTo>
                  <a:cubicBezTo>
                    <a:pt x="80" y="13889"/>
                    <a:pt x="80" y="13889"/>
                    <a:pt x="80" y="13889"/>
                  </a:cubicBezTo>
                  <a:cubicBezTo>
                    <a:pt x="80" y="13889"/>
                    <a:pt x="80" y="13935"/>
                    <a:pt x="40" y="13935"/>
                  </a:cubicBezTo>
                  <a:cubicBezTo>
                    <a:pt x="0" y="13935"/>
                    <a:pt x="0" y="13889"/>
                    <a:pt x="0" y="13889"/>
                  </a:cubicBezTo>
                  <a:cubicBezTo>
                    <a:pt x="0" y="13146"/>
                    <a:pt x="0" y="13146"/>
                    <a:pt x="0" y="13146"/>
                  </a:cubicBezTo>
                  <a:cubicBezTo>
                    <a:pt x="0" y="13099"/>
                    <a:pt x="0" y="13099"/>
                    <a:pt x="40" y="13099"/>
                  </a:cubicBezTo>
                  <a:moveTo>
                    <a:pt x="21560" y="14539"/>
                  </a:moveTo>
                  <a:cubicBezTo>
                    <a:pt x="21600" y="14539"/>
                    <a:pt x="21600" y="14539"/>
                    <a:pt x="21600" y="14586"/>
                  </a:cubicBezTo>
                  <a:cubicBezTo>
                    <a:pt x="21600" y="15329"/>
                    <a:pt x="21600" y="15329"/>
                    <a:pt x="21600" y="15329"/>
                  </a:cubicBezTo>
                  <a:cubicBezTo>
                    <a:pt x="21600" y="15329"/>
                    <a:pt x="21600" y="15375"/>
                    <a:pt x="21560" y="15375"/>
                  </a:cubicBezTo>
                  <a:cubicBezTo>
                    <a:pt x="21520" y="15375"/>
                    <a:pt x="21520" y="15329"/>
                    <a:pt x="21520" y="15329"/>
                  </a:cubicBezTo>
                  <a:cubicBezTo>
                    <a:pt x="21520" y="14586"/>
                    <a:pt x="21520" y="14586"/>
                    <a:pt x="21520" y="14586"/>
                  </a:cubicBezTo>
                  <a:cubicBezTo>
                    <a:pt x="21520" y="14539"/>
                    <a:pt x="21520" y="14539"/>
                    <a:pt x="21560" y="14539"/>
                  </a:cubicBezTo>
                  <a:moveTo>
                    <a:pt x="40" y="14539"/>
                  </a:moveTo>
                  <a:cubicBezTo>
                    <a:pt x="80" y="14539"/>
                    <a:pt x="80" y="14539"/>
                    <a:pt x="80" y="14586"/>
                  </a:cubicBezTo>
                  <a:cubicBezTo>
                    <a:pt x="80" y="15329"/>
                    <a:pt x="80" y="15329"/>
                    <a:pt x="80" y="15329"/>
                  </a:cubicBezTo>
                  <a:cubicBezTo>
                    <a:pt x="80" y="15375"/>
                    <a:pt x="80" y="15375"/>
                    <a:pt x="40" y="15375"/>
                  </a:cubicBezTo>
                  <a:cubicBezTo>
                    <a:pt x="0" y="15375"/>
                    <a:pt x="0" y="15375"/>
                    <a:pt x="0" y="15329"/>
                  </a:cubicBezTo>
                  <a:cubicBezTo>
                    <a:pt x="0" y="14586"/>
                    <a:pt x="0" y="14586"/>
                    <a:pt x="0" y="14586"/>
                  </a:cubicBezTo>
                  <a:cubicBezTo>
                    <a:pt x="0" y="14539"/>
                    <a:pt x="0" y="14539"/>
                    <a:pt x="40" y="14539"/>
                  </a:cubicBezTo>
                  <a:moveTo>
                    <a:pt x="21560" y="15979"/>
                  </a:moveTo>
                  <a:cubicBezTo>
                    <a:pt x="21600" y="15979"/>
                    <a:pt x="21600" y="16026"/>
                    <a:pt x="21600" y="16026"/>
                  </a:cubicBezTo>
                  <a:cubicBezTo>
                    <a:pt x="21600" y="16769"/>
                    <a:pt x="21600" y="16769"/>
                    <a:pt x="21600" y="16769"/>
                  </a:cubicBezTo>
                  <a:cubicBezTo>
                    <a:pt x="21600" y="16815"/>
                    <a:pt x="21600" y="16815"/>
                    <a:pt x="21560" y="16815"/>
                  </a:cubicBezTo>
                  <a:cubicBezTo>
                    <a:pt x="21520" y="16815"/>
                    <a:pt x="21520" y="16815"/>
                    <a:pt x="21520" y="16769"/>
                  </a:cubicBezTo>
                  <a:cubicBezTo>
                    <a:pt x="21520" y="16026"/>
                    <a:pt x="21520" y="16026"/>
                    <a:pt x="21520" y="16026"/>
                  </a:cubicBezTo>
                  <a:cubicBezTo>
                    <a:pt x="21520" y="16026"/>
                    <a:pt x="21520" y="15979"/>
                    <a:pt x="21560" y="15979"/>
                  </a:cubicBezTo>
                  <a:moveTo>
                    <a:pt x="40" y="15979"/>
                  </a:moveTo>
                  <a:cubicBezTo>
                    <a:pt x="80" y="15979"/>
                    <a:pt x="80" y="16026"/>
                    <a:pt x="80" y="16026"/>
                  </a:cubicBezTo>
                  <a:cubicBezTo>
                    <a:pt x="80" y="16769"/>
                    <a:pt x="80" y="16769"/>
                    <a:pt x="80" y="16769"/>
                  </a:cubicBezTo>
                  <a:cubicBezTo>
                    <a:pt x="80" y="16815"/>
                    <a:pt x="80" y="16815"/>
                    <a:pt x="40" y="16815"/>
                  </a:cubicBezTo>
                  <a:cubicBezTo>
                    <a:pt x="0" y="16815"/>
                    <a:pt x="0" y="16815"/>
                    <a:pt x="0" y="16769"/>
                  </a:cubicBezTo>
                  <a:cubicBezTo>
                    <a:pt x="0" y="16026"/>
                    <a:pt x="0" y="16026"/>
                    <a:pt x="0" y="16026"/>
                  </a:cubicBezTo>
                  <a:cubicBezTo>
                    <a:pt x="0" y="16026"/>
                    <a:pt x="0" y="15979"/>
                    <a:pt x="40" y="15979"/>
                  </a:cubicBezTo>
                  <a:moveTo>
                    <a:pt x="21560" y="17419"/>
                  </a:moveTo>
                  <a:cubicBezTo>
                    <a:pt x="21600" y="17419"/>
                    <a:pt x="21600" y="17466"/>
                    <a:pt x="21600" y="17512"/>
                  </a:cubicBezTo>
                  <a:cubicBezTo>
                    <a:pt x="21600" y="18209"/>
                    <a:pt x="21600" y="18209"/>
                    <a:pt x="21600" y="18209"/>
                  </a:cubicBezTo>
                  <a:cubicBezTo>
                    <a:pt x="21600" y="18255"/>
                    <a:pt x="21600" y="18302"/>
                    <a:pt x="21560" y="18302"/>
                  </a:cubicBezTo>
                  <a:cubicBezTo>
                    <a:pt x="21520" y="18302"/>
                    <a:pt x="21520" y="18255"/>
                    <a:pt x="21520" y="18209"/>
                  </a:cubicBezTo>
                  <a:cubicBezTo>
                    <a:pt x="21520" y="17512"/>
                    <a:pt x="21520" y="17512"/>
                    <a:pt x="21520" y="17512"/>
                  </a:cubicBezTo>
                  <a:cubicBezTo>
                    <a:pt x="21520" y="17466"/>
                    <a:pt x="21520" y="17419"/>
                    <a:pt x="21560" y="17419"/>
                  </a:cubicBezTo>
                  <a:moveTo>
                    <a:pt x="40" y="17419"/>
                  </a:moveTo>
                  <a:cubicBezTo>
                    <a:pt x="80" y="17419"/>
                    <a:pt x="80" y="17466"/>
                    <a:pt x="80" y="17512"/>
                  </a:cubicBezTo>
                  <a:cubicBezTo>
                    <a:pt x="80" y="18209"/>
                    <a:pt x="80" y="18209"/>
                    <a:pt x="80" y="18209"/>
                  </a:cubicBezTo>
                  <a:cubicBezTo>
                    <a:pt x="80" y="18255"/>
                    <a:pt x="80" y="18302"/>
                    <a:pt x="40" y="18302"/>
                  </a:cubicBezTo>
                  <a:cubicBezTo>
                    <a:pt x="0" y="18302"/>
                    <a:pt x="0" y="18255"/>
                    <a:pt x="0" y="18209"/>
                  </a:cubicBezTo>
                  <a:cubicBezTo>
                    <a:pt x="0" y="17512"/>
                    <a:pt x="0" y="17512"/>
                    <a:pt x="0" y="17512"/>
                  </a:cubicBezTo>
                  <a:cubicBezTo>
                    <a:pt x="0" y="17466"/>
                    <a:pt x="0" y="17419"/>
                    <a:pt x="40" y="17419"/>
                  </a:cubicBezTo>
                  <a:moveTo>
                    <a:pt x="21560" y="18906"/>
                  </a:moveTo>
                  <a:cubicBezTo>
                    <a:pt x="21600" y="18906"/>
                    <a:pt x="21600" y="18906"/>
                    <a:pt x="21600" y="18952"/>
                  </a:cubicBezTo>
                  <a:cubicBezTo>
                    <a:pt x="21600" y="19417"/>
                    <a:pt x="21600" y="19417"/>
                    <a:pt x="21600" y="19417"/>
                  </a:cubicBezTo>
                  <a:cubicBezTo>
                    <a:pt x="21600" y="19510"/>
                    <a:pt x="21600" y="19603"/>
                    <a:pt x="21600" y="19695"/>
                  </a:cubicBezTo>
                  <a:cubicBezTo>
                    <a:pt x="21600" y="19742"/>
                    <a:pt x="21560" y="19742"/>
                    <a:pt x="21560" y="19742"/>
                  </a:cubicBezTo>
                  <a:cubicBezTo>
                    <a:pt x="21520" y="19742"/>
                    <a:pt x="21480" y="19695"/>
                    <a:pt x="21480" y="19695"/>
                  </a:cubicBezTo>
                  <a:cubicBezTo>
                    <a:pt x="21520" y="19603"/>
                    <a:pt x="21520" y="19510"/>
                    <a:pt x="21520" y="19417"/>
                  </a:cubicBezTo>
                  <a:cubicBezTo>
                    <a:pt x="21520" y="18952"/>
                    <a:pt x="21520" y="18952"/>
                    <a:pt x="21520" y="18952"/>
                  </a:cubicBezTo>
                  <a:cubicBezTo>
                    <a:pt x="21520" y="18906"/>
                    <a:pt x="21520" y="18906"/>
                    <a:pt x="21560" y="18906"/>
                  </a:cubicBezTo>
                  <a:moveTo>
                    <a:pt x="40" y="18906"/>
                  </a:moveTo>
                  <a:cubicBezTo>
                    <a:pt x="80" y="18906"/>
                    <a:pt x="80" y="18906"/>
                    <a:pt x="80" y="18952"/>
                  </a:cubicBezTo>
                  <a:cubicBezTo>
                    <a:pt x="80" y="19417"/>
                    <a:pt x="80" y="19417"/>
                    <a:pt x="80" y="19417"/>
                  </a:cubicBezTo>
                  <a:cubicBezTo>
                    <a:pt x="80" y="19510"/>
                    <a:pt x="120" y="19603"/>
                    <a:pt x="120" y="19695"/>
                  </a:cubicBezTo>
                  <a:cubicBezTo>
                    <a:pt x="120" y="19695"/>
                    <a:pt x="80" y="19742"/>
                    <a:pt x="80" y="19742"/>
                  </a:cubicBezTo>
                  <a:cubicBezTo>
                    <a:pt x="40" y="19742"/>
                    <a:pt x="0" y="19742"/>
                    <a:pt x="0" y="19695"/>
                  </a:cubicBezTo>
                  <a:cubicBezTo>
                    <a:pt x="0" y="19603"/>
                    <a:pt x="0" y="19510"/>
                    <a:pt x="0" y="19417"/>
                  </a:cubicBezTo>
                  <a:cubicBezTo>
                    <a:pt x="0" y="18952"/>
                    <a:pt x="0" y="18952"/>
                    <a:pt x="0" y="18952"/>
                  </a:cubicBezTo>
                  <a:cubicBezTo>
                    <a:pt x="0" y="18906"/>
                    <a:pt x="0" y="18906"/>
                    <a:pt x="40" y="18906"/>
                  </a:cubicBezTo>
                  <a:moveTo>
                    <a:pt x="21360" y="20299"/>
                  </a:moveTo>
                  <a:cubicBezTo>
                    <a:pt x="21400" y="20299"/>
                    <a:pt x="21400" y="20299"/>
                    <a:pt x="21400" y="20299"/>
                  </a:cubicBezTo>
                  <a:cubicBezTo>
                    <a:pt x="21400" y="20346"/>
                    <a:pt x="21440" y="20392"/>
                    <a:pt x="21400" y="20392"/>
                  </a:cubicBezTo>
                  <a:cubicBezTo>
                    <a:pt x="21321" y="20625"/>
                    <a:pt x="21201" y="20810"/>
                    <a:pt x="21041" y="20996"/>
                  </a:cubicBezTo>
                  <a:cubicBezTo>
                    <a:pt x="21001" y="20996"/>
                    <a:pt x="20961" y="20996"/>
                    <a:pt x="20961" y="20996"/>
                  </a:cubicBezTo>
                  <a:cubicBezTo>
                    <a:pt x="20921" y="20950"/>
                    <a:pt x="20921" y="20950"/>
                    <a:pt x="20961" y="20903"/>
                  </a:cubicBezTo>
                  <a:cubicBezTo>
                    <a:pt x="21121" y="20764"/>
                    <a:pt x="21241" y="20532"/>
                    <a:pt x="21321" y="20346"/>
                  </a:cubicBezTo>
                  <a:cubicBezTo>
                    <a:pt x="21321" y="20346"/>
                    <a:pt x="21360" y="20299"/>
                    <a:pt x="21360" y="20299"/>
                  </a:cubicBezTo>
                  <a:moveTo>
                    <a:pt x="240" y="20299"/>
                  </a:moveTo>
                  <a:cubicBezTo>
                    <a:pt x="279" y="20299"/>
                    <a:pt x="279" y="20346"/>
                    <a:pt x="279" y="20346"/>
                  </a:cubicBezTo>
                  <a:cubicBezTo>
                    <a:pt x="399" y="20578"/>
                    <a:pt x="519" y="20764"/>
                    <a:pt x="639" y="20903"/>
                  </a:cubicBezTo>
                  <a:cubicBezTo>
                    <a:pt x="679" y="20950"/>
                    <a:pt x="679" y="20950"/>
                    <a:pt x="639" y="20996"/>
                  </a:cubicBezTo>
                  <a:cubicBezTo>
                    <a:pt x="639" y="21043"/>
                    <a:pt x="599" y="21043"/>
                    <a:pt x="599" y="20996"/>
                  </a:cubicBezTo>
                  <a:cubicBezTo>
                    <a:pt x="439" y="20810"/>
                    <a:pt x="279" y="20625"/>
                    <a:pt x="200" y="20392"/>
                  </a:cubicBezTo>
                  <a:cubicBezTo>
                    <a:pt x="200" y="20392"/>
                    <a:pt x="200" y="20346"/>
                    <a:pt x="240" y="20299"/>
                  </a:cubicBezTo>
                  <a:cubicBezTo>
                    <a:pt x="240" y="20299"/>
                    <a:pt x="240" y="20299"/>
                    <a:pt x="240" y="20299"/>
                  </a:cubicBezTo>
                  <a:moveTo>
                    <a:pt x="20482" y="21275"/>
                  </a:moveTo>
                  <a:cubicBezTo>
                    <a:pt x="20482" y="21275"/>
                    <a:pt x="20522" y="21321"/>
                    <a:pt x="20522" y="21321"/>
                  </a:cubicBezTo>
                  <a:cubicBezTo>
                    <a:pt x="20522" y="21368"/>
                    <a:pt x="20522" y="21414"/>
                    <a:pt x="20482" y="21414"/>
                  </a:cubicBezTo>
                  <a:cubicBezTo>
                    <a:pt x="20282" y="21507"/>
                    <a:pt x="20083" y="21554"/>
                    <a:pt x="19883" y="21600"/>
                  </a:cubicBezTo>
                  <a:cubicBezTo>
                    <a:pt x="19843" y="21600"/>
                    <a:pt x="19803" y="21554"/>
                    <a:pt x="19803" y="21554"/>
                  </a:cubicBezTo>
                  <a:cubicBezTo>
                    <a:pt x="19803" y="21507"/>
                    <a:pt x="19843" y="21461"/>
                    <a:pt x="19883" y="21461"/>
                  </a:cubicBezTo>
                  <a:cubicBezTo>
                    <a:pt x="20083" y="21461"/>
                    <a:pt x="20282" y="21414"/>
                    <a:pt x="20442" y="21275"/>
                  </a:cubicBezTo>
                  <a:cubicBezTo>
                    <a:pt x="20482" y="21275"/>
                    <a:pt x="20482" y="21275"/>
                    <a:pt x="20482" y="21275"/>
                  </a:cubicBezTo>
                  <a:moveTo>
                    <a:pt x="1118" y="21275"/>
                  </a:moveTo>
                  <a:cubicBezTo>
                    <a:pt x="1158" y="21321"/>
                    <a:pt x="1158" y="21321"/>
                    <a:pt x="1158" y="21321"/>
                  </a:cubicBezTo>
                  <a:cubicBezTo>
                    <a:pt x="1357" y="21414"/>
                    <a:pt x="1557" y="21461"/>
                    <a:pt x="1757" y="21461"/>
                  </a:cubicBezTo>
                  <a:cubicBezTo>
                    <a:pt x="1757" y="21461"/>
                    <a:pt x="1797" y="21507"/>
                    <a:pt x="1797" y="21554"/>
                  </a:cubicBezTo>
                  <a:cubicBezTo>
                    <a:pt x="1797" y="21554"/>
                    <a:pt x="1757" y="21600"/>
                    <a:pt x="1717" y="21600"/>
                  </a:cubicBezTo>
                  <a:cubicBezTo>
                    <a:pt x="1517" y="21554"/>
                    <a:pt x="1318" y="21507"/>
                    <a:pt x="1118" y="21414"/>
                  </a:cubicBezTo>
                  <a:cubicBezTo>
                    <a:pt x="1078" y="21414"/>
                    <a:pt x="1078" y="21368"/>
                    <a:pt x="1078" y="21321"/>
                  </a:cubicBezTo>
                  <a:cubicBezTo>
                    <a:pt x="1078" y="21321"/>
                    <a:pt x="1118" y="21275"/>
                    <a:pt x="1118" y="21275"/>
                  </a:cubicBezTo>
                  <a:moveTo>
                    <a:pt x="2356" y="21461"/>
                  </a:moveTo>
                  <a:cubicBezTo>
                    <a:pt x="2994" y="21461"/>
                    <a:pt x="2994" y="21461"/>
                    <a:pt x="2994" y="21461"/>
                  </a:cubicBezTo>
                  <a:cubicBezTo>
                    <a:pt x="3034" y="21461"/>
                    <a:pt x="3034" y="21507"/>
                    <a:pt x="3034" y="21554"/>
                  </a:cubicBezTo>
                  <a:cubicBezTo>
                    <a:pt x="3034" y="21554"/>
                    <a:pt x="3034" y="21600"/>
                    <a:pt x="2994" y="21600"/>
                  </a:cubicBezTo>
                  <a:cubicBezTo>
                    <a:pt x="2356" y="21600"/>
                    <a:pt x="2356" y="21600"/>
                    <a:pt x="2356" y="21600"/>
                  </a:cubicBezTo>
                  <a:cubicBezTo>
                    <a:pt x="2356" y="21600"/>
                    <a:pt x="2316" y="21554"/>
                    <a:pt x="2316" y="21554"/>
                  </a:cubicBezTo>
                  <a:cubicBezTo>
                    <a:pt x="2316" y="21507"/>
                    <a:pt x="2356" y="21461"/>
                    <a:pt x="2356" y="21461"/>
                  </a:cubicBezTo>
                  <a:moveTo>
                    <a:pt x="3633" y="21461"/>
                  </a:moveTo>
                  <a:cubicBezTo>
                    <a:pt x="4232" y="21461"/>
                    <a:pt x="4232" y="21461"/>
                    <a:pt x="4232" y="21461"/>
                  </a:cubicBezTo>
                  <a:cubicBezTo>
                    <a:pt x="4272" y="21461"/>
                    <a:pt x="4312" y="21507"/>
                    <a:pt x="4312" y="21554"/>
                  </a:cubicBezTo>
                  <a:cubicBezTo>
                    <a:pt x="4312" y="21554"/>
                    <a:pt x="4272" y="21600"/>
                    <a:pt x="4232" y="21600"/>
                  </a:cubicBezTo>
                  <a:cubicBezTo>
                    <a:pt x="3633" y="21600"/>
                    <a:pt x="3633" y="21600"/>
                    <a:pt x="3633" y="21600"/>
                  </a:cubicBezTo>
                  <a:cubicBezTo>
                    <a:pt x="3593" y="21600"/>
                    <a:pt x="3553" y="21554"/>
                    <a:pt x="3553" y="21554"/>
                  </a:cubicBezTo>
                  <a:cubicBezTo>
                    <a:pt x="3553" y="21507"/>
                    <a:pt x="3593" y="21461"/>
                    <a:pt x="3633" y="21461"/>
                  </a:cubicBezTo>
                  <a:moveTo>
                    <a:pt x="4871" y="21461"/>
                  </a:moveTo>
                  <a:cubicBezTo>
                    <a:pt x="5510" y="21461"/>
                    <a:pt x="5510" y="21461"/>
                    <a:pt x="5510" y="21461"/>
                  </a:cubicBezTo>
                  <a:cubicBezTo>
                    <a:pt x="5510" y="21461"/>
                    <a:pt x="5550" y="21507"/>
                    <a:pt x="5550" y="21554"/>
                  </a:cubicBezTo>
                  <a:cubicBezTo>
                    <a:pt x="5550" y="21554"/>
                    <a:pt x="5510" y="21600"/>
                    <a:pt x="5510" y="21600"/>
                  </a:cubicBezTo>
                  <a:cubicBezTo>
                    <a:pt x="4871" y="21600"/>
                    <a:pt x="4871" y="21600"/>
                    <a:pt x="4871" y="21600"/>
                  </a:cubicBezTo>
                  <a:cubicBezTo>
                    <a:pt x="4831" y="21600"/>
                    <a:pt x="4831" y="21554"/>
                    <a:pt x="4831" y="21554"/>
                  </a:cubicBezTo>
                  <a:cubicBezTo>
                    <a:pt x="4831" y="21507"/>
                    <a:pt x="4831" y="21461"/>
                    <a:pt x="4871" y="21461"/>
                  </a:cubicBezTo>
                  <a:moveTo>
                    <a:pt x="6109" y="21461"/>
                  </a:moveTo>
                  <a:cubicBezTo>
                    <a:pt x="6748" y="21461"/>
                    <a:pt x="6748" y="21461"/>
                    <a:pt x="6748" y="21461"/>
                  </a:cubicBezTo>
                  <a:cubicBezTo>
                    <a:pt x="6787" y="21461"/>
                    <a:pt x="6787" y="21507"/>
                    <a:pt x="6787" y="21554"/>
                  </a:cubicBezTo>
                  <a:cubicBezTo>
                    <a:pt x="6787" y="21554"/>
                    <a:pt x="6787" y="21600"/>
                    <a:pt x="6748" y="21600"/>
                  </a:cubicBezTo>
                  <a:cubicBezTo>
                    <a:pt x="6109" y="21600"/>
                    <a:pt x="6109" y="21600"/>
                    <a:pt x="6109" y="21600"/>
                  </a:cubicBezTo>
                  <a:cubicBezTo>
                    <a:pt x="6069" y="21600"/>
                    <a:pt x="6069" y="21554"/>
                    <a:pt x="6069" y="21554"/>
                  </a:cubicBezTo>
                  <a:cubicBezTo>
                    <a:pt x="6069" y="21507"/>
                    <a:pt x="6069" y="21461"/>
                    <a:pt x="6109" y="21461"/>
                  </a:cubicBezTo>
                  <a:moveTo>
                    <a:pt x="7386" y="21461"/>
                  </a:moveTo>
                  <a:cubicBezTo>
                    <a:pt x="7985" y="21461"/>
                    <a:pt x="7985" y="21461"/>
                    <a:pt x="7985" y="21461"/>
                  </a:cubicBezTo>
                  <a:cubicBezTo>
                    <a:pt x="8025" y="21461"/>
                    <a:pt x="8025" y="21507"/>
                    <a:pt x="8025" y="21554"/>
                  </a:cubicBezTo>
                  <a:cubicBezTo>
                    <a:pt x="8025" y="21554"/>
                    <a:pt x="8025" y="21600"/>
                    <a:pt x="7985" y="21600"/>
                  </a:cubicBezTo>
                  <a:cubicBezTo>
                    <a:pt x="7386" y="21600"/>
                    <a:pt x="7386" y="21600"/>
                    <a:pt x="7386" y="21600"/>
                  </a:cubicBezTo>
                  <a:cubicBezTo>
                    <a:pt x="7346" y="21600"/>
                    <a:pt x="7306" y="21554"/>
                    <a:pt x="7306" y="21554"/>
                  </a:cubicBezTo>
                  <a:cubicBezTo>
                    <a:pt x="7306" y="21507"/>
                    <a:pt x="7346" y="21461"/>
                    <a:pt x="7386" y="21461"/>
                  </a:cubicBezTo>
                  <a:moveTo>
                    <a:pt x="8624" y="21461"/>
                  </a:moveTo>
                  <a:cubicBezTo>
                    <a:pt x="9263" y="21461"/>
                    <a:pt x="9263" y="21461"/>
                    <a:pt x="9263" y="21461"/>
                  </a:cubicBezTo>
                  <a:cubicBezTo>
                    <a:pt x="9263" y="21461"/>
                    <a:pt x="9303" y="21507"/>
                    <a:pt x="9303" y="21554"/>
                  </a:cubicBezTo>
                  <a:cubicBezTo>
                    <a:pt x="9303" y="21554"/>
                    <a:pt x="9263" y="21600"/>
                    <a:pt x="9263" y="21600"/>
                  </a:cubicBezTo>
                  <a:cubicBezTo>
                    <a:pt x="8624" y="21600"/>
                    <a:pt x="8624" y="21600"/>
                    <a:pt x="8624" y="21600"/>
                  </a:cubicBezTo>
                  <a:cubicBezTo>
                    <a:pt x="8584" y="21600"/>
                    <a:pt x="8584" y="21554"/>
                    <a:pt x="8584" y="21554"/>
                  </a:cubicBezTo>
                  <a:cubicBezTo>
                    <a:pt x="8584" y="21507"/>
                    <a:pt x="8584" y="21461"/>
                    <a:pt x="8624" y="21461"/>
                  </a:cubicBezTo>
                  <a:moveTo>
                    <a:pt x="9862" y="21461"/>
                  </a:moveTo>
                  <a:cubicBezTo>
                    <a:pt x="10501" y="21461"/>
                    <a:pt x="10501" y="21461"/>
                    <a:pt x="10501" y="21461"/>
                  </a:cubicBezTo>
                  <a:cubicBezTo>
                    <a:pt x="10540" y="21461"/>
                    <a:pt x="10540" y="21507"/>
                    <a:pt x="10540" y="21554"/>
                  </a:cubicBezTo>
                  <a:cubicBezTo>
                    <a:pt x="10540" y="21554"/>
                    <a:pt x="10540" y="21600"/>
                    <a:pt x="10501" y="21600"/>
                  </a:cubicBezTo>
                  <a:cubicBezTo>
                    <a:pt x="9862" y="21600"/>
                    <a:pt x="9862" y="21600"/>
                    <a:pt x="9862" y="21600"/>
                  </a:cubicBezTo>
                  <a:cubicBezTo>
                    <a:pt x="9822" y="21600"/>
                    <a:pt x="9822" y="21554"/>
                    <a:pt x="9822" y="21554"/>
                  </a:cubicBezTo>
                  <a:cubicBezTo>
                    <a:pt x="9822" y="21507"/>
                    <a:pt x="9822" y="21461"/>
                    <a:pt x="9862" y="21461"/>
                  </a:cubicBezTo>
                  <a:moveTo>
                    <a:pt x="11099" y="21461"/>
                  </a:moveTo>
                  <a:cubicBezTo>
                    <a:pt x="11738" y="21461"/>
                    <a:pt x="11738" y="21461"/>
                    <a:pt x="11738" y="21461"/>
                  </a:cubicBezTo>
                  <a:cubicBezTo>
                    <a:pt x="11778" y="21461"/>
                    <a:pt x="11778" y="21507"/>
                    <a:pt x="11778" y="21554"/>
                  </a:cubicBezTo>
                  <a:cubicBezTo>
                    <a:pt x="11778" y="21554"/>
                    <a:pt x="11778" y="21600"/>
                    <a:pt x="11738" y="21600"/>
                  </a:cubicBezTo>
                  <a:cubicBezTo>
                    <a:pt x="11099" y="21600"/>
                    <a:pt x="11099" y="21600"/>
                    <a:pt x="11099" y="21600"/>
                  </a:cubicBezTo>
                  <a:cubicBezTo>
                    <a:pt x="11099" y="21600"/>
                    <a:pt x="11060" y="21554"/>
                    <a:pt x="11060" y="21554"/>
                  </a:cubicBezTo>
                  <a:cubicBezTo>
                    <a:pt x="11060" y="21507"/>
                    <a:pt x="11099" y="21461"/>
                    <a:pt x="11099" y="21461"/>
                  </a:cubicBezTo>
                  <a:moveTo>
                    <a:pt x="12377" y="21461"/>
                  </a:moveTo>
                  <a:cubicBezTo>
                    <a:pt x="12976" y="21461"/>
                    <a:pt x="12976" y="21461"/>
                    <a:pt x="12976" y="21461"/>
                  </a:cubicBezTo>
                  <a:cubicBezTo>
                    <a:pt x="13016" y="21461"/>
                    <a:pt x="13056" y="21507"/>
                    <a:pt x="13056" y="21554"/>
                  </a:cubicBezTo>
                  <a:cubicBezTo>
                    <a:pt x="13056" y="21554"/>
                    <a:pt x="13016" y="21600"/>
                    <a:pt x="12976" y="21600"/>
                  </a:cubicBezTo>
                  <a:cubicBezTo>
                    <a:pt x="12377" y="21600"/>
                    <a:pt x="12377" y="21600"/>
                    <a:pt x="12377" y="21600"/>
                  </a:cubicBezTo>
                  <a:cubicBezTo>
                    <a:pt x="12337" y="21600"/>
                    <a:pt x="12337" y="21554"/>
                    <a:pt x="12337" y="21554"/>
                  </a:cubicBezTo>
                  <a:cubicBezTo>
                    <a:pt x="12337" y="21507"/>
                    <a:pt x="12337" y="21461"/>
                    <a:pt x="12377" y="21461"/>
                  </a:cubicBezTo>
                  <a:moveTo>
                    <a:pt x="13615" y="21461"/>
                  </a:moveTo>
                  <a:cubicBezTo>
                    <a:pt x="14254" y="21461"/>
                    <a:pt x="14254" y="21461"/>
                    <a:pt x="14254" y="21461"/>
                  </a:cubicBezTo>
                  <a:cubicBezTo>
                    <a:pt x="14294" y="21461"/>
                    <a:pt x="14294" y="21507"/>
                    <a:pt x="14294" y="21554"/>
                  </a:cubicBezTo>
                  <a:cubicBezTo>
                    <a:pt x="14294" y="21554"/>
                    <a:pt x="14294" y="21600"/>
                    <a:pt x="14254" y="21600"/>
                  </a:cubicBezTo>
                  <a:cubicBezTo>
                    <a:pt x="13615" y="21600"/>
                    <a:pt x="13615" y="21600"/>
                    <a:pt x="13615" y="21600"/>
                  </a:cubicBezTo>
                  <a:cubicBezTo>
                    <a:pt x="13575" y="21600"/>
                    <a:pt x="13575" y="21554"/>
                    <a:pt x="13575" y="21554"/>
                  </a:cubicBezTo>
                  <a:cubicBezTo>
                    <a:pt x="13575" y="21507"/>
                    <a:pt x="13575" y="21461"/>
                    <a:pt x="13615" y="21461"/>
                  </a:cubicBezTo>
                  <a:moveTo>
                    <a:pt x="14852" y="21461"/>
                  </a:moveTo>
                  <a:cubicBezTo>
                    <a:pt x="15491" y="21461"/>
                    <a:pt x="15491" y="21461"/>
                    <a:pt x="15491" y="21461"/>
                  </a:cubicBezTo>
                  <a:cubicBezTo>
                    <a:pt x="15531" y="21461"/>
                    <a:pt x="15531" y="21507"/>
                    <a:pt x="15531" y="21554"/>
                  </a:cubicBezTo>
                  <a:cubicBezTo>
                    <a:pt x="15531" y="21554"/>
                    <a:pt x="15531" y="21600"/>
                    <a:pt x="15491" y="21600"/>
                  </a:cubicBezTo>
                  <a:cubicBezTo>
                    <a:pt x="14852" y="21600"/>
                    <a:pt x="14852" y="21600"/>
                    <a:pt x="14852" y="21600"/>
                  </a:cubicBezTo>
                  <a:cubicBezTo>
                    <a:pt x="14852" y="21600"/>
                    <a:pt x="14813" y="21554"/>
                    <a:pt x="14813" y="21554"/>
                  </a:cubicBezTo>
                  <a:cubicBezTo>
                    <a:pt x="14813" y="21507"/>
                    <a:pt x="14852" y="21461"/>
                    <a:pt x="14852" y="21461"/>
                  </a:cubicBezTo>
                  <a:moveTo>
                    <a:pt x="16130" y="21461"/>
                  </a:moveTo>
                  <a:cubicBezTo>
                    <a:pt x="16729" y="21461"/>
                    <a:pt x="16729" y="21461"/>
                    <a:pt x="16729" y="21461"/>
                  </a:cubicBezTo>
                  <a:cubicBezTo>
                    <a:pt x="16769" y="21461"/>
                    <a:pt x="16809" y="21507"/>
                    <a:pt x="16809" y="21554"/>
                  </a:cubicBezTo>
                  <a:cubicBezTo>
                    <a:pt x="16809" y="21554"/>
                    <a:pt x="16769" y="21600"/>
                    <a:pt x="16729" y="21600"/>
                  </a:cubicBezTo>
                  <a:cubicBezTo>
                    <a:pt x="16130" y="21600"/>
                    <a:pt x="16130" y="21600"/>
                    <a:pt x="16130" y="21600"/>
                  </a:cubicBezTo>
                  <a:cubicBezTo>
                    <a:pt x="16090" y="21600"/>
                    <a:pt x="16050" y="21554"/>
                    <a:pt x="16050" y="21554"/>
                  </a:cubicBezTo>
                  <a:cubicBezTo>
                    <a:pt x="16050" y="21507"/>
                    <a:pt x="16090" y="21461"/>
                    <a:pt x="16130" y="21461"/>
                  </a:cubicBezTo>
                  <a:moveTo>
                    <a:pt x="17368" y="21461"/>
                  </a:moveTo>
                  <a:cubicBezTo>
                    <a:pt x="18007" y="21461"/>
                    <a:pt x="18007" y="21461"/>
                    <a:pt x="18007" y="21461"/>
                  </a:cubicBezTo>
                  <a:cubicBezTo>
                    <a:pt x="18007" y="21461"/>
                    <a:pt x="18047" y="21507"/>
                    <a:pt x="18047" y="21554"/>
                  </a:cubicBezTo>
                  <a:cubicBezTo>
                    <a:pt x="18047" y="21554"/>
                    <a:pt x="18007" y="21600"/>
                    <a:pt x="18007" y="21600"/>
                  </a:cubicBezTo>
                  <a:cubicBezTo>
                    <a:pt x="17368" y="21600"/>
                    <a:pt x="17368" y="21600"/>
                    <a:pt x="17368" y="21600"/>
                  </a:cubicBezTo>
                  <a:cubicBezTo>
                    <a:pt x="17328" y="21600"/>
                    <a:pt x="17328" y="21554"/>
                    <a:pt x="17328" y="21554"/>
                  </a:cubicBezTo>
                  <a:cubicBezTo>
                    <a:pt x="17328" y="21507"/>
                    <a:pt x="17328" y="21461"/>
                    <a:pt x="17368" y="21461"/>
                  </a:cubicBezTo>
                  <a:moveTo>
                    <a:pt x="18606" y="21461"/>
                  </a:moveTo>
                  <a:cubicBezTo>
                    <a:pt x="19244" y="21461"/>
                    <a:pt x="19244" y="21461"/>
                    <a:pt x="19244" y="21461"/>
                  </a:cubicBezTo>
                  <a:cubicBezTo>
                    <a:pt x="19284" y="21461"/>
                    <a:pt x="19284" y="21507"/>
                    <a:pt x="19284" y="21554"/>
                  </a:cubicBezTo>
                  <a:cubicBezTo>
                    <a:pt x="19284" y="21554"/>
                    <a:pt x="19284" y="21600"/>
                    <a:pt x="19244" y="21600"/>
                  </a:cubicBezTo>
                  <a:cubicBezTo>
                    <a:pt x="18606" y="21600"/>
                    <a:pt x="18606" y="21600"/>
                    <a:pt x="18606" y="21600"/>
                  </a:cubicBezTo>
                  <a:cubicBezTo>
                    <a:pt x="18606" y="21600"/>
                    <a:pt x="18566" y="21554"/>
                    <a:pt x="18566" y="21554"/>
                  </a:cubicBezTo>
                  <a:cubicBezTo>
                    <a:pt x="18566" y="21507"/>
                    <a:pt x="18606" y="21461"/>
                    <a:pt x="18606" y="21461"/>
                  </a:cubicBezTo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96" name="Shape 1396"/>
            <p:cNvSpPr/>
            <p:nvPr/>
          </p:nvSpPr>
          <p:spPr>
            <a:xfrm>
              <a:off x="152400" y="133349"/>
              <a:ext cx="1108077" cy="739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07" y="0"/>
                  </a:moveTo>
                  <a:cubicBezTo>
                    <a:pt x="21507" y="0"/>
                    <a:pt x="21507" y="0"/>
                    <a:pt x="21600" y="0"/>
                  </a:cubicBezTo>
                  <a:cubicBezTo>
                    <a:pt x="21600" y="139"/>
                    <a:pt x="21600" y="279"/>
                    <a:pt x="21507" y="279"/>
                  </a:cubicBezTo>
                  <a:cubicBezTo>
                    <a:pt x="20297" y="1533"/>
                    <a:pt x="20297" y="1533"/>
                    <a:pt x="20297" y="1533"/>
                  </a:cubicBezTo>
                  <a:cubicBezTo>
                    <a:pt x="20203" y="1672"/>
                    <a:pt x="20110" y="1533"/>
                    <a:pt x="20110" y="1533"/>
                  </a:cubicBezTo>
                  <a:cubicBezTo>
                    <a:pt x="20110" y="1394"/>
                    <a:pt x="20110" y="1254"/>
                    <a:pt x="20110" y="1254"/>
                  </a:cubicBezTo>
                  <a:cubicBezTo>
                    <a:pt x="21414" y="0"/>
                    <a:pt x="21414" y="0"/>
                    <a:pt x="21414" y="0"/>
                  </a:cubicBezTo>
                  <a:lnTo>
                    <a:pt x="21507" y="0"/>
                  </a:lnTo>
                  <a:close/>
                  <a:moveTo>
                    <a:pt x="18993" y="2508"/>
                  </a:moveTo>
                  <a:cubicBezTo>
                    <a:pt x="18993" y="2508"/>
                    <a:pt x="18993" y="2508"/>
                    <a:pt x="19086" y="2508"/>
                  </a:cubicBezTo>
                  <a:cubicBezTo>
                    <a:pt x="19086" y="2648"/>
                    <a:pt x="19086" y="2787"/>
                    <a:pt x="18993" y="2787"/>
                  </a:cubicBezTo>
                  <a:cubicBezTo>
                    <a:pt x="17783" y="4041"/>
                    <a:pt x="17783" y="4041"/>
                    <a:pt x="17783" y="4041"/>
                  </a:cubicBezTo>
                  <a:cubicBezTo>
                    <a:pt x="17690" y="4181"/>
                    <a:pt x="17597" y="4041"/>
                    <a:pt x="17597" y="4041"/>
                  </a:cubicBezTo>
                  <a:cubicBezTo>
                    <a:pt x="17597" y="3902"/>
                    <a:pt x="17597" y="3763"/>
                    <a:pt x="17597" y="3763"/>
                  </a:cubicBezTo>
                  <a:cubicBezTo>
                    <a:pt x="18900" y="2508"/>
                    <a:pt x="18900" y="2508"/>
                    <a:pt x="18900" y="2508"/>
                  </a:cubicBezTo>
                  <a:lnTo>
                    <a:pt x="18993" y="2508"/>
                  </a:lnTo>
                  <a:close/>
                  <a:moveTo>
                    <a:pt x="16479" y="5017"/>
                  </a:moveTo>
                  <a:cubicBezTo>
                    <a:pt x="16479" y="5017"/>
                    <a:pt x="16479" y="5017"/>
                    <a:pt x="16572" y="5017"/>
                  </a:cubicBezTo>
                  <a:cubicBezTo>
                    <a:pt x="16572" y="5156"/>
                    <a:pt x="16572" y="5295"/>
                    <a:pt x="16479" y="5295"/>
                  </a:cubicBezTo>
                  <a:cubicBezTo>
                    <a:pt x="15269" y="6550"/>
                    <a:pt x="15269" y="6550"/>
                    <a:pt x="15269" y="6550"/>
                  </a:cubicBezTo>
                  <a:cubicBezTo>
                    <a:pt x="15176" y="6689"/>
                    <a:pt x="15083" y="6550"/>
                    <a:pt x="15083" y="6550"/>
                  </a:cubicBezTo>
                  <a:cubicBezTo>
                    <a:pt x="15083" y="6410"/>
                    <a:pt x="15083" y="6271"/>
                    <a:pt x="15083" y="6271"/>
                  </a:cubicBezTo>
                  <a:cubicBezTo>
                    <a:pt x="16386" y="5017"/>
                    <a:pt x="16386" y="5017"/>
                    <a:pt x="16386" y="5017"/>
                  </a:cubicBezTo>
                  <a:lnTo>
                    <a:pt x="16479" y="5017"/>
                  </a:lnTo>
                  <a:close/>
                  <a:moveTo>
                    <a:pt x="13966" y="7525"/>
                  </a:moveTo>
                  <a:cubicBezTo>
                    <a:pt x="13966" y="7525"/>
                    <a:pt x="13966" y="7525"/>
                    <a:pt x="14059" y="7525"/>
                  </a:cubicBezTo>
                  <a:cubicBezTo>
                    <a:pt x="14059" y="7665"/>
                    <a:pt x="14059" y="7804"/>
                    <a:pt x="13966" y="7804"/>
                  </a:cubicBezTo>
                  <a:cubicBezTo>
                    <a:pt x="12755" y="9058"/>
                    <a:pt x="12755" y="9058"/>
                    <a:pt x="12755" y="9058"/>
                  </a:cubicBezTo>
                  <a:cubicBezTo>
                    <a:pt x="12662" y="9197"/>
                    <a:pt x="12569" y="9058"/>
                    <a:pt x="12569" y="9058"/>
                  </a:cubicBezTo>
                  <a:cubicBezTo>
                    <a:pt x="12569" y="8919"/>
                    <a:pt x="12569" y="8779"/>
                    <a:pt x="12569" y="8779"/>
                  </a:cubicBezTo>
                  <a:cubicBezTo>
                    <a:pt x="13872" y="7525"/>
                    <a:pt x="13872" y="7525"/>
                    <a:pt x="13872" y="7525"/>
                  </a:cubicBezTo>
                  <a:lnTo>
                    <a:pt x="13966" y="7525"/>
                  </a:lnTo>
                  <a:close/>
                  <a:moveTo>
                    <a:pt x="11452" y="10034"/>
                  </a:moveTo>
                  <a:cubicBezTo>
                    <a:pt x="11452" y="10034"/>
                    <a:pt x="11452" y="10034"/>
                    <a:pt x="11545" y="10034"/>
                  </a:cubicBezTo>
                  <a:cubicBezTo>
                    <a:pt x="11545" y="10173"/>
                    <a:pt x="11545" y="10312"/>
                    <a:pt x="11452" y="10312"/>
                  </a:cubicBezTo>
                  <a:cubicBezTo>
                    <a:pt x="10241" y="11566"/>
                    <a:pt x="10241" y="11566"/>
                    <a:pt x="10241" y="11566"/>
                  </a:cubicBezTo>
                  <a:cubicBezTo>
                    <a:pt x="10148" y="11706"/>
                    <a:pt x="10055" y="11566"/>
                    <a:pt x="10055" y="11566"/>
                  </a:cubicBezTo>
                  <a:cubicBezTo>
                    <a:pt x="10055" y="11427"/>
                    <a:pt x="10055" y="11288"/>
                    <a:pt x="10055" y="11288"/>
                  </a:cubicBezTo>
                  <a:cubicBezTo>
                    <a:pt x="11359" y="10034"/>
                    <a:pt x="11359" y="10034"/>
                    <a:pt x="11359" y="10034"/>
                  </a:cubicBezTo>
                  <a:lnTo>
                    <a:pt x="11452" y="10034"/>
                  </a:lnTo>
                  <a:close/>
                  <a:moveTo>
                    <a:pt x="8938" y="12542"/>
                  </a:moveTo>
                  <a:cubicBezTo>
                    <a:pt x="8938" y="12542"/>
                    <a:pt x="8938" y="12542"/>
                    <a:pt x="9031" y="12542"/>
                  </a:cubicBezTo>
                  <a:cubicBezTo>
                    <a:pt x="9031" y="12681"/>
                    <a:pt x="9031" y="12821"/>
                    <a:pt x="8938" y="12821"/>
                  </a:cubicBezTo>
                  <a:cubicBezTo>
                    <a:pt x="7728" y="14075"/>
                    <a:pt x="7728" y="14075"/>
                    <a:pt x="7728" y="14075"/>
                  </a:cubicBezTo>
                  <a:cubicBezTo>
                    <a:pt x="7634" y="14075"/>
                    <a:pt x="7541" y="14075"/>
                    <a:pt x="7541" y="14075"/>
                  </a:cubicBezTo>
                  <a:cubicBezTo>
                    <a:pt x="7541" y="13935"/>
                    <a:pt x="7541" y="13796"/>
                    <a:pt x="7541" y="13796"/>
                  </a:cubicBezTo>
                  <a:cubicBezTo>
                    <a:pt x="8845" y="12542"/>
                    <a:pt x="8845" y="12542"/>
                    <a:pt x="8845" y="12542"/>
                  </a:cubicBezTo>
                  <a:lnTo>
                    <a:pt x="8938" y="12542"/>
                  </a:lnTo>
                  <a:close/>
                  <a:moveTo>
                    <a:pt x="6424" y="15050"/>
                  </a:moveTo>
                  <a:cubicBezTo>
                    <a:pt x="6424" y="15050"/>
                    <a:pt x="6424" y="15050"/>
                    <a:pt x="6517" y="15050"/>
                  </a:cubicBezTo>
                  <a:cubicBezTo>
                    <a:pt x="6517" y="15190"/>
                    <a:pt x="6517" y="15329"/>
                    <a:pt x="6424" y="15329"/>
                  </a:cubicBezTo>
                  <a:cubicBezTo>
                    <a:pt x="5214" y="16583"/>
                    <a:pt x="5214" y="16583"/>
                    <a:pt x="5214" y="16583"/>
                  </a:cubicBezTo>
                  <a:cubicBezTo>
                    <a:pt x="5121" y="16583"/>
                    <a:pt x="5028" y="16583"/>
                    <a:pt x="5028" y="16583"/>
                  </a:cubicBezTo>
                  <a:cubicBezTo>
                    <a:pt x="5028" y="16444"/>
                    <a:pt x="5028" y="16305"/>
                    <a:pt x="5028" y="16305"/>
                  </a:cubicBezTo>
                  <a:cubicBezTo>
                    <a:pt x="6331" y="15050"/>
                    <a:pt x="6331" y="15050"/>
                    <a:pt x="6331" y="15050"/>
                  </a:cubicBezTo>
                  <a:lnTo>
                    <a:pt x="6424" y="15050"/>
                  </a:lnTo>
                  <a:close/>
                  <a:moveTo>
                    <a:pt x="3910" y="17559"/>
                  </a:moveTo>
                  <a:cubicBezTo>
                    <a:pt x="3910" y="17559"/>
                    <a:pt x="3910" y="17559"/>
                    <a:pt x="4003" y="17559"/>
                  </a:cubicBezTo>
                  <a:cubicBezTo>
                    <a:pt x="4003" y="17698"/>
                    <a:pt x="4003" y="17837"/>
                    <a:pt x="3910" y="17837"/>
                  </a:cubicBezTo>
                  <a:cubicBezTo>
                    <a:pt x="2700" y="19092"/>
                    <a:pt x="2700" y="19092"/>
                    <a:pt x="2700" y="19092"/>
                  </a:cubicBezTo>
                  <a:cubicBezTo>
                    <a:pt x="2607" y="19092"/>
                    <a:pt x="2514" y="19092"/>
                    <a:pt x="2514" y="19092"/>
                  </a:cubicBezTo>
                  <a:cubicBezTo>
                    <a:pt x="2514" y="18952"/>
                    <a:pt x="2514" y="18813"/>
                    <a:pt x="2514" y="18813"/>
                  </a:cubicBezTo>
                  <a:cubicBezTo>
                    <a:pt x="3817" y="17559"/>
                    <a:pt x="3817" y="17559"/>
                    <a:pt x="3817" y="17559"/>
                  </a:cubicBezTo>
                  <a:lnTo>
                    <a:pt x="3910" y="17559"/>
                  </a:lnTo>
                  <a:close/>
                  <a:moveTo>
                    <a:pt x="1397" y="20067"/>
                  </a:moveTo>
                  <a:cubicBezTo>
                    <a:pt x="1397" y="20067"/>
                    <a:pt x="1397" y="20067"/>
                    <a:pt x="1490" y="20067"/>
                  </a:cubicBezTo>
                  <a:cubicBezTo>
                    <a:pt x="1490" y="20206"/>
                    <a:pt x="1490" y="20346"/>
                    <a:pt x="1397" y="20346"/>
                  </a:cubicBezTo>
                  <a:cubicBezTo>
                    <a:pt x="186" y="21600"/>
                    <a:pt x="186" y="21600"/>
                    <a:pt x="186" y="21600"/>
                  </a:cubicBezTo>
                  <a:cubicBezTo>
                    <a:pt x="93" y="21600"/>
                    <a:pt x="0" y="21600"/>
                    <a:pt x="0" y="21600"/>
                  </a:cubicBezTo>
                  <a:cubicBezTo>
                    <a:pt x="0" y="21461"/>
                    <a:pt x="0" y="21321"/>
                    <a:pt x="0" y="21321"/>
                  </a:cubicBezTo>
                  <a:cubicBezTo>
                    <a:pt x="1303" y="20067"/>
                    <a:pt x="1303" y="20067"/>
                    <a:pt x="1303" y="20067"/>
                  </a:cubicBezTo>
                  <a:lnTo>
                    <a:pt x="1397" y="2006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97" name="Shape 1397"/>
            <p:cNvSpPr/>
            <p:nvPr/>
          </p:nvSpPr>
          <p:spPr>
            <a:xfrm>
              <a:off x="1311276" y="66675"/>
              <a:ext cx="73555" cy="354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50" h="20100" extrusionOk="0">
                  <a:moveTo>
                    <a:pt x="10800" y="0"/>
                  </a:moveTo>
                  <a:cubicBezTo>
                    <a:pt x="10800" y="2700"/>
                    <a:pt x="10800" y="2700"/>
                    <a:pt x="10800" y="2700"/>
                  </a:cubicBezTo>
                  <a:cubicBezTo>
                    <a:pt x="20250" y="13500"/>
                    <a:pt x="20250" y="13500"/>
                    <a:pt x="20250" y="13500"/>
                  </a:cubicBezTo>
                  <a:cubicBezTo>
                    <a:pt x="20250" y="13500"/>
                    <a:pt x="21600" y="16200"/>
                    <a:pt x="20250" y="18900"/>
                  </a:cubicBezTo>
                  <a:cubicBezTo>
                    <a:pt x="20250" y="18900"/>
                    <a:pt x="18900" y="21600"/>
                    <a:pt x="17550" y="18900"/>
                  </a:cubicBezTo>
                  <a:cubicBezTo>
                    <a:pt x="10800" y="8100"/>
                    <a:pt x="10800" y="8100"/>
                    <a:pt x="10800" y="8100"/>
                  </a:cubicBezTo>
                  <a:cubicBezTo>
                    <a:pt x="2700" y="18900"/>
                    <a:pt x="2700" y="18900"/>
                    <a:pt x="2700" y="18900"/>
                  </a:cubicBezTo>
                  <a:cubicBezTo>
                    <a:pt x="1350" y="21600"/>
                    <a:pt x="0" y="18900"/>
                    <a:pt x="0" y="18900"/>
                  </a:cubicBezTo>
                  <a:cubicBezTo>
                    <a:pt x="0" y="16200"/>
                    <a:pt x="0" y="13500"/>
                    <a:pt x="0" y="13500"/>
                  </a:cubicBezTo>
                  <a:cubicBezTo>
                    <a:pt x="9450" y="2700"/>
                    <a:pt x="9450" y="2700"/>
                    <a:pt x="9450" y="2700"/>
                  </a:cubicBezTo>
                  <a:lnTo>
                    <a:pt x="108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98" name="Shape 1398"/>
            <p:cNvSpPr/>
            <p:nvPr/>
          </p:nvSpPr>
          <p:spPr>
            <a:xfrm>
              <a:off x="1436295" y="133349"/>
              <a:ext cx="1110574" cy="739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5" h="21600" extrusionOk="0">
                  <a:moveTo>
                    <a:pt x="162" y="0"/>
                  </a:moveTo>
                  <a:cubicBezTo>
                    <a:pt x="162" y="0"/>
                    <a:pt x="162" y="0"/>
                    <a:pt x="162" y="0"/>
                  </a:cubicBezTo>
                  <a:cubicBezTo>
                    <a:pt x="1460" y="1254"/>
                    <a:pt x="1460" y="1254"/>
                    <a:pt x="1460" y="1254"/>
                  </a:cubicBezTo>
                  <a:cubicBezTo>
                    <a:pt x="1460" y="1254"/>
                    <a:pt x="1553" y="1394"/>
                    <a:pt x="1460" y="1533"/>
                  </a:cubicBezTo>
                  <a:cubicBezTo>
                    <a:pt x="1460" y="1533"/>
                    <a:pt x="1368" y="1672"/>
                    <a:pt x="1275" y="1533"/>
                  </a:cubicBezTo>
                  <a:cubicBezTo>
                    <a:pt x="70" y="279"/>
                    <a:pt x="70" y="279"/>
                    <a:pt x="70" y="279"/>
                  </a:cubicBezTo>
                  <a:cubicBezTo>
                    <a:pt x="-23" y="279"/>
                    <a:pt x="-23" y="139"/>
                    <a:pt x="70" y="0"/>
                  </a:cubicBezTo>
                  <a:cubicBezTo>
                    <a:pt x="70" y="0"/>
                    <a:pt x="70" y="0"/>
                    <a:pt x="162" y="0"/>
                  </a:cubicBezTo>
                  <a:close/>
                  <a:moveTo>
                    <a:pt x="2665" y="2508"/>
                  </a:moveTo>
                  <a:cubicBezTo>
                    <a:pt x="2665" y="2508"/>
                    <a:pt x="2665" y="2508"/>
                    <a:pt x="2665" y="2508"/>
                  </a:cubicBezTo>
                  <a:cubicBezTo>
                    <a:pt x="3963" y="3763"/>
                    <a:pt x="3963" y="3763"/>
                    <a:pt x="3963" y="3763"/>
                  </a:cubicBezTo>
                  <a:cubicBezTo>
                    <a:pt x="3963" y="3763"/>
                    <a:pt x="4056" y="3902"/>
                    <a:pt x="3963" y="4041"/>
                  </a:cubicBezTo>
                  <a:cubicBezTo>
                    <a:pt x="3963" y="4041"/>
                    <a:pt x="3871" y="4181"/>
                    <a:pt x="3778" y="4041"/>
                  </a:cubicBezTo>
                  <a:cubicBezTo>
                    <a:pt x="2573" y="2787"/>
                    <a:pt x="2573" y="2787"/>
                    <a:pt x="2573" y="2787"/>
                  </a:cubicBezTo>
                  <a:cubicBezTo>
                    <a:pt x="2480" y="2787"/>
                    <a:pt x="2480" y="2648"/>
                    <a:pt x="2573" y="2508"/>
                  </a:cubicBezTo>
                  <a:cubicBezTo>
                    <a:pt x="2573" y="2508"/>
                    <a:pt x="2573" y="2508"/>
                    <a:pt x="2665" y="2508"/>
                  </a:cubicBezTo>
                  <a:close/>
                  <a:moveTo>
                    <a:pt x="5168" y="5017"/>
                  </a:moveTo>
                  <a:cubicBezTo>
                    <a:pt x="5168" y="5017"/>
                    <a:pt x="5168" y="5017"/>
                    <a:pt x="5168" y="5017"/>
                  </a:cubicBezTo>
                  <a:cubicBezTo>
                    <a:pt x="6466" y="6271"/>
                    <a:pt x="6466" y="6271"/>
                    <a:pt x="6466" y="6271"/>
                  </a:cubicBezTo>
                  <a:cubicBezTo>
                    <a:pt x="6466" y="6271"/>
                    <a:pt x="6559" y="6410"/>
                    <a:pt x="6466" y="6550"/>
                  </a:cubicBezTo>
                  <a:cubicBezTo>
                    <a:pt x="6466" y="6550"/>
                    <a:pt x="6374" y="6689"/>
                    <a:pt x="6281" y="6550"/>
                  </a:cubicBezTo>
                  <a:cubicBezTo>
                    <a:pt x="5076" y="5295"/>
                    <a:pt x="5076" y="5295"/>
                    <a:pt x="5076" y="5295"/>
                  </a:cubicBezTo>
                  <a:cubicBezTo>
                    <a:pt x="4983" y="5295"/>
                    <a:pt x="4983" y="5156"/>
                    <a:pt x="5076" y="5017"/>
                  </a:cubicBezTo>
                  <a:cubicBezTo>
                    <a:pt x="5076" y="5017"/>
                    <a:pt x="5076" y="5017"/>
                    <a:pt x="5168" y="5017"/>
                  </a:cubicBezTo>
                  <a:close/>
                  <a:moveTo>
                    <a:pt x="7671" y="7525"/>
                  </a:moveTo>
                  <a:cubicBezTo>
                    <a:pt x="7671" y="7525"/>
                    <a:pt x="7671" y="7525"/>
                    <a:pt x="7671" y="7525"/>
                  </a:cubicBezTo>
                  <a:cubicBezTo>
                    <a:pt x="8969" y="8779"/>
                    <a:pt x="8969" y="8779"/>
                    <a:pt x="8969" y="8779"/>
                  </a:cubicBezTo>
                  <a:cubicBezTo>
                    <a:pt x="8969" y="8779"/>
                    <a:pt x="9062" y="8919"/>
                    <a:pt x="8969" y="9058"/>
                  </a:cubicBezTo>
                  <a:cubicBezTo>
                    <a:pt x="8969" y="9058"/>
                    <a:pt x="8877" y="9197"/>
                    <a:pt x="8784" y="9058"/>
                  </a:cubicBezTo>
                  <a:cubicBezTo>
                    <a:pt x="7579" y="7804"/>
                    <a:pt x="7579" y="7804"/>
                    <a:pt x="7579" y="7804"/>
                  </a:cubicBezTo>
                  <a:cubicBezTo>
                    <a:pt x="7486" y="7804"/>
                    <a:pt x="7486" y="7665"/>
                    <a:pt x="7579" y="7525"/>
                  </a:cubicBezTo>
                  <a:cubicBezTo>
                    <a:pt x="7579" y="7525"/>
                    <a:pt x="7579" y="7525"/>
                    <a:pt x="7671" y="7525"/>
                  </a:cubicBezTo>
                  <a:close/>
                  <a:moveTo>
                    <a:pt x="10174" y="10034"/>
                  </a:moveTo>
                  <a:cubicBezTo>
                    <a:pt x="10174" y="10034"/>
                    <a:pt x="10174" y="10034"/>
                    <a:pt x="10174" y="10034"/>
                  </a:cubicBezTo>
                  <a:cubicBezTo>
                    <a:pt x="11472" y="11288"/>
                    <a:pt x="11472" y="11288"/>
                    <a:pt x="11472" y="11288"/>
                  </a:cubicBezTo>
                  <a:cubicBezTo>
                    <a:pt x="11472" y="11288"/>
                    <a:pt x="11565" y="11427"/>
                    <a:pt x="11472" y="11566"/>
                  </a:cubicBezTo>
                  <a:cubicBezTo>
                    <a:pt x="11472" y="11566"/>
                    <a:pt x="11380" y="11706"/>
                    <a:pt x="11287" y="11566"/>
                  </a:cubicBezTo>
                  <a:cubicBezTo>
                    <a:pt x="10082" y="10312"/>
                    <a:pt x="10082" y="10312"/>
                    <a:pt x="10082" y="10312"/>
                  </a:cubicBezTo>
                  <a:cubicBezTo>
                    <a:pt x="9989" y="10312"/>
                    <a:pt x="9989" y="10173"/>
                    <a:pt x="10082" y="10034"/>
                  </a:cubicBezTo>
                  <a:cubicBezTo>
                    <a:pt x="10082" y="10034"/>
                    <a:pt x="10082" y="10034"/>
                    <a:pt x="10174" y="10034"/>
                  </a:cubicBezTo>
                  <a:close/>
                  <a:moveTo>
                    <a:pt x="12677" y="12542"/>
                  </a:moveTo>
                  <a:cubicBezTo>
                    <a:pt x="12677" y="12542"/>
                    <a:pt x="12677" y="12542"/>
                    <a:pt x="12677" y="12542"/>
                  </a:cubicBezTo>
                  <a:cubicBezTo>
                    <a:pt x="13975" y="13796"/>
                    <a:pt x="13975" y="13796"/>
                    <a:pt x="13975" y="13796"/>
                  </a:cubicBezTo>
                  <a:cubicBezTo>
                    <a:pt x="13975" y="13796"/>
                    <a:pt x="14068" y="13935"/>
                    <a:pt x="13975" y="14075"/>
                  </a:cubicBezTo>
                  <a:cubicBezTo>
                    <a:pt x="13975" y="14075"/>
                    <a:pt x="13883" y="14075"/>
                    <a:pt x="13790" y="14075"/>
                  </a:cubicBezTo>
                  <a:cubicBezTo>
                    <a:pt x="12585" y="12821"/>
                    <a:pt x="12585" y="12821"/>
                    <a:pt x="12585" y="12821"/>
                  </a:cubicBezTo>
                  <a:cubicBezTo>
                    <a:pt x="12492" y="12821"/>
                    <a:pt x="12492" y="12681"/>
                    <a:pt x="12585" y="12542"/>
                  </a:cubicBezTo>
                  <a:cubicBezTo>
                    <a:pt x="12585" y="12542"/>
                    <a:pt x="12585" y="12542"/>
                    <a:pt x="12677" y="12542"/>
                  </a:cubicBezTo>
                  <a:close/>
                  <a:moveTo>
                    <a:pt x="15180" y="15050"/>
                  </a:moveTo>
                  <a:cubicBezTo>
                    <a:pt x="15180" y="15050"/>
                    <a:pt x="15180" y="15050"/>
                    <a:pt x="15180" y="15050"/>
                  </a:cubicBezTo>
                  <a:cubicBezTo>
                    <a:pt x="16478" y="16305"/>
                    <a:pt x="16478" y="16305"/>
                    <a:pt x="16478" y="16305"/>
                  </a:cubicBezTo>
                  <a:cubicBezTo>
                    <a:pt x="16478" y="16305"/>
                    <a:pt x="16571" y="16444"/>
                    <a:pt x="16478" y="16583"/>
                  </a:cubicBezTo>
                  <a:cubicBezTo>
                    <a:pt x="16478" y="16583"/>
                    <a:pt x="16386" y="16583"/>
                    <a:pt x="16293" y="16583"/>
                  </a:cubicBezTo>
                  <a:cubicBezTo>
                    <a:pt x="15088" y="15329"/>
                    <a:pt x="15088" y="15329"/>
                    <a:pt x="15088" y="15329"/>
                  </a:cubicBezTo>
                  <a:cubicBezTo>
                    <a:pt x="14995" y="15329"/>
                    <a:pt x="14995" y="15190"/>
                    <a:pt x="15088" y="15050"/>
                  </a:cubicBezTo>
                  <a:cubicBezTo>
                    <a:pt x="15088" y="15050"/>
                    <a:pt x="15088" y="15050"/>
                    <a:pt x="15180" y="15050"/>
                  </a:cubicBezTo>
                  <a:close/>
                  <a:moveTo>
                    <a:pt x="17683" y="17559"/>
                  </a:moveTo>
                  <a:cubicBezTo>
                    <a:pt x="17683" y="17559"/>
                    <a:pt x="17683" y="17559"/>
                    <a:pt x="17683" y="17559"/>
                  </a:cubicBezTo>
                  <a:cubicBezTo>
                    <a:pt x="18981" y="18813"/>
                    <a:pt x="18981" y="18813"/>
                    <a:pt x="18981" y="18813"/>
                  </a:cubicBezTo>
                  <a:cubicBezTo>
                    <a:pt x="18981" y="18813"/>
                    <a:pt x="19074" y="18952"/>
                    <a:pt x="18981" y="19092"/>
                  </a:cubicBezTo>
                  <a:cubicBezTo>
                    <a:pt x="18981" y="19092"/>
                    <a:pt x="18889" y="19092"/>
                    <a:pt x="18796" y="19092"/>
                  </a:cubicBezTo>
                  <a:cubicBezTo>
                    <a:pt x="17591" y="17837"/>
                    <a:pt x="17591" y="17837"/>
                    <a:pt x="17591" y="17837"/>
                  </a:cubicBezTo>
                  <a:cubicBezTo>
                    <a:pt x="17498" y="17837"/>
                    <a:pt x="17498" y="17698"/>
                    <a:pt x="17591" y="17559"/>
                  </a:cubicBezTo>
                  <a:cubicBezTo>
                    <a:pt x="17591" y="17559"/>
                    <a:pt x="17591" y="17559"/>
                    <a:pt x="17683" y="17559"/>
                  </a:cubicBezTo>
                  <a:close/>
                  <a:moveTo>
                    <a:pt x="20186" y="20067"/>
                  </a:moveTo>
                  <a:cubicBezTo>
                    <a:pt x="20186" y="20067"/>
                    <a:pt x="20186" y="20067"/>
                    <a:pt x="20186" y="20067"/>
                  </a:cubicBezTo>
                  <a:cubicBezTo>
                    <a:pt x="21484" y="21321"/>
                    <a:pt x="21484" y="21321"/>
                    <a:pt x="21484" y="21321"/>
                  </a:cubicBezTo>
                  <a:cubicBezTo>
                    <a:pt x="21484" y="21321"/>
                    <a:pt x="21577" y="21461"/>
                    <a:pt x="21484" y="21600"/>
                  </a:cubicBezTo>
                  <a:cubicBezTo>
                    <a:pt x="21484" y="21600"/>
                    <a:pt x="21392" y="21600"/>
                    <a:pt x="21299" y="21600"/>
                  </a:cubicBezTo>
                  <a:cubicBezTo>
                    <a:pt x="20094" y="20346"/>
                    <a:pt x="20094" y="20346"/>
                    <a:pt x="20094" y="20346"/>
                  </a:cubicBezTo>
                  <a:cubicBezTo>
                    <a:pt x="20001" y="20346"/>
                    <a:pt x="20001" y="20206"/>
                    <a:pt x="20094" y="20067"/>
                  </a:cubicBezTo>
                  <a:cubicBezTo>
                    <a:pt x="20094" y="20067"/>
                    <a:pt x="20094" y="20067"/>
                    <a:pt x="20186" y="200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399" name="Shape 1399"/>
            <p:cNvSpPr/>
            <p:nvPr/>
          </p:nvSpPr>
          <p:spPr>
            <a:xfrm>
              <a:off x="1606550" y="628650"/>
              <a:ext cx="231777" cy="2476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50" y="0"/>
                  </a:moveTo>
                  <a:cubicBezTo>
                    <a:pt x="6750" y="0"/>
                    <a:pt x="6750" y="0"/>
                    <a:pt x="6750" y="0"/>
                  </a:cubicBezTo>
                  <a:cubicBezTo>
                    <a:pt x="2700" y="0"/>
                    <a:pt x="0" y="2908"/>
                    <a:pt x="0" y="6231"/>
                  </a:cubicBezTo>
                  <a:cubicBezTo>
                    <a:pt x="0" y="15369"/>
                    <a:pt x="0" y="15369"/>
                    <a:pt x="0" y="15369"/>
                  </a:cubicBezTo>
                  <a:cubicBezTo>
                    <a:pt x="0" y="18692"/>
                    <a:pt x="2700" y="21600"/>
                    <a:pt x="6750" y="21600"/>
                  </a:cubicBezTo>
                  <a:cubicBezTo>
                    <a:pt x="14850" y="21600"/>
                    <a:pt x="14850" y="21600"/>
                    <a:pt x="14850" y="21600"/>
                  </a:cubicBezTo>
                  <a:cubicBezTo>
                    <a:pt x="18450" y="21600"/>
                    <a:pt x="21600" y="18692"/>
                    <a:pt x="21600" y="15369"/>
                  </a:cubicBezTo>
                  <a:cubicBezTo>
                    <a:pt x="21600" y="6231"/>
                    <a:pt x="21600" y="6231"/>
                    <a:pt x="21600" y="6231"/>
                  </a:cubicBezTo>
                  <a:cubicBezTo>
                    <a:pt x="21600" y="2908"/>
                    <a:pt x="18450" y="0"/>
                    <a:pt x="14850" y="0"/>
                  </a:cubicBezTo>
                  <a:close/>
                  <a:moveTo>
                    <a:pt x="20700" y="14954"/>
                  </a:moveTo>
                  <a:cubicBezTo>
                    <a:pt x="20700" y="18277"/>
                    <a:pt x="17550" y="20769"/>
                    <a:pt x="14400" y="20769"/>
                  </a:cubicBezTo>
                  <a:cubicBezTo>
                    <a:pt x="7200" y="20769"/>
                    <a:pt x="7200" y="20769"/>
                    <a:pt x="7200" y="20769"/>
                  </a:cubicBezTo>
                  <a:cubicBezTo>
                    <a:pt x="3600" y="20769"/>
                    <a:pt x="900" y="18277"/>
                    <a:pt x="900" y="14954"/>
                  </a:cubicBezTo>
                  <a:cubicBezTo>
                    <a:pt x="900" y="6646"/>
                    <a:pt x="900" y="6646"/>
                    <a:pt x="900" y="6646"/>
                  </a:cubicBezTo>
                  <a:cubicBezTo>
                    <a:pt x="900" y="3738"/>
                    <a:pt x="3600" y="831"/>
                    <a:pt x="7200" y="831"/>
                  </a:cubicBezTo>
                  <a:cubicBezTo>
                    <a:pt x="14400" y="831"/>
                    <a:pt x="14400" y="831"/>
                    <a:pt x="14400" y="831"/>
                  </a:cubicBezTo>
                  <a:cubicBezTo>
                    <a:pt x="17550" y="831"/>
                    <a:pt x="20700" y="3738"/>
                    <a:pt x="20700" y="6646"/>
                  </a:cubicBezTo>
                  <a:lnTo>
                    <a:pt x="20700" y="1495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00" name="Shape 1400"/>
            <p:cNvSpPr/>
            <p:nvPr/>
          </p:nvSpPr>
          <p:spPr>
            <a:xfrm>
              <a:off x="844550" y="711200"/>
              <a:ext cx="1050926" cy="6921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27" y="0"/>
                  </a:moveTo>
                  <a:cubicBezTo>
                    <a:pt x="1473" y="0"/>
                    <a:pt x="1473" y="0"/>
                    <a:pt x="1473" y="0"/>
                  </a:cubicBezTo>
                  <a:cubicBezTo>
                    <a:pt x="589" y="0"/>
                    <a:pt x="0" y="1043"/>
                    <a:pt x="0" y="2383"/>
                  </a:cubicBezTo>
                  <a:cubicBezTo>
                    <a:pt x="0" y="19366"/>
                    <a:pt x="0" y="19366"/>
                    <a:pt x="0" y="19366"/>
                  </a:cubicBezTo>
                  <a:cubicBezTo>
                    <a:pt x="0" y="20706"/>
                    <a:pt x="589" y="21600"/>
                    <a:pt x="1473" y="21600"/>
                  </a:cubicBezTo>
                  <a:cubicBezTo>
                    <a:pt x="20127" y="21600"/>
                    <a:pt x="20127" y="21600"/>
                    <a:pt x="20127" y="21600"/>
                  </a:cubicBezTo>
                  <a:cubicBezTo>
                    <a:pt x="20913" y="21600"/>
                    <a:pt x="21600" y="20706"/>
                    <a:pt x="21600" y="19366"/>
                  </a:cubicBezTo>
                  <a:cubicBezTo>
                    <a:pt x="21600" y="2383"/>
                    <a:pt x="21600" y="2383"/>
                    <a:pt x="21600" y="2383"/>
                  </a:cubicBezTo>
                  <a:cubicBezTo>
                    <a:pt x="21600" y="1043"/>
                    <a:pt x="20913" y="0"/>
                    <a:pt x="20127" y="0"/>
                  </a:cubicBezTo>
                  <a:close/>
                  <a:moveTo>
                    <a:pt x="6578" y="18472"/>
                  </a:moveTo>
                  <a:cubicBezTo>
                    <a:pt x="3731" y="18472"/>
                    <a:pt x="1375" y="14897"/>
                    <a:pt x="1375" y="10428"/>
                  </a:cubicBezTo>
                  <a:cubicBezTo>
                    <a:pt x="1375" y="6108"/>
                    <a:pt x="3731" y="2532"/>
                    <a:pt x="6578" y="2532"/>
                  </a:cubicBezTo>
                  <a:cubicBezTo>
                    <a:pt x="9425" y="2532"/>
                    <a:pt x="11782" y="6108"/>
                    <a:pt x="11782" y="10428"/>
                  </a:cubicBezTo>
                  <a:cubicBezTo>
                    <a:pt x="11782" y="14897"/>
                    <a:pt x="9425" y="18472"/>
                    <a:pt x="6578" y="1847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01" name="Shape 1401"/>
            <p:cNvSpPr/>
            <p:nvPr/>
          </p:nvSpPr>
          <p:spPr>
            <a:xfrm>
              <a:off x="2247900" y="1092200"/>
              <a:ext cx="1546227" cy="5588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67" y="21600"/>
                  </a:moveTo>
                  <a:cubicBezTo>
                    <a:pt x="13867" y="18646"/>
                    <a:pt x="6800" y="19200"/>
                    <a:pt x="0" y="16246"/>
                  </a:cubicBezTo>
                  <a:cubicBezTo>
                    <a:pt x="333" y="10892"/>
                    <a:pt x="600" y="5354"/>
                    <a:pt x="933" y="0"/>
                  </a:cubicBezTo>
                  <a:cubicBezTo>
                    <a:pt x="7733" y="2954"/>
                    <a:pt x="14733" y="2400"/>
                    <a:pt x="21600" y="5354"/>
                  </a:cubicBezTo>
                  <a:cubicBezTo>
                    <a:pt x="21267" y="10708"/>
                    <a:pt x="20933" y="16062"/>
                    <a:pt x="20667" y="21600"/>
                  </a:cubicBezTo>
                </a:path>
              </a:pathLst>
            </a:custGeom>
            <a:solidFill>
              <a:srgbClr val="6EAA0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02" name="Shape 1402"/>
            <p:cNvSpPr/>
            <p:nvPr/>
          </p:nvSpPr>
          <p:spPr>
            <a:xfrm>
              <a:off x="2326251" y="1202106"/>
              <a:ext cx="272016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36" h="19773" extrusionOk="0">
                  <a:moveTo>
                    <a:pt x="7284" y="7569"/>
                  </a:moveTo>
                  <a:cubicBezTo>
                    <a:pt x="7284" y="7169"/>
                    <a:pt x="7284" y="7169"/>
                    <a:pt x="9444" y="7569"/>
                  </a:cubicBezTo>
                  <a:cubicBezTo>
                    <a:pt x="10524" y="7569"/>
                    <a:pt x="11244" y="7569"/>
                    <a:pt x="11604" y="7169"/>
                  </a:cubicBezTo>
                  <a:cubicBezTo>
                    <a:pt x="11604" y="5569"/>
                    <a:pt x="11604" y="5569"/>
                    <a:pt x="10884" y="5169"/>
                  </a:cubicBezTo>
                  <a:cubicBezTo>
                    <a:pt x="10164" y="5169"/>
                    <a:pt x="10164" y="5169"/>
                    <a:pt x="10164" y="6369"/>
                  </a:cubicBezTo>
                  <a:cubicBezTo>
                    <a:pt x="10164" y="6369"/>
                    <a:pt x="9804" y="6769"/>
                    <a:pt x="9444" y="6769"/>
                  </a:cubicBezTo>
                  <a:cubicBezTo>
                    <a:pt x="1884" y="5169"/>
                    <a:pt x="1884" y="5169"/>
                    <a:pt x="1884" y="5169"/>
                  </a:cubicBezTo>
                  <a:cubicBezTo>
                    <a:pt x="1524" y="5169"/>
                    <a:pt x="1524" y="4769"/>
                    <a:pt x="1524" y="4769"/>
                  </a:cubicBezTo>
                  <a:cubicBezTo>
                    <a:pt x="1524" y="2769"/>
                    <a:pt x="2244" y="-1231"/>
                    <a:pt x="11604" y="369"/>
                  </a:cubicBezTo>
                  <a:cubicBezTo>
                    <a:pt x="17364" y="1169"/>
                    <a:pt x="20964" y="3969"/>
                    <a:pt x="20244" y="7169"/>
                  </a:cubicBezTo>
                  <a:cubicBezTo>
                    <a:pt x="20244" y="9169"/>
                    <a:pt x="17724" y="10369"/>
                    <a:pt x="15924" y="10369"/>
                  </a:cubicBezTo>
                  <a:cubicBezTo>
                    <a:pt x="15564" y="10369"/>
                    <a:pt x="15204" y="10369"/>
                    <a:pt x="15204" y="10369"/>
                  </a:cubicBezTo>
                  <a:cubicBezTo>
                    <a:pt x="15204" y="10769"/>
                    <a:pt x="15564" y="10769"/>
                    <a:pt x="15924" y="10769"/>
                  </a:cubicBezTo>
                  <a:cubicBezTo>
                    <a:pt x="17364" y="11569"/>
                    <a:pt x="19884" y="13169"/>
                    <a:pt x="19524" y="15569"/>
                  </a:cubicBezTo>
                  <a:cubicBezTo>
                    <a:pt x="19164" y="18769"/>
                    <a:pt x="14844" y="20369"/>
                    <a:pt x="9084" y="19569"/>
                  </a:cubicBezTo>
                  <a:cubicBezTo>
                    <a:pt x="3324" y="18369"/>
                    <a:pt x="-636" y="15569"/>
                    <a:pt x="84" y="11969"/>
                  </a:cubicBezTo>
                  <a:cubicBezTo>
                    <a:pt x="84" y="11169"/>
                    <a:pt x="84" y="10769"/>
                    <a:pt x="444" y="10769"/>
                  </a:cubicBezTo>
                  <a:cubicBezTo>
                    <a:pt x="8724" y="12369"/>
                    <a:pt x="8724" y="12369"/>
                    <a:pt x="8724" y="12369"/>
                  </a:cubicBezTo>
                  <a:cubicBezTo>
                    <a:pt x="9084" y="12369"/>
                    <a:pt x="9084" y="12369"/>
                    <a:pt x="9084" y="12369"/>
                  </a:cubicBezTo>
                  <a:cubicBezTo>
                    <a:pt x="9084" y="13969"/>
                    <a:pt x="9084" y="13969"/>
                    <a:pt x="9804" y="14369"/>
                  </a:cubicBezTo>
                  <a:cubicBezTo>
                    <a:pt x="10164" y="14369"/>
                    <a:pt x="10524" y="14369"/>
                    <a:pt x="10524" y="13969"/>
                  </a:cubicBezTo>
                  <a:cubicBezTo>
                    <a:pt x="10884" y="11969"/>
                    <a:pt x="10884" y="11569"/>
                    <a:pt x="9084" y="11169"/>
                  </a:cubicBezTo>
                  <a:cubicBezTo>
                    <a:pt x="6924" y="10769"/>
                    <a:pt x="6564" y="10769"/>
                    <a:pt x="6564" y="10369"/>
                  </a:cubicBezTo>
                  <a:lnTo>
                    <a:pt x="7284" y="7569"/>
                  </a:lnTo>
                  <a:close/>
                </a:path>
              </a:pathLst>
            </a:custGeom>
            <a:solidFill>
              <a:srgbClr val="221F2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03" name="Shape 1403"/>
            <p:cNvSpPr/>
            <p:nvPr/>
          </p:nvSpPr>
          <p:spPr>
            <a:xfrm>
              <a:off x="2326251" y="1202106"/>
              <a:ext cx="272016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36" h="19773" extrusionOk="0">
                  <a:moveTo>
                    <a:pt x="7284" y="7569"/>
                  </a:moveTo>
                  <a:cubicBezTo>
                    <a:pt x="7284" y="7169"/>
                    <a:pt x="7284" y="7169"/>
                    <a:pt x="9444" y="7569"/>
                  </a:cubicBezTo>
                  <a:cubicBezTo>
                    <a:pt x="10524" y="7569"/>
                    <a:pt x="11244" y="7569"/>
                    <a:pt x="11604" y="7169"/>
                  </a:cubicBezTo>
                  <a:cubicBezTo>
                    <a:pt x="11604" y="5569"/>
                    <a:pt x="11604" y="5569"/>
                    <a:pt x="10884" y="5169"/>
                  </a:cubicBezTo>
                  <a:cubicBezTo>
                    <a:pt x="10164" y="5169"/>
                    <a:pt x="10164" y="5169"/>
                    <a:pt x="10164" y="6369"/>
                  </a:cubicBezTo>
                  <a:cubicBezTo>
                    <a:pt x="10164" y="6369"/>
                    <a:pt x="9804" y="6769"/>
                    <a:pt x="9444" y="6769"/>
                  </a:cubicBezTo>
                  <a:cubicBezTo>
                    <a:pt x="1884" y="5169"/>
                    <a:pt x="1884" y="5169"/>
                    <a:pt x="1884" y="5169"/>
                  </a:cubicBezTo>
                  <a:cubicBezTo>
                    <a:pt x="1524" y="5169"/>
                    <a:pt x="1524" y="4769"/>
                    <a:pt x="1524" y="4769"/>
                  </a:cubicBezTo>
                  <a:cubicBezTo>
                    <a:pt x="1524" y="2769"/>
                    <a:pt x="2244" y="-1231"/>
                    <a:pt x="11604" y="369"/>
                  </a:cubicBezTo>
                  <a:cubicBezTo>
                    <a:pt x="17364" y="1169"/>
                    <a:pt x="20964" y="3969"/>
                    <a:pt x="20244" y="7169"/>
                  </a:cubicBezTo>
                  <a:cubicBezTo>
                    <a:pt x="20244" y="9169"/>
                    <a:pt x="17724" y="9969"/>
                    <a:pt x="15924" y="10369"/>
                  </a:cubicBezTo>
                  <a:cubicBezTo>
                    <a:pt x="15564" y="10369"/>
                    <a:pt x="15204" y="10369"/>
                    <a:pt x="15204" y="10369"/>
                  </a:cubicBezTo>
                  <a:cubicBezTo>
                    <a:pt x="15204" y="10769"/>
                    <a:pt x="15564" y="10769"/>
                    <a:pt x="15924" y="10769"/>
                  </a:cubicBezTo>
                  <a:cubicBezTo>
                    <a:pt x="17364" y="11569"/>
                    <a:pt x="19884" y="13169"/>
                    <a:pt x="19524" y="15569"/>
                  </a:cubicBezTo>
                  <a:cubicBezTo>
                    <a:pt x="19164" y="18769"/>
                    <a:pt x="14844" y="20369"/>
                    <a:pt x="9084" y="19569"/>
                  </a:cubicBezTo>
                  <a:cubicBezTo>
                    <a:pt x="3324" y="18369"/>
                    <a:pt x="-636" y="15569"/>
                    <a:pt x="84" y="11969"/>
                  </a:cubicBezTo>
                  <a:cubicBezTo>
                    <a:pt x="84" y="11169"/>
                    <a:pt x="84" y="10769"/>
                    <a:pt x="444" y="10769"/>
                  </a:cubicBezTo>
                  <a:cubicBezTo>
                    <a:pt x="8724" y="12369"/>
                    <a:pt x="8724" y="12369"/>
                    <a:pt x="8724" y="12369"/>
                  </a:cubicBezTo>
                  <a:cubicBezTo>
                    <a:pt x="9084" y="12369"/>
                    <a:pt x="9084" y="12369"/>
                    <a:pt x="9084" y="12369"/>
                  </a:cubicBezTo>
                  <a:cubicBezTo>
                    <a:pt x="9084" y="13969"/>
                    <a:pt x="9084" y="13969"/>
                    <a:pt x="9804" y="14369"/>
                  </a:cubicBezTo>
                  <a:cubicBezTo>
                    <a:pt x="10164" y="14369"/>
                    <a:pt x="10524" y="14369"/>
                    <a:pt x="10524" y="13969"/>
                  </a:cubicBezTo>
                  <a:cubicBezTo>
                    <a:pt x="10884" y="11969"/>
                    <a:pt x="10884" y="11569"/>
                    <a:pt x="9084" y="11169"/>
                  </a:cubicBezTo>
                  <a:cubicBezTo>
                    <a:pt x="6924" y="10769"/>
                    <a:pt x="6564" y="10769"/>
                    <a:pt x="6564" y="10369"/>
                  </a:cubicBezTo>
                  <a:lnTo>
                    <a:pt x="7284" y="7569"/>
                  </a:lnTo>
                  <a:close/>
                </a:path>
              </a:pathLst>
            </a:custGeom>
            <a:solidFill>
              <a:srgbClr val="24202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04" name="Shape 1404"/>
            <p:cNvSpPr/>
            <p:nvPr/>
          </p:nvSpPr>
          <p:spPr>
            <a:xfrm>
              <a:off x="2326251" y="1202106"/>
              <a:ext cx="272016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36" h="19773" extrusionOk="0">
                  <a:moveTo>
                    <a:pt x="7284" y="7569"/>
                  </a:moveTo>
                  <a:cubicBezTo>
                    <a:pt x="7284" y="7169"/>
                    <a:pt x="7284" y="7169"/>
                    <a:pt x="9444" y="7569"/>
                  </a:cubicBezTo>
                  <a:cubicBezTo>
                    <a:pt x="10524" y="7569"/>
                    <a:pt x="11244" y="7569"/>
                    <a:pt x="11604" y="7169"/>
                  </a:cubicBezTo>
                  <a:cubicBezTo>
                    <a:pt x="11604" y="5569"/>
                    <a:pt x="11604" y="5569"/>
                    <a:pt x="10884" y="5169"/>
                  </a:cubicBezTo>
                  <a:cubicBezTo>
                    <a:pt x="10164" y="5169"/>
                    <a:pt x="10164" y="5169"/>
                    <a:pt x="10164" y="6369"/>
                  </a:cubicBezTo>
                  <a:cubicBezTo>
                    <a:pt x="10164" y="6769"/>
                    <a:pt x="9804" y="6769"/>
                    <a:pt x="9444" y="6769"/>
                  </a:cubicBezTo>
                  <a:cubicBezTo>
                    <a:pt x="1884" y="5169"/>
                    <a:pt x="1884" y="5169"/>
                    <a:pt x="1884" y="5169"/>
                  </a:cubicBezTo>
                  <a:cubicBezTo>
                    <a:pt x="1524" y="5169"/>
                    <a:pt x="1524" y="4769"/>
                    <a:pt x="1524" y="4769"/>
                  </a:cubicBezTo>
                  <a:cubicBezTo>
                    <a:pt x="1524" y="2769"/>
                    <a:pt x="2244" y="-1231"/>
                    <a:pt x="11604" y="369"/>
                  </a:cubicBezTo>
                  <a:cubicBezTo>
                    <a:pt x="17364" y="1169"/>
                    <a:pt x="20964" y="3969"/>
                    <a:pt x="20244" y="7169"/>
                  </a:cubicBezTo>
                  <a:cubicBezTo>
                    <a:pt x="20244" y="9169"/>
                    <a:pt x="17724" y="9969"/>
                    <a:pt x="15924" y="10369"/>
                  </a:cubicBezTo>
                  <a:cubicBezTo>
                    <a:pt x="15564" y="10369"/>
                    <a:pt x="15204" y="10369"/>
                    <a:pt x="15204" y="10369"/>
                  </a:cubicBezTo>
                  <a:cubicBezTo>
                    <a:pt x="15204" y="10769"/>
                    <a:pt x="15564" y="10769"/>
                    <a:pt x="15924" y="10769"/>
                  </a:cubicBezTo>
                  <a:cubicBezTo>
                    <a:pt x="17364" y="11569"/>
                    <a:pt x="19884" y="13169"/>
                    <a:pt x="19524" y="15569"/>
                  </a:cubicBezTo>
                  <a:cubicBezTo>
                    <a:pt x="19164" y="18769"/>
                    <a:pt x="14844" y="20369"/>
                    <a:pt x="9084" y="19569"/>
                  </a:cubicBezTo>
                  <a:cubicBezTo>
                    <a:pt x="3324" y="18369"/>
                    <a:pt x="-636" y="15569"/>
                    <a:pt x="84" y="11969"/>
                  </a:cubicBezTo>
                  <a:cubicBezTo>
                    <a:pt x="84" y="11169"/>
                    <a:pt x="84" y="10769"/>
                    <a:pt x="444" y="10769"/>
                  </a:cubicBezTo>
                  <a:cubicBezTo>
                    <a:pt x="8724" y="12369"/>
                    <a:pt x="8724" y="12369"/>
                    <a:pt x="8724" y="12369"/>
                  </a:cubicBezTo>
                  <a:cubicBezTo>
                    <a:pt x="9084" y="12369"/>
                    <a:pt x="9084" y="12369"/>
                    <a:pt x="9084" y="12369"/>
                  </a:cubicBezTo>
                  <a:cubicBezTo>
                    <a:pt x="9084" y="13969"/>
                    <a:pt x="9084" y="13969"/>
                    <a:pt x="9804" y="14369"/>
                  </a:cubicBezTo>
                  <a:cubicBezTo>
                    <a:pt x="10164" y="14369"/>
                    <a:pt x="10524" y="14369"/>
                    <a:pt x="10524" y="13969"/>
                  </a:cubicBezTo>
                  <a:cubicBezTo>
                    <a:pt x="10884" y="11969"/>
                    <a:pt x="10884" y="11569"/>
                    <a:pt x="9084" y="11169"/>
                  </a:cubicBezTo>
                  <a:cubicBezTo>
                    <a:pt x="6924" y="10769"/>
                    <a:pt x="6564" y="10769"/>
                    <a:pt x="6564" y="10369"/>
                  </a:cubicBezTo>
                  <a:lnTo>
                    <a:pt x="7284" y="7569"/>
                  </a:lnTo>
                  <a:close/>
                </a:path>
              </a:pathLst>
            </a:custGeom>
            <a:solidFill>
              <a:srgbClr val="25212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05" name="Shape 1405"/>
            <p:cNvSpPr/>
            <p:nvPr/>
          </p:nvSpPr>
          <p:spPr>
            <a:xfrm>
              <a:off x="2326251" y="1202106"/>
              <a:ext cx="272016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36" h="19773" extrusionOk="0">
                  <a:moveTo>
                    <a:pt x="7284" y="7569"/>
                  </a:moveTo>
                  <a:cubicBezTo>
                    <a:pt x="7284" y="7169"/>
                    <a:pt x="7284" y="7169"/>
                    <a:pt x="9444" y="7569"/>
                  </a:cubicBezTo>
                  <a:cubicBezTo>
                    <a:pt x="10524" y="7569"/>
                    <a:pt x="11244" y="7569"/>
                    <a:pt x="11604" y="7169"/>
                  </a:cubicBezTo>
                  <a:cubicBezTo>
                    <a:pt x="11604" y="5569"/>
                    <a:pt x="11604" y="5569"/>
                    <a:pt x="10884" y="5169"/>
                  </a:cubicBezTo>
                  <a:cubicBezTo>
                    <a:pt x="10164" y="5169"/>
                    <a:pt x="10164" y="5169"/>
                    <a:pt x="10164" y="6369"/>
                  </a:cubicBezTo>
                  <a:cubicBezTo>
                    <a:pt x="10164" y="6769"/>
                    <a:pt x="9804" y="6769"/>
                    <a:pt x="9444" y="6769"/>
                  </a:cubicBezTo>
                  <a:cubicBezTo>
                    <a:pt x="1884" y="5169"/>
                    <a:pt x="1884" y="5169"/>
                    <a:pt x="1884" y="5169"/>
                  </a:cubicBezTo>
                  <a:cubicBezTo>
                    <a:pt x="1524" y="5169"/>
                    <a:pt x="1524" y="4769"/>
                    <a:pt x="1524" y="4769"/>
                  </a:cubicBezTo>
                  <a:cubicBezTo>
                    <a:pt x="1524" y="2769"/>
                    <a:pt x="2244" y="-1231"/>
                    <a:pt x="11604" y="369"/>
                  </a:cubicBezTo>
                  <a:cubicBezTo>
                    <a:pt x="17364" y="1169"/>
                    <a:pt x="20964" y="3969"/>
                    <a:pt x="20244" y="7169"/>
                  </a:cubicBezTo>
                  <a:cubicBezTo>
                    <a:pt x="20244" y="9169"/>
                    <a:pt x="17724" y="9969"/>
                    <a:pt x="15924" y="10369"/>
                  </a:cubicBezTo>
                  <a:cubicBezTo>
                    <a:pt x="15564" y="10369"/>
                    <a:pt x="15204" y="10369"/>
                    <a:pt x="15204" y="10369"/>
                  </a:cubicBezTo>
                  <a:cubicBezTo>
                    <a:pt x="15204" y="10769"/>
                    <a:pt x="15564" y="10769"/>
                    <a:pt x="15924" y="10769"/>
                  </a:cubicBezTo>
                  <a:cubicBezTo>
                    <a:pt x="17364" y="11569"/>
                    <a:pt x="19884" y="13169"/>
                    <a:pt x="19524" y="15569"/>
                  </a:cubicBezTo>
                  <a:cubicBezTo>
                    <a:pt x="19164" y="18769"/>
                    <a:pt x="14844" y="20369"/>
                    <a:pt x="9084" y="19569"/>
                  </a:cubicBezTo>
                  <a:cubicBezTo>
                    <a:pt x="3324" y="18369"/>
                    <a:pt x="-636" y="15569"/>
                    <a:pt x="84" y="11969"/>
                  </a:cubicBezTo>
                  <a:cubicBezTo>
                    <a:pt x="84" y="11169"/>
                    <a:pt x="84" y="10769"/>
                    <a:pt x="444" y="10769"/>
                  </a:cubicBezTo>
                  <a:cubicBezTo>
                    <a:pt x="8724" y="12369"/>
                    <a:pt x="8724" y="12369"/>
                    <a:pt x="8724" y="12369"/>
                  </a:cubicBezTo>
                  <a:cubicBezTo>
                    <a:pt x="9084" y="12369"/>
                    <a:pt x="9084" y="12369"/>
                    <a:pt x="9084" y="12369"/>
                  </a:cubicBezTo>
                  <a:cubicBezTo>
                    <a:pt x="9084" y="13969"/>
                    <a:pt x="9084" y="13969"/>
                    <a:pt x="9804" y="14369"/>
                  </a:cubicBezTo>
                  <a:cubicBezTo>
                    <a:pt x="10164" y="14369"/>
                    <a:pt x="10524" y="14369"/>
                    <a:pt x="10524" y="13969"/>
                  </a:cubicBezTo>
                  <a:cubicBezTo>
                    <a:pt x="10884" y="11969"/>
                    <a:pt x="10884" y="11569"/>
                    <a:pt x="9084" y="11169"/>
                  </a:cubicBezTo>
                  <a:cubicBezTo>
                    <a:pt x="6924" y="10769"/>
                    <a:pt x="6564" y="10769"/>
                    <a:pt x="6564" y="10369"/>
                  </a:cubicBezTo>
                  <a:lnTo>
                    <a:pt x="7284" y="7569"/>
                  </a:lnTo>
                  <a:close/>
                </a:path>
              </a:pathLst>
            </a:custGeom>
            <a:solidFill>
              <a:srgbClr val="27222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06" name="Shape 1406"/>
            <p:cNvSpPr/>
            <p:nvPr/>
          </p:nvSpPr>
          <p:spPr>
            <a:xfrm>
              <a:off x="2326251" y="1202106"/>
              <a:ext cx="272016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36" h="19773" extrusionOk="0">
                  <a:moveTo>
                    <a:pt x="7284" y="7569"/>
                  </a:moveTo>
                  <a:cubicBezTo>
                    <a:pt x="7284" y="7169"/>
                    <a:pt x="7284" y="7169"/>
                    <a:pt x="9444" y="7569"/>
                  </a:cubicBezTo>
                  <a:cubicBezTo>
                    <a:pt x="10524" y="7569"/>
                    <a:pt x="11244" y="7569"/>
                    <a:pt x="11604" y="7169"/>
                  </a:cubicBezTo>
                  <a:cubicBezTo>
                    <a:pt x="11604" y="5569"/>
                    <a:pt x="11604" y="5569"/>
                    <a:pt x="10884" y="5169"/>
                  </a:cubicBezTo>
                  <a:cubicBezTo>
                    <a:pt x="10164" y="5169"/>
                    <a:pt x="10164" y="5169"/>
                    <a:pt x="10164" y="6369"/>
                  </a:cubicBezTo>
                  <a:cubicBezTo>
                    <a:pt x="10164" y="6769"/>
                    <a:pt x="9804" y="6769"/>
                    <a:pt x="9444" y="6769"/>
                  </a:cubicBezTo>
                  <a:cubicBezTo>
                    <a:pt x="1884" y="5169"/>
                    <a:pt x="1884" y="5169"/>
                    <a:pt x="1884" y="5169"/>
                  </a:cubicBezTo>
                  <a:cubicBezTo>
                    <a:pt x="1524" y="5169"/>
                    <a:pt x="1524" y="4769"/>
                    <a:pt x="1524" y="4769"/>
                  </a:cubicBezTo>
                  <a:cubicBezTo>
                    <a:pt x="1524" y="2769"/>
                    <a:pt x="2244" y="-1231"/>
                    <a:pt x="11604" y="369"/>
                  </a:cubicBezTo>
                  <a:cubicBezTo>
                    <a:pt x="17364" y="1169"/>
                    <a:pt x="20964" y="3969"/>
                    <a:pt x="20244" y="7169"/>
                  </a:cubicBezTo>
                  <a:cubicBezTo>
                    <a:pt x="20244" y="9169"/>
                    <a:pt x="17724" y="9969"/>
                    <a:pt x="15924" y="10369"/>
                  </a:cubicBezTo>
                  <a:cubicBezTo>
                    <a:pt x="15564" y="10369"/>
                    <a:pt x="15204" y="10369"/>
                    <a:pt x="15204" y="10369"/>
                  </a:cubicBezTo>
                  <a:cubicBezTo>
                    <a:pt x="15204" y="10769"/>
                    <a:pt x="15564" y="10769"/>
                    <a:pt x="15924" y="10769"/>
                  </a:cubicBezTo>
                  <a:cubicBezTo>
                    <a:pt x="17364" y="11569"/>
                    <a:pt x="19884" y="13169"/>
                    <a:pt x="19524" y="15569"/>
                  </a:cubicBezTo>
                  <a:cubicBezTo>
                    <a:pt x="19164" y="18769"/>
                    <a:pt x="14844" y="20369"/>
                    <a:pt x="9084" y="19569"/>
                  </a:cubicBezTo>
                  <a:cubicBezTo>
                    <a:pt x="3324" y="18369"/>
                    <a:pt x="-636" y="15569"/>
                    <a:pt x="84" y="11969"/>
                  </a:cubicBezTo>
                  <a:cubicBezTo>
                    <a:pt x="84" y="11169"/>
                    <a:pt x="84" y="10769"/>
                    <a:pt x="444" y="10769"/>
                  </a:cubicBezTo>
                  <a:cubicBezTo>
                    <a:pt x="8724" y="12369"/>
                    <a:pt x="8724" y="12369"/>
                    <a:pt x="8724" y="12369"/>
                  </a:cubicBezTo>
                  <a:cubicBezTo>
                    <a:pt x="9084" y="12369"/>
                    <a:pt x="9084" y="12369"/>
                    <a:pt x="9084" y="12369"/>
                  </a:cubicBezTo>
                  <a:cubicBezTo>
                    <a:pt x="9084" y="13969"/>
                    <a:pt x="9084" y="13969"/>
                    <a:pt x="9804" y="14369"/>
                  </a:cubicBezTo>
                  <a:cubicBezTo>
                    <a:pt x="10164" y="14369"/>
                    <a:pt x="10524" y="14369"/>
                    <a:pt x="10524" y="13969"/>
                  </a:cubicBezTo>
                  <a:cubicBezTo>
                    <a:pt x="10884" y="11969"/>
                    <a:pt x="10884" y="11569"/>
                    <a:pt x="9084" y="11169"/>
                  </a:cubicBezTo>
                  <a:cubicBezTo>
                    <a:pt x="6924" y="10769"/>
                    <a:pt x="6564" y="10769"/>
                    <a:pt x="6564" y="10369"/>
                  </a:cubicBezTo>
                  <a:lnTo>
                    <a:pt x="7284" y="7569"/>
                  </a:lnTo>
                  <a:close/>
                </a:path>
              </a:pathLst>
            </a:custGeom>
            <a:solidFill>
              <a:srgbClr val="28242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07" name="Shape 1407"/>
            <p:cNvSpPr/>
            <p:nvPr/>
          </p:nvSpPr>
          <p:spPr>
            <a:xfrm>
              <a:off x="2326251" y="1202106"/>
              <a:ext cx="272016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36" h="19773" extrusionOk="0">
                  <a:moveTo>
                    <a:pt x="7284" y="7569"/>
                  </a:moveTo>
                  <a:cubicBezTo>
                    <a:pt x="7284" y="7169"/>
                    <a:pt x="7284" y="7169"/>
                    <a:pt x="9444" y="7569"/>
                  </a:cubicBezTo>
                  <a:cubicBezTo>
                    <a:pt x="10524" y="7569"/>
                    <a:pt x="11244" y="7569"/>
                    <a:pt x="11604" y="7169"/>
                  </a:cubicBezTo>
                  <a:cubicBezTo>
                    <a:pt x="11604" y="5569"/>
                    <a:pt x="11604" y="5569"/>
                    <a:pt x="10884" y="5169"/>
                  </a:cubicBezTo>
                  <a:cubicBezTo>
                    <a:pt x="10164" y="5169"/>
                    <a:pt x="10164" y="5169"/>
                    <a:pt x="10164" y="6369"/>
                  </a:cubicBezTo>
                  <a:cubicBezTo>
                    <a:pt x="10164" y="6769"/>
                    <a:pt x="9804" y="6769"/>
                    <a:pt x="9444" y="6769"/>
                  </a:cubicBezTo>
                  <a:cubicBezTo>
                    <a:pt x="1884" y="5169"/>
                    <a:pt x="1884" y="5169"/>
                    <a:pt x="1884" y="5169"/>
                  </a:cubicBezTo>
                  <a:cubicBezTo>
                    <a:pt x="1524" y="5169"/>
                    <a:pt x="1524" y="4769"/>
                    <a:pt x="1524" y="4769"/>
                  </a:cubicBezTo>
                  <a:cubicBezTo>
                    <a:pt x="1524" y="2769"/>
                    <a:pt x="2244" y="-1231"/>
                    <a:pt x="11604" y="369"/>
                  </a:cubicBezTo>
                  <a:cubicBezTo>
                    <a:pt x="17364" y="1169"/>
                    <a:pt x="20964" y="3969"/>
                    <a:pt x="20244" y="7169"/>
                  </a:cubicBezTo>
                  <a:cubicBezTo>
                    <a:pt x="20244" y="9169"/>
                    <a:pt x="17724" y="9969"/>
                    <a:pt x="15924" y="10369"/>
                  </a:cubicBezTo>
                  <a:cubicBezTo>
                    <a:pt x="15564" y="10369"/>
                    <a:pt x="15204" y="10369"/>
                    <a:pt x="15204" y="10369"/>
                  </a:cubicBezTo>
                  <a:cubicBezTo>
                    <a:pt x="15204" y="10769"/>
                    <a:pt x="15564" y="10769"/>
                    <a:pt x="15924" y="10769"/>
                  </a:cubicBezTo>
                  <a:cubicBezTo>
                    <a:pt x="17364" y="11569"/>
                    <a:pt x="19884" y="13169"/>
                    <a:pt x="19524" y="15569"/>
                  </a:cubicBezTo>
                  <a:cubicBezTo>
                    <a:pt x="19164" y="18769"/>
                    <a:pt x="14844" y="20369"/>
                    <a:pt x="9084" y="19569"/>
                  </a:cubicBezTo>
                  <a:cubicBezTo>
                    <a:pt x="3324" y="18369"/>
                    <a:pt x="-636" y="15569"/>
                    <a:pt x="84" y="11969"/>
                  </a:cubicBezTo>
                  <a:cubicBezTo>
                    <a:pt x="84" y="11169"/>
                    <a:pt x="84" y="10769"/>
                    <a:pt x="444" y="10769"/>
                  </a:cubicBezTo>
                  <a:cubicBezTo>
                    <a:pt x="8724" y="12369"/>
                    <a:pt x="8724" y="12369"/>
                    <a:pt x="8724" y="12369"/>
                  </a:cubicBezTo>
                  <a:cubicBezTo>
                    <a:pt x="9084" y="12369"/>
                    <a:pt x="9084" y="12369"/>
                    <a:pt x="9084" y="12369"/>
                  </a:cubicBezTo>
                  <a:cubicBezTo>
                    <a:pt x="9084" y="13969"/>
                    <a:pt x="9084" y="13969"/>
                    <a:pt x="9804" y="14369"/>
                  </a:cubicBezTo>
                  <a:cubicBezTo>
                    <a:pt x="10164" y="14369"/>
                    <a:pt x="10524" y="14369"/>
                    <a:pt x="10524" y="13969"/>
                  </a:cubicBezTo>
                  <a:cubicBezTo>
                    <a:pt x="10884" y="11969"/>
                    <a:pt x="10884" y="11569"/>
                    <a:pt x="9084" y="11169"/>
                  </a:cubicBezTo>
                  <a:cubicBezTo>
                    <a:pt x="6924" y="10769"/>
                    <a:pt x="6564" y="10769"/>
                    <a:pt x="6564" y="10369"/>
                  </a:cubicBezTo>
                  <a:lnTo>
                    <a:pt x="7284" y="7569"/>
                  </a:lnTo>
                  <a:close/>
                </a:path>
              </a:pathLst>
            </a:custGeom>
            <a:solidFill>
              <a:srgbClr val="29252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08" name="Shape 1408"/>
            <p:cNvSpPr/>
            <p:nvPr/>
          </p:nvSpPr>
          <p:spPr>
            <a:xfrm>
              <a:off x="2326251" y="1202106"/>
              <a:ext cx="272016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36" h="19773" extrusionOk="0">
                  <a:moveTo>
                    <a:pt x="7284" y="7569"/>
                  </a:moveTo>
                  <a:cubicBezTo>
                    <a:pt x="7284" y="7169"/>
                    <a:pt x="7284" y="7169"/>
                    <a:pt x="9444" y="7569"/>
                  </a:cubicBezTo>
                  <a:cubicBezTo>
                    <a:pt x="10524" y="7569"/>
                    <a:pt x="11244" y="7569"/>
                    <a:pt x="11604" y="7169"/>
                  </a:cubicBezTo>
                  <a:cubicBezTo>
                    <a:pt x="11604" y="5569"/>
                    <a:pt x="11604" y="5569"/>
                    <a:pt x="10884" y="5169"/>
                  </a:cubicBezTo>
                  <a:cubicBezTo>
                    <a:pt x="10164" y="5169"/>
                    <a:pt x="10164" y="5169"/>
                    <a:pt x="10164" y="6369"/>
                  </a:cubicBezTo>
                  <a:cubicBezTo>
                    <a:pt x="10164" y="6769"/>
                    <a:pt x="9804" y="6769"/>
                    <a:pt x="9444" y="6769"/>
                  </a:cubicBezTo>
                  <a:cubicBezTo>
                    <a:pt x="1884" y="5169"/>
                    <a:pt x="1884" y="5169"/>
                    <a:pt x="1884" y="5169"/>
                  </a:cubicBezTo>
                  <a:cubicBezTo>
                    <a:pt x="1524" y="5169"/>
                    <a:pt x="1524" y="4769"/>
                    <a:pt x="1524" y="4769"/>
                  </a:cubicBezTo>
                  <a:cubicBezTo>
                    <a:pt x="1524" y="2769"/>
                    <a:pt x="2244" y="-1231"/>
                    <a:pt x="11604" y="369"/>
                  </a:cubicBezTo>
                  <a:cubicBezTo>
                    <a:pt x="17364" y="1169"/>
                    <a:pt x="20964" y="3969"/>
                    <a:pt x="20244" y="7169"/>
                  </a:cubicBezTo>
                  <a:cubicBezTo>
                    <a:pt x="20244" y="9169"/>
                    <a:pt x="17724" y="9969"/>
                    <a:pt x="15924" y="10369"/>
                  </a:cubicBezTo>
                  <a:cubicBezTo>
                    <a:pt x="15564" y="10369"/>
                    <a:pt x="15204" y="10369"/>
                    <a:pt x="15204" y="10369"/>
                  </a:cubicBezTo>
                  <a:cubicBezTo>
                    <a:pt x="15204" y="10769"/>
                    <a:pt x="15564" y="10769"/>
                    <a:pt x="15924" y="10769"/>
                  </a:cubicBezTo>
                  <a:cubicBezTo>
                    <a:pt x="17364" y="11569"/>
                    <a:pt x="19884" y="13169"/>
                    <a:pt x="19524" y="15569"/>
                  </a:cubicBezTo>
                  <a:cubicBezTo>
                    <a:pt x="19164" y="18769"/>
                    <a:pt x="14844" y="20369"/>
                    <a:pt x="9084" y="19569"/>
                  </a:cubicBezTo>
                  <a:cubicBezTo>
                    <a:pt x="3324" y="18369"/>
                    <a:pt x="-636" y="15569"/>
                    <a:pt x="84" y="11969"/>
                  </a:cubicBezTo>
                  <a:cubicBezTo>
                    <a:pt x="84" y="11169"/>
                    <a:pt x="84" y="10769"/>
                    <a:pt x="444" y="10769"/>
                  </a:cubicBezTo>
                  <a:cubicBezTo>
                    <a:pt x="8724" y="12369"/>
                    <a:pt x="8724" y="12369"/>
                    <a:pt x="8724" y="12369"/>
                  </a:cubicBezTo>
                  <a:cubicBezTo>
                    <a:pt x="9084" y="12369"/>
                    <a:pt x="9084" y="12369"/>
                    <a:pt x="9084" y="12369"/>
                  </a:cubicBezTo>
                  <a:cubicBezTo>
                    <a:pt x="9084" y="13969"/>
                    <a:pt x="9084" y="13969"/>
                    <a:pt x="9804" y="14369"/>
                  </a:cubicBezTo>
                  <a:cubicBezTo>
                    <a:pt x="10164" y="14369"/>
                    <a:pt x="10524" y="14369"/>
                    <a:pt x="10524" y="13969"/>
                  </a:cubicBezTo>
                  <a:cubicBezTo>
                    <a:pt x="10884" y="11969"/>
                    <a:pt x="10884" y="11569"/>
                    <a:pt x="9084" y="11169"/>
                  </a:cubicBezTo>
                  <a:cubicBezTo>
                    <a:pt x="6924" y="10769"/>
                    <a:pt x="6564" y="10769"/>
                    <a:pt x="6564" y="10369"/>
                  </a:cubicBezTo>
                  <a:lnTo>
                    <a:pt x="7284" y="7569"/>
                  </a:lnTo>
                  <a:close/>
                </a:path>
              </a:pathLst>
            </a:custGeom>
            <a:solidFill>
              <a:srgbClr val="2B262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09" name="Shape 1409"/>
            <p:cNvSpPr/>
            <p:nvPr/>
          </p:nvSpPr>
          <p:spPr>
            <a:xfrm>
              <a:off x="2328560" y="1202106"/>
              <a:ext cx="269752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773" extrusionOk="0">
                  <a:moveTo>
                    <a:pt x="7347" y="7569"/>
                  </a:moveTo>
                  <a:cubicBezTo>
                    <a:pt x="7347" y="7169"/>
                    <a:pt x="7347" y="7169"/>
                    <a:pt x="9544" y="7569"/>
                  </a:cubicBezTo>
                  <a:cubicBezTo>
                    <a:pt x="10642" y="7569"/>
                    <a:pt x="11374" y="7569"/>
                    <a:pt x="11740" y="7169"/>
                  </a:cubicBezTo>
                  <a:cubicBezTo>
                    <a:pt x="11740" y="5569"/>
                    <a:pt x="11740" y="5569"/>
                    <a:pt x="11008" y="5169"/>
                  </a:cubicBezTo>
                  <a:cubicBezTo>
                    <a:pt x="10276" y="5169"/>
                    <a:pt x="10276" y="5169"/>
                    <a:pt x="10276" y="6369"/>
                  </a:cubicBezTo>
                  <a:cubicBezTo>
                    <a:pt x="10276" y="6769"/>
                    <a:pt x="9910" y="6769"/>
                    <a:pt x="9544" y="6769"/>
                  </a:cubicBezTo>
                  <a:cubicBezTo>
                    <a:pt x="1856" y="5169"/>
                    <a:pt x="1856" y="5169"/>
                    <a:pt x="1856" y="5169"/>
                  </a:cubicBezTo>
                  <a:cubicBezTo>
                    <a:pt x="1490" y="5169"/>
                    <a:pt x="1490" y="4769"/>
                    <a:pt x="1490" y="4769"/>
                  </a:cubicBezTo>
                  <a:cubicBezTo>
                    <a:pt x="1490" y="2769"/>
                    <a:pt x="2222" y="-1231"/>
                    <a:pt x="11740" y="369"/>
                  </a:cubicBezTo>
                  <a:cubicBezTo>
                    <a:pt x="17598" y="1169"/>
                    <a:pt x="21259" y="3969"/>
                    <a:pt x="20527" y="7169"/>
                  </a:cubicBezTo>
                  <a:cubicBezTo>
                    <a:pt x="20527" y="9169"/>
                    <a:pt x="17964" y="9969"/>
                    <a:pt x="16134" y="10369"/>
                  </a:cubicBezTo>
                  <a:cubicBezTo>
                    <a:pt x="15767" y="10369"/>
                    <a:pt x="15401" y="10369"/>
                    <a:pt x="15401" y="10369"/>
                  </a:cubicBezTo>
                  <a:cubicBezTo>
                    <a:pt x="15401" y="10769"/>
                    <a:pt x="15767" y="10769"/>
                    <a:pt x="16134" y="10769"/>
                  </a:cubicBezTo>
                  <a:cubicBezTo>
                    <a:pt x="17964" y="11569"/>
                    <a:pt x="20161" y="13169"/>
                    <a:pt x="19795" y="15569"/>
                  </a:cubicBezTo>
                  <a:cubicBezTo>
                    <a:pt x="19428" y="18769"/>
                    <a:pt x="15035" y="20369"/>
                    <a:pt x="9178" y="19569"/>
                  </a:cubicBezTo>
                  <a:cubicBezTo>
                    <a:pt x="3320" y="18369"/>
                    <a:pt x="-341" y="15569"/>
                    <a:pt x="25" y="11969"/>
                  </a:cubicBezTo>
                  <a:cubicBezTo>
                    <a:pt x="25" y="11169"/>
                    <a:pt x="25" y="10769"/>
                    <a:pt x="391" y="10769"/>
                  </a:cubicBezTo>
                  <a:cubicBezTo>
                    <a:pt x="8812" y="12369"/>
                    <a:pt x="8812" y="12369"/>
                    <a:pt x="8812" y="123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3969"/>
                    <a:pt x="9178" y="13969"/>
                    <a:pt x="9910" y="14369"/>
                  </a:cubicBezTo>
                  <a:cubicBezTo>
                    <a:pt x="10276" y="14369"/>
                    <a:pt x="10642" y="14369"/>
                    <a:pt x="10642" y="13969"/>
                  </a:cubicBezTo>
                  <a:cubicBezTo>
                    <a:pt x="11008" y="11969"/>
                    <a:pt x="11008" y="11569"/>
                    <a:pt x="9178" y="11169"/>
                  </a:cubicBezTo>
                  <a:cubicBezTo>
                    <a:pt x="6981" y="10769"/>
                    <a:pt x="6615" y="10769"/>
                    <a:pt x="6615" y="10369"/>
                  </a:cubicBezTo>
                  <a:lnTo>
                    <a:pt x="7347" y="7569"/>
                  </a:lnTo>
                  <a:close/>
                </a:path>
              </a:pathLst>
            </a:custGeom>
            <a:solidFill>
              <a:srgbClr val="2D272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10" name="Shape 1410"/>
            <p:cNvSpPr/>
            <p:nvPr/>
          </p:nvSpPr>
          <p:spPr>
            <a:xfrm>
              <a:off x="2328560" y="1202106"/>
              <a:ext cx="269752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773" extrusionOk="0">
                  <a:moveTo>
                    <a:pt x="7347" y="7569"/>
                  </a:moveTo>
                  <a:cubicBezTo>
                    <a:pt x="7347" y="7169"/>
                    <a:pt x="7347" y="7169"/>
                    <a:pt x="9544" y="7569"/>
                  </a:cubicBezTo>
                  <a:cubicBezTo>
                    <a:pt x="10642" y="7569"/>
                    <a:pt x="11374" y="7569"/>
                    <a:pt x="11740" y="7169"/>
                  </a:cubicBezTo>
                  <a:cubicBezTo>
                    <a:pt x="11740" y="5569"/>
                    <a:pt x="11740" y="5569"/>
                    <a:pt x="11008" y="5169"/>
                  </a:cubicBezTo>
                  <a:cubicBezTo>
                    <a:pt x="10276" y="5169"/>
                    <a:pt x="10276" y="5169"/>
                    <a:pt x="10276" y="6369"/>
                  </a:cubicBezTo>
                  <a:cubicBezTo>
                    <a:pt x="10276" y="6769"/>
                    <a:pt x="9910" y="6769"/>
                    <a:pt x="9544" y="6769"/>
                  </a:cubicBezTo>
                  <a:cubicBezTo>
                    <a:pt x="1856" y="5169"/>
                    <a:pt x="1856" y="5169"/>
                    <a:pt x="1856" y="5169"/>
                  </a:cubicBezTo>
                  <a:cubicBezTo>
                    <a:pt x="1490" y="5169"/>
                    <a:pt x="1490" y="4769"/>
                    <a:pt x="1490" y="4769"/>
                  </a:cubicBezTo>
                  <a:cubicBezTo>
                    <a:pt x="1856" y="2769"/>
                    <a:pt x="2222" y="-1231"/>
                    <a:pt x="11740" y="369"/>
                  </a:cubicBezTo>
                  <a:cubicBezTo>
                    <a:pt x="17598" y="1169"/>
                    <a:pt x="21259" y="3969"/>
                    <a:pt x="20527" y="7169"/>
                  </a:cubicBezTo>
                  <a:cubicBezTo>
                    <a:pt x="20527" y="9169"/>
                    <a:pt x="17964" y="9969"/>
                    <a:pt x="16134" y="10369"/>
                  </a:cubicBezTo>
                  <a:cubicBezTo>
                    <a:pt x="15767" y="10369"/>
                    <a:pt x="15401" y="10369"/>
                    <a:pt x="15401" y="10369"/>
                  </a:cubicBezTo>
                  <a:cubicBezTo>
                    <a:pt x="15401" y="10769"/>
                    <a:pt x="15767" y="10769"/>
                    <a:pt x="16134" y="10769"/>
                  </a:cubicBezTo>
                  <a:cubicBezTo>
                    <a:pt x="17964" y="11569"/>
                    <a:pt x="20161" y="13169"/>
                    <a:pt x="19795" y="15569"/>
                  </a:cubicBezTo>
                  <a:cubicBezTo>
                    <a:pt x="19428" y="18769"/>
                    <a:pt x="15035" y="20369"/>
                    <a:pt x="9178" y="19569"/>
                  </a:cubicBezTo>
                  <a:cubicBezTo>
                    <a:pt x="3320" y="18369"/>
                    <a:pt x="-341" y="15569"/>
                    <a:pt x="25" y="11969"/>
                  </a:cubicBezTo>
                  <a:cubicBezTo>
                    <a:pt x="25" y="11169"/>
                    <a:pt x="25" y="10769"/>
                    <a:pt x="391" y="10769"/>
                  </a:cubicBezTo>
                  <a:cubicBezTo>
                    <a:pt x="8812" y="12369"/>
                    <a:pt x="8812" y="12369"/>
                    <a:pt x="8812" y="123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3969"/>
                    <a:pt x="9178" y="13969"/>
                    <a:pt x="9910" y="14369"/>
                  </a:cubicBezTo>
                  <a:cubicBezTo>
                    <a:pt x="10276" y="14369"/>
                    <a:pt x="10642" y="14369"/>
                    <a:pt x="10642" y="13969"/>
                  </a:cubicBezTo>
                  <a:cubicBezTo>
                    <a:pt x="11008" y="11969"/>
                    <a:pt x="11008" y="11569"/>
                    <a:pt x="9178" y="11169"/>
                  </a:cubicBezTo>
                  <a:cubicBezTo>
                    <a:pt x="6981" y="10769"/>
                    <a:pt x="6615" y="10769"/>
                    <a:pt x="6615" y="10369"/>
                  </a:cubicBezTo>
                  <a:lnTo>
                    <a:pt x="7347" y="7569"/>
                  </a:lnTo>
                  <a:close/>
                </a:path>
              </a:pathLst>
            </a:custGeom>
            <a:solidFill>
              <a:srgbClr val="2E282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11" name="Shape 1411"/>
            <p:cNvSpPr/>
            <p:nvPr/>
          </p:nvSpPr>
          <p:spPr>
            <a:xfrm>
              <a:off x="2328560" y="1202106"/>
              <a:ext cx="269752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773" extrusionOk="0">
                  <a:moveTo>
                    <a:pt x="7347" y="7569"/>
                  </a:moveTo>
                  <a:cubicBezTo>
                    <a:pt x="7347" y="7169"/>
                    <a:pt x="7347" y="7169"/>
                    <a:pt x="9544" y="7569"/>
                  </a:cubicBezTo>
                  <a:cubicBezTo>
                    <a:pt x="10642" y="7569"/>
                    <a:pt x="11374" y="7569"/>
                    <a:pt x="11740" y="7169"/>
                  </a:cubicBezTo>
                  <a:cubicBezTo>
                    <a:pt x="11740" y="5569"/>
                    <a:pt x="11740" y="5569"/>
                    <a:pt x="11008" y="5169"/>
                  </a:cubicBezTo>
                  <a:cubicBezTo>
                    <a:pt x="10276" y="5169"/>
                    <a:pt x="10276" y="5169"/>
                    <a:pt x="10276" y="6369"/>
                  </a:cubicBezTo>
                  <a:cubicBezTo>
                    <a:pt x="10276" y="6769"/>
                    <a:pt x="9910" y="6769"/>
                    <a:pt x="9544" y="6769"/>
                  </a:cubicBezTo>
                  <a:cubicBezTo>
                    <a:pt x="1856" y="5169"/>
                    <a:pt x="1856" y="5169"/>
                    <a:pt x="1856" y="5169"/>
                  </a:cubicBezTo>
                  <a:cubicBezTo>
                    <a:pt x="1490" y="5169"/>
                    <a:pt x="1490" y="4769"/>
                    <a:pt x="1490" y="4769"/>
                  </a:cubicBezTo>
                  <a:cubicBezTo>
                    <a:pt x="1856" y="2769"/>
                    <a:pt x="2222" y="-1231"/>
                    <a:pt x="11740" y="369"/>
                  </a:cubicBezTo>
                  <a:cubicBezTo>
                    <a:pt x="17598" y="1169"/>
                    <a:pt x="21259" y="3969"/>
                    <a:pt x="20527" y="7169"/>
                  </a:cubicBezTo>
                  <a:cubicBezTo>
                    <a:pt x="20527" y="9169"/>
                    <a:pt x="17964" y="9969"/>
                    <a:pt x="16134" y="10369"/>
                  </a:cubicBezTo>
                  <a:cubicBezTo>
                    <a:pt x="15767" y="10369"/>
                    <a:pt x="15401" y="10369"/>
                    <a:pt x="15401" y="10369"/>
                  </a:cubicBezTo>
                  <a:cubicBezTo>
                    <a:pt x="15401" y="10769"/>
                    <a:pt x="15767" y="10769"/>
                    <a:pt x="16134" y="10769"/>
                  </a:cubicBezTo>
                  <a:cubicBezTo>
                    <a:pt x="17964" y="11569"/>
                    <a:pt x="20161" y="13169"/>
                    <a:pt x="19795" y="15569"/>
                  </a:cubicBezTo>
                  <a:cubicBezTo>
                    <a:pt x="19428" y="18769"/>
                    <a:pt x="15035" y="20369"/>
                    <a:pt x="9178" y="19569"/>
                  </a:cubicBezTo>
                  <a:cubicBezTo>
                    <a:pt x="3320" y="18369"/>
                    <a:pt x="-341" y="15569"/>
                    <a:pt x="25" y="11969"/>
                  </a:cubicBezTo>
                  <a:cubicBezTo>
                    <a:pt x="25" y="11169"/>
                    <a:pt x="25" y="10769"/>
                    <a:pt x="391" y="10769"/>
                  </a:cubicBezTo>
                  <a:cubicBezTo>
                    <a:pt x="8812" y="12369"/>
                    <a:pt x="8812" y="12369"/>
                    <a:pt x="8812" y="123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3969"/>
                    <a:pt x="9178" y="13969"/>
                    <a:pt x="9910" y="14369"/>
                  </a:cubicBezTo>
                  <a:cubicBezTo>
                    <a:pt x="10276" y="14369"/>
                    <a:pt x="10642" y="14369"/>
                    <a:pt x="10642" y="13969"/>
                  </a:cubicBezTo>
                  <a:cubicBezTo>
                    <a:pt x="11008" y="11969"/>
                    <a:pt x="11008" y="11569"/>
                    <a:pt x="9178" y="11169"/>
                  </a:cubicBezTo>
                  <a:cubicBezTo>
                    <a:pt x="6981" y="10769"/>
                    <a:pt x="6615" y="10769"/>
                    <a:pt x="6981" y="10369"/>
                  </a:cubicBezTo>
                  <a:lnTo>
                    <a:pt x="7347" y="7569"/>
                  </a:lnTo>
                  <a:close/>
                </a:path>
              </a:pathLst>
            </a:custGeom>
            <a:solidFill>
              <a:srgbClr val="302A2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12" name="Shape 1412"/>
            <p:cNvSpPr/>
            <p:nvPr/>
          </p:nvSpPr>
          <p:spPr>
            <a:xfrm>
              <a:off x="2328560" y="1202106"/>
              <a:ext cx="269752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773" extrusionOk="0">
                  <a:moveTo>
                    <a:pt x="7347" y="7569"/>
                  </a:moveTo>
                  <a:cubicBezTo>
                    <a:pt x="7347" y="7169"/>
                    <a:pt x="7713" y="7169"/>
                    <a:pt x="9544" y="7569"/>
                  </a:cubicBezTo>
                  <a:cubicBezTo>
                    <a:pt x="10642" y="7569"/>
                    <a:pt x="11740" y="7569"/>
                    <a:pt x="11740" y="7169"/>
                  </a:cubicBezTo>
                  <a:cubicBezTo>
                    <a:pt x="11740" y="5569"/>
                    <a:pt x="11740" y="5569"/>
                    <a:pt x="11008" y="5169"/>
                  </a:cubicBezTo>
                  <a:cubicBezTo>
                    <a:pt x="10276" y="5169"/>
                    <a:pt x="10276" y="5169"/>
                    <a:pt x="10276" y="6369"/>
                  </a:cubicBezTo>
                  <a:cubicBezTo>
                    <a:pt x="10276" y="6769"/>
                    <a:pt x="9910" y="6769"/>
                    <a:pt x="9544" y="6769"/>
                  </a:cubicBezTo>
                  <a:cubicBezTo>
                    <a:pt x="1856" y="5169"/>
                    <a:pt x="1856" y="5169"/>
                    <a:pt x="1856" y="5169"/>
                  </a:cubicBezTo>
                  <a:cubicBezTo>
                    <a:pt x="1490" y="5169"/>
                    <a:pt x="1490" y="4769"/>
                    <a:pt x="1490" y="4769"/>
                  </a:cubicBezTo>
                  <a:cubicBezTo>
                    <a:pt x="1856" y="2769"/>
                    <a:pt x="2222" y="-1231"/>
                    <a:pt x="11740" y="369"/>
                  </a:cubicBezTo>
                  <a:cubicBezTo>
                    <a:pt x="17598" y="1169"/>
                    <a:pt x="21259" y="3969"/>
                    <a:pt x="20527" y="7169"/>
                  </a:cubicBezTo>
                  <a:cubicBezTo>
                    <a:pt x="20527" y="9169"/>
                    <a:pt x="17964" y="9969"/>
                    <a:pt x="16134" y="10369"/>
                  </a:cubicBezTo>
                  <a:cubicBezTo>
                    <a:pt x="15767" y="10369"/>
                    <a:pt x="15401" y="10369"/>
                    <a:pt x="15401" y="10369"/>
                  </a:cubicBezTo>
                  <a:cubicBezTo>
                    <a:pt x="15401" y="10769"/>
                    <a:pt x="15767" y="10769"/>
                    <a:pt x="16134" y="10769"/>
                  </a:cubicBezTo>
                  <a:cubicBezTo>
                    <a:pt x="17964" y="11569"/>
                    <a:pt x="20161" y="13169"/>
                    <a:pt x="19795" y="15569"/>
                  </a:cubicBezTo>
                  <a:cubicBezTo>
                    <a:pt x="19428" y="18769"/>
                    <a:pt x="15035" y="20369"/>
                    <a:pt x="9178" y="19569"/>
                  </a:cubicBezTo>
                  <a:cubicBezTo>
                    <a:pt x="3320" y="18369"/>
                    <a:pt x="-341" y="15569"/>
                    <a:pt x="25" y="11969"/>
                  </a:cubicBezTo>
                  <a:cubicBezTo>
                    <a:pt x="25" y="11169"/>
                    <a:pt x="25" y="10769"/>
                    <a:pt x="391" y="10769"/>
                  </a:cubicBezTo>
                  <a:cubicBezTo>
                    <a:pt x="8812" y="12369"/>
                    <a:pt x="8812" y="12369"/>
                    <a:pt x="8812" y="123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3969"/>
                    <a:pt x="9178" y="13969"/>
                    <a:pt x="9910" y="14369"/>
                  </a:cubicBezTo>
                  <a:cubicBezTo>
                    <a:pt x="10276" y="14369"/>
                    <a:pt x="10642" y="14369"/>
                    <a:pt x="10642" y="13969"/>
                  </a:cubicBezTo>
                  <a:cubicBezTo>
                    <a:pt x="11008" y="11969"/>
                    <a:pt x="11008" y="11569"/>
                    <a:pt x="9178" y="11169"/>
                  </a:cubicBezTo>
                  <a:cubicBezTo>
                    <a:pt x="6981" y="10769"/>
                    <a:pt x="6615" y="10769"/>
                    <a:pt x="6981" y="10369"/>
                  </a:cubicBezTo>
                  <a:lnTo>
                    <a:pt x="7347" y="7569"/>
                  </a:lnTo>
                  <a:close/>
                </a:path>
              </a:pathLst>
            </a:custGeom>
            <a:solidFill>
              <a:srgbClr val="312B2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13" name="Shape 1413"/>
            <p:cNvSpPr/>
            <p:nvPr/>
          </p:nvSpPr>
          <p:spPr>
            <a:xfrm>
              <a:off x="2328560" y="1202106"/>
              <a:ext cx="269752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773" extrusionOk="0">
                  <a:moveTo>
                    <a:pt x="7347" y="7569"/>
                  </a:moveTo>
                  <a:cubicBezTo>
                    <a:pt x="7347" y="7169"/>
                    <a:pt x="7713" y="7169"/>
                    <a:pt x="9544" y="7569"/>
                  </a:cubicBezTo>
                  <a:cubicBezTo>
                    <a:pt x="10642" y="7569"/>
                    <a:pt x="11740" y="7569"/>
                    <a:pt x="11740" y="7169"/>
                  </a:cubicBezTo>
                  <a:cubicBezTo>
                    <a:pt x="11740" y="5569"/>
                    <a:pt x="11740" y="5569"/>
                    <a:pt x="11008" y="5169"/>
                  </a:cubicBezTo>
                  <a:cubicBezTo>
                    <a:pt x="10276" y="5169"/>
                    <a:pt x="10276" y="5169"/>
                    <a:pt x="10276" y="6369"/>
                  </a:cubicBezTo>
                  <a:cubicBezTo>
                    <a:pt x="10276" y="6769"/>
                    <a:pt x="9910" y="6769"/>
                    <a:pt x="9544" y="6769"/>
                  </a:cubicBezTo>
                  <a:cubicBezTo>
                    <a:pt x="1856" y="5169"/>
                    <a:pt x="1856" y="5169"/>
                    <a:pt x="1856" y="5169"/>
                  </a:cubicBezTo>
                  <a:cubicBezTo>
                    <a:pt x="1490" y="5169"/>
                    <a:pt x="1490" y="4769"/>
                    <a:pt x="1490" y="4769"/>
                  </a:cubicBezTo>
                  <a:cubicBezTo>
                    <a:pt x="1856" y="2769"/>
                    <a:pt x="2222" y="-1231"/>
                    <a:pt x="11740" y="369"/>
                  </a:cubicBezTo>
                  <a:cubicBezTo>
                    <a:pt x="17598" y="1169"/>
                    <a:pt x="21259" y="3969"/>
                    <a:pt x="20527" y="7169"/>
                  </a:cubicBezTo>
                  <a:cubicBezTo>
                    <a:pt x="20527" y="9169"/>
                    <a:pt x="17964" y="9969"/>
                    <a:pt x="16134" y="10369"/>
                  </a:cubicBezTo>
                  <a:cubicBezTo>
                    <a:pt x="15767" y="10369"/>
                    <a:pt x="15401" y="10369"/>
                    <a:pt x="15401" y="10369"/>
                  </a:cubicBezTo>
                  <a:cubicBezTo>
                    <a:pt x="15401" y="10769"/>
                    <a:pt x="15767" y="10769"/>
                    <a:pt x="16134" y="10769"/>
                  </a:cubicBezTo>
                  <a:cubicBezTo>
                    <a:pt x="17964" y="11569"/>
                    <a:pt x="20161" y="13169"/>
                    <a:pt x="19795" y="15569"/>
                  </a:cubicBezTo>
                  <a:cubicBezTo>
                    <a:pt x="19428" y="18769"/>
                    <a:pt x="15035" y="20369"/>
                    <a:pt x="9178" y="19569"/>
                  </a:cubicBezTo>
                  <a:cubicBezTo>
                    <a:pt x="3320" y="18369"/>
                    <a:pt x="-341" y="15569"/>
                    <a:pt x="25" y="11969"/>
                  </a:cubicBezTo>
                  <a:cubicBezTo>
                    <a:pt x="25" y="11169"/>
                    <a:pt x="25" y="10769"/>
                    <a:pt x="391" y="107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3969"/>
                    <a:pt x="9178" y="13969"/>
                    <a:pt x="9910" y="14369"/>
                  </a:cubicBezTo>
                  <a:cubicBezTo>
                    <a:pt x="10276" y="14369"/>
                    <a:pt x="10642" y="14369"/>
                    <a:pt x="10642" y="13969"/>
                  </a:cubicBezTo>
                  <a:cubicBezTo>
                    <a:pt x="11008" y="11969"/>
                    <a:pt x="11008" y="11569"/>
                    <a:pt x="9178" y="11169"/>
                  </a:cubicBezTo>
                  <a:cubicBezTo>
                    <a:pt x="6981" y="10769"/>
                    <a:pt x="6615" y="10769"/>
                    <a:pt x="6981" y="10369"/>
                  </a:cubicBezTo>
                  <a:lnTo>
                    <a:pt x="7347" y="7569"/>
                  </a:lnTo>
                  <a:close/>
                </a:path>
              </a:pathLst>
            </a:custGeom>
            <a:solidFill>
              <a:srgbClr val="332C2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14" name="Shape 1414"/>
            <p:cNvSpPr/>
            <p:nvPr/>
          </p:nvSpPr>
          <p:spPr>
            <a:xfrm>
              <a:off x="2328560" y="1202106"/>
              <a:ext cx="269752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773" extrusionOk="0">
                  <a:moveTo>
                    <a:pt x="7347" y="7569"/>
                  </a:moveTo>
                  <a:cubicBezTo>
                    <a:pt x="7347" y="7169"/>
                    <a:pt x="7713" y="7169"/>
                    <a:pt x="9544" y="7569"/>
                  </a:cubicBezTo>
                  <a:cubicBezTo>
                    <a:pt x="10642" y="7569"/>
                    <a:pt x="11740" y="7569"/>
                    <a:pt x="11740" y="7169"/>
                  </a:cubicBezTo>
                  <a:cubicBezTo>
                    <a:pt x="11740" y="5569"/>
                    <a:pt x="11740" y="5569"/>
                    <a:pt x="11008" y="5169"/>
                  </a:cubicBezTo>
                  <a:cubicBezTo>
                    <a:pt x="10276" y="5169"/>
                    <a:pt x="10276" y="5169"/>
                    <a:pt x="10276" y="6369"/>
                  </a:cubicBezTo>
                  <a:cubicBezTo>
                    <a:pt x="10276" y="6769"/>
                    <a:pt x="9910" y="6769"/>
                    <a:pt x="9544" y="6769"/>
                  </a:cubicBezTo>
                  <a:cubicBezTo>
                    <a:pt x="1856" y="5169"/>
                    <a:pt x="1856" y="5169"/>
                    <a:pt x="1856" y="5169"/>
                  </a:cubicBezTo>
                  <a:cubicBezTo>
                    <a:pt x="1490" y="5169"/>
                    <a:pt x="1490" y="4769"/>
                    <a:pt x="1490" y="4769"/>
                  </a:cubicBezTo>
                  <a:cubicBezTo>
                    <a:pt x="1856" y="2769"/>
                    <a:pt x="2222" y="-1231"/>
                    <a:pt x="11740" y="369"/>
                  </a:cubicBezTo>
                  <a:cubicBezTo>
                    <a:pt x="17598" y="1169"/>
                    <a:pt x="21259" y="3969"/>
                    <a:pt x="20527" y="7169"/>
                  </a:cubicBezTo>
                  <a:cubicBezTo>
                    <a:pt x="20527" y="9169"/>
                    <a:pt x="17964" y="9969"/>
                    <a:pt x="16134" y="10369"/>
                  </a:cubicBezTo>
                  <a:cubicBezTo>
                    <a:pt x="15767" y="10369"/>
                    <a:pt x="15401" y="10369"/>
                    <a:pt x="15401" y="10369"/>
                  </a:cubicBezTo>
                  <a:cubicBezTo>
                    <a:pt x="15401" y="10769"/>
                    <a:pt x="15767" y="10769"/>
                    <a:pt x="16134" y="10769"/>
                  </a:cubicBezTo>
                  <a:cubicBezTo>
                    <a:pt x="17964" y="11569"/>
                    <a:pt x="20161" y="13169"/>
                    <a:pt x="19795" y="15569"/>
                  </a:cubicBezTo>
                  <a:cubicBezTo>
                    <a:pt x="19428" y="18769"/>
                    <a:pt x="15035" y="20369"/>
                    <a:pt x="9178" y="19569"/>
                  </a:cubicBezTo>
                  <a:cubicBezTo>
                    <a:pt x="3320" y="18369"/>
                    <a:pt x="-341" y="15569"/>
                    <a:pt x="25" y="11969"/>
                  </a:cubicBezTo>
                  <a:cubicBezTo>
                    <a:pt x="25" y="11169"/>
                    <a:pt x="25" y="10769"/>
                    <a:pt x="391" y="107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3969"/>
                    <a:pt x="9178" y="13969"/>
                    <a:pt x="9910" y="14369"/>
                  </a:cubicBezTo>
                  <a:cubicBezTo>
                    <a:pt x="10276" y="14369"/>
                    <a:pt x="10642" y="14369"/>
                    <a:pt x="10642" y="13969"/>
                  </a:cubicBezTo>
                  <a:cubicBezTo>
                    <a:pt x="11008" y="11969"/>
                    <a:pt x="11008" y="11569"/>
                    <a:pt x="9178" y="11169"/>
                  </a:cubicBezTo>
                  <a:cubicBezTo>
                    <a:pt x="6981" y="10769"/>
                    <a:pt x="6615" y="10769"/>
                    <a:pt x="6981" y="10369"/>
                  </a:cubicBezTo>
                  <a:lnTo>
                    <a:pt x="7347" y="7569"/>
                  </a:lnTo>
                  <a:close/>
                </a:path>
              </a:pathLst>
            </a:custGeom>
            <a:solidFill>
              <a:srgbClr val="342D2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15" name="Shape 1415"/>
            <p:cNvSpPr/>
            <p:nvPr/>
          </p:nvSpPr>
          <p:spPr>
            <a:xfrm>
              <a:off x="2328560" y="1202106"/>
              <a:ext cx="269752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773" extrusionOk="0">
                  <a:moveTo>
                    <a:pt x="7347" y="7569"/>
                  </a:moveTo>
                  <a:cubicBezTo>
                    <a:pt x="7347" y="7169"/>
                    <a:pt x="7713" y="7169"/>
                    <a:pt x="9544" y="7569"/>
                  </a:cubicBezTo>
                  <a:cubicBezTo>
                    <a:pt x="10642" y="7569"/>
                    <a:pt x="11740" y="7569"/>
                    <a:pt x="11740" y="7169"/>
                  </a:cubicBezTo>
                  <a:cubicBezTo>
                    <a:pt x="11740" y="5569"/>
                    <a:pt x="11740" y="5569"/>
                    <a:pt x="11008" y="5169"/>
                  </a:cubicBezTo>
                  <a:cubicBezTo>
                    <a:pt x="10276" y="5169"/>
                    <a:pt x="10276" y="5169"/>
                    <a:pt x="10276" y="6369"/>
                  </a:cubicBezTo>
                  <a:cubicBezTo>
                    <a:pt x="10276" y="6769"/>
                    <a:pt x="9910" y="6769"/>
                    <a:pt x="9544" y="6769"/>
                  </a:cubicBezTo>
                  <a:cubicBezTo>
                    <a:pt x="1856" y="5169"/>
                    <a:pt x="1856" y="5169"/>
                    <a:pt x="1856" y="5169"/>
                  </a:cubicBezTo>
                  <a:cubicBezTo>
                    <a:pt x="1490" y="5169"/>
                    <a:pt x="1490" y="4769"/>
                    <a:pt x="1490" y="4769"/>
                  </a:cubicBezTo>
                  <a:cubicBezTo>
                    <a:pt x="1856" y="2769"/>
                    <a:pt x="2222" y="-1231"/>
                    <a:pt x="11740" y="369"/>
                  </a:cubicBezTo>
                  <a:cubicBezTo>
                    <a:pt x="17598" y="1169"/>
                    <a:pt x="21259" y="3969"/>
                    <a:pt x="20527" y="7169"/>
                  </a:cubicBezTo>
                  <a:cubicBezTo>
                    <a:pt x="20527" y="9169"/>
                    <a:pt x="17964" y="9969"/>
                    <a:pt x="16134" y="10369"/>
                  </a:cubicBezTo>
                  <a:cubicBezTo>
                    <a:pt x="15767" y="10369"/>
                    <a:pt x="15401" y="10369"/>
                    <a:pt x="15401" y="10369"/>
                  </a:cubicBezTo>
                  <a:cubicBezTo>
                    <a:pt x="15401" y="10769"/>
                    <a:pt x="15767" y="10769"/>
                    <a:pt x="16134" y="10769"/>
                  </a:cubicBezTo>
                  <a:cubicBezTo>
                    <a:pt x="17964" y="11569"/>
                    <a:pt x="20161" y="13169"/>
                    <a:pt x="19795" y="15569"/>
                  </a:cubicBezTo>
                  <a:cubicBezTo>
                    <a:pt x="19428" y="18769"/>
                    <a:pt x="15035" y="20369"/>
                    <a:pt x="9178" y="19569"/>
                  </a:cubicBezTo>
                  <a:cubicBezTo>
                    <a:pt x="3320" y="18369"/>
                    <a:pt x="-341" y="15569"/>
                    <a:pt x="25" y="11969"/>
                  </a:cubicBezTo>
                  <a:cubicBezTo>
                    <a:pt x="25" y="11169"/>
                    <a:pt x="25" y="10769"/>
                    <a:pt x="391" y="107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3969"/>
                    <a:pt x="9178" y="13969"/>
                    <a:pt x="9910" y="14369"/>
                  </a:cubicBezTo>
                  <a:cubicBezTo>
                    <a:pt x="10276" y="14369"/>
                    <a:pt x="10642" y="14369"/>
                    <a:pt x="10642" y="13969"/>
                  </a:cubicBezTo>
                  <a:cubicBezTo>
                    <a:pt x="11008" y="11969"/>
                    <a:pt x="11008" y="11569"/>
                    <a:pt x="9178" y="11169"/>
                  </a:cubicBezTo>
                  <a:cubicBezTo>
                    <a:pt x="6981" y="10769"/>
                    <a:pt x="6615" y="10769"/>
                    <a:pt x="6981" y="10369"/>
                  </a:cubicBezTo>
                  <a:lnTo>
                    <a:pt x="7347" y="7569"/>
                  </a:lnTo>
                  <a:close/>
                </a:path>
              </a:pathLst>
            </a:custGeom>
            <a:solidFill>
              <a:srgbClr val="362F2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16" name="Shape 1416"/>
            <p:cNvSpPr/>
            <p:nvPr/>
          </p:nvSpPr>
          <p:spPr>
            <a:xfrm>
              <a:off x="2328560" y="1202106"/>
              <a:ext cx="269752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773" extrusionOk="0">
                  <a:moveTo>
                    <a:pt x="7347" y="7569"/>
                  </a:moveTo>
                  <a:cubicBezTo>
                    <a:pt x="7347" y="7169"/>
                    <a:pt x="7713" y="7169"/>
                    <a:pt x="9544" y="7569"/>
                  </a:cubicBezTo>
                  <a:cubicBezTo>
                    <a:pt x="10642" y="7569"/>
                    <a:pt x="11740" y="7569"/>
                    <a:pt x="11740" y="7169"/>
                  </a:cubicBezTo>
                  <a:cubicBezTo>
                    <a:pt x="11740" y="5569"/>
                    <a:pt x="11740" y="5569"/>
                    <a:pt x="11008" y="5169"/>
                  </a:cubicBezTo>
                  <a:cubicBezTo>
                    <a:pt x="10276" y="5169"/>
                    <a:pt x="10276" y="5169"/>
                    <a:pt x="10276" y="6369"/>
                  </a:cubicBezTo>
                  <a:cubicBezTo>
                    <a:pt x="10276" y="6769"/>
                    <a:pt x="9910" y="6769"/>
                    <a:pt x="9544" y="6769"/>
                  </a:cubicBezTo>
                  <a:cubicBezTo>
                    <a:pt x="1856" y="5169"/>
                    <a:pt x="1856" y="5169"/>
                    <a:pt x="1856" y="5169"/>
                  </a:cubicBezTo>
                  <a:cubicBezTo>
                    <a:pt x="1490" y="5169"/>
                    <a:pt x="1490" y="4769"/>
                    <a:pt x="1490" y="4769"/>
                  </a:cubicBezTo>
                  <a:cubicBezTo>
                    <a:pt x="1856" y="2769"/>
                    <a:pt x="2222" y="-1231"/>
                    <a:pt x="11740" y="369"/>
                  </a:cubicBezTo>
                  <a:cubicBezTo>
                    <a:pt x="17598" y="1169"/>
                    <a:pt x="21259" y="3969"/>
                    <a:pt x="20527" y="7169"/>
                  </a:cubicBezTo>
                  <a:cubicBezTo>
                    <a:pt x="20527" y="9169"/>
                    <a:pt x="17964" y="9969"/>
                    <a:pt x="16134" y="10369"/>
                  </a:cubicBezTo>
                  <a:cubicBezTo>
                    <a:pt x="15767" y="10369"/>
                    <a:pt x="15401" y="10369"/>
                    <a:pt x="15401" y="10369"/>
                  </a:cubicBezTo>
                  <a:cubicBezTo>
                    <a:pt x="15401" y="10769"/>
                    <a:pt x="15767" y="10769"/>
                    <a:pt x="16134" y="10769"/>
                  </a:cubicBezTo>
                  <a:cubicBezTo>
                    <a:pt x="17964" y="11569"/>
                    <a:pt x="20161" y="13169"/>
                    <a:pt x="19795" y="15569"/>
                  </a:cubicBezTo>
                  <a:cubicBezTo>
                    <a:pt x="19428" y="18769"/>
                    <a:pt x="15035" y="20369"/>
                    <a:pt x="9178" y="19569"/>
                  </a:cubicBezTo>
                  <a:cubicBezTo>
                    <a:pt x="3320" y="18369"/>
                    <a:pt x="-341" y="15569"/>
                    <a:pt x="25" y="11969"/>
                  </a:cubicBezTo>
                  <a:cubicBezTo>
                    <a:pt x="25" y="11169"/>
                    <a:pt x="25" y="10769"/>
                    <a:pt x="391" y="107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3969"/>
                    <a:pt x="9178" y="13969"/>
                    <a:pt x="9910" y="14369"/>
                  </a:cubicBezTo>
                  <a:cubicBezTo>
                    <a:pt x="10276" y="14369"/>
                    <a:pt x="10642" y="14369"/>
                    <a:pt x="10642" y="13969"/>
                  </a:cubicBezTo>
                  <a:cubicBezTo>
                    <a:pt x="11008" y="11969"/>
                    <a:pt x="11008" y="11569"/>
                    <a:pt x="9178" y="11169"/>
                  </a:cubicBezTo>
                  <a:cubicBezTo>
                    <a:pt x="6981" y="10769"/>
                    <a:pt x="6615" y="10769"/>
                    <a:pt x="6981" y="10369"/>
                  </a:cubicBezTo>
                  <a:lnTo>
                    <a:pt x="7347" y="7569"/>
                  </a:lnTo>
                  <a:close/>
                </a:path>
              </a:pathLst>
            </a:custGeom>
            <a:solidFill>
              <a:srgbClr val="37302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17" name="Shape 1417"/>
            <p:cNvSpPr/>
            <p:nvPr/>
          </p:nvSpPr>
          <p:spPr>
            <a:xfrm>
              <a:off x="2328560" y="1202106"/>
              <a:ext cx="269752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773" extrusionOk="0">
                  <a:moveTo>
                    <a:pt x="7347" y="7569"/>
                  </a:moveTo>
                  <a:cubicBezTo>
                    <a:pt x="7347" y="7169"/>
                    <a:pt x="7713" y="7169"/>
                    <a:pt x="9544" y="7569"/>
                  </a:cubicBezTo>
                  <a:cubicBezTo>
                    <a:pt x="10642" y="7569"/>
                    <a:pt x="11740" y="7569"/>
                    <a:pt x="11740" y="7169"/>
                  </a:cubicBezTo>
                  <a:cubicBezTo>
                    <a:pt x="11740" y="5569"/>
                    <a:pt x="11740" y="5569"/>
                    <a:pt x="11008" y="5169"/>
                  </a:cubicBezTo>
                  <a:cubicBezTo>
                    <a:pt x="10276" y="5169"/>
                    <a:pt x="10276" y="5169"/>
                    <a:pt x="10276" y="6369"/>
                  </a:cubicBezTo>
                  <a:cubicBezTo>
                    <a:pt x="10276" y="6769"/>
                    <a:pt x="9910" y="6769"/>
                    <a:pt x="9544" y="6769"/>
                  </a:cubicBezTo>
                  <a:cubicBezTo>
                    <a:pt x="1856" y="5169"/>
                    <a:pt x="1856" y="5169"/>
                    <a:pt x="1856" y="5169"/>
                  </a:cubicBezTo>
                  <a:cubicBezTo>
                    <a:pt x="1490" y="5169"/>
                    <a:pt x="1490" y="4769"/>
                    <a:pt x="1490" y="4769"/>
                  </a:cubicBezTo>
                  <a:cubicBezTo>
                    <a:pt x="1856" y="2769"/>
                    <a:pt x="2222" y="-1231"/>
                    <a:pt x="11740" y="369"/>
                  </a:cubicBezTo>
                  <a:cubicBezTo>
                    <a:pt x="17598" y="1169"/>
                    <a:pt x="21259" y="3969"/>
                    <a:pt x="20527" y="7169"/>
                  </a:cubicBezTo>
                  <a:cubicBezTo>
                    <a:pt x="20527" y="9169"/>
                    <a:pt x="17964" y="9969"/>
                    <a:pt x="16134" y="10369"/>
                  </a:cubicBezTo>
                  <a:cubicBezTo>
                    <a:pt x="15767" y="10369"/>
                    <a:pt x="15401" y="10369"/>
                    <a:pt x="15401" y="10369"/>
                  </a:cubicBezTo>
                  <a:cubicBezTo>
                    <a:pt x="15401" y="10769"/>
                    <a:pt x="15767" y="10769"/>
                    <a:pt x="16134" y="10769"/>
                  </a:cubicBezTo>
                  <a:cubicBezTo>
                    <a:pt x="17964" y="11569"/>
                    <a:pt x="20161" y="13169"/>
                    <a:pt x="19795" y="15569"/>
                  </a:cubicBezTo>
                  <a:cubicBezTo>
                    <a:pt x="19428" y="18769"/>
                    <a:pt x="15035" y="20369"/>
                    <a:pt x="9178" y="19569"/>
                  </a:cubicBezTo>
                  <a:cubicBezTo>
                    <a:pt x="3320" y="18369"/>
                    <a:pt x="-341" y="15569"/>
                    <a:pt x="25" y="11969"/>
                  </a:cubicBezTo>
                  <a:cubicBezTo>
                    <a:pt x="25" y="11169"/>
                    <a:pt x="25" y="10769"/>
                    <a:pt x="391" y="107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3969"/>
                    <a:pt x="9178" y="13969"/>
                    <a:pt x="9910" y="14369"/>
                  </a:cubicBezTo>
                  <a:cubicBezTo>
                    <a:pt x="10276" y="14369"/>
                    <a:pt x="10642" y="14369"/>
                    <a:pt x="10642" y="13969"/>
                  </a:cubicBezTo>
                  <a:cubicBezTo>
                    <a:pt x="11008" y="11969"/>
                    <a:pt x="11008" y="11569"/>
                    <a:pt x="9178" y="11169"/>
                  </a:cubicBezTo>
                  <a:cubicBezTo>
                    <a:pt x="6981" y="10769"/>
                    <a:pt x="6615" y="10769"/>
                    <a:pt x="6981" y="10369"/>
                  </a:cubicBezTo>
                  <a:lnTo>
                    <a:pt x="7347" y="7569"/>
                  </a:lnTo>
                  <a:close/>
                </a:path>
              </a:pathLst>
            </a:custGeom>
            <a:solidFill>
              <a:srgbClr val="39313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18" name="Shape 1418"/>
            <p:cNvSpPr/>
            <p:nvPr/>
          </p:nvSpPr>
          <p:spPr>
            <a:xfrm>
              <a:off x="2328560" y="1202106"/>
              <a:ext cx="269752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773" extrusionOk="0">
                  <a:moveTo>
                    <a:pt x="7347" y="7569"/>
                  </a:moveTo>
                  <a:cubicBezTo>
                    <a:pt x="7347" y="7169"/>
                    <a:pt x="7713" y="7169"/>
                    <a:pt x="9544" y="7569"/>
                  </a:cubicBezTo>
                  <a:cubicBezTo>
                    <a:pt x="10642" y="7569"/>
                    <a:pt x="11740" y="7569"/>
                    <a:pt x="11740" y="7169"/>
                  </a:cubicBezTo>
                  <a:cubicBezTo>
                    <a:pt x="11740" y="5569"/>
                    <a:pt x="11740" y="5569"/>
                    <a:pt x="11008" y="5169"/>
                  </a:cubicBezTo>
                  <a:cubicBezTo>
                    <a:pt x="10276" y="5169"/>
                    <a:pt x="10276" y="5169"/>
                    <a:pt x="10276" y="6369"/>
                  </a:cubicBezTo>
                  <a:cubicBezTo>
                    <a:pt x="10276" y="6769"/>
                    <a:pt x="9910" y="6769"/>
                    <a:pt x="9544" y="6769"/>
                  </a:cubicBezTo>
                  <a:cubicBezTo>
                    <a:pt x="1856" y="5169"/>
                    <a:pt x="1856" y="5169"/>
                    <a:pt x="1856" y="5169"/>
                  </a:cubicBezTo>
                  <a:cubicBezTo>
                    <a:pt x="1490" y="5169"/>
                    <a:pt x="1490" y="4769"/>
                    <a:pt x="1490" y="4769"/>
                  </a:cubicBezTo>
                  <a:cubicBezTo>
                    <a:pt x="1856" y="2769"/>
                    <a:pt x="2222" y="-1231"/>
                    <a:pt x="11740" y="369"/>
                  </a:cubicBezTo>
                  <a:cubicBezTo>
                    <a:pt x="17598" y="1169"/>
                    <a:pt x="21259" y="3969"/>
                    <a:pt x="20527" y="7169"/>
                  </a:cubicBezTo>
                  <a:cubicBezTo>
                    <a:pt x="20527" y="9169"/>
                    <a:pt x="17964" y="9969"/>
                    <a:pt x="16134" y="10369"/>
                  </a:cubicBezTo>
                  <a:cubicBezTo>
                    <a:pt x="15767" y="10369"/>
                    <a:pt x="15401" y="10369"/>
                    <a:pt x="15401" y="10369"/>
                  </a:cubicBezTo>
                  <a:cubicBezTo>
                    <a:pt x="15401" y="10769"/>
                    <a:pt x="15767" y="10769"/>
                    <a:pt x="16134" y="10769"/>
                  </a:cubicBezTo>
                  <a:cubicBezTo>
                    <a:pt x="17964" y="11569"/>
                    <a:pt x="20161" y="13169"/>
                    <a:pt x="19795" y="15569"/>
                  </a:cubicBezTo>
                  <a:cubicBezTo>
                    <a:pt x="19428" y="18769"/>
                    <a:pt x="15035" y="20369"/>
                    <a:pt x="9178" y="19569"/>
                  </a:cubicBezTo>
                  <a:cubicBezTo>
                    <a:pt x="3320" y="18369"/>
                    <a:pt x="-341" y="15569"/>
                    <a:pt x="25" y="11969"/>
                  </a:cubicBezTo>
                  <a:cubicBezTo>
                    <a:pt x="25" y="11169"/>
                    <a:pt x="25" y="10769"/>
                    <a:pt x="391" y="107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3969"/>
                    <a:pt x="9178" y="13969"/>
                    <a:pt x="9910" y="14369"/>
                  </a:cubicBezTo>
                  <a:cubicBezTo>
                    <a:pt x="10276" y="14369"/>
                    <a:pt x="10642" y="14369"/>
                    <a:pt x="10642" y="13969"/>
                  </a:cubicBezTo>
                  <a:cubicBezTo>
                    <a:pt x="11008" y="11969"/>
                    <a:pt x="11008" y="11569"/>
                    <a:pt x="9178" y="11169"/>
                  </a:cubicBezTo>
                  <a:cubicBezTo>
                    <a:pt x="6981" y="10769"/>
                    <a:pt x="6615" y="10769"/>
                    <a:pt x="6981" y="10369"/>
                  </a:cubicBezTo>
                  <a:lnTo>
                    <a:pt x="7347" y="7569"/>
                  </a:lnTo>
                  <a:close/>
                </a:path>
              </a:pathLst>
            </a:custGeom>
            <a:solidFill>
              <a:srgbClr val="3A323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19" name="Shape 1419"/>
            <p:cNvSpPr/>
            <p:nvPr/>
          </p:nvSpPr>
          <p:spPr>
            <a:xfrm>
              <a:off x="2328560" y="1202106"/>
              <a:ext cx="269752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773" extrusionOk="0">
                  <a:moveTo>
                    <a:pt x="7347" y="7569"/>
                  </a:moveTo>
                  <a:cubicBezTo>
                    <a:pt x="7347" y="7169"/>
                    <a:pt x="7713" y="7169"/>
                    <a:pt x="9544" y="7569"/>
                  </a:cubicBezTo>
                  <a:cubicBezTo>
                    <a:pt x="10642" y="7569"/>
                    <a:pt x="11740" y="7569"/>
                    <a:pt x="11740" y="7169"/>
                  </a:cubicBezTo>
                  <a:cubicBezTo>
                    <a:pt x="11740" y="5569"/>
                    <a:pt x="11740" y="5569"/>
                    <a:pt x="11008" y="5169"/>
                  </a:cubicBezTo>
                  <a:cubicBezTo>
                    <a:pt x="10276" y="5169"/>
                    <a:pt x="10276" y="5169"/>
                    <a:pt x="10276" y="6369"/>
                  </a:cubicBezTo>
                  <a:cubicBezTo>
                    <a:pt x="10276" y="6769"/>
                    <a:pt x="9910" y="6769"/>
                    <a:pt x="9544" y="6769"/>
                  </a:cubicBezTo>
                  <a:cubicBezTo>
                    <a:pt x="1856" y="5169"/>
                    <a:pt x="1856" y="5169"/>
                    <a:pt x="1856" y="5169"/>
                  </a:cubicBezTo>
                  <a:cubicBezTo>
                    <a:pt x="1490" y="5169"/>
                    <a:pt x="1490" y="4769"/>
                    <a:pt x="1490" y="4769"/>
                  </a:cubicBezTo>
                  <a:cubicBezTo>
                    <a:pt x="1856" y="2769"/>
                    <a:pt x="2222" y="-1231"/>
                    <a:pt x="11740" y="369"/>
                  </a:cubicBezTo>
                  <a:cubicBezTo>
                    <a:pt x="17598" y="1169"/>
                    <a:pt x="21259" y="3969"/>
                    <a:pt x="20527" y="7169"/>
                  </a:cubicBezTo>
                  <a:cubicBezTo>
                    <a:pt x="20527" y="9169"/>
                    <a:pt x="17964" y="9969"/>
                    <a:pt x="16134" y="10369"/>
                  </a:cubicBezTo>
                  <a:cubicBezTo>
                    <a:pt x="15767" y="10369"/>
                    <a:pt x="15401" y="10369"/>
                    <a:pt x="15401" y="10369"/>
                  </a:cubicBezTo>
                  <a:cubicBezTo>
                    <a:pt x="15401" y="10769"/>
                    <a:pt x="15767" y="10769"/>
                    <a:pt x="16134" y="10769"/>
                  </a:cubicBezTo>
                  <a:cubicBezTo>
                    <a:pt x="17964" y="11569"/>
                    <a:pt x="20161" y="13169"/>
                    <a:pt x="19795" y="15569"/>
                  </a:cubicBezTo>
                  <a:cubicBezTo>
                    <a:pt x="19428" y="18769"/>
                    <a:pt x="15035" y="20369"/>
                    <a:pt x="9178" y="19569"/>
                  </a:cubicBezTo>
                  <a:cubicBezTo>
                    <a:pt x="3320" y="18369"/>
                    <a:pt x="-341" y="15569"/>
                    <a:pt x="25" y="11969"/>
                  </a:cubicBezTo>
                  <a:cubicBezTo>
                    <a:pt x="25" y="11169"/>
                    <a:pt x="25" y="10769"/>
                    <a:pt x="391" y="107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3969"/>
                    <a:pt x="9178" y="13969"/>
                    <a:pt x="9910" y="14369"/>
                  </a:cubicBezTo>
                  <a:cubicBezTo>
                    <a:pt x="10276" y="14369"/>
                    <a:pt x="10642" y="14369"/>
                    <a:pt x="10642" y="13969"/>
                  </a:cubicBezTo>
                  <a:cubicBezTo>
                    <a:pt x="11008" y="11969"/>
                    <a:pt x="11008" y="11569"/>
                    <a:pt x="9178" y="11169"/>
                  </a:cubicBezTo>
                  <a:cubicBezTo>
                    <a:pt x="6981" y="10769"/>
                    <a:pt x="6615" y="10769"/>
                    <a:pt x="6981" y="10369"/>
                  </a:cubicBezTo>
                  <a:lnTo>
                    <a:pt x="7347" y="7569"/>
                  </a:lnTo>
                  <a:close/>
                </a:path>
              </a:pathLst>
            </a:custGeom>
            <a:solidFill>
              <a:srgbClr val="3C343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20" name="Shape 1420"/>
            <p:cNvSpPr/>
            <p:nvPr/>
          </p:nvSpPr>
          <p:spPr>
            <a:xfrm>
              <a:off x="2328560" y="1202106"/>
              <a:ext cx="269752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773" extrusionOk="0">
                  <a:moveTo>
                    <a:pt x="7347" y="7569"/>
                  </a:moveTo>
                  <a:cubicBezTo>
                    <a:pt x="7347" y="7169"/>
                    <a:pt x="7713" y="7169"/>
                    <a:pt x="9544" y="7569"/>
                  </a:cubicBezTo>
                  <a:cubicBezTo>
                    <a:pt x="10642" y="7569"/>
                    <a:pt x="11740" y="7569"/>
                    <a:pt x="11740" y="7169"/>
                  </a:cubicBezTo>
                  <a:cubicBezTo>
                    <a:pt x="11740" y="5569"/>
                    <a:pt x="11740" y="5569"/>
                    <a:pt x="11008" y="5169"/>
                  </a:cubicBezTo>
                  <a:cubicBezTo>
                    <a:pt x="10276" y="5169"/>
                    <a:pt x="10276" y="5169"/>
                    <a:pt x="10276" y="6369"/>
                  </a:cubicBezTo>
                  <a:cubicBezTo>
                    <a:pt x="10276" y="6769"/>
                    <a:pt x="9910" y="6769"/>
                    <a:pt x="9544" y="6769"/>
                  </a:cubicBezTo>
                  <a:cubicBezTo>
                    <a:pt x="1856" y="5169"/>
                    <a:pt x="1856" y="5169"/>
                    <a:pt x="1856" y="5169"/>
                  </a:cubicBezTo>
                  <a:cubicBezTo>
                    <a:pt x="1490" y="5169"/>
                    <a:pt x="1490" y="4769"/>
                    <a:pt x="1490" y="4769"/>
                  </a:cubicBezTo>
                  <a:cubicBezTo>
                    <a:pt x="1856" y="2769"/>
                    <a:pt x="2222" y="-1231"/>
                    <a:pt x="11740" y="369"/>
                  </a:cubicBezTo>
                  <a:cubicBezTo>
                    <a:pt x="17598" y="1169"/>
                    <a:pt x="21259" y="3969"/>
                    <a:pt x="20527" y="7169"/>
                  </a:cubicBezTo>
                  <a:cubicBezTo>
                    <a:pt x="20527" y="9169"/>
                    <a:pt x="17964" y="9969"/>
                    <a:pt x="16134" y="10369"/>
                  </a:cubicBezTo>
                  <a:cubicBezTo>
                    <a:pt x="15767" y="10369"/>
                    <a:pt x="15401" y="10369"/>
                    <a:pt x="15401" y="10369"/>
                  </a:cubicBezTo>
                  <a:cubicBezTo>
                    <a:pt x="15401" y="10769"/>
                    <a:pt x="15767" y="10769"/>
                    <a:pt x="16134" y="10769"/>
                  </a:cubicBezTo>
                  <a:cubicBezTo>
                    <a:pt x="17964" y="11569"/>
                    <a:pt x="20161" y="13169"/>
                    <a:pt x="19795" y="15569"/>
                  </a:cubicBezTo>
                  <a:cubicBezTo>
                    <a:pt x="19428" y="18769"/>
                    <a:pt x="15035" y="20369"/>
                    <a:pt x="9178" y="19569"/>
                  </a:cubicBezTo>
                  <a:cubicBezTo>
                    <a:pt x="3320" y="18369"/>
                    <a:pt x="-341" y="15569"/>
                    <a:pt x="25" y="11969"/>
                  </a:cubicBezTo>
                  <a:cubicBezTo>
                    <a:pt x="25" y="11169"/>
                    <a:pt x="25" y="10769"/>
                    <a:pt x="391" y="107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3969"/>
                    <a:pt x="9178" y="13969"/>
                    <a:pt x="9910" y="14369"/>
                  </a:cubicBezTo>
                  <a:cubicBezTo>
                    <a:pt x="10276" y="14369"/>
                    <a:pt x="10642" y="14369"/>
                    <a:pt x="10642" y="13969"/>
                  </a:cubicBezTo>
                  <a:cubicBezTo>
                    <a:pt x="11008" y="11969"/>
                    <a:pt x="11008" y="11569"/>
                    <a:pt x="9178" y="11169"/>
                  </a:cubicBezTo>
                  <a:cubicBezTo>
                    <a:pt x="6981" y="10769"/>
                    <a:pt x="6615" y="10769"/>
                    <a:pt x="6981" y="10369"/>
                  </a:cubicBezTo>
                  <a:lnTo>
                    <a:pt x="7347" y="7569"/>
                  </a:lnTo>
                  <a:close/>
                </a:path>
              </a:pathLst>
            </a:custGeom>
            <a:solidFill>
              <a:srgbClr val="3D353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21" name="Shape 1421"/>
            <p:cNvSpPr/>
            <p:nvPr/>
          </p:nvSpPr>
          <p:spPr>
            <a:xfrm>
              <a:off x="2328560" y="1202106"/>
              <a:ext cx="269752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773" extrusionOk="0">
                  <a:moveTo>
                    <a:pt x="7347" y="7569"/>
                  </a:moveTo>
                  <a:cubicBezTo>
                    <a:pt x="7347" y="7169"/>
                    <a:pt x="7713" y="7169"/>
                    <a:pt x="9544" y="7569"/>
                  </a:cubicBezTo>
                  <a:cubicBezTo>
                    <a:pt x="10642" y="7569"/>
                    <a:pt x="11740" y="7569"/>
                    <a:pt x="11740" y="7169"/>
                  </a:cubicBezTo>
                  <a:cubicBezTo>
                    <a:pt x="11740" y="5569"/>
                    <a:pt x="11740" y="5569"/>
                    <a:pt x="11008" y="5169"/>
                  </a:cubicBezTo>
                  <a:cubicBezTo>
                    <a:pt x="10276" y="5169"/>
                    <a:pt x="10276" y="5169"/>
                    <a:pt x="10276" y="6369"/>
                  </a:cubicBezTo>
                  <a:cubicBezTo>
                    <a:pt x="10276" y="6769"/>
                    <a:pt x="9910" y="6769"/>
                    <a:pt x="9544" y="6769"/>
                  </a:cubicBezTo>
                  <a:cubicBezTo>
                    <a:pt x="1856" y="5169"/>
                    <a:pt x="1856" y="5169"/>
                    <a:pt x="1856" y="5169"/>
                  </a:cubicBezTo>
                  <a:cubicBezTo>
                    <a:pt x="1490" y="5169"/>
                    <a:pt x="1490" y="4769"/>
                    <a:pt x="1490" y="4769"/>
                  </a:cubicBezTo>
                  <a:cubicBezTo>
                    <a:pt x="1856" y="2769"/>
                    <a:pt x="2222" y="-1231"/>
                    <a:pt x="11740" y="369"/>
                  </a:cubicBezTo>
                  <a:cubicBezTo>
                    <a:pt x="17598" y="1169"/>
                    <a:pt x="21259" y="3969"/>
                    <a:pt x="20527" y="7169"/>
                  </a:cubicBezTo>
                  <a:cubicBezTo>
                    <a:pt x="20527" y="9169"/>
                    <a:pt x="17964" y="9969"/>
                    <a:pt x="16134" y="10369"/>
                  </a:cubicBezTo>
                  <a:cubicBezTo>
                    <a:pt x="15767" y="10369"/>
                    <a:pt x="15401" y="10369"/>
                    <a:pt x="15401" y="10369"/>
                  </a:cubicBezTo>
                  <a:cubicBezTo>
                    <a:pt x="15401" y="10769"/>
                    <a:pt x="15767" y="10769"/>
                    <a:pt x="16134" y="10769"/>
                  </a:cubicBezTo>
                  <a:cubicBezTo>
                    <a:pt x="17964" y="11569"/>
                    <a:pt x="20161" y="13169"/>
                    <a:pt x="19795" y="15569"/>
                  </a:cubicBezTo>
                  <a:cubicBezTo>
                    <a:pt x="19428" y="18769"/>
                    <a:pt x="15035" y="20369"/>
                    <a:pt x="9178" y="19569"/>
                  </a:cubicBezTo>
                  <a:cubicBezTo>
                    <a:pt x="3320" y="18369"/>
                    <a:pt x="-341" y="15569"/>
                    <a:pt x="25" y="11969"/>
                  </a:cubicBezTo>
                  <a:cubicBezTo>
                    <a:pt x="25" y="11169"/>
                    <a:pt x="391" y="10769"/>
                    <a:pt x="391" y="107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3969"/>
                    <a:pt x="9178" y="13969"/>
                    <a:pt x="9910" y="14369"/>
                  </a:cubicBezTo>
                  <a:cubicBezTo>
                    <a:pt x="10276" y="14369"/>
                    <a:pt x="10642" y="14369"/>
                    <a:pt x="10642" y="13969"/>
                  </a:cubicBezTo>
                  <a:cubicBezTo>
                    <a:pt x="11008" y="11969"/>
                    <a:pt x="11008" y="11569"/>
                    <a:pt x="9178" y="11169"/>
                  </a:cubicBezTo>
                  <a:cubicBezTo>
                    <a:pt x="6981" y="10769"/>
                    <a:pt x="6615" y="10769"/>
                    <a:pt x="6981" y="10369"/>
                  </a:cubicBezTo>
                  <a:lnTo>
                    <a:pt x="7347" y="7569"/>
                  </a:lnTo>
                  <a:close/>
                </a:path>
              </a:pathLst>
            </a:custGeom>
            <a:solidFill>
              <a:srgbClr val="3F363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22" name="Shape 1422"/>
            <p:cNvSpPr/>
            <p:nvPr/>
          </p:nvSpPr>
          <p:spPr>
            <a:xfrm>
              <a:off x="2328560" y="1202106"/>
              <a:ext cx="269752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773" extrusionOk="0">
                  <a:moveTo>
                    <a:pt x="7347" y="7569"/>
                  </a:moveTo>
                  <a:cubicBezTo>
                    <a:pt x="7347" y="7169"/>
                    <a:pt x="7713" y="7169"/>
                    <a:pt x="9544" y="7569"/>
                  </a:cubicBezTo>
                  <a:cubicBezTo>
                    <a:pt x="10642" y="7569"/>
                    <a:pt x="11740" y="7569"/>
                    <a:pt x="11740" y="7169"/>
                  </a:cubicBezTo>
                  <a:cubicBezTo>
                    <a:pt x="11740" y="5569"/>
                    <a:pt x="11740" y="5569"/>
                    <a:pt x="11008" y="5169"/>
                  </a:cubicBezTo>
                  <a:cubicBezTo>
                    <a:pt x="10276" y="5169"/>
                    <a:pt x="10276" y="5169"/>
                    <a:pt x="10276" y="6369"/>
                  </a:cubicBezTo>
                  <a:cubicBezTo>
                    <a:pt x="10276" y="6769"/>
                    <a:pt x="9910" y="6769"/>
                    <a:pt x="9544" y="6769"/>
                  </a:cubicBezTo>
                  <a:cubicBezTo>
                    <a:pt x="1856" y="5169"/>
                    <a:pt x="1856" y="5169"/>
                    <a:pt x="1856" y="5169"/>
                  </a:cubicBezTo>
                  <a:cubicBezTo>
                    <a:pt x="1490" y="5169"/>
                    <a:pt x="1490" y="4769"/>
                    <a:pt x="1490" y="4769"/>
                  </a:cubicBezTo>
                  <a:cubicBezTo>
                    <a:pt x="1856" y="2769"/>
                    <a:pt x="2222" y="-1231"/>
                    <a:pt x="11740" y="369"/>
                  </a:cubicBezTo>
                  <a:cubicBezTo>
                    <a:pt x="17598" y="1169"/>
                    <a:pt x="21259" y="3969"/>
                    <a:pt x="20527" y="7169"/>
                  </a:cubicBezTo>
                  <a:cubicBezTo>
                    <a:pt x="20527" y="9169"/>
                    <a:pt x="17964" y="9969"/>
                    <a:pt x="16134" y="10369"/>
                  </a:cubicBezTo>
                  <a:cubicBezTo>
                    <a:pt x="15767" y="10369"/>
                    <a:pt x="15401" y="10369"/>
                    <a:pt x="15401" y="10369"/>
                  </a:cubicBezTo>
                  <a:cubicBezTo>
                    <a:pt x="15401" y="10769"/>
                    <a:pt x="15767" y="10769"/>
                    <a:pt x="16134" y="10769"/>
                  </a:cubicBezTo>
                  <a:cubicBezTo>
                    <a:pt x="17964" y="11569"/>
                    <a:pt x="20161" y="13169"/>
                    <a:pt x="19795" y="15569"/>
                  </a:cubicBezTo>
                  <a:cubicBezTo>
                    <a:pt x="19428" y="18769"/>
                    <a:pt x="15035" y="20369"/>
                    <a:pt x="9178" y="19569"/>
                  </a:cubicBezTo>
                  <a:cubicBezTo>
                    <a:pt x="3320" y="18369"/>
                    <a:pt x="-341" y="15569"/>
                    <a:pt x="25" y="11969"/>
                  </a:cubicBezTo>
                  <a:cubicBezTo>
                    <a:pt x="25" y="11169"/>
                    <a:pt x="391" y="10769"/>
                    <a:pt x="391" y="107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3969"/>
                    <a:pt x="9178" y="13969"/>
                    <a:pt x="9910" y="14369"/>
                  </a:cubicBezTo>
                  <a:cubicBezTo>
                    <a:pt x="10276" y="14369"/>
                    <a:pt x="10642" y="14369"/>
                    <a:pt x="10642" y="13969"/>
                  </a:cubicBezTo>
                  <a:cubicBezTo>
                    <a:pt x="11008" y="11969"/>
                    <a:pt x="11008" y="11569"/>
                    <a:pt x="9178" y="11169"/>
                  </a:cubicBezTo>
                  <a:cubicBezTo>
                    <a:pt x="6981" y="10769"/>
                    <a:pt x="6981" y="10769"/>
                    <a:pt x="6981" y="10369"/>
                  </a:cubicBezTo>
                  <a:lnTo>
                    <a:pt x="7347" y="7569"/>
                  </a:lnTo>
                  <a:close/>
                </a:path>
              </a:pathLst>
            </a:custGeom>
            <a:solidFill>
              <a:srgbClr val="40383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23" name="Shape 1423"/>
            <p:cNvSpPr/>
            <p:nvPr/>
          </p:nvSpPr>
          <p:spPr>
            <a:xfrm>
              <a:off x="2328560" y="1202106"/>
              <a:ext cx="269752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773" extrusionOk="0">
                  <a:moveTo>
                    <a:pt x="7347" y="7569"/>
                  </a:moveTo>
                  <a:cubicBezTo>
                    <a:pt x="7347" y="7169"/>
                    <a:pt x="7713" y="7169"/>
                    <a:pt x="9544" y="7569"/>
                  </a:cubicBezTo>
                  <a:cubicBezTo>
                    <a:pt x="10642" y="7569"/>
                    <a:pt x="11740" y="7569"/>
                    <a:pt x="11740" y="7169"/>
                  </a:cubicBezTo>
                  <a:cubicBezTo>
                    <a:pt x="11740" y="5569"/>
                    <a:pt x="11740" y="5569"/>
                    <a:pt x="11008" y="5169"/>
                  </a:cubicBezTo>
                  <a:cubicBezTo>
                    <a:pt x="10276" y="5169"/>
                    <a:pt x="10276" y="5169"/>
                    <a:pt x="10276" y="6369"/>
                  </a:cubicBezTo>
                  <a:cubicBezTo>
                    <a:pt x="10276" y="6769"/>
                    <a:pt x="9910" y="6769"/>
                    <a:pt x="9544" y="6769"/>
                  </a:cubicBezTo>
                  <a:cubicBezTo>
                    <a:pt x="1856" y="5169"/>
                    <a:pt x="1856" y="5169"/>
                    <a:pt x="1856" y="5169"/>
                  </a:cubicBezTo>
                  <a:cubicBezTo>
                    <a:pt x="1490" y="5169"/>
                    <a:pt x="1490" y="4769"/>
                    <a:pt x="1490" y="4769"/>
                  </a:cubicBezTo>
                  <a:cubicBezTo>
                    <a:pt x="1856" y="2769"/>
                    <a:pt x="2222" y="-1231"/>
                    <a:pt x="11740" y="369"/>
                  </a:cubicBezTo>
                  <a:cubicBezTo>
                    <a:pt x="17598" y="1169"/>
                    <a:pt x="21259" y="3969"/>
                    <a:pt x="20527" y="7169"/>
                  </a:cubicBezTo>
                  <a:cubicBezTo>
                    <a:pt x="20527" y="9169"/>
                    <a:pt x="17964" y="9969"/>
                    <a:pt x="16134" y="10369"/>
                  </a:cubicBezTo>
                  <a:cubicBezTo>
                    <a:pt x="15767" y="10369"/>
                    <a:pt x="15401" y="10369"/>
                    <a:pt x="15401" y="10369"/>
                  </a:cubicBezTo>
                  <a:cubicBezTo>
                    <a:pt x="15401" y="10769"/>
                    <a:pt x="15767" y="10769"/>
                    <a:pt x="16134" y="10769"/>
                  </a:cubicBezTo>
                  <a:cubicBezTo>
                    <a:pt x="17964" y="11569"/>
                    <a:pt x="20161" y="13169"/>
                    <a:pt x="19795" y="15569"/>
                  </a:cubicBezTo>
                  <a:cubicBezTo>
                    <a:pt x="19428" y="18769"/>
                    <a:pt x="15035" y="20369"/>
                    <a:pt x="9178" y="19569"/>
                  </a:cubicBezTo>
                  <a:cubicBezTo>
                    <a:pt x="3320" y="18369"/>
                    <a:pt x="-341" y="15569"/>
                    <a:pt x="25" y="11969"/>
                  </a:cubicBezTo>
                  <a:cubicBezTo>
                    <a:pt x="25" y="11169"/>
                    <a:pt x="391" y="10769"/>
                    <a:pt x="391" y="107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3969"/>
                    <a:pt x="9178" y="13969"/>
                    <a:pt x="9910" y="14369"/>
                  </a:cubicBezTo>
                  <a:cubicBezTo>
                    <a:pt x="10276" y="14369"/>
                    <a:pt x="10642" y="14369"/>
                    <a:pt x="10642" y="13969"/>
                  </a:cubicBezTo>
                  <a:cubicBezTo>
                    <a:pt x="11008" y="11969"/>
                    <a:pt x="11008" y="11569"/>
                    <a:pt x="9178" y="11169"/>
                  </a:cubicBezTo>
                  <a:cubicBezTo>
                    <a:pt x="6981" y="10769"/>
                    <a:pt x="6981" y="10769"/>
                    <a:pt x="6981" y="10369"/>
                  </a:cubicBezTo>
                  <a:lnTo>
                    <a:pt x="7347" y="7569"/>
                  </a:lnTo>
                  <a:close/>
                </a:path>
              </a:pathLst>
            </a:custGeom>
            <a:solidFill>
              <a:srgbClr val="42393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24" name="Shape 1424"/>
            <p:cNvSpPr/>
            <p:nvPr/>
          </p:nvSpPr>
          <p:spPr>
            <a:xfrm>
              <a:off x="2328560" y="1202106"/>
              <a:ext cx="269752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773" extrusionOk="0">
                  <a:moveTo>
                    <a:pt x="7347" y="7569"/>
                  </a:moveTo>
                  <a:cubicBezTo>
                    <a:pt x="7347" y="7169"/>
                    <a:pt x="7713" y="7169"/>
                    <a:pt x="9544" y="7569"/>
                  </a:cubicBezTo>
                  <a:cubicBezTo>
                    <a:pt x="10642" y="7569"/>
                    <a:pt x="11740" y="7569"/>
                    <a:pt x="11740" y="7169"/>
                  </a:cubicBezTo>
                  <a:cubicBezTo>
                    <a:pt x="11740" y="5569"/>
                    <a:pt x="11740" y="5569"/>
                    <a:pt x="11008" y="5169"/>
                  </a:cubicBezTo>
                  <a:cubicBezTo>
                    <a:pt x="10276" y="5169"/>
                    <a:pt x="10276" y="5169"/>
                    <a:pt x="10276" y="6369"/>
                  </a:cubicBezTo>
                  <a:cubicBezTo>
                    <a:pt x="10276" y="6769"/>
                    <a:pt x="9910" y="6769"/>
                    <a:pt x="9544" y="6769"/>
                  </a:cubicBezTo>
                  <a:cubicBezTo>
                    <a:pt x="1856" y="5169"/>
                    <a:pt x="1856" y="5169"/>
                    <a:pt x="1856" y="5169"/>
                  </a:cubicBezTo>
                  <a:cubicBezTo>
                    <a:pt x="1490" y="5169"/>
                    <a:pt x="1490" y="4769"/>
                    <a:pt x="1490" y="4769"/>
                  </a:cubicBezTo>
                  <a:cubicBezTo>
                    <a:pt x="1856" y="2769"/>
                    <a:pt x="2222" y="-1231"/>
                    <a:pt x="11740" y="369"/>
                  </a:cubicBezTo>
                  <a:cubicBezTo>
                    <a:pt x="17598" y="1169"/>
                    <a:pt x="21259" y="3969"/>
                    <a:pt x="20527" y="7169"/>
                  </a:cubicBezTo>
                  <a:cubicBezTo>
                    <a:pt x="20527" y="9169"/>
                    <a:pt x="17964" y="9969"/>
                    <a:pt x="16134" y="10369"/>
                  </a:cubicBezTo>
                  <a:cubicBezTo>
                    <a:pt x="15767" y="10369"/>
                    <a:pt x="15401" y="10369"/>
                    <a:pt x="15401" y="10369"/>
                  </a:cubicBezTo>
                  <a:cubicBezTo>
                    <a:pt x="15401" y="10769"/>
                    <a:pt x="15767" y="10769"/>
                    <a:pt x="16134" y="10769"/>
                  </a:cubicBezTo>
                  <a:cubicBezTo>
                    <a:pt x="17964" y="11569"/>
                    <a:pt x="20161" y="13169"/>
                    <a:pt x="19795" y="15569"/>
                  </a:cubicBezTo>
                  <a:cubicBezTo>
                    <a:pt x="19428" y="18769"/>
                    <a:pt x="15035" y="20369"/>
                    <a:pt x="9178" y="19569"/>
                  </a:cubicBezTo>
                  <a:cubicBezTo>
                    <a:pt x="3320" y="18369"/>
                    <a:pt x="-341" y="15569"/>
                    <a:pt x="25" y="11969"/>
                  </a:cubicBezTo>
                  <a:cubicBezTo>
                    <a:pt x="391" y="11169"/>
                    <a:pt x="391" y="10769"/>
                    <a:pt x="391" y="107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3969"/>
                    <a:pt x="9178" y="13969"/>
                    <a:pt x="9910" y="14369"/>
                  </a:cubicBezTo>
                  <a:cubicBezTo>
                    <a:pt x="10276" y="14369"/>
                    <a:pt x="10642" y="14369"/>
                    <a:pt x="10642" y="13969"/>
                  </a:cubicBezTo>
                  <a:cubicBezTo>
                    <a:pt x="11008" y="11969"/>
                    <a:pt x="11008" y="11569"/>
                    <a:pt x="9178" y="11169"/>
                  </a:cubicBezTo>
                  <a:cubicBezTo>
                    <a:pt x="6981" y="10769"/>
                    <a:pt x="6981" y="10769"/>
                    <a:pt x="6981" y="10369"/>
                  </a:cubicBezTo>
                  <a:lnTo>
                    <a:pt x="7347" y="7569"/>
                  </a:lnTo>
                  <a:close/>
                </a:path>
              </a:pathLst>
            </a:custGeom>
            <a:solidFill>
              <a:srgbClr val="433B3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25" name="Shape 1425"/>
            <p:cNvSpPr/>
            <p:nvPr/>
          </p:nvSpPr>
          <p:spPr>
            <a:xfrm>
              <a:off x="2328560" y="1202106"/>
              <a:ext cx="269752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773" extrusionOk="0">
                  <a:moveTo>
                    <a:pt x="7347" y="7569"/>
                  </a:moveTo>
                  <a:cubicBezTo>
                    <a:pt x="7347" y="7169"/>
                    <a:pt x="7713" y="7169"/>
                    <a:pt x="9544" y="7569"/>
                  </a:cubicBezTo>
                  <a:cubicBezTo>
                    <a:pt x="10642" y="7569"/>
                    <a:pt x="11740" y="7569"/>
                    <a:pt x="11740" y="7169"/>
                  </a:cubicBezTo>
                  <a:cubicBezTo>
                    <a:pt x="11740" y="5569"/>
                    <a:pt x="11740" y="5569"/>
                    <a:pt x="11008" y="5169"/>
                  </a:cubicBezTo>
                  <a:cubicBezTo>
                    <a:pt x="10276" y="5169"/>
                    <a:pt x="10276" y="5169"/>
                    <a:pt x="10276" y="6369"/>
                  </a:cubicBezTo>
                  <a:cubicBezTo>
                    <a:pt x="10276" y="6769"/>
                    <a:pt x="9910" y="6769"/>
                    <a:pt x="9544" y="6769"/>
                  </a:cubicBezTo>
                  <a:cubicBezTo>
                    <a:pt x="1856" y="5169"/>
                    <a:pt x="1856" y="5169"/>
                    <a:pt x="1856" y="5169"/>
                  </a:cubicBezTo>
                  <a:cubicBezTo>
                    <a:pt x="1490" y="5169"/>
                    <a:pt x="1490" y="4769"/>
                    <a:pt x="1490" y="4769"/>
                  </a:cubicBezTo>
                  <a:cubicBezTo>
                    <a:pt x="1856" y="2769"/>
                    <a:pt x="2222" y="-1231"/>
                    <a:pt x="11740" y="369"/>
                  </a:cubicBezTo>
                  <a:cubicBezTo>
                    <a:pt x="17598" y="1169"/>
                    <a:pt x="21259" y="3969"/>
                    <a:pt x="20527" y="7169"/>
                  </a:cubicBezTo>
                  <a:cubicBezTo>
                    <a:pt x="20527" y="9169"/>
                    <a:pt x="17964" y="9969"/>
                    <a:pt x="16134" y="10369"/>
                  </a:cubicBezTo>
                  <a:cubicBezTo>
                    <a:pt x="15767" y="10369"/>
                    <a:pt x="15401" y="10369"/>
                    <a:pt x="15401" y="10369"/>
                  </a:cubicBezTo>
                  <a:cubicBezTo>
                    <a:pt x="15401" y="10769"/>
                    <a:pt x="15767" y="10769"/>
                    <a:pt x="16134" y="10769"/>
                  </a:cubicBezTo>
                  <a:cubicBezTo>
                    <a:pt x="17964" y="11569"/>
                    <a:pt x="20161" y="13169"/>
                    <a:pt x="19795" y="15569"/>
                  </a:cubicBezTo>
                  <a:cubicBezTo>
                    <a:pt x="19428" y="18769"/>
                    <a:pt x="15035" y="20369"/>
                    <a:pt x="9178" y="19569"/>
                  </a:cubicBezTo>
                  <a:cubicBezTo>
                    <a:pt x="3320" y="18369"/>
                    <a:pt x="-341" y="15569"/>
                    <a:pt x="25" y="11969"/>
                  </a:cubicBezTo>
                  <a:cubicBezTo>
                    <a:pt x="391" y="11169"/>
                    <a:pt x="391" y="10769"/>
                    <a:pt x="391" y="107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3969"/>
                    <a:pt x="9178" y="13969"/>
                    <a:pt x="9910" y="14369"/>
                  </a:cubicBezTo>
                  <a:cubicBezTo>
                    <a:pt x="10276" y="14369"/>
                    <a:pt x="10642" y="14369"/>
                    <a:pt x="10642" y="13969"/>
                  </a:cubicBezTo>
                  <a:cubicBezTo>
                    <a:pt x="11008" y="11969"/>
                    <a:pt x="11008" y="11569"/>
                    <a:pt x="9178" y="11169"/>
                  </a:cubicBezTo>
                  <a:cubicBezTo>
                    <a:pt x="6981" y="10769"/>
                    <a:pt x="6981" y="10769"/>
                    <a:pt x="6981" y="10369"/>
                  </a:cubicBezTo>
                  <a:lnTo>
                    <a:pt x="7347" y="7569"/>
                  </a:lnTo>
                  <a:close/>
                </a:path>
              </a:pathLst>
            </a:custGeom>
            <a:solidFill>
              <a:srgbClr val="453C3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26" name="Shape 1426"/>
            <p:cNvSpPr/>
            <p:nvPr/>
          </p:nvSpPr>
          <p:spPr>
            <a:xfrm>
              <a:off x="2328560" y="1202106"/>
              <a:ext cx="269752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773" extrusionOk="0">
                  <a:moveTo>
                    <a:pt x="7347" y="7569"/>
                  </a:moveTo>
                  <a:cubicBezTo>
                    <a:pt x="7347" y="7169"/>
                    <a:pt x="7713" y="7169"/>
                    <a:pt x="9544" y="7569"/>
                  </a:cubicBezTo>
                  <a:cubicBezTo>
                    <a:pt x="10642" y="7569"/>
                    <a:pt x="11740" y="7569"/>
                    <a:pt x="11740" y="7169"/>
                  </a:cubicBezTo>
                  <a:cubicBezTo>
                    <a:pt x="11740" y="5569"/>
                    <a:pt x="11740" y="5569"/>
                    <a:pt x="11008" y="5169"/>
                  </a:cubicBezTo>
                  <a:cubicBezTo>
                    <a:pt x="10276" y="5169"/>
                    <a:pt x="10276" y="5169"/>
                    <a:pt x="10276" y="6369"/>
                  </a:cubicBezTo>
                  <a:cubicBezTo>
                    <a:pt x="10276" y="6769"/>
                    <a:pt x="9910" y="6769"/>
                    <a:pt x="9544" y="6769"/>
                  </a:cubicBezTo>
                  <a:cubicBezTo>
                    <a:pt x="1856" y="5169"/>
                    <a:pt x="1856" y="5169"/>
                    <a:pt x="1856" y="5169"/>
                  </a:cubicBezTo>
                  <a:cubicBezTo>
                    <a:pt x="1490" y="5169"/>
                    <a:pt x="1490" y="4769"/>
                    <a:pt x="1490" y="4769"/>
                  </a:cubicBezTo>
                  <a:cubicBezTo>
                    <a:pt x="1856" y="2769"/>
                    <a:pt x="2222" y="-1231"/>
                    <a:pt x="11740" y="369"/>
                  </a:cubicBezTo>
                  <a:cubicBezTo>
                    <a:pt x="17598" y="1169"/>
                    <a:pt x="21259" y="3969"/>
                    <a:pt x="20527" y="7169"/>
                  </a:cubicBezTo>
                  <a:cubicBezTo>
                    <a:pt x="20527" y="9169"/>
                    <a:pt x="17964" y="9969"/>
                    <a:pt x="16134" y="10369"/>
                  </a:cubicBezTo>
                  <a:cubicBezTo>
                    <a:pt x="15767" y="10369"/>
                    <a:pt x="15401" y="10369"/>
                    <a:pt x="15401" y="10369"/>
                  </a:cubicBezTo>
                  <a:cubicBezTo>
                    <a:pt x="15401" y="10769"/>
                    <a:pt x="15767" y="10769"/>
                    <a:pt x="16134" y="10769"/>
                  </a:cubicBezTo>
                  <a:cubicBezTo>
                    <a:pt x="17964" y="11569"/>
                    <a:pt x="20161" y="13169"/>
                    <a:pt x="19795" y="15569"/>
                  </a:cubicBezTo>
                  <a:cubicBezTo>
                    <a:pt x="19428" y="18769"/>
                    <a:pt x="15035" y="20369"/>
                    <a:pt x="9178" y="19569"/>
                  </a:cubicBezTo>
                  <a:cubicBezTo>
                    <a:pt x="3320" y="18369"/>
                    <a:pt x="-341" y="15569"/>
                    <a:pt x="25" y="11969"/>
                  </a:cubicBezTo>
                  <a:cubicBezTo>
                    <a:pt x="391" y="11169"/>
                    <a:pt x="391" y="10769"/>
                    <a:pt x="391" y="107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3969"/>
                    <a:pt x="9178" y="13969"/>
                    <a:pt x="9910" y="14369"/>
                  </a:cubicBezTo>
                  <a:cubicBezTo>
                    <a:pt x="10276" y="14369"/>
                    <a:pt x="10642" y="14369"/>
                    <a:pt x="10642" y="13969"/>
                  </a:cubicBezTo>
                  <a:cubicBezTo>
                    <a:pt x="11008" y="11969"/>
                    <a:pt x="11008" y="11569"/>
                    <a:pt x="9178" y="11169"/>
                  </a:cubicBezTo>
                  <a:cubicBezTo>
                    <a:pt x="6981" y="10769"/>
                    <a:pt x="6981" y="10769"/>
                    <a:pt x="6981" y="10369"/>
                  </a:cubicBezTo>
                  <a:lnTo>
                    <a:pt x="7347" y="7569"/>
                  </a:lnTo>
                  <a:close/>
                </a:path>
              </a:pathLst>
            </a:custGeom>
            <a:solidFill>
              <a:srgbClr val="463D3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27" name="Shape 1427"/>
            <p:cNvSpPr/>
            <p:nvPr/>
          </p:nvSpPr>
          <p:spPr>
            <a:xfrm>
              <a:off x="2328560" y="1202106"/>
              <a:ext cx="269752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773" extrusionOk="0">
                  <a:moveTo>
                    <a:pt x="7347" y="7569"/>
                  </a:moveTo>
                  <a:cubicBezTo>
                    <a:pt x="7347" y="7169"/>
                    <a:pt x="7713" y="7169"/>
                    <a:pt x="9544" y="7569"/>
                  </a:cubicBezTo>
                  <a:cubicBezTo>
                    <a:pt x="10642" y="7569"/>
                    <a:pt x="11740" y="7569"/>
                    <a:pt x="11740" y="7169"/>
                  </a:cubicBezTo>
                  <a:cubicBezTo>
                    <a:pt x="11740" y="5569"/>
                    <a:pt x="11740" y="5569"/>
                    <a:pt x="11008" y="5169"/>
                  </a:cubicBezTo>
                  <a:cubicBezTo>
                    <a:pt x="10276" y="5169"/>
                    <a:pt x="10276" y="5169"/>
                    <a:pt x="10276" y="6369"/>
                  </a:cubicBezTo>
                  <a:cubicBezTo>
                    <a:pt x="10276" y="6769"/>
                    <a:pt x="9910" y="6769"/>
                    <a:pt x="9544" y="6769"/>
                  </a:cubicBezTo>
                  <a:cubicBezTo>
                    <a:pt x="1856" y="5169"/>
                    <a:pt x="1856" y="5169"/>
                    <a:pt x="1856" y="5169"/>
                  </a:cubicBezTo>
                  <a:cubicBezTo>
                    <a:pt x="1490" y="5169"/>
                    <a:pt x="1490" y="4769"/>
                    <a:pt x="1490" y="4769"/>
                  </a:cubicBezTo>
                  <a:cubicBezTo>
                    <a:pt x="1856" y="2769"/>
                    <a:pt x="2222" y="-1231"/>
                    <a:pt x="11740" y="369"/>
                  </a:cubicBezTo>
                  <a:cubicBezTo>
                    <a:pt x="17598" y="1169"/>
                    <a:pt x="21259" y="3969"/>
                    <a:pt x="20527" y="7169"/>
                  </a:cubicBezTo>
                  <a:cubicBezTo>
                    <a:pt x="20527" y="9169"/>
                    <a:pt x="17964" y="9969"/>
                    <a:pt x="16134" y="10369"/>
                  </a:cubicBezTo>
                  <a:cubicBezTo>
                    <a:pt x="15767" y="10369"/>
                    <a:pt x="15401" y="10369"/>
                    <a:pt x="15401" y="10369"/>
                  </a:cubicBezTo>
                  <a:cubicBezTo>
                    <a:pt x="15401" y="10769"/>
                    <a:pt x="15767" y="10769"/>
                    <a:pt x="16134" y="10769"/>
                  </a:cubicBezTo>
                  <a:cubicBezTo>
                    <a:pt x="17964" y="11569"/>
                    <a:pt x="20161" y="13169"/>
                    <a:pt x="19795" y="15569"/>
                  </a:cubicBezTo>
                  <a:cubicBezTo>
                    <a:pt x="19428" y="18769"/>
                    <a:pt x="15035" y="20369"/>
                    <a:pt x="9178" y="19569"/>
                  </a:cubicBezTo>
                  <a:cubicBezTo>
                    <a:pt x="3320" y="18369"/>
                    <a:pt x="-341" y="15569"/>
                    <a:pt x="25" y="11969"/>
                  </a:cubicBezTo>
                  <a:cubicBezTo>
                    <a:pt x="391" y="11169"/>
                    <a:pt x="391" y="10769"/>
                    <a:pt x="391" y="107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2369"/>
                    <a:pt x="9544" y="12369"/>
                    <a:pt x="9178" y="12369"/>
                  </a:cubicBezTo>
                  <a:cubicBezTo>
                    <a:pt x="9178" y="13969"/>
                    <a:pt x="9178" y="13969"/>
                    <a:pt x="9910" y="14369"/>
                  </a:cubicBezTo>
                  <a:cubicBezTo>
                    <a:pt x="10276" y="14369"/>
                    <a:pt x="10642" y="14369"/>
                    <a:pt x="10642" y="13969"/>
                  </a:cubicBezTo>
                  <a:cubicBezTo>
                    <a:pt x="11008" y="11969"/>
                    <a:pt x="11008" y="11569"/>
                    <a:pt x="9178" y="11169"/>
                  </a:cubicBezTo>
                  <a:cubicBezTo>
                    <a:pt x="6981" y="10769"/>
                    <a:pt x="6981" y="10769"/>
                    <a:pt x="6981" y="10369"/>
                  </a:cubicBezTo>
                  <a:lnTo>
                    <a:pt x="7347" y="7569"/>
                  </a:lnTo>
                  <a:close/>
                </a:path>
              </a:pathLst>
            </a:custGeom>
            <a:solidFill>
              <a:srgbClr val="483F3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28" name="Shape 1428"/>
            <p:cNvSpPr/>
            <p:nvPr/>
          </p:nvSpPr>
          <p:spPr>
            <a:xfrm>
              <a:off x="2328560" y="1202106"/>
              <a:ext cx="269752" cy="235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773" extrusionOk="0">
                  <a:moveTo>
                    <a:pt x="7347" y="7569"/>
                  </a:moveTo>
                  <a:cubicBezTo>
                    <a:pt x="7347" y="7169"/>
                    <a:pt x="7713" y="7169"/>
                    <a:pt x="9544" y="7569"/>
                  </a:cubicBezTo>
                  <a:cubicBezTo>
                    <a:pt x="10642" y="7569"/>
                    <a:pt x="11740" y="7569"/>
                    <a:pt x="11740" y="7169"/>
                  </a:cubicBezTo>
                  <a:cubicBezTo>
                    <a:pt x="11740" y="5569"/>
                    <a:pt x="11740" y="5569"/>
                    <a:pt x="11008" y="5169"/>
                  </a:cubicBezTo>
                  <a:cubicBezTo>
                    <a:pt x="10276" y="5169"/>
                    <a:pt x="10276" y="5169"/>
                    <a:pt x="10276" y="6369"/>
                  </a:cubicBezTo>
                  <a:cubicBezTo>
                    <a:pt x="10276" y="6769"/>
                    <a:pt x="9910" y="6769"/>
                    <a:pt x="9544" y="6769"/>
                  </a:cubicBezTo>
                  <a:cubicBezTo>
                    <a:pt x="1856" y="5169"/>
                    <a:pt x="1856" y="5169"/>
                    <a:pt x="1856" y="5169"/>
                  </a:cubicBezTo>
                  <a:cubicBezTo>
                    <a:pt x="1490" y="5169"/>
                    <a:pt x="1490" y="4769"/>
                    <a:pt x="1490" y="4769"/>
                  </a:cubicBezTo>
                  <a:cubicBezTo>
                    <a:pt x="1856" y="2769"/>
                    <a:pt x="2222" y="-1231"/>
                    <a:pt x="11740" y="369"/>
                  </a:cubicBezTo>
                  <a:cubicBezTo>
                    <a:pt x="17598" y="1169"/>
                    <a:pt x="21259" y="3969"/>
                    <a:pt x="20527" y="7169"/>
                  </a:cubicBezTo>
                  <a:cubicBezTo>
                    <a:pt x="20527" y="9169"/>
                    <a:pt x="17964" y="9969"/>
                    <a:pt x="16134" y="10369"/>
                  </a:cubicBezTo>
                  <a:cubicBezTo>
                    <a:pt x="15767" y="10369"/>
                    <a:pt x="15401" y="10369"/>
                    <a:pt x="15401" y="10369"/>
                  </a:cubicBezTo>
                  <a:cubicBezTo>
                    <a:pt x="15401" y="10769"/>
                    <a:pt x="15767" y="10769"/>
                    <a:pt x="16134" y="10769"/>
                  </a:cubicBezTo>
                  <a:cubicBezTo>
                    <a:pt x="17964" y="11569"/>
                    <a:pt x="20161" y="13169"/>
                    <a:pt x="19795" y="15569"/>
                  </a:cubicBezTo>
                  <a:cubicBezTo>
                    <a:pt x="19428" y="18769"/>
                    <a:pt x="15035" y="20369"/>
                    <a:pt x="9178" y="19569"/>
                  </a:cubicBezTo>
                  <a:cubicBezTo>
                    <a:pt x="3320" y="18369"/>
                    <a:pt x="-341" y="15569"/>
                    <a:pt x="25" y="11969"/>
                  </a:cubicBezTo>
                  <a:cubicBezTo>
                    <a:pt x="391" y="11169"/>
                    <a:pt x="391" y="10769"/>
                    <a:pt x="391" y="10769"/>
                  </a:cubicBezTo>
                  <a:cubicBezTo>
                    <a:pt x="9178" y="12369"/>
                    <a:pt x="9178" y="12369"/>
                    <a:pt x="9178" y="12369"/>
                  </a:cubicBezTo>
                  <a:cubicBezTo>
                    <a:pt x="9178" y="12369"/>
                    <a:pt x="9544" y="12369"/>
                    <a:pt x="9178" y="12369"/>
                  </a:cubicBezTo>
                  <a:cubicBezTo>
                    <a:pt x="9178" y="13969"/>
                    <a:pt x="9178" y="13969"/>
                    <a:pt x="9910" y="14369"/>
                  </a:cubicBezTo>
                  <a:cubicBezTo>
                    <a:pt x="10276" y="14369"/>
                    <a:pt x="10642" y="14369"/>
                    <a:pt x="10642" y="13969"/>
                  </a:cubicBezTo>
                  <a:cubicBezTo>
                    <a:pt x="11008" y="11969"/>
                    <a:pt x="11008" y="11569"/>
                    <a:pt x="9178" y="11169"/>
                  </a:cubicBezTo>
                  <a:cubicBezTo>
                    <a:pt x="6981" y="10769"/>
                    <a:pt x="6981" y="10769"/>
                    <a:pt x="6981" y="10369"/>
                  </a:cubicBezTo>
                  <a:lnTo>
                    <a:pt x="7347" y="7569"/>
                  </a:lnTo>
                  <a:close/>
                </a:path>
              </a:pathLst>
            </a:custGeom>
            <a:solidFill>
              <a:srgbClr val="49403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29" name="Shape 1429"/>
            <p:cNvSpPr/>
            <p:nvPr/>
          </p:nvSpPr>
          <p:spPr>
            <a:xfrm>
              <a:off x="2328560" y="1202194"/>
              <a:ext cx="269752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559" extrusionOk="0">
                  <a:moveTo>
                    <a:pt x="7347" y="7431"/>
                  </a:moveTo>
                  <a:cubicBezTo>
                    <a:pt x="7347" y="7038"/>
                    <a:pt x="7713" y="7038"/>
                    <a:pt x="9544" y="7431"/>
                  </a:cubicBezTo>
                  <a:cubicBezTo>
                    <a:pt x="10642" y="7431"/>
                    <a:pt x="11740" y="7431"/>
                    <a:pt x="11740" y="7038"/>
                  </a:cubicBezTo>
                  <a:cubicBezTo>
                    <a:pt x="11740" y="5467"/>
                    <a:pt x="11740" y="5467"/>
                    <a:pt x="11008" y="5075"/>
                  </a:cubicBezTo>
                  <a:cubicBezTo>
                    <a:pt x="10276" y="5075"/>
                    <a:pt x="10276" y="5075"/>
                    <a:pt x="10276" y="6253"/>
                  </a:cubicBezTo>
                  <a:cubicBezTo>
                    <a:pt x="10276" y="6646"/>
                    <a:pt x="9910" y="6646"/>
                    <a:pt x="9544" y="6646"/>
                  </a:cubicBezTo>
                  <a:cubicBezTo>
                    <a:pt x="1856" y="5075"/>
                    <a:pt x="1856" y="5075"/>
                    <a:pt x="1856" y="5075"/>
                  </a:cubicBezTo>
                  <a:cubicBezTo>
                    <a:pt x="1490" y="5075"/>
                    <a:pt x="1490" y="4682"/>
                    <a:pt x="1490" y="4682"/>
                  </a:cubicBezTo>
                  <a:cubicBezTo>
                    <a:pt x="1856" y="2718"/>
                    <a:pt x="2222" y="-1209"/>
                    <a:pt x="11740" y="362"/>
                  </a:cubicBezTo>
                  <a:cubicBezTo>
                    <a:pt x="17598" y="1147"/>
                    <a:pt x="21259" y="3896"/>
                    <a:pt x="20527" y="7038"/>
                  </a:cubicBezTo>
                  <a:cubicBezTo>
                    <a:pt x="20527" y="9002"/>
                    <a:pt x="17964" y="9787"/>
                    <a:pt x="16134" y="10180"/>
                  </a:cubicBezTo>
                  <a:cubicBezTo>
                    <a:pt x="15767" y="10180"/>
                    <a:pt x="15401" y="10180"/>
                    <a:pt x="15401" y="10180"/>
                  </a:cubicBezTo>
                  <a:cubicBezTo>
                    <a:pt x="15401" y="10573"/>
                    <a:pt x="15767" y="10573"/>
                    <a:pt x="16134" y="10573"/>
                  </a:cubicBezTo>
                  <a:cubicBezTo>
                    <a:pt x="17964" y="11358"/>
                    <a:pt x="20161" y="12929"/>
                    <a:pt x="19795" y="15286"/>
                  </a:cubicBezTo>
                  <a:cubicBezTo>
                    <a:pt x="19428" y="18427"/>
                    <a:pt x="15035" y="20391"/>
                    <a:pt x="9178" y="19213"/>
                  </a:cubicBezTo>
                  <a:cubicBezTo>
                    <a:pt x="3320" y="18427"/>
                    <a:pt x="-341" y="15286"/>
                    <a:pt x="25" y="11751"/>
                  </a:cubicBezTo>
                  <a:cubicBezTo>
                    <a:pt x="391" y="10966"/>
                    <a:pt x="391" y="10573"/>
                    <a:pt x="391" y="10573"/>
                  </a:cubicBezTo>
                  <a:cubicBezTo>
                    <a:pt x="9178" y="12144"/>
                    <a:pt x="9178" y="12144"/>
                    <a:pt x="9178" y="12144"/>
                  </a:cubicBezTo>
                  <a:cubicBezTo>
                    <a:pt x="9178" y="12144"/>
                    <a:pt x="9544" y="12144"/>
                    <a:pt x="9178" y="12144"/>
                  </a:cubicBezTo>
                  <a:cubicBezTo>
                    <a:pt x="9178" y="13715"/>
                    <a:pt x="9178" y="13715"/>
                    <a:pt x="9910" y="14107"/>
                  </a:cubicBezTo>
                  <a:cubicBezTo>
                    <a:pt x="10276" y="14107"/>
                    <a:pt x="10642" y="14107"/>
                    <a:pt x="10642" y="13715"/>
                  </a:cubicBezTo>
                  <a:cubicBezTo>
                    <a:pt x="11008" y="11751"/>
                    <a:pt x="11008" y="11358"/>
                    <a:pt x="9178" y="10966"/>
                  </a:cubicBezTo>
                  <a:cubicBezTo>
                    <a:pt x="6981" y="10573"/>
                    <a:pt x="6981" y="10573"/>
                    <a:pt x="6981" y="10180"/>
                  </a:cubicBezTo>
                  <a:lnTo>
                    <a:pt x="7347" y="7431"/>
                  </a:lnTo>
                  <a:close/>
                </a:path>
              </a:pathLst>
            </a:custGeom>
            <a:solidFill>
              <a:srgbClr val="4B42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30" name="Shape 1430"/>
            <p:cNvSpPr/>
            <p:nvPr/>
          </p:nvSpPr>
          <p:spPr>
            <a:xfrm>
              <a:off x="2328560" y="1202194"/>
              <a:ext cx="269752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559" extrusionOk="0">
                  <a:moveTo>
                    <a:pt x="7347" y="7431"/>
                  </a:moveTo>
                  <a:cubicBezTo>
                    <a:pt x="7347" y="7038"/>
                    <a:pt x="7713" y="7038"/>
                    <a:pt x="9544" y="7431"/>
                  </a:cubicBezTo>
                  <a:cubicBezTo>
                    <a:pt x="10642" y="7431"/>
                    <a:pt x="11740" y="7431"/>
                    <a:pt x="11740" y="7038"/>
                  </a:cubicBezTo>
                  <a:cubicBezTo>
                    <a:pt x="11740" y="5467"/>
                    <a:pt x="11740" y="5467"/>
                    <a:pt x="11008" y="5075"/>
                  </a:cubicBezTo>
                  <a:cubicBezTo>
                    <a:pt x="10276" y="5075"/>
                    <a:pt x="10276" y="5075"/>
                    <a:pt x="10276" y="6253"/>
                  </a:cubicBezTo>
                  <a:cubicBezTo>
                    <a:pt x="10276" y="6646"/>
                    <a:pt x="9910" y="6646"/>
                    <a:pt x="9544" y="6646"/>
                  </a:cubicBezTo>
                  <a:cubicBezTo>
                    <a:pt x="1856" y="5075"/>
                    <a:pt x="1856" y="5075"/>
                    <a:pt x="1856" y="5075"/>
                  </a:cubicBezTo>
                  <a:cubicBezTo>
                    <a:pt x="1490" y="5075"/>
                    <a:pt x="1490" y="4682"/>
                    <a:pt x="1490" y="4682"/>
                  </a:cubicBezTo>
                  <a:cubicBezTo>
                    <a:pt x="1856" y="2718"/>
                    <a:pt x="2222" y="-1209"/>
                    <a:pt x="11740" y="362"/>
                  </a:cubicBezTo>
                  <a:cubicBezTo>
                    <a:pt x="17598" y="1147"/>
                    <a:pt x="21259" y="3896"/>
                    <a:pt x="20527" y="7038"/>
                  </a:cubicBezTo>
                  <a:cubicBezTo>
                    <a:pt x="20527" y="9002"/>
                    <a:pt x="17964" y="9787"/>
                    <a:pt x="16134" y="10180"/>
                  </a:cubicBezTo>
                  <a:cubicBezTo>
                    <a:pt x="15767" y="10180"/>
                    <a:pt x="15401" y="10180"/>
                    <a:pt x="15401" y="10180"/>
                  </a:cubicBezTo>
                  <a:cubicBezTo>
                    <a:pt x="15401" y="10573"/>
                    <a:pt x="15767" y="10573"/>
                    <a:pt x="16134" y="10573"/>
                  </a:cubicBezTo>
                  <a:cubicBezTo>
                    <a:pt x="17964" y="11358"/>
                    <a:pt x="20161" y="12929"/>
                    <a:pt x="19795" y="15286"/>
                  </a:cubicBezTo>
                  <a:cubicBezTo>
                    <a:pt x="19428" y="18427"/>
                    <a:pt x="15035" y="20391"/>
                    <a:pt x="9178" y="19213"/>
                  </a:cubicBezTo>
                  <a:cubicBezTo>
                    <a:pt x="3320" y="18427"/>
                    <a:pt x="-341" y="15286"/>
                    <a:pt x="25" y="11751"/>
                  </a:cubicBezTo>
                  <a:cubicBezTo>
                    <a:pt x="391" y="10966"/>
                    <a:pt x="391" y="10573"/>
                    <a:pt x="391" y="10573"/>
                  </a:cubicBezTo>
                  <a:cubicBezTo>
                    <a:pt x="9178" y="12144"/>
                    <a:pt x="9178" y="12144"/>
                    <a:pt x="9178" y="12144"/>
                  </a:cubicBezTo>
                  <a:cubicBezTo>
                    <a:pt x="9178" y="12144"/>
                    <a:pt x="9544" y="12144"/>
                    <a:pt x="9178" y="12144"/>
                  </a:cubicBezTo>
                  <a:cubicBezTo>
                    <a:pt x="9178" y="13715"/>
                    <a:pt x="9178" y="13715"/>
                    <a:pt x="9910" y="14107"/>
                  </a:cubicBezTo>
                  <a:cubicBezTo>
                    <a:pt x="10276" y="14107"/>
                    <a:pt x="10642" y="14107"/>
                    <a:pt x="10642" y="13715"/>
                  </a:cubicBezTo>
                  <a:cubicBezTo>
                    <a:pt x="11008" y="11751"/>
                    <a:pt x="11008" y="11358"/>
                    <a:pt x="9178" y="10966"/>
                  </a:cubicBezTo>
                  <a:cubicBezTo>
                    <a:pt x="6981" y="10573"/>
                    <a:pt x="6981" y="10573"/>
                    <a:pt x="6981" y="10180"/>
                  </a:cubicBezTo>
                  <a:lnTo>
                    <a:pt x="7347" y="7431"/>
                  </a:lnTo>
                  <a:close/>
                </a:path>
              </a:pathLst>
            </a:custGeom>
            <a:solidFill>
              <a:srgbClr val="4D434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31" name="Shape 1431"/>
            <p:cNvSpPr/>
            <p:nvPr/>
          </p:nvSpPr>
          <p:spPr>
            <a:xfrm>
              <a:off x="2328560" y="1202194"/>
              <a:ext cx="269752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559" extrusionOk="0">
                  <a:moveTo>
                    <a:pt x="7347" y="7431"/>
                  </a:moveTo>
                  <a:cubicBezTo>
                    <a:pt x="7347" y="7038"/>
                    <a:pt x="7713" y="7038"/>
                    <a:pt x="9544" y="7431"/>
                  </a:cubicBezTo>
                  <a:cubicBezTo>
                    <a:pt x="10642" y="7431"/>
                    <a:pt x="11740" y="7431"/>
                    <a:pt x="11740" y="7038"/>
                  </a:cubicBezTo>
                  <a:cubicBezTo>
                    <a:pt x="11740" y="5467"/>
                    <a:pt x="11740" y="5467"/>
                    <a:pt x="11008" y="5075"/>
                  </a:cubicBezTo>
                  <a:cubicBezTo>
                    <a:pt x="10276" y="5075"/>
                    <a:pt x="10276" y="5075"/>
                    <a:pt x="10276" y="6253"/>
                  </a:cubicBezTo>
                  <a:cubicBezTo>
                    <a:pt x="10276" y="6646"/>
                    <a:pt x="9910" y="6646"/>
                    <a:pt x="9544" y="6646"/>
                  </a:cubicBezTo>
                  <a:cubicBezTo>
                    <a:pt x="1856" y="5075"/>
                    <a:pt x="1856" y="5075"/>
                    <a:pt x="1856" y="5075"/>
                  </a:cubicBezTo>
                  <a:cubicBezTo>
                    <a:pt x="1490" y="5075"/>
                    <a:pt x="1490" y="4682"/>
                    <a:pt x="1490" y="4682"/>
                  </a:cubicBezTo>
                  <a:cubicBezTo>
                    <a:pt x="1856" y="2718"/>
                    <a:pt x="2222" y="-1209"/>
                    <a:pt x="11740" y="362"/>
                  </a:cubicBezTo>
                  <a:cubicBezTo>
                    <a:pt x="17598" y="1147"/>
                    <a:pt x="21259" y="3896"/>
                    <a:pt x="20527" y="7038"/>
                  </a:cubicBezTo>
                  <a:cubicBezTo>
                    <a:pt x="20527" y="9002"/>
                    <a:pt x="17964" y="9787"/>
                    <a:pt x="16134" y="10180"/>
                  </a:cubicBezTo>
                  <a:cubicBezTo>
                    <a:pt x="15767" y="10180"/>
                    <a:pt x="15401" y="10180"/>
                    <a:pt x="15401" y="10180"/>
                  </a:cubicBezTo>
                  <a:cubicBezTo>
                    <a:pt x="15401" y="10573"/>
                    <a:pt x="15767" y="10573"/>
                    <a:pt x="16134" y="10573"/>
                  </a:cubicBezTo>
                  <a:cubicBezTo>
                    <a:pt x="17964" y="11358"/>
                    <a:pt x="20161" y="12929"/>
                    <a:pt x="19795" y="15286"/>
                  </a:cubicBezTo>
                  <a:cubicBezTo>
                    <a:pt x="19428" y="18427"/>
                    <a:pt x="15035" y="20391"/>
                    <a:pt x="9178" y="19213"/>
                  </a:cubicBezTo>
                  <a:cubicBezTo>
                    <a:pt x="3320" y="18427"/>
                    <a:pt x="-341" y="15286"/>
                    <a:pt x="25" y="11751"/>
                  </a:cubicBezTo>
                  <a:cubicBezTo>
                    <a:pt x="391" y="10966"/>
                    <a:pt x="391" y="10573"/>
                    <a:pt x="391" y="10573"/>
                  </a:cubicBezTo>
                  <a:cubicBezTo>
                    <a:pt x="9178" y="12144"/>
                    <a:pt x="9178" y="12144"/>
                    <a:pt x="9178" y="12144"/>
                  </a:cubicBezTo>
                  <a:cubicBezTo>
                    <a:pt x="9178" y="12144"/>
                    <a:pt x="9544" y="12144"/>
                    <a:pt x="9178" y="12144"/>
                  </a:cubicBezTo>
                  <a:cubicBezTo>
                    <a:pt x="9178" y="13715"/>
                    <a:pt x="9178" y="13715"/>
                    <a:pt x="9910" y="14107"/>
                  </a:cubicBezTo>
                  <a:cubicBezTo>
                    <a:pt x="10276" y="14107"/>
                    <a:pt x="10642" y="14107"/>
                    <a:pt x="10642" y="13715"/>
                  </a:cubicBezTo>
                  <a:cubicBezTo>
                    <a:pt x="11008" y="11751"/>
                    <a:pt x="11008" y="11358"/>
                    <a:pt x="9178" y="10966"/>
                  </a:cubicBezTo>
                  <a:cubicBezTo>
                    <a:pt x="6981" y="10573"/>
                    <a:pt x="6981" y="10573"/>
                    <a:pt x="6981" y="10180"/>
                  </a:cubicBezTo>
                  <a:lnTo>
                    <a:pt x="7347" y="7431"/>
                  </a:lnTo>
                  <a:close/>
                </a:path>
              </a:pathLst>
            </a:custGeom>
            <a:solidFill>
              <a:srgbClr val="4E444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32" name="Shape 1432"/>
            <p:cNvSpPr/>
            <p:nvPr/>
          </p:nvSpPr>
          <p:spPr>
            <a:xfrm>
              <a:off x="2328560" y="1202194"/>
              <a:ext cx="269752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559" extrusionOk="0">
                  <a:moveTo>
                    <a:pt x="7347" y="7431"/>
                  </a:moveTo>
                  <a:cubicBezTo>
                    <a:pt x="7347" y="7038"/>
                    <a:pt x="7713" y="7038"/>
                    <a:pt x="9544" y="7431"/>
                  </a:cubicBezTo>
                  <a:cubicBezTo>
                    <a:pt x="10642" y="7431"/>
                    <a:pt x="11740" y="7431"/>
                    <a:pt x="11740" y="7038"/>
                  </a:cubicBezTo>
                  <a:cubicBezTo>
                    <a:pt x="11740" y="5467"/>
                    <a:pt x="11740" y="5467"/>
                    <a:pt x="11008" y="5075"/>
                  </a:cubicBezTo>
                  <a:cubicBezTo>
                    <a:pt x="10276" y="5075"/>
                    <a:pt x="10276" y="5075"/>
                    <a:pt x="10276" y="6253"/>
                  </a:cubicBezTo>
                  <a:cubicBezTo>
                    <a:pt x="10276" y="6646"/>
                    <a:pt x="9910" y="6646"/>
                    <a:pt x="9544" y="6646"/>
                  </a:cubicBezTo>
                  <a:cubicBezTo>
                    <a:pt x="1856" y="5075"/>
                    <a:pt x="1856" y="5075"/>
                    <a:pt x="1856" y="5075"/>
                  </a:cubicBezTo>
                  <a:cubicBezTo>
                    <a:pt x="1490" y="5075"/>
                    <a:pt x="1490" y="4682"/>
                    <a:pt x="1490" y="4682"/>
                  </a:cubicBezTo>
                  <a:cubicBezTo>
                    <a:pt x="1856" y="2718"/>
                    <a:pt x="2222" y="-1209"/>
                    <a:pt x="11740" y="362"/>
                  </a:cubicBezTo>
                  <a:cubicBezTo>
                    <a:pt x="17598" y="1147"/>
                    <a:pt x="21259" y="3896"/>
                    <a:pt x="20527" y="7038"/>
                  </a:cubicBezTo>
                  <a:cubicBezTo>
                    <a:pt x="20527" y="9002"/>
                    <a:pt x="17964" y="9787"/>
                    <a:pt x="16134" y="10180"/>
                  </a:cubicBezTo>
                  <a:cubicBezTo>
                    <a:pt x="15767" y="10180"/>
                    <a:pt x="15401" y="10180"/>
                    <a:pt x="15401" y="10180"/>
                  </a:cubicBezTo>
                  <a:cubicBezTo>
                    <a:pt x="15401" y="10573"/>
                    <a:pt x="15767" y="10573"/>
                    <a:pt x="16134" y="10573"/>
                  </a:cubicBezTo>
                  <a:cubicBezTo>
                    <a:pt x="17964" y="11358"/>
                    <a:pt x="20161" y="12929"/>
                    <a:pt x="19795" y="15286"/>
                  </a:cubicBezTo>
                  <a:cubicBezTo>
                    <a:pt x="19428" y="18427"/>
                    <a:pt x="15035" y="20391"/>
                    <a:pt x="9178" y="19213"/>
                  </a:cubicBezTo>
                  <a:cubicBezTo>
                    <a:pt x="3320" y="18427"/>
                    <a:pt x="-341" y="15286"/>
                    <a:pt x="25" y="11751"/>
                  </a:cubicBezTo>
                  <a:cubicBezTo>
                    <a:pt x="391" y="10966"/>
                    <a:pt x="391" y="10573"/>
                    <a:pt x="391" y="10573"/>
                  </a:cubicBezTo>
                  <a:cubicBezTo>
                    <a:pt x="9178" y="12144"/>
                    <a:pt x="9178" y="12144"/>
                    <a:pt x="9178" y="12144"/>
                  </a:cubicBezTo>
                  <a:cubicBezTo>
                    <a:pt x="9178" y="12144"/>
                    <a:pt x="9544" y="12144"/>
                    <a:pt x="9544" y="12144"/>
                  </a:cubicBezTo>
                  <a:cubicBezTo>
                    <a:pt x="9178" y="13715"/>
                    <a:pt x="9178" y="13715"/>
                    <a:pt x="9910" y="14107"/>
                  </a:cubicBezTo>
                  <a:cubicBezTo>
                    <a:pt x="10276" y="14107"/>
                    <a:pt x="10642" y="14107"/>
                    <a:pt x="10642" y="13715"/>
                  </a:cubicBezTo>
                  <a:cubicBezTo>
                    <a:pt x="11008" y="11751"/>
                    <a:pt x="11008" y="11358"/>
                    <a:pt x="9178" y="10966"/>
                  </a:cubicBezTo>
                  <a:cubicBezTo>
                    <a:pt x="6981" y="10573"/>
                    <a:pt x="6981" y="10573"/>
                    <a:pt x="6981" y="10180"/>
                  </a:cubicBezTo>
                  <a:lnTo>
                    <a:pt x="7347" y="7431"/>
                  </a:lnTo>
                  <a:close/>
                </a:path>
              </a:pathLst>
            </a:custGeom>
            <a:solidFill>
              <a:srgbClr val="50464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33" name="Shape 1433"/>
            <p:cNvSpPr/>
            <p:nvPr/>
          </p:nvSpPr>
          <p:spPr>
            <a:xfrm>
              <a:off x="2328560" y="1202194"/>
              <a:ext cx="269752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559" extrusionOk="0">
                  <a:moveTo>
                    <a:pt x="7347" y="7431"/>
                  </a:moveTo>
                  <a:cubicBezTo>
                    <a:pt x="7347" y="7038"/>
                    <a:pt x="7713" y="7038"/>
                    <a:pt x="9544" y="7431"/>
                  </a:cubicBezTo>
                  <a:cubicBezTo>
                    <a:pt x="10642" y="7431"/>
                    <a:pt x="11740" y="7431"/>
                    <a:pt x="11740" y="7038"/>
                  </a:cubicBezTo>
                  <a:cubicBezTo>
                    <a:pt x="11740" y="5467"/>
                    <a:pt x="11740" y="5467"/>
                    <a:pt x="11008" y="5075"/>
                  </a:cubicBezTo>
                  <a:cubicBezTo>
                    <a:pt x="10276" y="5075"/>
                    <a:pt x="10276" y="5075"/>
                    <a:pt x="10276" y="6253"/>
                  </a:cubicBezTo>
                  <a:cubicBezTo>
                    <a:pt x="10276" y="6646"/>
                    <a:pt x="9910" y="6646"/>
                    <a:pt x="9544" y="6646"/>
                  </a:cubicBezTo>
                  <a:cubicBezTo>
                    <a:pt x="1856" y="5075"/>
                    <a:pt x="1856" y="5075"/>
                    <a:pt x="1856" y="5075"/>
                  </a:cubicBezTo>
                  <a:cubicBezTo>
                    <a:pt x="1490" y="5075"/>
                    <a:pt x="1490" y="5075"/>
                    <a:pt x="1490" y="4682"/>
                  </a:cubicBezTo>
                  <a:cubicBezTo>
                    <a:pt x="1856" y="2718"/>
                    <a:pt x="2588" y="-1209"/>
                    <a:pt x="11740" y="362"/>
                  </a:cubicBezTo>
                  <a:cubicBezTo>
                    <a:pt x="17598" y="1147"/>
                    <a:pt x="21259" y="3896"/>
                    <a:pt x="20527" y="7038"/>
                  </a:cubicBezTo>
                  <a:cubicBezTo>
                    <a:pt x="20527" y="9002"/>
                    <a:pt x="17964" y="9787"/>
                    <a:pt x="16134" y="10180"/>
                  </a:cubicBezTo>
                  <a:cubicBezTo>
                    <a:pt x="15767" y="10180"/>
                    <a:pt x="15401" y="10180"/>
                    <a:pt x="15401" y="10180"/>
                  </a:cubicBezTo>
                  <a:cubicBezTo>
                    <a:pt x="15401" y="10573"/>
                    <a:pt x="15767" y="10573"/>
                    <a:pt x="16134" y="10573"/>
                  </a:cubicBezTo>
                  <a:cubicBezTo>
                    <a:pt x="17964" y="11358"/>
                    <a:pt x="20161" y="12929"/>
                    <a:pt x="19795" y="15286"/>
                  </a:cubicBezTo>
                  <a:cubicBezTo>
                    <a:pt x="19428" y="18427"/>
                    <a:pt x="15035" y="20391"/>
                    <a:pt x="9178" y="19213"/>
                  </a:cubicBezTo>
                  <a:cubicBezTo>
                    <a:pt x="3320" y="18427"/>
                    <a:pt x="-341" y="15286"/>
                    <a:pt x="25" y="11751"/>
                  </a:cubicBezTo>
                  <a:cubicBezTo>
                    <a:pt x="391" y="10966"/>
                    <a:pt x="391" y="10573"/>
                    <a:pt x="391" y="10573"/>
                  </a:cubicBezTo>
                  <a:cubicBezTo>
                    <a:pt x="9178" y="12144"/>
                    <a:pt x="9178" y="12144"/>
                    <a:pt x="9178" y="12144"/>
                  </a:cubicBezTo>
                  <a:cubicBezTo>
                    <a:pt x="9178" y="12144"/>
                    <a:pt x="9544" y="12144"/>
                    <a:pt x="9544" y="12144"/>
                  </a:cubicBezTo>
                  <a:cubicBezTo>
                    <a:pt x="9178" y="13715"/>
                    <a:pt x="9178" y="13715"/>
                    <a:pt x="9910" y="14107"/>
                  </a:cubicBezTo>
                  <a:cubicBezTo>
                    <a:pt x="10276" y="14107"/>
                    <a:pt x="10642" y="14107"/>
                    <a:pt x="10642" y="13715"/>
                  </a:cubicBezTo>
                  <a:cubicBezTo>
                    <a:pt x="11008" y="11751"/>
                    <a:pt x="11008" y="11358"/>
                    <a:pt x="9178" y="10966"/>
                  </a:cubicBezTo>
                  <a:cubicBezTo>
                    <a:pt x="6981" y="10573"/>
                    <a:pt x="6981" y="10573"/>
                    <a:pt x="6981" y="10180"/>
                  </a:cubicBezTo>
                  <a:lnTo>
                    <a:pt x="7347" y="7431"/>
                  </a:lnTo>
                  <a:close/>
                </a:path>
              </a:pathLst>
            </a:custGeom>
            <a:solidFill>
              <a:srgbClr val="51474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34" name="Shape 1434"/>
            <p:cNvSpPr/>
            <p:nvPr/>
          </p:nvSpPr>
          <p:spPr>
            <a:xfrm>
              <a:off x="2328560" y="1202194"/>
              <a:ext cx="269752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559" extrusionOk="0">
                  <a:moveTo>
                    <a:pt x="7347" y="7431"/>
                  </a:moveTo>
                  <a:cubicBezTo>
                    <a:pt x="7347" y="7038"/>
                    <a:pt x="7713" y="7038"/>
                    <a:pt x="9544" y="7431"/>
                  </a:cubicBezTo>
                  <a:cubicBezTo>
                    <a:pt x="10642" y="7431"/>
                    <a:pt x="11740" y="7431"/>
                    <a:pt x="11740" y="7038"/>
                  </a:cubicBezTo>
                  <a:cubicBezTo>
                    <a:pt x="11740" y="5467"/>
                    <a:pt x="11740" y="5467"/>
                    <a:pt x="11008" y="5075"/>
                  </a:cubicBezTo>
                  <a:cubicBezTo>
                    <a:pt x="10276" y="5075"/>
                    <a:pt x="10276" y="5075"/>
                    <a:pt x="10276" y="6253"/>
                  </a:cubicBezTo>
                  <a:cubicBezTo>
                    <a:pt x="10276" y="6646"/>
                    <a:pt x="9910" y="6646"/>
                    <a:pt x="9544" y="6646"/>
                  </a:cubicBezTo>
                  <a:cubicBezTo>
                    <a:pt x="1856" y="5075"/>
                    <a:pt x="1856" y="5075"/>
                    <a:pt x="1856" y="5075"/>
                  </a:cubicBezTo>
                  <a:cubicBezTo>
                    <a:pt x="1490" y="5075"/>
                    <a:pt x="1490" y="5075"/>
                    <a:pt x="1490" y="4682"/>
                  </a:cubicBezTo>
                  <a:cubicBezTo>
                    <a:pt x="1856" y="2718"/>
                    <a:pt x="2588" y="-1209"/>
                    <a:pt x="11740" y="362"/>
                  </a:cubicBezTo>
                  <a:cubicBezTo>
                    <a:pt x="17598" y="1147"/>
                    <a:pt x="21259" y="3896"/>
                    <a:pt x="20527" y="7038"/>
                  </a:cubicBezTo>
                  <a:cubicBezTo>
                    <a:pt x="20527" y="9002"/>
                    <a:pt x="17964" y="9787"/>
                    <a:pt x="16134" y="10180"/>
                  </a:cubicBezTo>
                  <a:cubicBezTo>
                    <a:pt x="15767" y="10180"/>
                    <a:pt x="15401" y="10180"/>
                    <a:pt x="15401" y="10180"/>
                  </a:cubicBezTo>
                  <a:cubicBezTo>
                    <a:pt x="15401" y="10573"/>
                    <a:pt x="15767" y="10573"/>
                    <a:pt x="16134" y="10573"/>
                  </a:cubicBezTo>
                  <a:cubicBezTo>
                    <a:pt x="17964" y="11358"/>
                    <a:pt x="20161" y="12929"/>
                    <a:pt x="19795" y="15286"/>
                  </a:cubicBezTo>
                  <a:cubicBezTo>
                    <a:pt x="19428" y="18427"/>
                    <a:pt x="15035" y="20391"/>
                    <a:pt x="9178" y="19213"/>
                  </a:cubicBezTo>
                  <a:cubicBezTo>
                    <a:pt x="3320" y="18427"/>
                    <a:pt x="-341" y="15286"/>
                    <a:pt x="25" y="11751"/>
                  </a:cubicBezTo>
                  <a:cubicBezTo>
                    <a:pt x="391" y="10966"/>
                    <a:pt x="391" y="10573"/>
                    <a:pt x="757" y="10573"/>
                  </a:cubicBezTo>
                  <a:cubicBezTo>
                    <a:pt x="9178" y="12144"/>
                    <a:pt x="9178" y="12144"/>
                    <a:pt x="9178" y="12144"/>
                  </a:cubicBezTo>
                  <a:cubicBezTo>
                    <a:pt x="9178" y="12144"/>
                    <a:pt x="9544" y="12144"/>
                    <a:pt x="9544" y="12144"/>
                  </a:cubicBezTo>
                  <a:cubicBezTo>
                    <a:pt x="9178" y="13715"/>
                    <a:pt x="9178" y="13715"/>
                    <a:pt x="9910" y="14107"/>
                  </a:cubicBezTo>
                  <a:cubicBezTo>
                    <a:pt x="10276" y="14107"/>
                    <a:pt x="10642" y="14107"/>
                    <a:pt x="10642" y="13715"/>
                  </a:cubicBezTo>
                  <a:cubicBezTo>
                    <a:pt x="11008" y="11751"/>
                    <a:pt x="11008" y="11358"/>
                    <a:pt x="9178" y="10966"/>
                  </a:cubicBezTo>
                  <a:cubicBezTo>
                    <a:pt x="6981" y="10573"/>
                    <a:pt x="6981" y="10573"/>
                    <a:pt x="6981" y="10180"/>
                  </a:cubicBezTo>
                  <a:lnTo>
                    <a:pt x="7347" y="7431"/>
                  </a:lnTo>
                  <a:close/>
                </a:path>
              </a:pathLst>
            </a:custGeom>
            <a:solidFill>
              <a:srgbClr val="53494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35" name="Shape 1435"/>
            <p:cNvSpPr/>
            <p:nvPr/>
          </p:nvSpPr>
          <p:spPr>
            <a:xfrm>
              <a:off x="2328560" y="1202194"/>
              <a:ext cx="269752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559" extrusionOk="0">
                  <a:moveTo>
                    <a:pt x="7347" y="7431"/>
                  </a:moveTo>
                  <a:cubicBezTo>
                    <a:pt x="7347" y="7038"/>
                    <a:pt x="7713" y="7038"/>
                    <a:pt x="9544" y="7431"/>
                  </a:cubicBezTo>
                  <a:cubicBezTo>
                    <a:pt x="10642" y="7431"/>
                    <a:pt x="11740" y="7431"/>
                    <a:pt x="11740" y="7038"/>
                  </a:cubicBezTo>
                  <a:cubicBezTo>
                    <a:pt x="11740" y="5467"/>
                    <a:pt x="11740" y="5467"/>
                    <a:pt x="11008" y="5075"/>
                  </a:cubicBezTo>
                  <a:cubicBezTo>
                    <a:pt x="10276" y="5075"/>
                    <a:pt x="10276" y="5075"/>
                    <a:pt x="10276" y="6253"/>
                  </a:cubicBezTo>
                  <a:cubicBezTo>
                    <a:pt x="10276" y="6646"/>
                    <a:pt x="9910" y="6646"/>
                    <a:pt x="9544" y="6646"/>
                  </a:cubicBezTo>
                  <a:cubicBezTo>
                    <a:pt x="1856" y="5075"/>
                    <a:pt x="1856" y="5075"/>
                    <a:pt x="1856" y="5075"/>
                  </a:cubicBezTo>
                  <a:cubicBezTo>
                    <a:pt x="1490" y="5075"/>
                    <a:pt x="1490" y="5075"/>
                    <a:pt x="1490" y="4682"/>
                  </a:cubicBezTo>
                  <a:cubicBezTo>
                    <a:pt x="1856" y="2718"/>
                    <a:pt x="2588" y="-1209"/>
                    <a:pt x="11740" y="362"/>
                  </a:cubicBezTo>
                  <a:cubicBezTo>
                    <a:pt x="17598" y="1147"/>
                    <a:pt x="21259" y="3896"/>
                    <a:pt x="20527" y="7038"/>
                  </a:cubicBezTo>
                  <a:cubicBezTo>
                    <a:pt x="20527" y="9002"/>
                    <a:pt x="17964" y="9787"/>
                    <a:pt x="16134" y="10180"/>
                  </a:cubicBezTo>
                  <a:cubicBezTo>
                    <a:pt x="15767" y="10180"/>
                    <a:pt x="15401" y="10180"/>
                    <a:pt x="15401" y="10180"/>
                  </a:cubicBezTo>
                  <a:cubicBezTo>
                    <a:pt x="15401" y="10573"/>
                    <a:pt x="15767" y="10573"/>
                    <a:pt x="16134" y="10573"/>
                  </a:cubicBezTo>
                  <a:cubicBezTo>
                    <a:pt x="17964" y="11358"/>
                    <a:pt x="20161" y="12929"/>
                    <a:pt x="19795" y="15286"/>
                  </a:cubicBezTo>
                  <a:cubicBezTo>
                    <a:pt x="19428" y="18427"/>
                    <a:pt x="15035" y="20391"/>
                    <a:pt x="9178" y="19213"/>
                  </a:cubicBezTo>
                  <a:cubicBezTo>
                    <a:pt x="3320" y="18427"/>
                    <a:pt x="-341" y="15286"/>
                    <a:pt x="25" y="11751"/>
                  </a:cubicBezTo>
                  <a:cubicBezTo>
                    <a:pt x="391" y="10966"/>
                    <a:pt x="391" y="10573"/>
                    <a:pt x="757" y="10573"/>
                  </a:cubicBezTo>
                  <a:cubicBezTo>
                    <a:pt x="9178" y="12144"/>
                    <a:pt x="9178" y="12144"/>
                    <a:pt x="9178" y="12144"/>
                  </a:cubicBezTo>
                  <a:cubicBezTo>
                    <a:pt x="9178" y="12144"/>
                    <a:pt x="9544" y="12144"/>
                    <a:pt x="9544" y="12144"/>
                  </a:cubicBezTo>
                  <a:cubicBezTo>
                    <a:pt x="9178" y="13715"/>
                    <a:pt x="9178" y="13715"/>
                    <a:pt x="9910" y="14107"/>
                  </a:cubicBezTo>
                  <a:cubicBezTo>
                    <a:pt x="10276" y="14107"/>
                    <a:pt x="10642" y="14107"/>
                    <a:pt x="10642" y="13715"/>
                  </a:cubicBezTo>
                  <a:cubicBezTo>
                    <a:pt x="11008" y="11751"/>
                    <a:pt x="11008" y="11358"/>
                    <a:pt x="9178" y="10966"/>
                  </a:cubicBezTo>
                  <a:cubicBezTo>
                    <a:pt x="6981" y="10573"/>
                    <a:pt x="6981" y="10573"/>
                    <a:pt x="6981" y="10180"/>
                  </a:cubicBezTo>
                  <a:lnTo>
                    <a:pt x="7347" y="7431"/>
                  </a:lnTo>
                  <a:close/>
                </a:path>
              </a:pathLst>
            </a:custGeom>
            <a:solidFill>
              <a:srgbClr val="544A4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36" name="Shape 1436"/>
            <p:cNvSpPr/>
            <p:nvPr/>
          </p:nvSpPr>
          <p:spPr>
            <a:xfrm>
              <a:off x="2328560" y="1202194"/>
              <a:ext cx="269752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559" extrusionOk="0">
                  <a:moveTo>
                    <a:pt x="7347" y="7431"/>
                  </a:moveTo>
                  <a:cubicBezTo>
                    <a:pt x="7347" y="7038"/>
                    <a:pt x="7713" y="7038"/>
                    <a:pt x="9544" y="7431"/>
                  </a:cubicBezTo>
                  <a:cubicBezTo>
                    <a:pt x="11008" y="7431"/>
                    <a:pt x="11740" y="7431"/>
                    <a:pt x="11740" y="7038"/>
                  </a:cubicBezTo>
                  <a:cubicBezTo>
                    <a:pt x="11740" y="5467"/>
                    <a:pt x="12106" y="5467"/>
                    <a:pt x="11008" y="5075"/>
                  </a:cubicBezTo>
                  <a:cubicBezTo>
                    <a:pt x="10276" y="5075"/>
                    <a:pt x="10276" y="5075"/>
                    <a:pt x="10276" y="6253"/>
                  </a:cubicBezTo>
                  <a:cubicBezTo>
                    <a:pt x="10276" y="6646"/>
                    <a:pt x="9910" y="6646"/>
                    <a:pt x="9544" y="6646"/>
                  </a:cubicBezTo>
                  <a:cubicBezTo>
                    <a:pt x="1856" y="5075"/>
                    <a:pt x="1856" y="5075"/>
                    <a:pt x="1856" y="5075"/>
                  </a:cubicBezTo>
                  <a:cubicBezTo>
                    <a:pt x="1490" y="5075"/>
                    <a:pt x="1490" y="5075"/>
                    <a:pt x="1490" y="4682"/>
                  </a:cubicBezTo>
                  <a:cubicBezTo>
                    <a:pt x="1856" y="2718"/>
                    <a:pt x="2588" y="-1209"/>
                    <a:pt x="11740" y="362"/>
                  </a:cubicBezTo>
                  <a:cubicBezTo>
                    <a:pt x="17598" y="1147"/>
                    <a:pt x="21259" y="3896"/>
                    <a:pt x="20527" y="7038"/>
                  </a:cubicBezTo>
                  <a:cubicBezTo>
                    <a:pt x="20527" y="9002"/>
                    <a:pt x="17964" y="9787"/>
                    <a:pt x="16134" y="10180"/>
                  </a:cubicBezTo>
                  <a:cubicBezTo>
                    <a:pt x="15767" y="10180"/>
                    <a:pt x="15401" y="10180"/>
                    <a:pt x="15401" y="10180"/>
                  </a:cubicBezTo>
                  <a:cubicBezTo>
                    <a:pt x="15401" y="10573"/>
                    <a:pt x="15767" y="10573"/>
                    <a:pt x="16134" y="10573"/>
                  </a:cubicBezTo>
                  <a:cubicBezTo>
                    <a:pt x="17964" y="11358"/>
                    <a:pt x="20161" y="12929"/>
                    <a:pt x="19795" y="15286"/>
                  </a:cubicBezTo>
                  <a:cubicBezTo>
                    <a:pt x="19428" y="18427"/>
                    <a:pt x="15035" y="20391"/>
                    <a:pt x="9178" y="19213"/>
                  </a:cubicBezTo>
                  <a:cubicBezTo>
                    <a:pt x="3320" y="18427"/>
                    <a:pt x="-341" y="15286"/>
                    <a:pt x="25" y="11751"/>
                  </a:cubicBezTo>
                  <a:cubicBezTo>
                    <a:pt x="391" y="10966"/>
                    <a:pt x="391" y="10573"/>
                    <a:pt x="757" y="10573"/>
                  </a:cubicBezTo>
                  <a:cubicBezTo>
                    <a:pt x="9178" y="12144"/>
                    <a:pt x="9178" y="12144"/>
                    <a:pt x="9178" y="12144"/>
                  </a:cubicBezTo>
                  <a:cubicBezTo>
                    <a:pt x="9178" y="12144"/>
                    <a:pt x="9544" y="12144"/>
                    <a:pt x="9544" y="12144"/>
                  </a:cubicBezTo>
                  <a:cubicBezTo>
                    <a:pt x="9178" y="13715"/>
                    <a:pt x="9178" y="13715"/>
                    <a:pt x="9910" y="14107"/>
                  </a:cubicBezTo>
                  <a:cubicBezTo>
                    <a:pt x="10276" y="14107"/>
                    <a:pt x="10642" y="14107"/>
                    <a:pt x="10642" y="13715"/>
                  </a:cubicBezTo>
                  <a:cubicBezTo>
                    <a:pt x="11008" y="11751"/>
                    <a:pt x="11008" y="11358"/>
                    <a:pt x="9178" y="10966"/>
                  </a:cubicBezTo>
                  <a:cubicBezTo>
                    <a:pt x="6981" y="10573"/>
                    <a:pt x="6981" y="10573"/>
                    <a:pt x="6981" y="10180"/>
                  </a:cubicBezTo>
                  <a:lnTo>
                    <a:pt x="7347" y="7431"/>
                  </a:lnTo>
                  <a:close/>
                </a:path>
              </a:pathLst>
            </a:custGeom>
            <a:solidFill>
              <a:srgbClr val="564C4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37" name="Shape 1437"/>
            <p:cNvSpPr/>
            <p:nvPr/>
          </p:nvSpPr>
          <p:spPr>
            <a:xfrm>
              <a:off x="2328560" y="1202194"/>
              <a:ext cx="269752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559" extrusionOk="0">
                  <a:moveTo>
                    <a:pt x="7347" y="7431"/>
                  </a:moveTo>
                  <a:cubicBezTo>
                    <a:pt x="7347" y="7038"/>
                    <a:pt x="7713" y="7038"/>
                    <a:pt x="9544" y="7431"/>
                  </a:cubicBezTo>
                  <a:cubicBezTo>
                    <a:pt x="11008" y="7431"/>
                    <a:pt x="11740" y="7431"/>
                    <a:pt x="11740" y="7038"/>
                  </a:cubicBezTo>
                  <a:cubicBezTo>
                    <a:pt x="11740" y="5467"/>
                    <a:pt x="12106" y="5467"/>
                    <a:pt x="11008" y="5075"/>
                  </a:cubicBezTo>
                  <a:cubicBezTo>
                    <a:pt x="10276" y="5075"/>
                    <a:pt x="10276" y="5075"/>
                    <a:pt x="10276" y="6253"/>
                  </a:cubicBezTo>
                  <a:cubicBezTo>
                    <a:pt x="10276" y="6646"/>
                    <a:pt x="9910" y="6646"/>
                    <a:pt x="9544" y="6646"/>
                  </a:cubicBezTo>
                  <a:cubicBezTo>
                    <a:pt x="1856" y="5075"/>
                    <a:pt x="1856" y="5075"/>
                    <a:pt x="1856" y="5075"/>
                  </a:cubicBezTo>
                  <a:cubicBezTo>
                    <a:pt x="1490" y="5075"/>
                    <a:pt x="1490" y="5075"/>
                    <a:pt x="1490" y="4682"/>
                  </a:cubicBezTo>
                  <a:cubicBezTo>
                    <a:pt x="1856" y="2718"/>
                    <a:pt x="2588" y="-1209"/>
                    <a:pt x="11740" y="362"/>
                  </a:cubicBezTo>
                  <a:cubicBezTo>
                    <a:pt x="17598" y="1147"/>
                    <a:pt x="21259" y="3896"/>
                    <a:pt x="20527" y="7038"/>
                  </a:cubicBezTo>
                  <a:cubicBezTo>
                    <a:pt x="20527" y="9002"/>
                    <a:pt x="17964" y="9787"/>
                    <a:pt x="16134" y="10180"/>
                  </a:cubicBezTo>
                  <a:cubicBezTo>
                    <a:pt x="15767" y="10180"/>
                    <a:pt x="15401" y="10180"/>
                    <a:pt x="15401" y="10180"/>
                  </a:cubicBezTo>
                  <a:cubicBezTo>
                    <a:pt x="15401" y="10573"/>
                    <a:pt x="15767" y="10573"/>
                    <a:pt x="16134" y="10573"/>
                  </a:cubicBezTo>
                  <a:cubicBezTo>
                    <a:pt x="17964" y="11358"/>
                    <a:pt x="20161" y="12929"/>
                    <a:pt x="19795" y="15286"/>
                  </a:cubicBezTo>
                  <a:cubicBezTo>
                    <a:pt x="19428" y="18427"/>
                    <a:pt x="15035" y="20391"/>
                    <a:pt x="9178" y="19213"/>
                  </a:cubicBezTo>
                  <a:cubicBezTo>
                    <a:pt x="3320" y="18427"/>
                    <a:pt x="-341" y="15286"/>
                    <a:pt x="25" y="11751"/>
                  </a:cubicBezTo>
                  <a:cubicBezTo>
                    <a:pt x="391" y="10966"/>
                    <a:pt x="391" y="10573"/>
                    <a:pt x="757" y="10573"/>
                  </a:cubicBezTo>
                  <a:cubicBezTo>
                    <a:pt x="9178" y="12144"/>
                    <a:pt x="9178" y="12144"/>
                    <a:pt x="9178" y="12144"/>
                  </a:cubicBezTo>
                  <a:cubicBezTo>
                    <a:pt x="9178" y="12144"/>
                    <a:pt x="9544" y="12144"/>
                    <a:pt x="9544" y="12144"/>
                  </a:cubicBezTo>
                  <a:cubicBezTo>
                    <a:pt x="9178" y="13715"/>
                    <a:pt x="9178" y="13715"/>
                    <a:pt x="9910" y="14107"/>
                  </a:cubicBezTo>
                  <a:cubicBezTo>
                    <a:pt x="10276" y="14107"/>
                    <a:pt x="10642" y="14107"/>
                    <a:pt x="10642" y="13715"/>
                  </a:cubicBezTo>
                  <a:cubicBezTo>
                    <a:pt x="11008" y="11751"/>
                    <a:pt x="11008" y="11358"/>
                    <a:pt x="9178" y="10966"/>
                  </a:cubicBezTo>
                  <a:cubicBezTo>
                    <a:pt x="6981" y="10573"/>
                    <a:pt x="6981" y="10573"/>
                    <a:pt x="6981" y="10180"/>
                  </a:cubicBezTo>
                  <a:lnTo>
                    <a:pt x="7347" y="7431"/>
                  </a:lnTo>
                  <a:close/>
                </a:path>
              </a:pathLst>
            </a:custGeom>
            <a:solidFill>
              <a:srgbClr val="584E4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38" name="Shape 1438"/>
            <p:cNvSpPr/>
            <p:nvPr/>
          </p:nvSpPr>
          <p:spPr>
            <a:xfrm>
              <a:off x="2328560" y="1202194"/>
              <a:ext cx="269752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559" extrusionOk="0">
                  <a:moveTo>
                    <a:pt x="7347" y="7431"/>
                  </a:moveTo>
                  <a:cubicBezTo>
                    <a:pt x="7347" y="7038"/>
                    <a:pt x="7713" y="7038"/>
                    <a:pt x="9544" y="7431"/>
                  </a:cubicBezTo>
                  <a:cubicBezTo>
                    <a:pt x="11008" y="7431"/>
                    <a:pt x="11740" y="7431"/>
                    <a:pt x="11740" y="7038"/>
                  </a:cubicBezTo>
                  <a:cubicBezTo>
                    <a:pt x="11740" y="5467"/>
                    <a:pt x="12106" y="5467"/>
                    <a:pt x="11008" y="5075"/>
                  </a:cubicBezTo>
                  <a:cubicBezTo>
                    <a:pt x="10276" y="5075"/>
                    <a:pt x="10276" y="5075"/>
                    <a:pt x="10276" y="6253"/>
                  </a:cubicBezTo>
                  <a:cubicBezTo>
                    <a:pt x="10276" y="6646"/>
                    <a:pt x="9910" y="6646"/>
                    <a:pt x="9544" y="6646"/>
                  </a:cubicBezTo>
                  <a:cubicBezTo>
                    <a:pt x="1856" y="5075"/>
                    <a:pt x="1856" y="5075"/>
                    <a:pt x="1856" y="5075"/>
                  </a:cubicBezTo>
                  <a:cubicBezTo>
                    <a:pt x="1490" y="5075"/>
                    <a:pt x="1490" y="5075"/>
                    <a:pt x="1490" y="4682"/>
                  </a:cubicBezTo>
                  <a:cubicBezTo>
                    <a:pt x="1856" y="2718"/>
                    <a:pt x="2588" y="-1209"/>
                    <a:pt x="11740" y="362"/>
                  </a:cubicBezTo>
                  <a:cubicBezTo>
                    <a:pt x="17598" y="1147"/>
                    <a:pt x="21259" y="3896"/>
                    <a:pt x="20527" y="7038"/>
                  </a:cubicBezTo>
                  <a:cubicBezTo>
                    <a:pt x="20527" y="9002"/>
                    <a:pt x="17964" y="9787"/>
                    <a:pt x="16134" y="10180"/>
                  </a:cubicBezTo>
                  <a:cubicBezTo>
                    <a:pt x="15767" y="10180"/>
                    <a:pt x="15767" y="10180"/>
                    <a:pt x="15401" y="10180"/>
                  </a:cubicBezTo>
                  <a:cubicBezTo>
                    <a:pt x="15401" y="10573"/>
                    <a:pt x="15767" y="10573"/>
                    <a:pt x="16134" y="10573"/>
                  </a:cubicBezTo>
                  <a:cubicBezTo>
                    <a:pt x="17964" y="11358"/>
                    <a:pt x="20161" y="12929"/>
                    <a:pt x="19795" y="15286"/>
                  </a:cubicBezTo>
                  <a:cubicBezTo>
                    <a:pt x="19428" y="18427"/>
                    <a:pt x="15035" y="20391"/>
                    <a:pt x="9178" y="19213"/>
                  </a:cubicBezTo>
                  <a:cubicBezTo>
                    <a:pt x="3320" y="18427"/>
                    <a:pt x="-341" y="15286"/>
                    <a:pt x="25" y="11751"/>
                  </a:cubicBezTo>
                  <a:cubicBezTo>
                    <a:pt x="391" y="10966"/>
                    <a:pt x="391" y="10573"/>
                    <a:pt x="757" y="10573"/>
                  </a:cubicBezTo>
                  <a:cubicBezTo>
                    <a:pt x="9178" y="12144"/>
                    <a:pt x="9178" y="12144"/>
                    <a:pt x="9178" y="12144"/>
                  </a:cubicBezTo>
                  <a:cubicBezTo>
                    <a:pt x="9178" y="12144"/>
                    <a:pt x="9544" y="12144"/>
                    <a:pt x="9544" y="12144"/>
                  </a:cubicBezTo>
                  <a:cubicBezTo>
                    <a:pt x="9178" y="13715"/>
                    <a:pt x="9178" y="13715"/>
                    <a:pt x="9910" y="14107"/>
                  </a:cubicBezTo>
                  <a:cubicBezTo>
                    <a:pt x="10276" y="14107"/>
                    <a:pt x="10642" y="14107"/>
                    <a:pt x="10642" y="13715"/>
                  </a:cubicBezTo>
                  <a:cubicBezTo>
                    <a:pt x="11008" y="11751"/>
                    <a:pt x="11008" y="11358"/>
                    <a:pt x="9178" y="10966"/>
                  </a:cubicBezTo>
                  <a:cubicBezTo>
                    <a:pt x="6981" y="10573"/>
                    <a:pt x="6981" y="10573"/>
                    <a:pt x="6981" y="10180"/>
                  </a:cubicBezTo>
                  <a:lnTo>
                    <a:pt x="7347" y="7431"/>
                  </a:lnTo>
                  <a:close/>
                </a:path>
              </a:pathLst>
            </a:custGeom>
            <a:solidFill>
              <a:srgbClr val="594F4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39" name="Shape 1439"/>
            <p:cNvSpPr/>
            <p:nvPr/>
          </p:nvSpPr>
          <p:spPr>
            <a:xfrm>
              <a:off x="2328560" y="1202194"/>
              <a:ext cx="269752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559" extrusionOk="0">
                  <a:moveTo>
                    <a:pt x="7347" y="7431"/>
                  </a:moveTo>
                  <a:cubicBezTo>
                    <a:pt x="7347" y="7038"/>
                    <a:pt x="7713" y="7038"/>
                    <a:pt x="9544" y="7431"/>
                  </a:cubicBezTo>
                  <a:cubicBezTo>
                    <a:pt x="11008" y="7431"/>
                    <a:pt x="11740" y="7431"/>
                    <a:pt x="11740" y="7038"/>
                  </a:cubicBezTo>
                  <a:cubicBezTo>
                    <a:pt x="11740" y="5467"/>
                    <a:pt x="12106" y="5467"/>
                    <a:pt x="11008" y="5075"/>
                  </a:cubicBezTo>
                  <a:cubicBezTo>
                    <a:pt x="10276" y="5075"/>
                    <a:pt x="10276" y="5075"/>
                    <a:pt x="10276" y="6253"/>
                  </a:cubicBezTo>
                  <a:cubicBezTo>
                    <a:pt x="10276" y="6646"/>
                    <a:pt x="9910" y="6646"/>
                    <a:pt x="9544" y="6646"/>
                  </a:cubicBezTo>
                  <a:cubicBezTo>
                    <a:pt x="1856" y="5075"/>
                    <a:pt x="1856" y="5075"/>
                    <a:pt x="1856" y="5075"/>
                  </a:cubicBezTo>
                  <a:cubicBezTo>
                    <a:pt x="1490" y="5075"/>
                    <a:pt x="1490" y="5075"/>
                    <a:pt x="1490" y="4682"/>
                  </a:cubicBezTo>
                  <a:cubicBezTo>
                    <a:pt x="1856" y="2718"/>
                    <a:pt x="2588" y="-1209"/>
                    <a:pt x="11740" y="362"/>
                  </a:cubicBezTo>
                  <a:cubicBezTo>
                    <a:pt x="17598" y="1147"/>
                    <a:pt x="21259" y="3896"/>
                    <a:pt x="20527" y="7038"/>
                  </a:cubicBezTo>
                  <a:cubicBezTo>
                    <a:pt x="20527" y="9002"/>
                    <a:pt x="17964" y="9787"/>
                    <a:pt x="16134" y="10180"/>
                  </a:cubicBezTo>
                  <a:cubicBezTo>
                    <a:pt x="15767" y="10180"/>
                    <a:pt x="15767" y="10180"/>
                    <a:pt x="15401" y="10180"/>
                  </a:cubicBezTo>
                  <a:cubicBezTo>
                    <a:pt x="15401" y="10573"/>
                    <a:pt x="15767" y="10573"/>
                    <a:pt x="16134" y="10573"/>
                  </a:cubicBezTo>
                  <a:cubicBezTo>
                    <a:pt x="17964" y="11358"/>
                    <a:pt x="20161" y="12929"/>
                    <a:pt x="19795" y="15286"/>
                  </a:cubicBezTo>
                  <a:cubicBezTo>
                    <a:pt x="19428" y="18427"/>
                    <a:pt x="15035" y="20391"/>
                    <a:pt x="9178" y="19213"/>
                  </a:cubicBezTo>
                  <a:cubicBezTo>
                    <a:pt x="3320" y="18427"/>
                    <a:pt x="-341" y="15286"/>
                    <a:pt x="25" y="11751"/>
                  </a:cubicBezTo>
                  <a:cubicBezTo>
                    <a:pt x="391" y="10966"/>
                    <a:pt x="391" y="10573"/>
                    <a:pt x="757" y="10573"/>
                  </a:cubicBezTo>
                  <a:cubicBezTo>
                    <a:pt x="9178" y="12144"/>
                    <a:pt x="9178" y="12144"/>
                    <a:pt x="9178" y="12144"/>
                  </a:cubicBezTo>
                  <a:cubicBezTo>
                    <a:pt x="9178" y="12144"/>
                    <a:pt x="9544" y="12144"/>
                    <a:pt x="9544" y="12144"/>
                  </a:cubicBezTo>
                  <a:cubicBezTo>
                    <a:pt x="9178" y="13715"/>
                    <a:pt x="9178" y="13715"/>
                    <a:pt x="9910" y="14107"/>
                  </a:cubicBezTo>
                  <a:cubicBezTo>
                    <a:pt x="10276" y="14107"/>
                    <a:pt x="10642" y="14107"/>
                    <a:pt x="10642" y="13715"/>
                  </a:cubicBezTo>
                  <a:cubicBezTo>
                    <a:pt x="11008" y="11751"/>
                    <a:pt x="11008" y="11358"/>
                    <a:pt x="9178" y="10966"/>
                  </a:cubicBezTo>
                  <a:cubicBezTo>
                    <a:pt x="6981" y="10573"/>
                    <a:pt x="6981" y="10573"/>
                    <a:pt x="6981" y="10180"/>
                  </a:cubicBezTo>
                  <a:lnTo>
                    <a:pt x="7347" y="7431"/>
                  </a:lnTo>
                  <a:close/>
                </a:path>
              </a:pathLst>
            </a:custGeom>
            <a:solidFill>
              <a:srgbClr val="5B514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40" name="Shape 1440"/>
            <p:cNvSpPr/>
            <p:nvPr/>
          </p:nvSpPr>
          <p:spPr>
            <a:xfrm>
              <a:off x="2328560" y="1202194"/>
              <a:ext cx="269752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559" extrusionOk="0">
                  <a:moveTo>
                    <a:pt x="7347" y="7431"/>
                  </a:moveTo>
                  <a:cubicBezTo>
                    <a:pt x="7347" y="7038"/>
                    <a:pt x="7713" y="7038"/>
                    <a:pt x="9544" y="7431"/>
                  </a:cubicBezTo>
                  <a:cubicBezTo>
                    <a:pt x="11008" y="7431"/>
                    <a:pt x="11740" y="7431"/>
                    <a:pt x="11740" y="7038"/>
                  </a:cubicBezTo>
                  <a:cubicBezTo>
                    <a:pt x="11740" y="5467"/>
                    <a:pt x="12106" y="5467"/>
                    <a:pt x="11008" y="5075"/>
                  </a:cubicBezTo>
                  <a:cubicBezTo>
                    <a:pt x="10276" y="5075"/>
                    <a:pt x="10276" y="5075"/>
                    <a:pt x="10276" y="6253"/>
                  </a:cubicBezTo>
                  <a:cubicBezTo>
                    <a:pt x="10276" y="6646"/>
                    <a:pt x="9910" y="6646"/>
                    <a:pt x="9544" y="6646"/>
                  </a:cubicBezTo>
                  <a:cubicBezTo>
                    <a:pt x="1856" y="5075"/>
                    <a:pt x="1856" y="5075"/>
                    <a:pt x="1856" y="5075"/>
                  </a:cubicBezTo>
                  <a:cubicBezTo>
                    <a:pt x="1490" y="5075"/>
                    <a:pt x="1490" y="5075"/>
                    <a:pt x="1490" y="4682"/>
                  </a:cubicBezTo>
                  <a:cubicBezTo>
                    <a:pt x="1856" y="2718"/>
                    <a:pt x="2588" y="-1209"/>
                    <a:pt x="11740" y="362"/>
                  </a:cubicBezTo>
                  <a:cubicBezTo>
                    <a:pt x="17598" y="1147"/>
                    <a:pt x="21259" y="3896"/>
                    <a:pt x="20527" y="7038"/>
                  </a:cubicBezTo>
                  <a:cubicBezTo>
                    <a:pt x="20527" y="9002"/>
                    <a:pt x="17964" y="9787"/>
                    <a:pt x="16134" y="10180"/>
                  </a:cubicBezTo>
                  <a:cubicBezTo>
                    <a:pt x="15767" y="10180"/>
                    <a:pt x="15767" y="10180"/>
                    <a:pt x="15401" y="10180"/>
                  </a:cubicBezTo>
                  <a:cubicBezTo>
                    <a:pt x="15401" y="10573"/>
                    <a:pt x="15767" y="10573"/>
                    <a:pt x="16134" y="10573"/>
                  </a:cubicBezTo>
                  <a:cubicBezTo>
                    <a:pt x="17964" y="11358"/>
                    <a:pt x="20161" y="12929"/>
                    <a:pt x="19795" y="15286"/>
                  </a:cubicBezTo>
                  <a:cubicBezTo>
                    <a:pt x="19428" y="18427"/>
                    <a:pt x="15035" y="20391"/>
                    <a:pt x="9178" y="19213"/>
                  </a:cubicBezTo>
                  <a:cubicBezTo>
                    <a:pt x="3320" y="18427"/>
                    <a:pt x="-341" y="15286"/>
                    <a:pt x="25" y="11751"/>
                  </a:cubicBezTo>
                  <a:cubicBezTo>
                    <a:pt x="391" y="10966"/>
                    <a:pt x="391" y="10573"/>
                    <a:pt x="757" y="10573"/>
                  </a:cubicBezTo>
                  <a:cubicBezTo>
                    <a:pt x="9178" y="12144"/>
                    <a:pt x="9178" y="12144"/>
                    <a:pt x="9178" y="12144"/>
                  </a:cubicBezTo>
                  <a:cubicBezTo>
                    <a:pt x="9178" y="12144"/>
                    <a:pt x="9544" y="12144"/>
                    <a:pt x="9544" y="12144"/>
                  </a:cubicBezTo>
                  <a:cubicBezTo>
                    <a:pt x="9178" y="13715"/>
                    <a:pt x="9178" y="13715"/>
                    <a:pt x="9910" y="14107"/>
                  </a:cubicBezTo>
                  <a:cubicBezTo>
                    <a:pt x="10276" y="14107"/>
                    <a:pt x="10642" y="14107"/>
                    <a:pt x="10642" y="13715"/>
                  </a:cubicBezTo>
                  <a:cubicBezTo>
                    <a:pt x="11008" y="11751"/>
                    <a:pt x="11008" y="11358"/>
                    <a:pt x="9178" y="10966"/>
                  </a:cubicBezTo>
                  <a:cubicBezTo>
                    <a:pt x="6981" y="10573"/>
                    <a:pt x="6981" y="10573"/>
                    <a:pt x="6981" y="10180"/>
                  </a:cubicBezTo>
                  <a:lnTo>
                    <a:pt x="7347" y="7431"/>
                  </a:lnTo>
                  <a:close/>
                </a:path>
              </a:pathLst>
            </a:custGeom>
            <a:solidFill>
              <a:srgbClr val="5D524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41" name="Shape 1441"/>
            <p:cNvSpPr/>
            <p:nvPr/>
          </p:nvSpPr>
          <p:spPr>
            <a:xfrm>
              <a:off x="2328560" y="1202194"/>
              <a:ext cx="269752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559" extrusionOk="0">
                  <a:moveTo>
                    <a:pt x="7347" y="7431"/>
                  </a:moveTo>
                  <a:cubicBezTo>
                    <a:pt x="7347" y="7038"/>
                    <a:pt x="7713" y="7038"/>
                    <a:pt x="9544" y="7431"/>
                  </a:cubicBezTo>
                  <a:cubicBezTo>
                    <a:pt x="11008" y="7431"/>
                    <a:pt x="11740" y="7431"/>
                    <a:pt x="11740" y="7038"/>
                  </a:cubicBezTo>
                  <a:cubicBezTo>
                    <a:pt x="11740" y="5467"/>
                    <a:pt x="12106" y="5467"/>
                    <a:pt x="11008" y="5075"/>
                  </a:cubicBezTo>
                  <a:cubicBezTo>
                    <a:pt x="10276" y="5075"/>
                    <a:pt x="10276" y="5075"/>
                    <a:pt x="10276" y="6253"/>
                  </a:cubicBezTo>
                  <a:cubicBezTo>
                    <a:pt x="10276" y="6646"/>
                    <a:pt x="9910" y="6646"/>
                    <a:pt x="9544" y="6646"/>
                  </a:cubicBezTo>
                  <a:cubicBezTo>
                    <a:pt x="1856" y="5075"/>
                    <a:pt x="1856" y="5075"/>
                    <a:pt x="1856" y="5075"/>
                  </a:cubicBezTo>
                  <a:cubicBezTo>
                    <a:pt x="1490" y="5075"/>
                    <a:pt x="1490" y="5075"/>
                    <a:pt x="1490" y="4682"/>
                  </a:cubicBezTo>
                  <a:cubicBezTo>
                    <a:pt x="1856" y="2718"/>
                    <a:pt x="2588" y="-1209"/>
                    <a:pt x="11740" y="362"/>
                  </a:cubicBezTo>
                  <a:cubicBezTo>
                    <a:pt x="17598" y="1147"/>
                    <a:pt x="21259" y="3896"/>
                    <a:pt x="20527" y="7038"/>
                  </a:cubicBezTo>
                  <a:cubicBezTo>
                    <a:pt x="20527" y="9002"/>
                    <a:pt x="17964" y="9787"/>
                    <a:pt x="16134" y="10180"/>
                  </a:cubicBezTo>
                  <a:cubicBezTo>
                    <a:pt x="15767" y="10180"/>
                    <a:pt x="15767" y="10180"/>
                    <a:pt x="15401" y="10180"/>
                  </a:cubicBezTo>
                  <a:cubicBezTo>
                    <a:pt x="15401" y="10573"/>
                    <a:pt x="15767" y="10573"/>
                    <a:pt x="16134" y="10573"/>
                  </a:cubicBezTo>
                  <a:cubicBezTo>
                    <a:pt x="17964" y="11358"/>
                    <a:pt x="20161" y="12929"/>
                    <a:pt x="19795" y="15286"/>
                  </a:cubicBezTo>
                  <a:cubicBezTo>
                    <a:pt x="19428" y="18427"/>
                    <a:pt x="15035" y="20391"/>
                    <a:pt x="9178" y="19213"/>
                  </a:cubicBezTo>
                  <a:cubicBezTo>
                    <a:pt x="3320" y="18427"/>
                    <a:pt x="-341" y="15286"/>
                    <a:pt x="25" y="11751"/>
                  </a:cubicBezTo>
                  <a:cubicBezTo>
                    <a:pt x="391" y="10966"/>
                    <a:pt x="391" y="10573"/>
                    <a:pt x="757" y="10573"/>
                  </a:cubicBezTo>
                  <a:cubicBezTo>
                    <a:pt x="9178" y="12144"/>
                    <a:pt x="9178" y="12144"/>
                    <a:pt x="9178" y="12144"/>
                  </a:cubicBezTo>
                  <a:cubicBezTo>
                    <a:pt x="9178" y="12144"/>
                    <a:pt x="9544" y="12144"/>
                    <a:pt x="9544" y="12144"/>
                  </a:cubicBezTo>
                  <a:cubicBezTo>
                    <a:pt x="9178" y="13715"/>
                    <a:pt x="9178" y="13715"/>
                    <a:pt x="9910" y="14107"/>
                  </a:cubicBezTo>
                  <a:cubicBezTo>
                    <a:pt x="10276" y="14107"/>
                    <a:pt x="10642" y="14107"/>
                    <a:pt x="10642" y="13715"/>
                  </a:cubicBezTo>
                  <a:cubicBezTo>
                    <a:pt x="11008" y="11751"/>
                    <a:pt x="11008" y="11358"/>
                    <a:pt x="9178" y="10966"/>
                  </a:cubicBezTo>
                  <a:cubicBezTo>
                    <a:pt x="6981" y="10573"/>
                    <a:pt x="6981" y="10573"/>
                    <a:pt x="6981" y="10180"/>
                  </a:cubicBezTo>
                  <a:lnTo>
                    <a:pt x="7347" y="7431"/>
                  </a:lnTo>
                  <a:close/>
                </a:path>
              </a:pathLst>
            </a:custGeom>
            <a:solidFill>
              <a:srgbClr val="5E545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42" name="Shape 1442"/>
            <p:cNvSpPr/>
            <p:nvPr/>
          </p:nvSpPr>
          <p:spPr>
            <a:xfrm>
              <a:off x="2328560" y="1202194"/>
              <a:ext cx="269752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559" extrusionOk="0">
                  <a:moveTo>
                    <a:pt x="7347" y="7431"/>
                  </a:moveTo>
                  <a:cubicBezTo>
                    <a:pt x="7347" y="7038"/>
                    <a:pt x="7713" y="7038"/>
                    <a:pt x="9544" y="7431"/>
                  </a:cubicBezTo>
                  <a:cubicBezTo>
                    <a:pt x="11008" y="7431"/>
                    <a:pt x="11740" y="7431"/>
                    <a:pt x="11740" y="7038"/>
                  </a:cubicBezTo>
                  <a:cubicBezTo>
                    <a:pt x="11740" y="5467"/>
                    <a:pt x="12106" y="5467"/>
                    <a:pt x="11374" y="5075"/>
                  </a:cubicBezTo>
                  <a:cubicBezTo>
                    <a:pt x="10276" y="5075"/>
                    <a:pt x="10276" y="5075"/>
                    <a:pt x="10276" y="6253"/>
                  </a:cubicBezTo>
                  <a:cubicBezTo>
                    <a:pt x="10276" y="6646"/>
                    <a:pt x="9910" y="6646"/>
                    <a:pt x="9544" y="6646"/>
                  </a:cubicBezTo>
                  <a:cubicBezTo>
                    <a:pt x="1856" y="5075"/>
                    <a:pt x="1856" y="5075"/>
                    <a:pt x="1856" y="5075"/>
                  </a:cubicBezTo>
                  <a:cubicBezTo>
                    <a:pt x="1490" y="5075"/>
                    <a:pt x="1490" y="5075"/>
                    <a:pt x="1490" y="4682"/>
                  </a:cubicBezTo>
                  <a:cubicBezTo>
                    <a:pt x="1856" y="2718"/>
                    <a:pt x="2588" y="-1209"/>
                    <a:pt x="11740" y="362"/>
                  </a:cubicBezTo>
                  <a:cubicBezTo>
                    <a:pt x="17598" y="1147"/>
                    <a:pt x="21259" y="3896"/>
                    <a:pt x="20527" y="7038"/>
                  </a:cubicBezTo>
                  <a:cubicBezTo>
                    <a:pt x="20527" y="9002"/>
                    <a:pt x="17964" y="9787"/>
                    <a:pt x="16134" y="10180"/>
                  </a:cubicBezTo>
                  <a:cubicBezTo>
                    <a:pt x="15767" y="10180"/>
                    <a:pt x="15767" y="10180"/>
                    <a:pt x="15401" y="10180"/>
                  </a:cubicBezTo>
                  <a:cubicBezTo>
                    <a:pt x="15401" y="10573"/>
                    <a:pt x="15767" y="10573"/>
                    <a:pt x="16134" y="10573"/>
                  </a:cubicBezTo>
                  <a:cubicBezTo>
                    <a:pt x="17964" y="11358"/>
                    <a:pt x="20161" y="12929"/>
                    <a:pt x="19795" y="15286"/>
                  </a:cubicBezTo>
                  <a:cubicBezTo>
                    <a:pt x="19428" y="18427"/>
                    <a:pt x="15035" y="20391"/>
                    <a:pt x="9178" y="19213"/>
                  </a:cubicBezTo>
                  <a:cubicBezTo>
                    <a:pt x="3320" y="18427"/>
                    <a:pt x="-341" y="15286"/>
                    <a:pt x="25" y="11751"/>
                  </a:cubicBezTo>
                  <a:cubicBezTo>
                    <a:pt x="391" y="10966"/>
                    <a:pt x="391" y="10573"/>
                    <a:pt x="757" y="10573"/>
                  </a:cubicBezTo>
                  <a:cubicBezTo>
                    <a:pt x="9178" y="12144"/>
                    <a:pt x="9178" y="12144"/>
                    <a:pt x="9178" y="12144"/>
                  </a:cubicBezTo>
                  <a:cubicBezTo>
                    <a:pt x="9178" y="12144"/>
                    <a:pt x="9544" y="12144"/>
                    <a:pt x="9544" y="12144"/>
                  </a:cubicBezTo>
                  <a:cubicBezTo>
                    <a:pt x="9178" y="13715"/>
                    <a:pt x="9178" y="13715"/>
                    <a:pt x="9910" y="14107"/>
                  </a:cubicBezTo>
                  <a:cubicBezTo>
                    <a:pt x="10276" y="14107"/>
                    <a:pt x="10642" y="14107"/>
                    <a:pt x="10642" y="13715"/>
                  </a:cubicBezTo>
                  <a:cubicBezTo>
                    <a:pt x="11008" y="11751"/>
                    <a:pt x="11008" y="11358"/>
                    <a:pt x="9178" y="10966"/>
                  </a:cubicBezTo>
                  <a:cubicBezTo>
                    <a:pt x="6981" y="10573"/>
                    <a:pt x="6981" y="10573"/>
                    <a:pt x="6981" y="10180"/>
                  </a:cubicBezTo>
                  <a:lnTo>
                    <a:pt x="7347" y="7431"/>
                  </a:lnTo>
                  <a:close/>
                </a:path>
              </a:pathLst>
            </a:custGeom>
            <a:solidFill>
              <a:srgbClr val="60555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43" name="Shape 1443"/>
            <p:cNvSpPr/>
            <p:nvPr/>
          </p:nvSpPr>
          <p:spPr>
            <a:xfrm>
              <a:off x="2328560" y="1202194"/>
              <a:ext cx="269752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559" extrusionOk="0">
                  <a:moveTo>
                    <a:pt x="7347" y="7431"/>
                  </a:moveTo>
                  <a:cubicBezTo>
                    <a:pt x="7347" y="7038"/>
                    <a:pt x="7713" y="7038"/>
                    <a:pt x="9544" y="7431"/>
                  </a:cubicBezTo>
                  <a:cubicBezTo>
                    <a:pt x="11008" y="7431"/>
                    <a:pt x="11740" y="7431"/>
                    <a:pt x="11740" y="7038"/>
                  </a:cubicBezTo>
                  <a:cubicBezTo>
                    <a:pt x="11740" y="5467"/>
                    <a:pt x="12106" y="5467"/>
                    <a:pt x="11374" y="5075"/>
                  </a:cubicBezTo>
                  <a:cubicBezTo>
                    <a:pt x="10276" y="5075"/>
                    <a:pt x="10276" y="5075"/>
                    <a:pt x="10276" y="6253"/>
                  </a:cubicBezTo>
                  <a:cubicBezTo>
                    <a:pt x="10276" y="6646"/>
                    <a:pt x="9910" y="6646"/>
                    <a:pt x="9544" y="6646"/>
                  </a:cubicBezTo>
                  <a:cubicBezTo>
                    <a:pt x="1856" y="5075"/>
                    <a:pt x="1856" y="5075"/>
                    <a:pt x="1856" y="5075"/>
                  </a:cubicBezTo>
                  <a:cubicBezTo>
                    <a:pt x="1490" y="5075"/>
                    <a:pt x="1490" y="5075"/>
                    <a:pt x="1490" y="4682"/>
                  </a:cubicBezTo>
                  <a:cubicBezTo>
                    <a:pt x="1856" y="2718"/>
                    <a:pt x="2588" y="-1209"/>
                    <a:pt x="11740" y="362"/>
                  </a:cubicBezTo>
                  <a:cubicBezTo>
                    <a:pt x="17598" y="1147"/>
                    <a:pt x="21259" y="3896"/>
                    <a:pt x="20527" y="7038"/>
                  </a:cubicBezTo>
                  <a:cubicBezTo>
                    <a:pt x="20527" y="9002"/>
                    <a:pt x="17964" y="9787"/>
                    <a:pt x="16134" y="10180"/>
                  </a:cubicBezTo>
                  <a:cubicBezTo>
                    <a:pt x="15767" y="10180"/>
                    <a:pt x="15767" y="10180"/>
                    <a:pt x="15767" y="10180"/>
                  </a:cubicBezTo>
                  <a:cubicBezTo>
                    <a:pt x="15401" y="10573"/>
                    <a:pt x="15767" y="10573"/>
                    <a:pt x="16134" y="10573"/>
                  </a:cubicBezTo>
                  <a:cubicBezTo>
                    <a:pt x="17964" y="11358"/>
                    <a:pt x="20161" y="12929"/>
                    <a:pt x="19795" y="15286"/>
                  </a:cubicBezTo>
                  <a:cubicBezTo>
                    <a:pt x="19428" y="18427"/>
                    <a:pt x="15035" y="20391"/>
                    <a:pt x="9178" y="19213"/>
                  </a:cubicBezTo>
                  <a:cubicBezTo>
                    <a:pt x="3320" y="18427"/>
                    <a:pt x="-341" y="15286"/>
                    <a:pt x="25" y="12144"/>
                  </a:cubicBezTo>
                  <a:cubicBezTo>
                    <a:pt x="391" y="10966"/>
                    <a:pt x="391" y="10573"/>
                    <a:pt x="757" y="10573"/>
                  </a:cubicBezTo>
                  <a:cubicBezTo>
                    <a:pt x="9178" y="12144"/>
                    <a:pt x="9178" y="12144"/>
                    <a:pt x="9178" y="12144"/>
                  </a:cubicBezTo>
                  <a:cubicBezTo>
                    <a:pt x="9178" y="12144"/>
                    <a:pt x="9544" y="12144"/>
                    <a:pt x="9544" y="12144"/>
                  </a:cubicBezTo>
                  <a:cubicBezTo>
                    <a:pt x="9178" y="13715"/>
                    <a:pt x="9178" y="13715"/>
                    <a:pt x="9910" y="14107"/>
                  </a:cubicBezTo>
                  <a:cubicBezTo>
                    <a:pt x="10276" y="14107"/>
                    <a:pt x="10642" y="14107"/>
                    <a:pt x="10642" y="13715"/>
                  </a:cubicBezTo>
                  <a:cubicBezTo>
                    <a:pt x="11008" y="11751"/>
                    <a:pt x="11008" y="11358"/>
                    <a:pt x="9178" y="10966"/>
                  </a:cubicBezTo>
                  <a:cubicBezTo>
                    <a:pt x="6981" y="10573"/>
                    <a:pt x="6981" y="10573"/>
                    <a:pt x="6981" y="10180"/>
                  </a:cubicBezTo>
                  <a:lnTo>
                    <a:pt x="7347" y="7431"/>
                  </a:lnTo>
                  <a:close/>
                </a:path>
              </a:pathLst>
            </a:custGeom>
            <a:solidFill>
              <a:srgbClr val="62575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44" name="Shape 1444"/>
            <p:cNvSpPr/>
            <p:nvPr/>
          </p:nvSpPr>
          <p:spPr>
            <a:xfrm>
              <a:off x="2328560" y="1202194"/>
              <a:ext cx="269752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559" extrusionOk="0">
                  <a:moveTo>
                    <a:pt x="7347" y="7431"/>
                  </a:moveTo>
                  <a:cubicBezTo>
                    <a:pt x="7347" y="7038"/>
                    <a:pt x="7713" y="7038"/>
                    <a:pt x="9910" y="7431"/>
                  </a:cubicBezTo>
                  <a:cubicBezTo>
                    <a:pt x="11008" y="7431"/>
                    <a:pt x="11740" y="7431"/>
                    <a:pt x="11740" y="7038"/>
                  </a:cubicBezTo>
                  <a:cubicBezTo>
                    <a:pt x="11740" y="5467"/>
                    <a:pt x="12106" y="5467"/>
                    <a:pt x="11374" y="5075"/>
                  </a:cubicBezTo>
                  <a:cubicBezTo>
                    <a:pt x="10276" y="5075"/>
                    <a:pt x="10276" y="5075"/>
                    <a:pt x="10276" y="6253"/>
                  </a:cubicBezTo>
                  <a:cubicBezTo>
                    <a:pt x="10276" y="6646"/>
                    <a:pt x="9910" y="6646"/>
                    <a:pt x="9544" y="6646"/>
                  </a:cubicBezTo>
                  <a:cubicBezTo>
                    <a:pt x="1856" y="5075"/>
                    <a:pt x="1856" y="5075"/>
                    <a:pt x="1856" y="5075"/>
                  </a:cubicBezTo>
                  <a:cubicBezTo>
                    <a:pt x="1490" y="5075"/>
                    <a:pt x="1490" y="5075"/>
                    <a:pt x="1490" y="4682"/>
                  </a:cubicBezTo>
                  <a:cubicBezTo>
                    <a:pt x="1856" y="2718"/>
                    <a:pt x="2588" y="-1209"/>
                    <a:pt x="11740" y="362"/>
                  </a:cubicBezTo>
                  <a:cubicBezTo>
                    <a:pt x="17598" y="1147"/>
                    <a:pt x="21259" y="3896"/>
                    <a:pt x="20527" y="7038"/>
                  </a:cubicBezTo>
                  <a:cubicBezTo>
                    <a:pt x="20527" y="9002"/>
                    <a:pt x="17964" y="9787"/>
                    <a:pt x="16134" y="10180"/>
                  </a:cubicBezTo>
                  <a:cubicBezTo>
                    <a:pt x="15767" y="10180"/>
                    <a:pt x="15767" y="10180"/>
                    <a:pt x="15767" y="10180"/>
                  </a:cubicBezTo>
                  <a:cubicBezTo>
                    <a:pt x="15401" y="10573"/>
                    <a:pt x="15767" y="10573"/>
                    <a:pt x="16134" y="10573"/>
                  </a:cubicBezTo>
                  <a:cubicBezTo>
                    <a:pt x="17964" y="11358"/>
                    <a:pt x="20161" y="12929"/>
                    <a:pt x="19795" y="15286"/>
                  </a:cubicBezTo>
                  <a:cubicBezTo>
                    <a:pt x="19428" y="18427"/>
                    <a:pt x="15035" y="20391"/>
                    <a:pt x="9178" y="19213"/>
                  </a:cubicBezTo>
                  <a:cubicBezTo>
                    <a:pt x="3320" y="18427"/>
                    <a:pt x="-341" y="15286"/>
                    <a:pt x="25" y="12144"/>
                  </a:cubicBezTo>
                  <a:cubicBezTo>
                    <a:pt x="391" y="10966"/>
                    <a:pt x="391" y="10573"/>
                    <a:pt x="757" y="10573"/>
                  </a:cubicBezTo>
                  <a:cubicBezTo>
                    <a:pt x="9178" y="12144"/>
                    <a:pt x="9178" y="12144"/>
                    <a:pt x="9178" y="12144"/>
                  </a:cubicBezTo>
                  <a:cubicBezTo>
                    <a:pt x="9178" y="12144"/>
                    <a:pt x="9544" y="12144"/>
                    <a:pt x="9544" y="12144"/>
                  </a:cubicBezTo>
                  <a:cubicBezTo>
                    <a:pt x="9178" y="13715"/>
                    <a:pt x="9178" y="13715"/>
                    <a:pt x="9910" y="14107"/>
                  </a:cubicBezTo>
                  <a:cubicBezTo>
                    <a:pt x="10276" y="14107"/>
                    <a:pt x="10642" y="14107"/>
                    <a:pt x="10642" y="13715"/>
                  </a:cubicBezTo>
                  <a:cubicBezTo>
                    <a:pt x="11008" y="11751"/>
                    <a:pt x="11008" y="11358"/>
                    <a:pt x="9178" y="10966"/>
                  </a:cubicBezTo>
                  <a:cubicBezTo>
                    <a:pt x="6981" y="10573"/>
                    <a:pt x="6981" y="10573"/>
                    <a:pt x="6981" y="10180"/>
                  </a:cubicBezTo>
                  <a:lnTo>
                    <a:pt x="7347" y="7431"/>
                  </a:lnTo>
                  <a:close/>
                </a:path>
              </a:pathLst>
            </a:custGeom>
            <a:solidFill>
              <a:srgbClr val="63595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45" name="Shape 1445"/>
            <p:cNvSpPr/>
            <p:nvPr/>
          </p:nvSpPr>
          <p:spPr>
            <a:xfrm>
              <a:off x="2328560" y="1202194"/>
              <a:ext cx="269752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559" extrusionOk="0">
                  <a:moveTo>
                    <a:pt x="7347" y="7431"/>
                  </a:moveTo>
                  <a:cubicBezTo>
                    <a:pt x="7347" y="7038"/>
                    <a:pt x="7713" y="7038"/>
                    <a:pt x="9910" y="7431"/>
                  </a:cubicBezTo>
                  <a:cubicBezTo>
                    <a:pt x="11008" y="7431"/>
                    <a:pt x="11740" y="7431"/>
                    <a:pt x="11740" y="7038"/>
                  </a:cubicBezTo>
                  <a:cubicBezTo>
                    <a:pt x="12106" y="5467"/>
                    <a:pt x="12106" y="5467"/>
                    <a:pt x="11374" y="5075"/>
                  </a:cubicBezTo>
                  <a:cubicBezTo>
                    <a:pt x="10276" y="5075"/>
                    <a:pt x="10276" y="5075"/>
                    <a:pt x="10276" y="6253"/>
                  </a:cubicBezTo>
                  <a:cubicBezTo>
                    <a:pt x="10276" y="6646"/>
                    <a:pt x="9910" y="6646"/>
                    <a:pt x="9544" y="6646"/>
                  </a:cubicBezTo>
                  <a:cubicBezTo>
                    <a:pt x="1856" y="5075"/>
                    <a:pt x="1856" y="5075"/>
                    <a:pt x="1856" y="5075"/>
                  </a:cubicBezTo>
                  <a:cubicBezTo>
                    <a:pt x="1856" y="5075"/>
                    <a:pt x="1490" y="5075"/>
                    <a:pt x="1490" y="4682"/>
                  </a:cubicBezTo>
                  <a:cubicBezTo>
                    <a:pt x="1856" y="2718"/>
                    <a:pt x="2588" y="-1209"/>
                    <a:pt x="11740" y="362"/>
                  </a:cubicBezTo>
                  <a:cubicBezTo>
                    <a:pt x="17598" y="1147"/>
                    <a:pt x="21259" y="3896"/>
                    <a:pt x="20527" y="7038"/>
                  </a:cubicBezTo>
                  <a:cubicBezTo>
                    <a:pt x="20527" y="9002"/>
                    <a:pt x="17964" y="9787"/>
                    <a:pt x="16134" y="10180"/>
                  </a:cubicBezTo>
                  <a:cubicBezTo>
                    <a:pt x="15767" y="10180"/>
                    <a:pt x="15767" y="10180"/>
                    <a:pt x="15767" y="10180"/>
                  </a:cubicBezTo>
                  <a:cubicBezTo>
                    <a:pt x="15401" y="10573"/>
                    <a:pt x="15767" y="10573"/>
                    <a:pt x="16134" y="10573"/>
                  </a:cubicBezTo>
                  <a:cubicBezTo>
                    <a:pt x="17964" y="11358"/>
                    <a:pt x="20161" y="12929"/>
                    <a:pt x="19795" y="15286"/>
                  </a:cubicBezTo>
                  <a:cubicBezTo>
                    <a:pt x="19428" y="18427"/>
                    <a:pt x="15035" y="20391"/>
                    <a:pt x="9178" y="19213"/>
                  </a:cubicBezTo>
                  <a:cubicBezTo>
                    <a:pt x="3320" y="18427"/>
                    <a:pt x="-341" y="15286"/>
                    <a:pt x="25" y="12144"/>
                  </a:cubicBezTo>
                  <a:cubicBezTo>
                    <a:pt x="391" y="10966"/>
                    <a:pt x="391" y="10573"/>
                    <a:pt x="757" y="10573"/>
                  </a:cubicBezTo>
                  <a:cubicBezTo>
                    <a:pt x="9178" y="12144"/>
                    <a:pt x="9178" y="12144"/>
                    <a:pt x="9178" y="12144"/>
                  </a:cubicBezTo>
                  <a:cubicBezTo>
                    <a:pt x="9178" y="12144"/>
                    <a:pt x="9544" y="12144"/>
                    <a:pt x="9544" y="12144"/>
                  </a:cubicBezTo>
                  <a:cubicBezTo>
                    <a:pt x="9178" y="13715"/>
                    <a:pt x="9178" y="13715"/>
                    <a:pt x="9910" y="14107"/>
                  </a:cubicBezTo>
                  <a:cubicBezTo>
                    <a:pt x="10276" y="14107"/>
                    <a:pt x="10642" y="14107"/>
                    <a:pt x="10642" y="13715"/>
                  </a:cubicBezTo>
                  <a:cubicBezTo>
                    <a:pt x="11008" y="11751"/>
                    <a:pt x="11008" y="11358"/>
                    <a:pt x="9178" y="10966"/>
                  </a:cubicBezTo>
                  <a:cubicBezTo>
                    <a:pt x="6981" y="10573"/>
                    <a:pt x="6981" y="10573"/>
                    <a:pt x="6981" y="10180"/>
                  </a:cubicBezTo>
                  <a:lnTo>
                    <a:pt x="7347" y="7431"/>
                  </a:lnTo>
                  <a:close/>
                </a:path>
              </a:pathLst>
            </a:custGeom>
            <a:solidFill>
              <a:srgbClr val="655A5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46" name="Shape 1446"/>
            <p:cNvSpPr/>
            <p:nvPr/>
          </p:nvSpPr>
          <p:spPr>
            <a:xfrm>
              <a:off x="2328560" y="1202194"/>
              <a:ext cx="269752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559" extrusionOk="0">
                  <a:moveTo>
                    <a:pt x="7347" y="7431"/>
                  </a:moveTo>
                  <a:cubicBezTo>
                    <a:pt x="7347" y="7038"/>
                    <a:pt x="7713" y="7038"/>
                    <a:pt x="9910" y="7431"/>
                  </a:cubicBezTo>
                  <a:cubicBezTo>
                    <a:pt x="11008" y="7431"/>
                    <a:pt x="11740" y="7431"/>
                    <a:pt x="11740" y="7038"/>
                  </a:cubicBezTo>
                  <a:cubicBezTo>
                    <a:pt x="12106" y="5467"/>
                    <a:pt x="12106" y="5467"/>
                    <a:pt x="11374" y="5075"/>
                  </a:cubicBezTo>
                  <a:cubicBezTo>
                    <a:pt x="10276" y="5075"/>
                    <a:pt x="10276" y="5075"/>
                    <a:pt x="10276" y="6253"/>
                  </a:cubicBezTo>
                  <a:cubicBezTo>
                    <a:pt x="10276" y="6646"/>
                    <a:pt x="9910" y="6646"/>
                    <a:pt x="9544" y="6646"/>
                  </a:cubicBezTo>
                  <a:cubicBezTo>
                    <a:pt x="1856" y="5075"/>
                    <a:pt x="1856" y="5075"/>
                    <a:pt x="1856" y="5075"/>
                  </a:cubicBezTo>
                  <a:cubicBezTo>
                    <a:pt x="1856" y="5075"/>
                    <a:pt x="1490" y="5075"/>
                    <a:pt x="1490" y="4682"/>
                  </a:cubicBezTo>
                  <a:cubicBezTo>
                    <a:pt x="1856" y="2718"/>
                    <a:pt x="2588" y="-1209"/>
                    <a:pt x="11740" y="362"/>
                  </a:cubicBezTo>
                  <a:cubicBezTo>
                    <a:pt x="17598" y="1147"/>
                    <a:pt x="21259" y="3896"/>
                    <a:pt x="20527" y="7038"/>
                  </a:cubicBezTo>
                  <a:cubicBezTo>
                    <a:pt x="20527" y="9002"/>
                    <a:pt x="17964" y="9787"/>
                    <a:pt x="16134" y="10180"/>
                  </a:cubicBezTo>
                  <a:cubicBezTo>
                    <a:pt x="15767" y="10180"/>
                    <a:pt x="15767" y="10180"/>
                    <a:pt x="15767" y="10180"/>
                  </a:cubicBezTo>
                  <a:cubicBezTo>
                    <a:pt x="15401" y="10573"/>
                    <a:pt x="15767" y="10573"/>
                    <a:pt x="16134" y="10573"/>
                  </a:cubicBezTo>
                  <a:cubicBezTo>
                    <a:pt x="17964" y="11358"/>
                    <a:pt x="20161" y="12929"/>
                    <a:pt x="19795" y="15286"/>
                  </a:cubicBezTo>
                  <a:cubicBezTo>
                    <a:pt x="19428" y="18427"/>
                    <a:pt x="15035" y="20391"/>
                    <a:pt x="9178" y="19213"/>
                  </a:cubicBezTo>
                  <a:cubicBezTo>
                    <a:pt x="3320" y="18427"/>
                    <a:pt x="-341" y="15286"/>
                    <a:pt x="25" y="12144"/>
                  </a:cubicBezTo>
                  <a:cubicBezTo>
                    <a:pt x="391" y="10966"/>
                    <a:pt x="391" y="10573"/>
                    <a:pt x="757" y="10573"/>
                  </a:cubicBezTo>
                  <a:cubicBezTo>
                    <a:pt x="9178" y="12144"/>
                    <a:pt x="9178" y="12144"/>
                    <a:pt x="9178" y="12144"/>
                  </a:cubicBezTo>
                  <a:cubicBezTo>
                    <a:pt x="9178" y="12144"/>
                    <a:pt x="9544" y="12144"/>
                    <a:pt x="9544" y="12144"/>
                  </a:cubicBezTo>
                  <a:cubicBezTo>
                    <a:pt x="9178" y="13715"/>
                    <a:pt x="9178" y="13715"/>
                    <a:pt x="9910" y="14107"/>
                  </a:cubicBezTo>
                  <a:cubicBezTo>
                    <a:pt x="10276" y="14107"/>
                    <a:pt x="10642" y="14107"/>
                    <a:pt x="10642" y="13715"/>
                  </a:cubicBezTo>
                  <a:cubicBezTo>
                    <a:pt x="11008" y="11751"/>
                    <a:pt x="11008" y="11358"/>
                    <a:pt x="9178" y="10966"/>
                  </a:cubicBezTo>
                  <a:cubicBezTo>
                    <a:pt x="6981" y="10573"/>
                    <a:pt x="6981" y="10573"/>
                    <a:pt x="6981" y="10180"/>
                  </a:cubicBezTo>
                  <a:lnTo>
                    <a:pt x="7347" y="7431"/>
                  </a:lnTo>
                  <a:close/>
                </a:path>
              </a:pathLst>
            </a:custGeom>
            <a:solidFill>
              <a:srgbClr val="675C5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47" name="Shape 1447"/>
            <p:cNvSpPr/>
            <p:nvPr/>
          </p:nvSpPr>
          <p:spPr>
            <a:xfrm>
              <a:off x="2328560" y="1202194"/>
              <a:ext cx="269752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559" extrusionOk="0">
                  <a:moveTo>
                    <a:pt x="7347" y="7431"/>
                  </a:moveTo>
                  <a:cubicBezTo>
                    <a:pt x="7347" y="7038"/>
                    <a:pt x="7713" y="7038"/>
                    <a:pt x="9910" y="7431"/>
                  </a:cubicBezTo>
                  <a:cubicBezTo>
                    <a:pt x="11008" y="7431"/>
                    <a:pt x="11740" y="7431"/>
                    <a:pt x="11740" y="7038"/>
                  </a:cubicBezTo>
                  <a:cubicBezTo>
                    <a:pt x="12106" y="5467"/>
                    <a:pt x="12106" y="5467"/>
                    <a:pt x="11374" y="5075"/>
                  </a:cubicBezTo>
                  <a:cubicBezTo>
                    <a:pt x="10276" y="5075"/>
                    <a:pt x="10276" y="5075"/>
                    <a:pt x="10276" y="6253"/>
                  </a:cubicBezTo>
                  <a:cubicBezTo>
                    <a:pt x="10276" y="6646"/>
                    <a:pt x="9910" y="6646"/>
                    <a:pt x="9544" y="6646"/>
                  </a:cubicBezTo>
                  <a:cubicBezTo>
                    <a:pt x="1856" y="5075"/>
                    <a:pt x="1856" y="5075"/>
                    <a:pt x="1856" y="5075"/>
                  </a:cubicBezTo>
                  <a:cubicBezTo>
                    <a:pt x="1856" y="5075"/>
                    <a:pt x="1490" y="5075"/>
                    <a:pt x="1490" y="4682"/>
                  </a:cubicBezTo>
                  <a:cubicBezTo>
                    <a:pt x="1856" y="2718"/>
                    <a:pt x="2588" y="-1209"/>
                    <a:pt x="11740" y="362"/>
                  </a:cubicBezTo>
                  <a:cubicBezTo>
                    <a:pt x="17598" y="1147"/>
                    <a:pt x="21259" y="3896"/>
                    <a:pt x="20527" y="7038"/>
                  </a:cubicBezTo>
                  <a:cubicBezTo>
                    <a:pt x="20527" y="9002"/>
                    <a:pt x="17964" y="9787"/>
                    <a:pt x="16134" y="10180"/>
                  </a:cubicBezTo>
                  <a:cubicBezTo>
                    <a:pt x="15767" y="10180"/>
                    <a:pt x="15767" y="10180"/>
                    <a:pt x="15767" y="10180"/>
                  </a:cubicBezTo>
                  <a:cubicBezTo>
                    <a:pt x="15767" y="10573"/>
                    <a:pt x="15767" y="10573"/>
                    <a:pt x="16134" y="10573"/>
                  </a:cubicBezTo>
                  <a:cubicBezTo>
                    <a:pt x="17964" y="11358"/>
                    <a:pt x="20161" y="12929"/>
                    <a:pt x="19795" y="15286"/>
                  </a:cubicBezTo>
                  <a:cubicBezTo>
                    <a:pt x="19428" y="18427"/>
                    <a:pt x="15035" y="20391"/>
                    <a:pt x="9178" y="19213"/>
                  </a:cubicBezTo>
                  <a:cubicBezTo>
                    <a:pt x="3320" y="18427"/>
                    <a:pt x="-341" y="15286"/>
                    <a:pt x="25" y="12144"/>
                  </a:cubicBezTo>
                  <a:cubicBezTo>
                    <a:pt x="391" y="10966"/>
                    <a:pt x="391" y="10573"/>
                    <a:pt x="757" y="10573"/>
                  </a:cubicBezTo>
                  <a:cubicBezTo>
                    <a:pt x="9178" y="12144"/>
                    <a:pt x="9178" y="12144"/>
                    <a:pt x="9178" y="12144"/>
                  </a:cubicBezTo>
                  <a:cubicBezTo>
                    <a:pt x="9178" y="12144"/>
                    <a:pt x="9544" y="12144"/>
                    <a:pt x="9544" y="12144"/>
                  </a:cubicBezTo>
                  <a:cubicBezTo>
                    <a:pt x="9178" y="13715"/>
                    <a:pt x="9178" y="13715"/>
                    <a:pt x="9910" y="14107"/>
                  </a:cubicBezTo>
                  <a:cubicBezTo>
                    <a:pt x="10276" y="14107"/>
                    <a:pt x="10642" y="14107"/>
                    <a:pt x="10642" y="13715"/>
                  </a:cubicBezTo>
                  <a:cubicBezTo>
                    <a:pt x="11008" y="11751"/>
                    <a:pt x="11008" y="11358"/>
                    <a:pt x="9178" y="10966"/>
                  </a:cubicBezTo>
                  <a:cubicBezTo>
                    <a:pt x="6981" y="10573"/>
                    <a:pt x="6981" y="10573"/>
                    <a:pt x="6981" y="10180"/>
                  </a:cubicBezTo>
                  <a:lnTo>
                    <a:pt x="7347" y="7431"/>
                  </a:lnTo>
                  <a:close/>
                </a:path>
              </a:pathLst>
            </a:custGeom>
            <a:solidFill>
              <a:srgbClr val="695E5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48" name="Shape 1448"/>
            <p:cNvSpPr/>
            <p:nvPr/>
          </p:nvSpPr>
          <p:spPr>
            <a:xfrm>
              <a:off x="2328560" y="1202194"/>
              <a:ext cx="269752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559" extrusionOk="0">
                  <a:moveTo>
                    <a:pt x="7347" y="7431"/>
                  </a:moveTo>
                  <a:cubicBezTo>
                    <a:pt x="7347" y="7038"/>
                    <a:pt x="7713" y="7038"/>
                    <a:pt x="9910" y="7431"/>
                  </a:cubicBezTo>
                  <a:cubicBezTo>
                    <a:pt x="11008" y="7431"/>
                    <a:pt x="11740" y="7431"/>
                    <a:pt x="11740" y="7038"/>
                  </a:cubicBezTo>
                  <a:cubicBezTo>
                    <a:pt x="12106" y="5467"/>
                    <a:pt x="12106" y="5467"/>
                    <a:pt x="11374" y="5075"/>
                  </a:cubicBezTo>
                  <a:cubicBezTo>
                    <a:pt x="10642" y="5075"/>
                    <a:pt x="10276" y="5075"/>
                    <a:pt x="10276" y="6253"/>
                  </a:cubicBezTo>
                  <a:cubicBezTo>
                    <a:pt x="10276" y="6646"/>
                    <a:pt x="9910" y="6646"/>
                    <a:pt x="9544" y="6646"/>
                  </a:cubicBezTo>
                  <a:cubicBezTo>
                    <a:pt x="1856" y="5075"/>
                    <a:pt x="1856" y="5075"/>
                    <a:pt x="1856" y="5075"/>
                  </a:cubicBezTo>
                  <a:cubicBezTo>
                    <a:pt x="1856" y="5075"/>
                    <a:pt x="1490" y="5075"/>
                    <a:pt x="1490" y="4682"/>
                  </a:cubicBezTo>
                  <a:cubicBezTo>
                    <a:pt x="1856" y="2718"/>
                    <a:pt x="2588" y="-1209"/>
                    <a:pt x="11740" y="362"/>
                  </a:cubicBezTo>
                  <a:cubicBezTo>
                    <a:pt x="17598" y="1147"/>
                    <a:pt x="21259" y="3896"/>
                    <a:pt x="20527" y="7038"/>
                  </a:cubicBezTo>
                  <a:cubicBezTo>
                    <a:pt x="20527" y="9002"/>
                    <a:pt x="17964" y="9787"/>
                    <a:pt x="16134" y="10180"/>
                  </a:cubicBezTo>
                  <a:cubicBezTo>
                    <a:pt x="15767" y="10180"/>
                    <a:pt x="15767" y="10180"/>
                    <a:pt x="15767" y="10180"/>
                  </a:cubicBezTo>
                  <a:cubicBezTo>
                    <a:pt x="15767" y="10573"/>
                    <a:pt x="15767" y="10573"/>
                    <a:pt x="16134" y="10573"/>
                  </a:cubicBezTo>
                  <a:cubicBezTo>
                    <a:pt x="17964" y="11358"/>
                    <a:pt x="20161" y="12929"/>
                    <a:pt x="19795" y="15286"/>
                  </a:cubicBezTo>
                  <a:cubicBezTo>
                    <a:pt x="19428" y="18427"/>
                    <a:pt x="15035" y="20391"/>
                    <a:pt x="9178" y="19213"/>
                  </a:cubicBezTo>
                  <a:cubicBezTo>
                    <a:pt x="3320" y="18427"/>
                    <a:pt x="-341" y="15286"/>
                    <a:pt x="25" y="12144"/>
                  </a:cubicBezTo>
                  <a:cubicBezTo>
                    <a:pt x="391" y="10966"/>
                    <a:pt x="391" y="10573"/>
                    <a:pt x="757" y="10573"/>
                  </a:cubicBezTo>
                  <a:cubicBezTo>
                    <a:pt x="9178" y="12144"/>
                    <a:pt x="9178" y="12144"/>
                    <a:pt x="9178" y="12144"/>
                  </a:cubicBezTo>
                  <a:cubicBezTo>
                    <a:pt x="9178" y="12144"/>
                    <a:pt x="9544" y="12144"/>
                    <a:pt x="9544" y="12144"/>
                  </a:cubicBezTo>
                  <a:cubicBezTo>
                    <a:pt x="9178" y="13715"/>
                    <a:pt x="9178" y="13715"/>
                    <a:pt x="9910" y="14107"/>
                  </a:cubicBezTo>
                  <a:cubicBezTo>
                    <a:pt x="10276" y="14107"/>
                    <a:pt x="10642" y="14107"/>
                    <a:pt x="10642" y="13715"/>
                  </a:cubicBezTo>
                  <a:cubicBezTo>
                    <a:pt x="11008" y="11751"/>
                    <a:pt x="11008" y="11358"/>
                    <a:pt x="9178" y="10966"/>
                  </a:cubicBezTo>
                  <a:cubicBezTo>
                    <a:pt x="6981" y="10573"/>
                    <a:pt x="6981" y="10573"/>
                    <a:pt x="6981" y="10180"/>
                  </a:cubicBezTo>
                  <a:lnTo>
                    <a:pt x="7347" y="7431"/>
                  </a:lnTo>
                  <a:close/>
                </a:path>
              </a:pathLst>
            </a:custGeom>
            <a:solidFill>
              <a:srgbClr val="6A5F5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49" name="Shape 1449"/>
            <p:cNvSpPr/>
            <p:nvPr/>
          </p:nvSpPr>
          <p:spPr>
            <a:xfrm>
              <a:off x="2328560" y="1202194"/>
              <a:ext cx="269752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20" h="19559" extrusionOk="0">
                  <a:moveTo>
                    <a:pt x="7347" y="7431"/>
                  </a:moveTo>
                  <a:cubicBezTo>
                    <a:pt x="7347" y="7038"/>
                    <a:pt x="7713" y="7038"/>
                    <a:pt x="9910" y="7431"/>
                  </a:cubicBezTo>
                  <a:cubicBezTo>
                    <a:pt x="11008" y="7431"/>
                    <a:pt x="11740" y="7431"/>
                    <a:pt x="11740" y="7038"/>
                  </a:cubicBezTo>
                  <a:cubicBezTo>
                    <a:pt x="12106" y="5467"/>
                    <a:pt x="12106" y="5467"/>
                    <a:pt x="11374" y="5075"/>
                  </a:cubicBezTo>
                  <a:cubicBezTo>
                    <a:pt x="10642" y="5075"/>
                    <a:pt x="10276" y="5075"/>
                    <a:pt x="10276" y="6253"/>
                  </a:cubicBezTo>
                  <a:cubicBezTo>
                    <a:pt x="10276" y="6646"/>
                    <a:pt x="9910" y="6646"/>
                    <a:pt x="9910" y="6646"/>
                  </a:cubicBezTo>
                  <a:cubicBezTo>
                    <a:pt x="1856" y="5075"/>
                    <a:pt x="1856" y="5075"/>
                    <a:pt x="1856" y="5075"/>
                  </a:cubicBezTo>
                  <a:cubicBezTo>
                    <a:pt x="1856" y="5075"/>
                    <a:pt x="1490" y="5075"/>
                    <a:pt x="1490" y="4682"/>
                  </a:cubicBezTo>
                  <a:cubicBezTo>
                    <a:pt x="1856" y="2718"/>
                    <a:pt x="2588" y="-1209"/>
                    <a:pt x="11740" y="362"/>
                  </a:cubicBezTo>
                  <a:cubicBezTo>
                    <a:pt x="17598" y="1147"/>
                    <a:pt x="21259" y="3896"/>
                    <a:pt x="20527" y="7038"/>
                  </a:cubicBezTo>
                  <a:cubicBezTo>
                    <a:pt x="20527" y="9002"/>
                    <a:pt x="17964" y="9787"/>
                    <a:pt x="16134" y="10180"/>
                  </a:cubicBezTo>
                  <a:cubicBezTo>
                    <a:pt x="15767" y="10180"/>
                    <a:pt x="15767" y="10180"/>
                    <a:pt x="15767" y="10180"/>
                  </a:cubicBezTo>
                  <a:cubicBezTo>
                    <a:pt x="15767" y="10573"/>
                    <a:pt x="15767" y="10573"/>
                    <a:pt x="16134" y="10573"/>
                  </a:cubicBezTo>
                  <a:cubicBezTo>
                    <a:pt x="17964" y="11358"/>
                    <a:pt x="20161" y="12929"/>
                    <a:pt x="19795" y="15286"/>
                  </a:cubicBezTo>
                  <a:cubicBezTo>
                    <a:pt x="19428" y="18427"/>
                    <a:pt x="15035" y="20391"/>
                    <a:pt x="9178" y="19213"/>
                  </a:cubicBezTo>
                  <a:cubicBezTo>
                    <a:pt x="3320" y="18427"/>
                    <a:pt x="-341" y="15286"/>
                    <a:pt x="25" y="12144"/>
                  </a:cubicBezTo>
                  <a:cubicBezTo>
                    <a:pt x="391" y="10966"/>
                    <a:pt x="391" y="10573"/>
                    <a:pt x="757" y="10573"/>
                  </a:cubicBezTo>
                  <a:cubicBezTo>
                    <a:pt x="9178" y="12144"/>
                    <a:pt x="9178" y="12144"/>
                    <a:pt x="9178" y="12144"/>
                  </a:cubicBezTo>
                  <a:cubicBezTo>
                    <a:pt x="9178" y="12144"/>
                    <a:pt x="9544" y="12144"/>
                    <a:pt x="9544" y="12144"/>
                  </a:cubicBezTo>
                  <a:cubicBezTo>
                    <a:pt x="9178" y="13715"/>
                    <a:pt x="9178" y="13715"/>
                    <a:pt x="9910" y="14107"/>
                  </a:cubicBezTo>
                  <a:cubicBezTo>
                    <a:pt x="10276" y="14107"/>
                    <a:pt x="10642" y="14107"/>
                    <a:pt x="10642" y="13715"/>
                  </a:cubicBezTo>
                  <a:cubicBezTo>
                    <a:pt x="11008" y="11751"/>
                    <a:pt x="11008" y="11358"/>
                    <a:pt x="9178" y="10966"/>
                  </a:cubicBezTo>
                  <a:cubicBezTo>
                    <a:pt x="6981" y="10573"/>
                    <a:pt x="6981" y="10573"/>
                    <a:pt x="6981" y="10573"/>
                  </a:cubicBezTo>
                  <a:lnTo>
                    <a:pt x="7347" y="7431"/>
                  </a:lnTo>
                  <a:close/>
                </a:path>
              </a:pathLst>
            </a:custGeom>
            <a:solidFill>
              <a:srgbClr val="6C615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50" name="Shape 1450"/>
            <p:cNvSpPr/>
            <p:nvPr/>
          </p:nvSpPr>
          <p:spPr>
            <a:xfrm>
              <a:off x="2332464" y="1202194"/>
              <a:ext cx="265848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1" h="19559" extrusionOk="0">
                  <a:moveTo>
                    <a:pt x="7049" y="7431"/>
                  </a:moveTo>
                  <a:cubicBezTo>
                    <a:pt x="7049" y="7038"/>
                    <a:pt x="7415" y="7038"/>
                    <a:pt x="9612" y="7431"/>
                  </a:cubicBezTo>
                  <a:cubicBezTo>
                    <a:pt x="10710" y="7431"/>
                    <a:pt x="11442" y="7431"/>
                    <a:pt x="11442" y="7038"/>
                  </a:cubicBezTo>
                  <a:cubicBezTo>
                    <a:pt x="11808" y="5467"/>
                    <a:pt x="11808" y="5467"/>
                    <a:pt x="11076" y="5075"/>
                  </a:cubicBezTo>
                  <a:cubicBezTo>
                    <a:pt x="10344" y="5075"/>
                    <a:pt x="9978" y="5075"/>
                    <a:pt x="9978" y="6253"/>
                  </a:cubicBezTo>
                  <a:cubicBezTo>
                    <a:pt x="9978" y="6646"/>
                    <a:pt x="9612" y="6646"/>
                    <a:pt x="9612" y="6646"/>
                  </a:cubicBezTo>
                  <a:cubicBezTo>
                    <a:pt x="1558" y="5075"/>
                    <a:pt x="1558" y="5075"/>
                    <a:pt x="1558" y="5075"/>
                  </a:cubicBezTo>
                  <a:cubicBezTo>
                    <a:pt x="1558" y="5075"/>
                    <a:pt x="1192" y="5075"/>
                    <a:pt x="1192" y="4682"/>
                  </a:cubicBezTo>
                  <a:cubicBezTo>
                    <a:pt x="1558" y="2718"/>
                    <a:pt x="2290" y="-1209"/>
                    <a:pt x="11442" y="362"/>
                  </a:cubicBezTo>
                  <a:cubicBezTo>
                    <a:pt x="17300" y="1147"/>
                    <a:pt x="20961" y="3896"/>
                    <a:pt x="20229" y="7038"/>
                  </a:cubicBezTo>
                  <a:cubicBezTo>
                    <a:pt x="20229" y="9002"/>
                    <a:pt x="17666" y="9787"/>
                    <a:pt x="15836" y="10180"/>
                  </a:cubicBezTo>
                  <a:cubicBezTo>
                    <a:pt x="15469" y="10180"/>
                    <a:pt x="15469" y="10180"/>
                    <a:pt x="15469" y="10180"/>
                  </a:cubicBezTo>
                  <a:cubicBezTo>
                    <a:pt x="15469" y="10573"/>
                    <a:pt x="15469" y="10573"/>
                    <a:pt x="15836" y="10573"/>
                  </a:cubicBezTo>
                  <a:cubicBezTo>
                    <a:pt x="17666" y="11358"/>
                    <a:pt x="19863" y="12929"/>
                    <a:pt x="19497" y="15286"/>
                  </a:cubicBezTo>
                  <a:cubicBezTo>
                    <a:pt x="19130" y="18427"/>
                    <a:pt x="14737" y="20391"/>
                    <a:pt x="8880" y="19213"/>
                  </a:cubicBezTo>
                  <a:cubicBezTo>
                    <a:pt x="3022" y="18427"/>
                    <a:pt x="-639" y="15286"/>
                    <a:pt x="93" y="12144"/>
                  </a:cubicBezTo>
                  <a:cubicBezTo>
                    <a:pt x="93" y="10966"/>
                    <a:pt x="93" y="10573"/>
                    <a:pt x="459" y="10573"/>
                  </a:cubicBezTo>
                  <a:cubicBezTo>
                    <a:pt x="8880" y="12144"/>
                    <a:pt x="8880" y="12144"/>
                    <a:pt x="8880" y="12144"/>
                  </a:cubicBezTo>
                  <a:cubicBezTo>
                    <a:pt x="8880" y="12144"/>
                    <a:pt x="9246" y="12144"/>
                    <a:pt x="9246" y="12144"/>
                  </a:cubicBezTo>
                  <a:cubicBezTo>
                    <a:pt x="8880" y="13715"/>
                    <a:pt x="8880" y="13715"/>
                    <a:pt x="9612" y="14107"/>
                  </a:cubicBezTo>
                  <a:cubicBezTo>
                    <a:pt x="9978" y="14107"/>
                    <a:pt x="10344" y="14107"/>
                    <a:pt x="10344" y="13715"/>
                  </a:cubicBezTo>
                  <a:cubicBezTo>
                    <a:pt x="10710" y="11751"/>
                    <a:pt x="10710" y="11358"/>
                    <a:pt x="8880" y="10966"/>
                  </a:cubicBezTo>
                  <a:cubicBezTo>
                    <a:pt x="6683" y="10573"/>
                    <a:pt x="6683" y="10573"/>
                    <a:pt x="6683" y="10573"/>
                  </a:cubicBezTo>
                  <a:lnTo>
                    <a:pt x="7049" y="7431"/>
                  </a:lnTo>
                  <a:close/>
                </a:path>
              </a:pathLst>
            </a:custGeom>
            <a:solidFill>
              <a:srgbClr val="6E635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51" name="Shape 1451"/>
            <p:cNvSpPr/>
            <p:nvPr/>
          </p:nvSpPr>
          <p:spPr>
            <a:xfrm>
              <a:off x="2332464" y="1202194"/>
              <a:ext cx="265848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1" h="19559" extrusionOk="0">
                  <a:moveTo>
                    <a:pt x="7049" y="7431"/>
                  </a:moveTo>
                  <a:cubicBezTo>
                    <a:pt x="7049" y="7038"/>
                    <a:pt x="7415" y="7038"/>
                    <a:pt x="9612" y="7431"/>
                  </a:cubicBezTo>
                  <a:cubicBezTo>
                    <a:pt x="10710" y="7431"/>
                    <a:pt x="11442" y="7431"/>
                    <a:pt x="11442" y="7038"/>
                  </a:cubicBezTo>
                  <a:cubicBezTo>
                    <a:pt x="11808" y="5467"/>
                    <a:pt x="11808" y="5467"/>
                    <a:pt x="11076" y="5075"/>
                  </a:cubicBezTo>
                  <a:cubicBezTo>
                    <a:pt x="10344" y="5075"/>
                    <a:pt x="9978" y="5075"/>
                    <a:pt x="9978" y="6253"/>
                  </a:cubicBezTo>
                  <a:cubicBezTo>
                    <a:pt x="9978" y="6646"/>
                    <a:pt x="9612" y="6646"/>
                    <a:pt x="9612" y="6646"/>
                  </a:cubicBezTo>
                  <a:cubicBezTo>
                    <a:pt x="1558" y="5075"/>
                    <a:pt x="1558" y="5075"/>
                    <a:pt x="1558" y="5075"/>
                  </a:cubicBezTo>
                  <a:cubicBezTo>
                    <a:pt x="1558" y="5075"/>
                    <a:pt x="1192" y="5075"/>
                    <a:pt x="1192" y="4682"/>
                  </a:cubicBezTo>
                  <a:cubicBezTo>
                    <a:pt x="1558" y="2718"/>
                    <a:pt x="2290" y="-1209"/>
                    <a:pt x="11442" y="362"/>
                  </a:cubicBezTo>
                  <a:cubicBezTo>
                    <a:pt x="17300" y="1147"/>
                    <a:pt x="20961" y="3896"/>
                    <a:pt x="20229" y="7038"/>
                  </a:cubicBezTo>
                  <a:cubicBezTo>
                    <a:pt x="20229" y="9002"/>
                    <a:pt x="17666" y="9787"/>
                    <a:pt x="15836" y="10180"/>
                  </a:cubicBezTo>
                  <a:cubicBezTo>
                    <a:pt x="15469" y="10180"/>
                    <a:pt x="15469" y="10180"/>
                    <a:pt x="15469" y="10180"/>
                  </a:cubicBezTo>
                  <a:cubicBezTo>
                    <a:pt x="15469" y="10573"/>
                    <a:pt x="15469" y="10573"/>
                    <a:pt x="15836" y="10573"/>
                  </a:cubicBezTo>
                  <a:cubicBezTo>
                    <a:pt x="17666" y="11358"/>
                    <a:pt x="19863" y="12929"/>
                    <a:pt x="19497" y="15286"/>
                  </a:cubicBezTo>
                  <a:cubicBezTo>
                    <a:pt x="19130" y="18427"/>
                    <a:pt x="14737" y="20391"/>
                    <a:pt x="8880" y="19213"/>
                  </a:cubicBezTo>
                  <a:cubicBezTo>
                    <a:pt x="3022" y="18427"/>
                    <a:pt x="-639" y="15286"/>
                    <a:pt x="93" y="12144"/>
                  </a:cubicBezTo>
                  <a:cubicBezTo>
                    <a:pt x="93" y="10966"/>
                    <a:pt x="93" y="10573"/>
                    <a:pt x="459" y="10573"/>
                  </a:cubicBezTo>
                  <a:cubicBezTo>
                    <a:pt x="8880" y="12144"/>
                    <a:pt x="8880" y="12144"/>
                    <a:pt x="8880" y="12144"/>
                  </a:cubicBezTo>
                  <a:cubicBezTo>
                    <a:pt x="9246" y="12144"/>
                    <a:pt x="9246" y="12144"/>
                    <a:pt x="9246" y="12144"/>
                  </a:cubicBezTo>
                  <a:cubicBezTo>
                    <a:pt x="8880" y="13715"/>
                    <a:pt x="8880" y="13715"/>
                    <a:pt x="9612" y="14107"/>
                  </a:cubicBezTo>
                  <a:cubicBezTo>
                    <a:pt x="9978" y="14107"/>
                    <a:pt x="10344" y="14107"/>
                    <a:pt x="10344" y="13715"/>
                  </a:cubicBezTo>
                  <a:cubicBezTo>
                    <a:pt x="10710" y="11751"/>
                    <a:pt x="10710" y="11358"/>
                    <a:pt x="8880" y="10966"/>
                  </a:cubicBezTo>
                  <a:cubicBezTo>
                    <a:pt x="6683" y="10573"/>
                    <a:pt x="6683" y="10573"/>
                    <a:pt x="6683" y="10573"/>
                  </a:cubicBezTo>
                  <a:lnTo>
                    <a:pt x="7049" y="7431"/>
                  </a:lnTo>
                  <a:close/>
                </a:path>
              </a:pathLst>
            </a:custGeom>
            <a:solidFill>
              <a:srgbClr val="70656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52" name="Shape 1452"/>
            <p:cNvSpPr/>
            <p:nvPr/>
          </p:nvSpPr>
          <p:spPr>
            <a:xfrm>
              <a:off x="2332464" y="1202194"/>
              <a:ext cx="265851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1" h="19559" extrusionOk="0">
                  <a:moveTo>
                    <a:pt x="7049" y="7431"/>
                  </a:moveTo>
                  <a:cubicBezTo>
                    <a:pt x="7049" y="7038"/>
                    <a:pt x="7415" y="7038"/>
                    <a:pt x="9612" y="7431"/>
                  </a:cubicBezTo>
                  <a:cubicBezTo>
                    <a:pt x="10710" y="7431"/>
                    <a:pt x="11442" y="7431"/>
                    <a:pt x="11442" y="7038"/>
                  </a:cubicBezTo>
                  <a:cubicBezTo>
                    <a:pt x="11808" y="5467"/>
                    <a:pt x="11808" y="5467"/>
                    <a:pt x="11076" y="5075"/>
                  </a:cubicBezTo>
                  <a:cubicBezTo>
                    <a:pt x="10344" y="5075"/>
                    <a:pt x="9978" y="5075"/>
                    <a:pt x="9978" y="6253"/>
                  </a:cubicBezTo>
                  <a:cubicBezTo>
                    <a:pt x="9978" y="6646"/>
                    <a:pt x="9612" y="6646"/>
                    <a:pt x="9612" y="6646"/>
                  </a:cubicBezTo>
                  <a:cubicBezTo>
                    <a:pt x="1558" y="5075"/>
                    <a:pt x="1558" y="5075"/>
                    <a:pt x="1558" y="5075"/>
                  </a:cubicBezTo>
                  <a:cubicBezTo>
                    <a:pt x="1558" y="5075"/>
                    <a:pt x="1192" y="5075"/>
                    <a:pt x="1192" y="4682"/>
                  </a:cubicBezTo>
                  <a:cubicBezTo>
                    <a:pt x="1558" y="2718"/>
                    <a:pt x="2290" y="-1209"/>
                    <a:pt x="11808" y="362"/>
                  </a:cubicBezTo>
                  <a:cubicBezTo>
                    <a:pt x="17300" y="1147"/>
                    <a:pt x="20961" y="3896"/>
                    <a:pt x="20229" y="7038"/>
                  </a:cubicBezTo>
                  <a:cubicBezTo>
                    <a:pt x="20229" y="9002"/>
                    <a:pt x="17666" y="9787"/>
                    <a:pt x="15836" y="10180"/>
                  </a:cubicBezTo>
                  <a:cubicBezTo>
                    <a:pt x="15469" y="10180"/>
                    <a:pt x="15469" y="10180"/>
                    <a:pt x="15469" y="10180"/>
                  </a:cubicBezTo>
                  <a:cubicBezTo>
                    <a:pt x="15469" y="10573"/>
                    <a:pt x="15469" y="10573"/>
                    <a:pt x="15836" y="10573"/>
                  </a:cubicBezTo>
                  <a:cubicBezTo>
                    <a:pt x="17666" y="11358"/>
                    <a:pt x="19863" y="12929"/>
                    <a:pt x="19497" y="15286"/>
                  </a:cubicBezTo>
                  <a:cubicBezTo>
                    <a:pt x="19130" y="18427"/>
                    <a:pt x="14737" y="20391"/>
                    <a:pt x="8880" y="19213"/>
                  </a:cubicBezTo>
                  <a:cubicBezTo>
                    <a:pt x="3022" y="18427"/>
                    <a:pt x="-639" y="15286"/>
                    <a:pt x="93" y="12144"/>
                  </a:cubicBezTo>
                  <a:cubicBezTo>
                    <a:pt x="93" y="10966"/>
                    <a:pt x="93" y="10573"/>
                    <a:pt x="459" y="10573"/>
                  </a:cubicBezTo>
                  <a:cubicBezTo>
                    <a:pt x="8880" y="12144"/>
                    <a:pt x="8880" y="12144"/>
                    <a:pt x="8880" y="12144"/>
                  </a:cubicBezTo>
                  <a:cubicBezTo>
                    <a:pt x="9246" y="12144"/>
                    <a:pt x="9246" y="12144"/>
                    <a:pt x="9246" y="12144"/>
                  </a:cubicBezTo>
                  <a:cubicBezTo>
                    <a:pt x="8880" y="13715"/>
                    <a:pt x="8880" y="13715"/>
                    <a:pt x="9612" y="14107"/>
                  </a:cubicBezTo>
                  <a:cubicBezTo>
                    <a:pt x="9978" y="14107"/>
                    <a:pt x="10344" y="14107"/>
                    <a:pt x="10344" y="13715"/>
                  </a:cubicBezTo>
                  <a:cubicBezTo>
                    <a:pt x="10710" y="11751"/>
                    <a:pt x="10710" y="11358"/>
                    <a:pt x="8880" y="10966"/>
                  </a:cubicBezTo>
                  <a:cubicBezTo>
                    <a:pt x="6683" y="10573"/>
                    <a:pt x="6683" y="10573"/>
                    <a:pt x="6683" y="10573"/>
                  </a:cubicBezTo>
                  <a:lnTo>
                    <a:pt x="7049" y="7431"/>
                  </a:lnTo>
                  <a:close/>
                </a:path>
              </a:pathLst>
            </a:custGeom>
            <a:solidFill>
              <a:srgbClr val="71666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53" name="Shape 1453"/>
            <p:cNvSpPr/>
            <p:nvPr/>
          </p:nvSpPr>
          <p:spPr>
            <a:xfrm>
              <a:off x="2332464" y="1202194"/>
              <a:ext cx="265851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1" h="19559" extrusionOk="0">
                  <a:moveTo>
                    <a:pt x="7049" y="7431"/>
                  </a:moveTo>
                  <a:cubicBezTo>
                    <a:pt x="7049" y="7038"/>
                    <a:pt x="7415" y="7038"/>
                    <a:pt x="9612" y="7431"/>
                  </a:cubicBezTo>
                  <a:cubicBezTo>
                    <a:pt x="10710" y="7431"/>
                    <a:pt x="11442" y="7431"/>
                    <a:pt x="11442" y="7038"/>
                  </a:cubicBezTo>
                  <a:cubicBezTo>
                    <a:pt x="11808" y="5467"/>
                    <a:pt x="11808" y="5467"/>
                    <a:pt x="11076" y="5075"/>
                  </a:cubicBezTo>
                  <a:cubicBezTo>
                    <a:pt x="10344" y="5075"/>
                    <a:pt x="9978" y="5075"/>
                    <a:pt x="9978" y="6253"/>
                  </a:cubicBezTo>
                  <a:cubicBezTo>
                    <a:pt x="9978" y="6646"/>
                    <a:pt x="9612" y="6646"/>
                    <a:pt x="9612" y="6646"/>
                  </a:cubicBezTo>
                  <a:cubicBezTo>
                    <a:pt x="1558" y="5075"/>
                    <a:pt x="1558" y="5075"/>
                    <a:pt x="1558" y="5075"/>
                  </a:cubicBezTo>
                  <a:cubicBezTo>
                    <a:pt x="1558" y="5075"/>
                    <a:pt x="1192" y="5075"/>
                    <a:pt x="1192" y="4682"/>
                  </a:cubicBezTo>
                  <a:cubicBezTo>
                    <a:pt x="1558" y="2718"/>
                    <a:pt x="2290" y="-1209"/>
                    <a:pt x="11808" y="362"/>
                  </a:cubicBezTo>
                  <a:cubicBezTo>
                    <a:pt x="17300" y="1147"/>
                    <a:pt x="20961" y="3896"/>
                    <a:pt x="20229" y="7038"/>
                  </a:cubicBezTo>
                  <a:cubicBezTo>
                    <a:pt x="20229" y="9002"/>
                    <a:pt x="17666" y="9787"/>
                    <a:pt x="15836" y="10180"/>
                  </a:cubicBezTo>
                  <a:cubicBezTo>
                    <a:pt x="15469" y="10180"/>
                    <a:pt x="15469" y="10180"/>
                    <a:pt x="15469" y="10180"/>
                  </a:cubicBezTo>
                  <a:cubicBezTo>
                    <a:pt x="15469" y="10573"/>
                    <a:pt x="15469" y="10573"/>
                    <a:pt x="15836" y="10573"/>
                  </a:cubicBezTo>
                  <a:cubicBezTo>
                    <a:pt x="17666" y="11358"/>
                    <a:pt x="19863" y="12929"/>
                    <a:pt x="19497" y="15286"/>
                  </a:cubicBezTo>
                  <a:cubicBezTo>
                    <a:pt x="19130" y="18427"/>
                    <a:pt x="14737" y="20391"/>
                    <a:pt x="8880" y="19213"/>
                  </a:cubicBezTo>
                  <a:cubicBezTo>
                    <a:pt x="3022" y="18427"/>
                    <a:pt x="-639" y="15286"/>
                    <a:pt x="93" y="12144"/>
                  </a:cubicBezTo>
                  <a:cubicBezTo>
                    <a:pt x="93" y="10966"/>
                    <a:pt x="93" y="10573"/>
                    <a:pt x="459" y="10573"/>
                  </a:cubicBezTo>
                  <a:cubicBezTo>
                    <a:pt x="8880" y="12144"/>
                    <a:pt x="8880" y="12144"/>
                    <a:pt x="8880" y="12144"/>
                  </a:cubicBezTo>
                  <a:cubicBezTo>
                    <a:pt x="9246" y="12144"/>
                    <a:pt x="9246" y="12144"/>
                    <a:pt x="9246" y="12144"/>
                  </a:cubicBezTo>
                  <a:cubicBezTo>
                    <a:pt x="8880" y="13715"/>
                    <a:pt x="8880" y="13715"/>
                    <a:pt x="9612" y="14107"/>
                  </a:cubicBezTo>
                  <a:cubicBezTo>
                    <a:pt x="9978" y="14107"/>
                    <a:pt x="10344" y="14107"/>
                    <a:pt x="10344" y="13715"/>
                  </a:cubicBezTo>
                  <a:cubicBezTo>
                    <a:pt x="10710" y="11751"/>
                    <a:pt x="10710" y="11358"/>
                    <a:pt x="8880" y="10966"/>
                  </a:cubicBezTo>
                  <a:cubicBezTo>
                    <a:pt x="7049" y="10573"/>
                    <a:pt x="6683" y="10573"/>
                    <a:pt x="6683" y="10573"/>
                  </a:cubicBezTo>
                  <a:lnTo>
                    <a:pt x="7049" y="7431"/>
                  </a:lnTo>
                  <a:close/>
                </a:path>
              </a:pathLst>
            </a:custGeom>
            <a:solidFill>
              <a:srgbClr val="73686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54" name="Shape 1454"/>
            <p:cNvSpPr/>
            <p:nvPr/>
          </p:nvSpPr>
          <p:spPr>
            <a:xfrm>
              <a:off x="2332464" y="1202194"/>
              <a:ext cx="265851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1" h="19559" extrusionOk="0">
                  <a:moveTo>
                    <a:pt x="7049" y="7431"/>
                  </a:moveTo>
                  <a:cubicBezTo>
                    <a:pt x="7049" y="7038"/>
                    <a:pt x="7415" y="7038"/>
                    <a:pt x="9612" y="7431"/>
                  </a:cubicBezTo>
                  <a:cubicBezTo>
                    <a:pt x="10710" y="7431"/>
                    <a:pt x="11442" y="7431"/>
                    <a:pt x="11442" y="7038"/>
                  </a:cubicBezTo>
                  <a:cubicBezTo>
                    <a:pt x="11808" y="5467"/>
                    <a:pt x="11808" y="5467"/>
                    <a:pt x="11076" y="5075"/>
                  </a:cubicBezTo>
                  <a:cubicBezTo>
                    <a:pt x="10344" y="5075"/>
                    <a:pt x="9978" y="5075"/>
                    <a:pt x="9978" y="6253"/>
                  </a:cubicBezTo>
                  <a:cubicBezTo>
                    <a:pt x="9978" y="6646"/>
                    <a:pt x="9612" y="6646"/>
                    <a:pt x="9612" y="6646"/>
                  </a:cubicBezTo>
                  <a:cubicBezTo>
                    <a:pt x="1558" y="5075"/>
                    <a:pt x="1558" y="5075"/>
                    <a:pt x="1558" y="5075"/>
                  </a:cubicBezTo>
                  <a:cubicBezTo>
                    <a:pt x="1558" y="5075"/>
                    <a:pt x="1192" y="5075"/>
                    <a:pt x="1192" y="4682"/>
                  </a:cubicBezTo>
                  <a:cubicBezTo>
                    <a:pt x="1558" y="2718"/>
                    <a:pt x="2290" y="-1209"/>
                    <a:pt x="11808" y="362"/>
                  </a:cubicBezTo>
                  <a:cubicBezTo>
                    <a:pt x="17300" y="1147"/>
                    <a:pt x="20961" y="3896"/>
                    <a:pt x="20229" y="7038"/>
                  </a:cubicBezTo>
                  <a:cubicBezTo>
                    <a:pt x="20229" y="9002"/>
                    <a:pt x="17666" y="9787"/>
                    <a:pt x="15836" y="10180"/>
                  </a:cubicBezTo>
                  <a:cubicBezTo>
                    <a:pt x="15469" y="10180"/>
                    <a:pt x="15469" y="10180"/>
                    <a:pt x="15469" y="10180"/>
                  </a:cubicBezTo>
                  <a:cubicBezTo>
                    <a:pt x="15469" y="10573"/>
                    <a:pt x="15469" y="10573"/>
                    <a:pt x="15836" y="10573"/>
                  </a:cubicBezTo>
                  <a:cubicBezTo>
                    <a:pt x="17666" y="11358"/>
                    <a:pt x="19863" y="12929"/>
                    <a:pt x="19497" y="15286"/>
                  </a:cubicBezTo>
                  <a:cubicBezTo>
                    <a:pt x="19130" y="18427"/>
                    <a:pt x="14737" y="20391"/>
                    <a:pt x="8880" y="19213"/>
                  </a:cubicBezTo>
                  <a:cubicBezTo>
                    <a:pt x="3022" y="18427"/>
                    <a:pt x="-639" y="15286"/>
                    <a:pt x="93" y="12144"/>
                  </a:cubicBezTo>
                  <a:cubicBezTo>
                    <a:pt x="93" y="10966"/>
                    <a:pt x="93" y="10573"/>
                    <a:pt x="459" y="10573"/>
                  </a:cubicBezTo>
                  <a:cubicBezTo>
                    <a:pt x="8880" y="12144"/>
                    <a:pt x="8880" y="12144"/>
                    <a:pt x="8880" y="12144"/>
                  </a:cubicBezTo>
                  <a:cubicBezTo>
                    <a:pt x="9246" y="12144"/>
                    <a:pt x="9246" y="12144"/>
                    <a:pt x="9246" y="12144"/>
                  </a:cubicBezTo>
                  <a:cubicBezTo>
                    <a:pt x="8880" y="13715"/>
                    <a:pt x="8880" y="13715"/>
                    <a:pt x="9612" y="14107"/>
                  </a:cubicBezTo>
                  <a:cubicBezTo>
                    <a:pt x="9978" y="14107"/>
                    <a:pt x="10344" y="14107"/>
                    <a:pt x="10344" y="13715"/>
                  </a:cubicBezTo>
                  <a:cubicBezTo>
                    <a:pt x="10710" y="11751"/>
                    <a:pt x="10710" y="11358"/>
                    <a:pt x="8880" y="10966"/>
                  </a:cubicBezTo>
                  <a:cubicBezTo>
                    <a:pt x="7049" y="10573"/>
                    <a:pt x="6683" y="10573"/>
                    <a:pt x="6683" y="10573"/>
                  </a:cubicBezTo>
                  <a:lnTo>
                    <a:pt x="7049" y="7431"/>
                  </a:lnTo>
                  <a:close/>
                </a:path>
              </a:pathLst>
            </a:custGeom>
            <a:solidFill>
              <a:srgbClr val="756A6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55" name="Shape 1455"/>
            <p:cNvSpPr/>
            <p:nvPr/>
          </p:nvSpPr>
          <p:spPr>
            <a:xfrm>
              <a:off x="2332464" y="1202194"/>
              <a:ext cx="265851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1" h="19559" extrusionOk="0">
                  <a:moveTo>
                    <a:pt x="7049" y="7431"/>
                  </a:moveTo>
                  <a:cubicBezTo>
                    <a:pt x="7049" y="7038"/>
                    <a:pt x="7415" y="7038"/>
                    <a:pt x="9612" y="7431"/>
                  </a:cubicBezTo>
                  <a:cubicBezTo>
                    <a:pt x="10710" y="7431"/>
                    <a:pt x="11442" y="7431"/>
                    <a:pt x="11442" y="7038"/>
                  </a:cubicBezTo>
                  <a:cubicBezTo>
                    <a:pt x="11808" y="5467"/>
                    <a:pt x="11808" y="5467"/>
                    <a:pt x="11076" y="5075"/>
                  </a:cubicBezTo>
                  <a:cubicBezTo>
                    <a:pt x="10344" y="5075"/>
                    <a:pt x="10344" y="5075"/>
                    <a:pt x="9978" y="6253"/>
                  </a:cubicBezTo>
                  <a:cubicBezTo>
                    <a:pt x="9978" y="6646"/>
                    <a:pt x="9612" y="6646"/>
                    <a:pt x="9612" y="6646"/>
                  </a:cubicBezTo>
                  <a:cubicBezTo>
                    <a:pt x="1558" y="5075"/>
                    <a:pt x="1558" y="5075"/>
                    <a:pt x="1558" y="5075"/>
                  </a:cubicBezTo>
                  <a:cubicBezTo>
                    <a:pt x="1558" y="5075"/>
                    <a:pt x="1192" y="5075"/>
                    <a:pt x="1558" y="4682"/>
                  </a:cubicBezTo>
                  <a:cubicBezTo>
                    <a:pt x="1558" y="2718"/>
                    <a:pt x="2290" y="-1209"/>
                    <a:pt x="11808" y="362"/>
                  </a:cubicBezTo>
                  <a:cubicBezTo>
                    <a:pt x="17300" y="1147"/>
                    <a:pt x="20961" y="3896"/>
                    <a:pt x="20229" y="7038"/>
                  </a:cubicBezTo>
                  <a:cubicBezTo>
                    <a:pt x="20229" y="9002"/>
                    <a:pt x="17666" y="9787"/>
                    <a:pt x="15836" y="10180"/>
                  </a:cubicBezTo>
                  <a:cubicBezTo>
                    <a:pt x="15469" y="10180"/>
                    <a:pt x="15469" y="10180"/>
                    <a:pt x="15469" y="10180"/>
                  </a:cubicBezTo>
                  <a:cubicBezTo>
                    <a:pt x="15469" y="10573"/>
                    <a:pt x="15469" y="10573"/>
                    <a:pt x="15836" y="10573"/>
                  </a:cubicBezTo>
                  <a:cubicBezTo>
                    <a:pt x="17666" y="11358"/>
                    <a:pt x="19863" y="12929"/>
                    <a:pt x="19497" y="15286"/>
                  </a:cubicBezTo>
                  <a:cubicBezTo>
                    <a:pt x="19130" y="18427"/>
                    <a:pt x="14737" y="20391"/>
                    <a:pt x="8880" y="19213"/>
                  </a:cubicBezTo>
                  <a:cubicBezTo>
                    <a:pt x="3022" y="18427"/>
                    <a:pt x="-639" y="15286"/>
                    <a:pt x="93" y="12144"/>
                  </a:cubicBezTo>
                  <a:cubicBezTo>
                    <a:pt x="93" y="10966"/>
                    <a:pt x="93" y="10573"/>
                    <a:pt x="459" y="10573"/>
                  </a:cubicBezTo>
                  <a:cubicBezTo>
                    <a:pt x="8880" y="12144"/>
                    <a:pt x="8880" y="12144"/>
                    <a:pt x="8880" y="12144"/>
                  </a:cubicBezTo>
                  <a:cubicBezTo>
                    <a:pt x="9246" y="12144"/>
                    <a:pt x="9246" y="12144"/>
                    <a:pt x="9246" y="12144"/>
                  </a:cubicBezTo>
                  <a:cubicBezTo>
                    <a:pt x="8880" y="13715"/>
                    <a:pt x="8880" y="13715"/>
                    <a:pt x="9612" y="14107"/>
                  </a:cubicBezTo>
                  <a:cubicBezTo>
                    <a:pt x="9978" y="14107"/>
                    <a:pt x="10344" y="14107"/>
                    <a:pt x="10344" y="13715"/>
                  </a:cubicBezTo>
                  <a:cubicBezTo>
                    <a:pt x="10710" y="11751"/>
                    <a:pt x="10710" y="11358"/>
                    <a:pt x="8880" y="10966"/>
                  </a:cubicBezTo>
                  <a:cubicBezTo>
                    <a:pt x="7049" y="10573"/>
                    <a:pt x="6683" y="10573"/>
                    <a:pt x="6683" y="10573"/>
                  </a:cubicBezTo>
                  <a:lnTo>
                    <a:pt x="7049" y="7431"/>
                  </a:lnTo>
                  <a:close/>
                </a:path>
              </a:pathLst>
            </a:custGeom>
            <a:solidFill>
              <a:srgbClr val="776C6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56" name="Shape 1456"/>
            <p:cNvSpPr/>
            <p:nvPr/>
          </p:nvSpPr>
          <p:spPr>
            <a:xfrm>
              <a:off x="2332464" y="1202194"/>
              <a:ext cx="265851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1" h="19559" extrusionOk="0">
                  <a:moveTo>
                    <a:pt x="7049" y="7431"/>
                  </a:moveTo>
                  <a:cubicBezTo>
                    <a:pt x="7049" y="7038"/>
                    <a:pt x="7415" y="7038"/>
                    <a:pt x="9612" y="7431"/>
                  </a:cubicBezTo>
                  <a:cubicBezTo>
                    <a:pt x="10710" y="7431"/>
                    <a:pt x="11442" y="7431"/>
                    <a:pt x="11442" y="7038"/>
                  </a:cubicBezTo>
                  <a:cubicBezTo>
                    <a:pt x="11808" y="5467"/>
                    <a:pt x="11808" y="5467"/>
                    <a:pt x="11076" y="5075"/>
                  </a:cubicBezTo>
                  <a:cubicBezTo>
                    <a:pt x="10344" y="5075"/>
                    <a:pt x="10344" y="5075"/>
                    <a:pt x="9978" y="6253"/>
                  </a:cubicBezTo>
                  <a:cubicBezTo>
                    <a:pt x="9978" y="6646"/>
                    <a:pt x="9612" y="6646"/>
                    <a:pt x="9612" y="6646"/>
                  </a:cubicBezTo>
                  <a:cubicBezTo>
                    <a:pt x="1558" y="5075"/>
                    <a:pt x="1558" y="5075"/>
                    <a:pt x="1558" y="5075"/>
                  </a:cubicBezTo>
                  <a:cubicBezTo>
                    <a:pt x="1558" y="5075"/>
                    <a:pt x="1192" y="5075"/>
                    <a:pt x="1558" y="4682"/>
                  </a:cubicBezTo>
                  <a:cubicBezTo>
                    <a:pt x="1558" y="2718"/>
                    <a:pt x="2290" y="-1209"/>
                    <a:pt x="11808" y="362"/>
                  </a:cubicBezTo>
                  <a:cubicBezTo>
                    <a:pt x="17300" y="1147"/>
                    <a:pt x="20961" y="3896"/>
                    <a:pt x="20229" y="7038"/>
                  </a:cubicBezTo>
                  <a:cubicBezTo>
                    <a:pt x="20229" y="9002"/>
                    <a:pt x="17666" y="9787"/>
                    <a:pt x="15836" y="10180"/>
                  </a:cubicBezTo>
                  <a:cubicBezTo>
                    <a:pt x="15469" y="10180"/>
                    <a:pt x="15469" y="10180"/>
                    <a:pt x="15469" y="10180"/>
                  </a:cubicBezTo>
                  <a:cubicBezTo>
                    <a:pt x="15469" y="10573"/>
                    <a:pt x="15469" y="10573"/>
                    <a:pt x="15836" y="10573"/>
                  </a:cubicBezTo>
                  <a:cubicBezTo>
                    <a:pt x="17666" y="11358"/>
                    <a:pt x="19863" y="12929"/>
                    <a:pt x="19497" y="15286"/>
                  </a:cubicBezTo>
                  <a:cubicBezTo>
                    <a:pt x="19130" y="18427"/>
                    <a:pt x="14737" y="20391"/>
                    <a:pt x="8880" y="19213"/>
                  </a:cubicBezTo>
                  <a:cubicBezTo>
                    <a:pt x="3022" y="18427"/>
                    <a:pt x="-639" y="15286"/>
                    <a:pt x="93" y="12144"/>
                  </a:cubicBezTo>
                  <a:cubicBezTo>
                    <a:pt x="93" y="10966"/>
                    <a:pt x="93" y="10573"/>
                    <a:pt x="459" y="10573"/>
                  </a:cubicBezTo>
                  <a:cubicBezTo>
                    <a:pt x="8880" y="12144"/>
                    <a:pt x="8880" y="12144"/>
                    <a:pt x="8880" y="12144"/>
                  </a:cubicBezTo>
                  <a:cubicBezTo>
                    <a:pt x="9246" y="12144"/>
                    <a:pt x="9246" y="12144"/>
                    <a:pt x="9246" y="12144"/>
                  </a:cubicBezTo>
                  <a:cubicBezTo>
                    <a:pt x="8880" y="13715"/>
                    <a:pt x="8880" y="13715"/>
                    <a:pt x="9612" y="14107"/>
                  </a:cubicBezTo>
                  <a:cubicBezTo>
                    <a:pt x="9978" y="14107"/>
                    <a:pt x="10344" y="14107"/>
                    <a:pt x="10344" y="13715"/>
                  </a:cubicBezTo>
                  <a:cubicBezTo>
                    <a:pt x="10710" y="11751"/>
                    <a:pt x="10710" y="11358"/>
                    <a:pt x="8880" y="10966"/>
                  </a:cubicBezTo>
                  <a:cubicBezTo>
                    <a:pt x="7049" y="10573"/>
                    <a:pt x="6683" y="10573"/>
                    <a:pt x="6683" y="10573"/>
                  </a:cubicBezTo>
                  <a:lnTo>
                    <a:pt x="7049" y="7431"/>
                  </a:lnTo>
                  <a:close/>
                </a:path>
              </a:pathLst>
            </a:custGeom>
            <a:solidFill>
              <a:srgbClr val="796E6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57" name="Shape 1457"/>
            <p:cNvSpPr/>
            <p:nvPr/>
          </p:nvSpPr>
          <p:spPr>
            <a:xfrm>
              <a:off x="2332464" y="1202194"/>
              <a:ext cx="265851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1" h="19559" extrusionOk="0">
                  <a:moveTo>
                    <a:pt x="7049" y="7431"/>
                  </a:moveTo>
                  <a:cubicBezTo>
                    <a:pt x="7049" y="7038"/>
                    <a:pt x="7415" y="7038"/>
                    <a:pt x="9612" y="7431"/>
                  </a:cubicBezTo>
                  <a:cubicBezTo>
                    <a:pt x="10710" y="7431"/>
                    <a:pt x="11442" y="7431"/>
                    <a:pt x="11442" y="7038"/>
                  </a:cubicBezTo>
                  <a:cubicBezTo>
                    <a:pt x="11808" y="5467"/>
                    <a:pt x="11808" y="5467"/>
                    <a:pt x="11076" y="5075"/>
                  </a:cubicBezTo>
                  <a:cubicBezTo>
                    <a:pt x="10344" y="5075"/>
                    <a:pt x="10344" y="5075"/>
                    <a:pt x="9978" y="6253"/>
                  </a:cubicBezTo>
                  <a:cubicBezTo>
                    <a:pt x="9978" y="6646"/>
                    <a:pt x="9612" y="6646"/>
                    <a:pt x="9612" y="6646"/>
                  </a:cubicBezTo>
                  <a:cubicBezTo>
                    <a:pt x="1558" y="5075"/>
                    <a:pt x="1558" y="5075"/>
                    <a:pt x="1558" y="5075"/>
                  </a:cubicBezTo>
                  <a:cubicBezTo>
                    <a:pt x="1558" y="5075"/>
                    <a:pt x="1192" y="5075"/>
                    <a:pt x="1558" y="4682"/>
                  </a:cubicBezTo>
                  <a:cubicBezTo>
                    <a:pt x="1558" y="2718"/>
                    <a:pt x="2290" y="-1209"/>
                    <a:pt x="11808" y="362"/>
                  </a:cubicBezTo>
                  <a:cubicBezTo>
                    <a:pt x="17300" y="1147"/>
                    <a:pt x="20961" y="3896"/>
                    <a:pt x="20229" y="7038"/>
                  </a:cubicBezTo>
                  <a:cubicBezTo>
                    <a:pt x="20229" y="9002"/>
                    <a:pt x="17666" y="9787"/>
                    <a:pt x="15836" y="10180"/>
                  </a:cubicBezTo>
                  <a:cubicBezTo>
                    <a:pt x="15469" y="10180"/>
                    <a:pt x="15469" y="10180"/>
                    <a:pt x="15469" y="10180"/>
                  </a:cubicBezTo>
                  <a:cubicBezTo>
                    <a:pt x="15469" y="10573"/>
                    <a:pt x="15469" y="10573"/>
                    <a:pt x="15836" y="10573"/>
                  </a:cubicBezTo>
                  <a:cubicBezTo>
                    <a:pt x="17666" y="11358"/>
                    <a:pt x="19863" y="12929"/>
                    <a:pt x="19497" y="15286"/>
                  </a:cubicBezTo>
                  <a:cubicBezTo>
                    <a:pt x="19130" y="18427"/>
                    <a:pt x="14737" y="20391"/>
                    <a:pt x="8880" y="19213"/>
                  </a:cubicBezTo>
                  <a:cubicBezTo>
                    <a:pt x="3022" y="18427"/>
                    <a:pt x="-639" y="15286"/>
                    <a:pt x="93" y="12144"/>
                  </a:cubicBezTo>
                  <a:cubicBezTo>
                    <a:pt x="93" y="10966"/>
                    <a:pt x="93" y="10573"/>
                    <a:pt x="459" y="10573"/>
                  </a:cubicBezTo>
                  <a:cubicBezTo>
                    <a:pt x="8880" y="12144"/>
                    <a:pt x="8880" y="12144"/>
                    <a:pt x="8880" y="12144"/>
                  </a:cubicBezTo>
                  <a:cubicBezTo>
                    <a:pt x="9246" y="12144"/>
                    <a:pt x="9246" y="12144"/>
                    <a:pt x="9246" y="12144"/>
                  </a:cubicBezTo>
                  <a:cubicBezTo>
                    <a:pt x="8880" y="13715"/>
                    <a:pt x="8880" y="13715"/>
                    <a:pt x="9612" y="14107"/>
                  </a:cubicBezTo>
                  <a:cubicBezTo>
                    <a:pt x="9978" y="14107"/>
                    <a:pt x="10344" y="14107"/>
                    <a:pt x="10344" y="13715"/>
                  </a:cubicBezTo>
                  <a:cubicBezTo>
                    <a:pt x="10710" y="11751"/>
                    <a:pt x="10710" y="11358"/>
                    <a:pt x="8880" y="10966"/>
                  </a:cubicBezTo>
                  <a:cubicBezTo>
                    <a:pt x="7049" y="10573"/>
                    <a:pt x="6683" y="10573"/>
                    <a:pt x="6683" y="10573"/>
                  </a:cubicBezTo>
                  <a:lnTo>
                    <a:pt x="7049" y="7431"/>
                  </a:lnTo>
                  <a:close/>
                </a:path>
              </a:pathLst>
            </a:custGeom>
            <a:solidFill>
              <a:srgbClr val="7A6F6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58" name="Shape 1458"/>
            <p:cNvSpPr/>
            <p:nvPr/>
          </p:nvSpPr>
          <p:spPr>
            <a:xfrm>
              <a:off x="2332464" y="1202194"/>
              <a:ext cx="265851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1" h="19559" extrusionOk="0">
                  <a:moveTo>
                    <a:pt x="7049" y="7431"/>
                  </a:moveTo>
                  <a:cubicBezTo>
                    <a:pt x="7049" y="7038"/>
                    <a:pt x="7415" y="7038"/>
                    <a:pt x="9612" y="7431"/>
                  </a:cubicBezTo>
                  <a:cubicBezTo>
                    <a:pt x="10710" y="7431"/>
                    <a:pt x="11442" y="7431"/>
                    <a:pt x="11442" y="7038"/>
                  </a:cubicBezTo>
                  <a:cubicBezTo>
                    <a:pt x="11808" y="5467"/>
                    <a:pt x="11808" y="5467"/>
                    <a:pt x="11076" y="5075"/>
                  </a:cubicBezTo>
                  <a:cubicBezTo>
                    <a:pt x="10344" y="5075"/>
                    <a:pt x="10344" y="5075"/>
                    <a:pt x="9978" y="6253"/>
                  </a:cubicBezTo>
                  <a:cubicBezTo>
                    <a:pt x="9978" y="6646"/>
                    <a:pt x="9612" y="6646"/>
                    <a:pt x="9612" y="6646"/>
                  </a:cubicBezTo>
                  <a:cubicBezTo>
                    <a:pt x="1558" y="5075"/>
                    <a:pt x="1558" y="5075"/>
                    <a:pt x="1558" y="5075"/>
                  </a:cubicBezTo>
                  <a:cubicBezTo>
                    <a:pt x="1558" y="5075"/>
                    <a:pt x="1558" y="5075"/>
                    <a:pt x="1558" y="4682"/>
                  </a:cubicBezTo>
                  <a:cubicBezTo>
                    <a:pt x="1558" y="2718"/>
                    <a:pt x="2290" y="-1209"/>
                    <a:pt x="11808" y="362"/>
                  </a:cubicBezTo>
                  <a:cubicBezTo>
                    <a:pt x="17300" y="1147"/>
                    <a:pt x="20961" y="3896"/>
                    <a:pt x="20229" y="7038"/>
                  </a:cubicBezTo>
                  <a:cubicBezTo>
                    <a:pt x="20229" y="9002"/>
                    <a:pt x="17666" y="9787"/>
                    <a:pt x="15836" y="10180"/>
                  </a:cubicBezTo>
                  <a:cubicBezTo>
                    <a:pt x="15469" y="10180"/>
                    <a:pt x="15469" y="10180"/>
                    <a:pt x="15469" y="10180"/>
                  </a:cubicBezTo>
                  <a:cubicBezTo>
                    <a:pt x="15469" y="10573"/>
                    <a:pt x="15469" y="10573"/>
                    <a:pt x="15836" y="10573"/>
                  </a:cubicBezTo>
                  <a:cubicBezTo>
                    <a:pt x="17666" y="11358"/>
                    <a:pt x="19863" y="12929"/>
                    <a:pt x="19497" y="15286"/>
                  </a:cubicBezTo>
                  <a:cubicBezTo>
                    <a:pt x="19130" y="18427"/>
                    <a:pt x="14737" y="20391"/>
                    <a:pt x="8880" y="19213"/>
                  </a:cubicBezTo>
                  <a:cubicBezTo>
                    <a:pt x="3022" y="18427"/>
                    <a:pt x="-639" y="15286"/>
                    <a:pt x="93" y="12144"/>
                  </a:cubicBezTo>
                  <a:cubicBezTo>
                    <a:pt x="93" y="10966"/>
                    <a:pt x="93" y="10573"/>
                    <a:pt x="459" y="10573"/>
                  </a:cubicBezTo>
                  <a:cubicBezTo>
                    <a:pt x="8880" y="12144"/>
                    <a:pt x="8880" y="12144"/>
                    <a:pt x="8880" y="12144"/>
                  </a:cubicBezTo>
                  <a:cubicBezTo>
                    <a:pt x="9246" y="12144"/>
                    <a:pt x="9246" y="12144"/>
                    <a:pt x="9246" y="12144"/>
                  </a:cubicBezTo>
                  <a:cubicBezTo>
                    <a:pt x="8880" y="13715"/>
                    <a:pt x="8880" y="13715"/>
                    <a:pt x="9612" y="14107"/>
                  </a:cubicBezTo>
                  <a:cubicBezTo>
                    <a:pt x="9978" y="14107"/>
                    <a:pt x="10344" y="14107"/>
                    <a:pt x="10344" y="13715"/>
                  </a:cubicBezTo>
                  <a:cubicBezTo>
                    <a:pt x="10710" y="11751"/>
                    <a:pt x="10710" y="11358"/>
                    <a:pt x="8880" y="10966"/>
                  </a:cubicBezTo>
                  <a:cubicBezTo>
                    <a:pt x="7049" y="10573"/>
                    <a:pt x="6683" y="10573"/>
                    <a:pt x="6683" y="10573"/>
                  </a:cubicBezTo>
                  <a:lnTo>
                    <a:pt x="7049" y="7431"/>
                  </a:lnTo>
                  <a:close/>
                </a:path>
              </a:pathLst>
            </a:custGeom>
            <a:solidFill>
              <a:srgbClr val="7C716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59" name="Shape 1459"/>
            <p:cNvSpPr/>
            <p:nvPr/>
          </p:nvSpPr>
          <p:spPr>
            <a:xfrm>
              <a:off x="2332464" y="1202194"/>
              <a:ext cx="265851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1" h="19559" extrusionOk="0">
                  <a:moveTo>
                    <a:pt x="7049" y="7431"/>
                  </a:moveTo>
                  <a:cubicBezTo>
                    <a:pt x="7049" y="7038"/>
                    <a:pt x="7415" y="7038"/>
                    <a:pt x="9612" y="7431"/>
                  </a:cubicBezTo>
                  <a:cubicBezTo>
                    <a:pt x="10710" y="7431"/>
                    <a:pt x="11442" y="7431"/>
                    <a:pt x="11442" y="7038"/>
                  </a:cubicBezTo>
                  <a:cubicBezTo>
                    <a:pt x="11808" y="5467"/>
                    <a:pt x="11808" y="5467"/>
                    <a:pt x="11076" y="5075"/>
                  </a:cubicBezTo>
                  <a:cubicBezTo>
                    <a:pt x="10344" y="5075"/>
                    <a:pt x="10344" y="5075"/>
                    <a:pt x="9978" y="6253"/>
                  </a:cubicBezTo>
                  <a:cubicBezTo>
                    <a:pt x="9978" y="6646"/>
                    <a:pt x="9612" y="6646"/>
                    <a:pt x="9612" y="6646"/>
                  </a:cubicBezTo>
                  <a:cubicBezTo>
                    <a:pt x="1924" y="5075"/>
                    <a:pt x="1924" y="5075"/>
                    <a:pt x="1924" y="5075"/>
                  </a:cubicBezTo>
                  <a:cubicBezTo>
                    <a:pt x="1558" y="5075"/>
                    <a:pt x="1558" y="5075"/>
                    <a:pt x="1558" y="4682"/>
                  </a:cubicBezTo>
                  <a:cubicBezTo>
                    <a:pt x="1558" y="2718"/>
                    <a:pt x="2290" y="-1209"/>
                    <a:pt x="11808" y="362"/>
                  </a:cubicBezTo>
                  <a:cubicBezTo>
                    <a:pt x="17300" y="1147"/>
                    <a:pt x="20961" y="3896"/>
                    <a:pt x="20229" y="7038"/>
                  </a:cubicBezTo>
                  <a:cubicBezTo>
                    <a:pt x="20229" y="9002"/>
                    <a:pt x="17666" y="9787"/>
                    <a:pt x="15836" y="10180"/>
                  </a:cubicBezTo>
                  <a:cubicBezTo>
                    <a:pt x="15469" y="10180"/>
                    <a:pt x="15469" y="10180"/>
                    <a:pt x="15469" y="10180"/>
                  </a:cubicBezTo>
                  <a:cubicBezTo>
                    <a:pt x="15469" y="10573"/>
                    <a:pt x="15469" y="10573"/>
                    <a:pt x="15836" y="10573"/>
                  </a:cubicBezTo>
                  <a:cubicBezTo>
                    <a:pt x="17666" y="11358"/>
                    <a:pt x="19863" y="12929"/>
                    <a:pt x="19497" y="15286"/>
                  </a:cubicBezTo>
                  <a:cubicBezTo>
                    <a:pt x="19130" y="18427"/>
                    <a:pt x="14737" y="20391"/>
                    <a:pt x="8880" y="19213"/>
                  </a:cubicBezTo>
                  <a:cubicBezTo>
                    <a:pt x="3022" y="18427"/>
                    <a:pt x="-639" y="15286"/>
                    <a:pt x="93" y="12144"/>
                  </a:cubicBezTo>
                  <a:cubicBezTo>
                    <a:pt x="93" y="10966"/>
                    <a:pt x="93" y="10573"/>
                    <a:pt x="459" y="10573"/>
                  </a:cubicBezTo>
                  <a:cubicBezTo>
                    <a:pt x="8880" y="12144"/>
                    <a:pt x="8880" y="12144"/>
                    <a:pt x="8880" y="12144"/>
                  </a:cubicBezTo>
                  <a:cubicBezTo>
                    <a:pt x="9246" y="12144"/>
                    <a:pt x="9246" y="12144"/>
                    <a:pt x="9246" y="12144"/>
                  </a:cubicBezTo>
                  <a:cubicBezTo>
                    <a:pt x="8880" y="13715"/>
                    <a:pt x="8880" y="13715"/>
                    <a:pt x="9612" y="14107"/>
                  </a:cubicBezTo>
                  <a:cubicBezTo>
                    <a:pt x="9978" y="14107"/>
                    <a:pt x="10344" y="14107"/>
                    <a:pt x="10344" y="13715"/>
                  </a:cubicBezTo>
                  <a:cubicBezTo>
                    <a:pt x="10710" y="11751"/>
                    <a:pt x="10710" y="11358"/>
                    <a:pt x="8880" y="10966"/>
                  </a:cubicBezTo>
                  <a:cubicBezTo>
                    <a:pt x="7049" y="10573"/>
                    <a:pt x="6683" y="10573"/>
                    <a:pt x="6683" y="10573"/>
                  </a:cubicBezTo>
                  <a:lnTo>
                    <a:pt x="7049" y="7431"/>
                  </a:lnTo>
                  <a:close/>
                </a:path>
              </a:pathLst>
            </a:custGeom>
            <a:solidFill>
              <a:srgbClr val="7E736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60" name="Shape 1460"/>
            <p:cNvSpPr/>
            <p:nvPr/>
          </p:nvSpPr>
          <p:spPr>
            <a:xfrm>
              <a:off x="2332464" y="1202194"/>
              <a:ext cx="265851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1" h="19559" extrusionOk="0">
                  <a:moveTo>
                    <a:pt x="7049" y="7431"/>
                  </a:moveTo>
                  <a:cubicBezTo>
                    <a:pt x="7049" y="7038"/>
                    <a:pt x="7415" y="7038"/>
                    <a:pt x="9612" y="7431"/>
                  </a:cubicBezTo>
                  <a:cubicBezTo>
                    <a:pt x="10710" y="7431"/>
                    <a:pt x="11442" y="7431"/>
                    <a:pt x="11442" y="7038"/>
                  </a:cubicBezTo>
                  <a:cubicBezTo>
                    <a:pt x="11808" y="5467"/>
                    <a:pt x="11808" y="5467"/>
                    <a:pt x="11076" y="5075"/>
                  </a:cubicBezTo>
                  <a:cubicBezTo>
                    <a:pt x="10344" y="5075"/>
                    <a:pt x="10344" y="5075"/>
                    <a:pt x="9978" y="6253"/>
                  </a:cubicBezTo>
                  <a:cubicBezTo>
                    <a:pt x="9978" y="6646"/>
                    <a:pt x="9978" y="6646"/>
                    <a:pt x="9612" y="6646"/>
                  </a:cubicBezTo>
                  <a:cubicBezTo>
                    <a:pt x="1924" y="5075"/>
                    <a:pt x="1924" y="5075"/>
                    <a:pt x="1924" y="5075"/>
                  </a:cubicBezTo>
                  <a:cubicBezTo>
                    <a:pt x="1558" y="5075"/>
                    <a:pt x="1558" y="5075"/>
                    <a:pt x="1558" y="4682"/>
                  </a:cubicBezTo>
                  <a:cubicBezTo>
                    <a:pt x="1558" y="2718"/>
                    <a:pt x="2290" y="-1209"/>
                    <a:pt x="11808" y="362"/>
                  </a:cubicBezTo>
                  <a:cubicBezTo>
                    <a:pt x="17300" y="1147"/>
                    <a:pt x="20961" y="3896"/>
                    <a:pt x="20229" y="7038"/>
                  </a:cubicBezTo>
                  <a:cubicBezTo>
                    <a:pt x="20229" y="9002"/>
                    <a:pt x="17666" y="9787"/>
                    <a:pt x="15836" y="10180"/>
                  </a:cubicBezTo>
                  <a:cubicBezTo>
                    <a:pt x="15469" y="10180"/>
                    <a:pt x="15469" y="10180"/>
                    <a:pt x="15469" y="10180"/>
                  </a:cubicBezTo>
                  <a:cubicBezTo>
                    <a:pt x="15469" y="10573"/>
                    <a:pt x="15469" y="10573"/>
                    <a:pt x="15836" y="10573"/>
                  </a:cubicBezTo>
                  <a:cubicBezTo>
                    <a:pt x="17666" y="11358"/>
                    <a:pt x="19863" y="12929"/>
                    <a:pt x="19497" y="15286"/>
                  </a:cubicBezTo>
                  <a:cubicBezTo>
                    <a:pt x="19130" y="18427"/>
                    <a:pt x="14737" y="20391"/>
                    <a:pt x="8880" y="19213"/>
                  </a:cubicBezTo>
                  <a:cubicBezTo>
                    <a:pt x="3022" y="18427"/>
                    <a:pt x="-639" y="15286"/>
                    <a:pt x="93" y="12144"/>
                  </a:cubicBezTo>
                  <a:cubicBezTo>
                    <a:pt x="93" y="10966"/>
                    <a:pt x="93" y="10573"/>
                    <a:pt x="459" y="10573"/>
                  </a:cubicBezTo>
                  <a:cubicBezTo>
                    <a:pt x="8880" y="12144"/>
                    <a:pt x="8880" y="12144"/>
                    <a:pt x="8880" y="12144"/>
                  </a:cubicBezTo>
                  <a:cubicBezTo>
                    <a:pt x="9246" y="12144"/>
                    <a:pt x="9246" y="12144"/>
                    <a:pt x="9246" y="12144"/>
                  </a:cubicBezTo>
                  <a:cubicBezTo>
                    <a:pt x="8880" y="13715"/>
                    <a:pt x="8880" y="13715"/>
                    <a:pt x="9612" y="14107"/>
                  </a:cubicBezTo>
                  <a:cubicBezTo>
                    <a:pt x="9978" y="14107"/>
                    <a:pt x="10344" y="14107"/>
                    <a:pt x="10344" y="13715"/>
                  </a:cubicBezTo>
                  <a:cubicBezTo>
                    <a:pt x="10710" y="11751"/>
                    <a:pt x="10710" y="11358"/>
                    <a:pt x="8880" y="10966"/>
                  </a:cubicBezTo>
                  <a:cubicBezTo>
                    <a:pt x="7049" y="10573"/>
                    <a:pt x="6683" y="10573"/>
                    <a:pt x="6683" y="10573"/>
                  </a:cubicBezTo>
                  <a:lnTo>
                    <a:pt x="7049" y="7431"/>
                  </a:lnTo>
                  <a:close/>
                </a:path>
              </a:pathLst>
            </a:custGeom>
            <a:solidFill>
              <a:srgbClr val="80757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61" name="Shape 1461"/>
            <p:cNvSpPr/>
            <p:nvPr/>
          </p:nvSpPr>
          <p:spPr>
            <a:xfrm>
              <a:off x="2332464" y="1202194"/>
              <a:ext cx="265851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1" h="19559" extrusionOk="0">
                  <a:moveTo>
                    <a:pt x="7049" y="7431"/>
                  </a:moveTo>
                  <a:cubicBezTo>
                    <a:pt x="7049" y="7038"/>
                    <a:pt x="7415" y="7038"/>
                    <a:pt x="9612" y="7431"/>
                  </a:cubicBezTo>
                  <a:cubicBezTo>
                    <a:pt x="10710" y="7431"/>
                    <a:pt x="11442" y="7431"/>
                    <a:pt x="11442" y="7038"/>
                  </a:cubicBezTo>
                  <a:cubicBezTo>
                    <a:pt x="11808" y="5467"/>
                    <a:pt x="11808" y="5467"/>
                    <a:pt x="11076" y="5075"/>
                  </a:cubicBezTo>
                  <a:cubicBezTo>
                    <a:pt x="10344" y="5075"/>
                    <a:pt x="10344" y="5075"/>
                    <a:pt x="9978" y="6253"/>
                  </a:cubicBezTo>
                  <a:cubicBezTo>
                    <a:pt x="9978" y="6646"/>
                    <a:pt x="9978" y="6646"/>
                    <a:pt x="9612" y="6646"/>
                  </a:cubicBezTo>
                  <a:cubicBezTo>
                    <a:pt x="1924" y="5075"/>
                    <a:pt x="1924" y="5075"/>
                    <a:pt x="1924" y="5075"/>
                  </a:cubicBezTo>
                  <a:cubicBezTo>
                    <a:pt x="1558" y="5075"/>
                    <a:pt x="1558" y="5075"/>
                    <a:pt x="1558" y="4682"/>
                  </a:cubicBezTo>
                  <a:cubicBezTo>
                    <a:pt x="1558" y="2718"/>
                    <a:pt x="2290" y="-1209"/>
                    <a:pt x="11808" y="362"/>
                  </a:cubicBezTo>
                  <a:cubicBezTo>
                    <a:pt x="17300" y="1147"/>
                    <a:pt x="20961" y="3896"/>
                    <a:pt x="20229" y="7038"/>
                  </a:cubicBezTo>
                  <a:cubicBezTo>
                    <a:pt x="20229" y="9002"/>
                    <a:pt x="17666" y="9787"/>
                    <a:pt x="15836" y="10180"/>
                  </a:cubicBezTo>
                  <a:cubicBezTo>
                    <a:pt x="15469" y="10180"/>
                    <a:pt x="15469" y="10180"/>
                    <a:pt x="15469" y="10180"/>
                  </a:cubicBezTo>
                  <a:cubicBezTo>
                    <a:pt x="15469" y="10573"/>
                    <a:pt x="15469" y="10573"/>
                    <a:pt x="15836" y="10573"/>
                  </a:cubicBezTo>
                  <a:cubicBezTo>
                    <a:pt x="17666" y="11358"/>
                    <a:pt x="19863" y="12929"/>
                    <a:pt x="19497" y="15286"/>
                  </a:cubicBezTo>
                  <a:cubicBezTo>
                    <a:pt x="19130" y="18427"/>
                    <a:pt x="14737" y="20391"/>
                    <a:pt x="8880" y="19213"/>
                  </a:cubicBezTo>
                  <a:cubicBezTo>
                    <a:pt x="3022" y="18427"/>
                    <a:pt x="-639" y="15286"/>
                    <a:pt x="93" y="12144"/>
                  </a:cubicBezTo>
                  <a:cubicBezTo>
                    <a:pt x="93" y="10966"/>
                    <a:pt x="93" y="10573"/>
                    <a:pt x="459" y="10573"/>
                  </a:cubicBezTo>
                  <a:cubicBezTo>
                    <a:pt x="8880" y="12144"/>
                    <a:pt x="8880" y="12144"/>
                    <a:pt x="8880" y="12144"/>
                  </a:cubicBezTo>
                  <a:cubicBezTo>
                    <a:pt x="9246" y="12144"/>
                    <a:pt x="9246" y="12144"/>
                    <a:pt x="9246" y="12144"/>
                  </a:cubicBezTo>
                  <a:cubicBezTo>
                    <a:pt x="8880" y="13715"/>
                    <a:pt x="8880" y="13715"/>
                    <a:pt x="9612" y="14107"/>
                  </a:cubicBezTo>
                  <a:cubicBezTo>
                    <a:pt x="9978" y="14107"/>
                    <a:pt x="10344" y="14107"/>
                    <a:pt x="10344" y="13715"/>
                  </a:cubicBezTo>
                  <a:cubicBezTo>
                    <a:pt x="10710" y="11751"/>
                    <a:pt x="10710" y="11358"/>
                    <a:pt x="8880" y="10966"/>
                  </a:cubicBezTo>
                  <a:cubicBezTo>
                    <a:pt x="7049" y="10573"/>
                    <a:pt x="6683" y="10573"/>
                    <a:pt x="6683" y="10573"/>
                  </a:cubicBezTo>
                  <a:lnTo>
                    <a:pt x="7049" y="7431"/>
                  </a:lnTo>
                  <a:close/>
                </a:path>
              </a:pathLst>
            </a:custGeom>
            <a:solidFill>
              <a:srgbClr val="82777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62" name="Shape 1462"/>
            <p:cNvSpPr/>
            <p:nvPr/>
          </p:nvSpPr>
          <p:spPr>
            <a:xfrm>
              <a:off x="2332464" y="1202194"/>
              <a:ext cx="265851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1" h="19559" extrusionOk="0">
                  <a:moveTo>
                    <a:pt x="7049" y="7431"/>
                  </a:moveTo>
                  <a:cubicBezTo>
                    <a:pt x="7049" y="7038"/>
                    <a:pt x="7415" y="7038"/>
                    <a:pt x="9612" y="7431"/>
                  </a:cubicBezTo>
                  <a:cubicBezTo>
                    <a:pt x="10710" y="7431"/>
                    <a:pt x="11442" y="7431"/>
                    <a:pt x="11442" y="7038"/>
                  </a:cubicBezTo>
                  <a:cubicBezTo>
                    <a:pt x="11808" y="5467"/>
                    <a:pt x="11808" y="5467"/>
                    <a:pt x="11076" y="5075"/>
                  </a:cubicBezTo>
                  <a:cubicBezTo>
                    <a:pt x="10344" y="5075"/>
                    <a:pt x="10344" y="5075"/>
                    <a:pt x="9978" y="6253"/>
                  </a:cubicBezTo>
                  <a:cubicBezTo>
                    <a:pt x="9978" y="6646"/>
                    <a:pt x="9978" y="6646"/>
                    <a:pt x="9612" y="6646"/>
                  </a:cubicBezTo>
                  <a:cubicBezTo>
                    <a:pt x="1924" y="5075"/>
                    <a:pt x="1924" y="5075"/>
                    <a:pt x="1924" y="5075"/>
                  </a:cubicBezTo>
                  <a:cubicBezTo>
                    <a:pt x="1558" y="5075"/>
                    <a:pt x="1558" y="5075"/>
                    <a:pt x="1558" y="4682"/>
                  </a:cubicBezTo>
                  <a:cubicBezTo>
                    <a:pt x="1558" y="2718"/>
                    <a:pt x="2290" y="-1209"/>
                    <a:pt x="11808" y="362"/>
                  </a:cubicBezTo>
                  <a:cubicBezTo>
                    <a:pt x="17300" y="1147"/>
                    <a:pt x="20961" y="3896"/>
                    <a:pt x="20229" y="7038"/>
                  </a:cubicBezTo>
                  <a:cubicBezTo>
                    <a:pt x="20229" y="9002"/>
                    <a:pt x="17666" y="9787"/>
                    <a:pt x="15836" y="10180"/>
                  </a:cubicBezTo>
                  <a:cubicBezTo>
                    <a:pt x="15469" y="10180"/>
                    <a:pt x="15469" y="10180"/>
                    <a:pt x="15469" y="10180"/>
                  </a:cubicBezTo>
                  <a:cubicBezTo>
                    <a:pt x="15469" y="10573"/>
                    <a:pt x="15469" y="10573"/>
                    <a:pt x="15836" y="10573"/>
                  </a:cubicBezTo>
                  <a:cubicBezTo>
                    <a:pt x="17666" y="11358"/>
                    <a:pt x="19863" y="12929"/>
                    <a:pt x="19497" y="15286"/>
                  </a:cubicBezTo>
                  <a:cubicBezTo>
                    <a:pt x="19130" y="18427"/>
                    <a:pt x="14737" y="20391"/>
                    <a:pt x="8880" y="19213"/>
                  </a:cubicBezTo>
                  <a:cubicBezTo>
                    <a:pt x="3022" y="18427"/>
                    <a:pt x="-639" y="15286"/>
                    <a:pt x="93" y="12144"/>
                  </a:cubicBezTo>
                  <a:cubicBezTo>
                    <a:pt x="93" y="10966"/>
                    <a:pt x="93" y="10573"/>
                    <a:pt x="459" y="10573"/>
                  </a:cubicBezTo>
                  <a:cubicBezTo>
                    <a:pt x="8880" y="12144"/>
                    <a:pt x="8880" y="12144"/>
                    <a:pt x="8880" y="12144"/>
                  </a:cubicBezTo>
                  <a:cubicBezTo>
                    <a:pt x="9246" y="12144"/>
                    <a:pt x="9246" y="12144"/>
                    <a:pt x="9246" y="12144"/>
                  </a:cubicBezTo>
                  <a:cubicBezTo>
                    <a:pt x="8880" y="13715"/>
                    <a:pt x="8880" y="13715"/>
                    <a:pt x="9612" y="14107"/>
                  </a:cubicBezTo>
                  <a:cubicBezTo>
                    <a:pt x="9978" y="14107"/>
                    <a:pt x="10344" y="14107"/>
                    <a:pt x="10344" y="13715"/>
                  </a:cubicBezTo>
                  <a:cubicBezTo>
                    <a:pt x="10710" y="11751"/>
                    <a:pt x="10710" y="11358"/>
                    <a:pt x="8880" y="10966"/>
                  </a:cubicBezTo>
                  <a:cubicBezTo>
                    <a:pt x="7049" y="10573"/>
                    <a:pt x="6683" y="10573"/>
                    <a:pt x="6683" y="10573"/>
                  </a:cubicBezTo>
                  <a:lnTo>
                    <a:pt x="7049" y="7431"/>
                  </a:lnTo>
                  <a:close/>
                </a:path>
              </a:pathLst>
            </a:custGeom>
            <a:solidFill>
              <a:srgbClr val="84797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63" name="Shape 1463"/>
            <p:cNvSpPr/>
            <p:nvPr/>
          </p:nvSpPr>
          <p:spPr>
            <a:xfrm>
              <a:off x="2332464" y="1202194"/>
              <a:ext cx="265851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1" h="19559" extrusionOk="0">
                  <a:moveTo>
                    <a:pt x="7049" y="7431"/>
                  </a:moveTo>
                  <a:cubicBezTo>
                    <a:pt x="7049" y="7038"/>
                    <a:pt x="7415" y="7038"/>
                    <a:pt x="9612" y="7431"/>
                  </a:cubicBezTo>
                  <a:cubicBezTo>
                    <a:pt x="10710" y="7431"/>
                    <a:pt x="11442" y="7431"/>
                    <a:pt x="11442" y="7038"/>
                  </a:cubicBezTo>
                  <a:cubicBezTo>
                    <a:pt x="11808" y="5467"/>
                    <a:pt x="11808" y="5467"/>
                    <a:pt x="11076" y="5075"/>
                  </a:cubicBezTo>
                  <a:cubicBezTo>
                    <a:pt x="10344" y="5075"/>
                    <a:pt x="10344" y="5075"/>
                    <a:pt x="9978" y="6253"/>
                  </a:cubicBezTo>
                  <a:cubicBezTo>
                    <a:pt x="9978" y="6646"/>
                    <a:pt x="9978" y="6646"/>
                    <a:pt x="9612" y="6646"/>
                  </a:cubicBezTo>
                  <a:cubicBezTo>
                    <a:pt x="1924" y="5075"/>
                    <a:pt x="1924" y="5075"/>
                    <a:pt x="1924" y="5075"/>
                  </a:cubicBezTo>
                  <a:cubicBezTo>
                    <a:pt x="1558" y="5075"/>
                    <a:pt x="1558" y="5075"/>
                    <a:pt x="1558" y="4682"/>
                  </a:cubicBezTo>
                  <a:cubicBezTo>
                    <a:pt x="1558" y="2718"/>
                    <a:pt x="2290" y="-1209"/>
                    <a:pt x="11808" y="362"/>
                  </a:cubicBezTo>
                  <a:cubicBezTo>
                    <a:pt x="17300" y="1147"/>
                    <a:pt x="20961" y="3896"/>
                    <a:pt x="20229" y="7038"/>
                  </a:cubicBezTo>
                  <a:cubicBezTo>
                    <a:pt x="20229" y="9002"/>
                    <a:pt x="17666" y="9787"/>
                    <a:pt x="15836" y="10180"/>
                  </a:cubicBezTo>
                  <a:cubicBezTo>
                    <a:pt x="15469" y="10180"/>
                    <a:pt x="15469" y="10180"/>
                    <a:pt x="15469" y="10180"/>
                  </a:cubicBezTo>
                  <a:cubicBezTo>
                    <a:pt x="15469" y="10573"/>
                    <a:pt x="15469" y="10573"/>
                    <a:pt x="15836" y="10573"/>
                  </a:cubicBezTo>
                  <a:cubicBezTo>
                    <a:pt x="17666" y="11358"/>
                    <a:pt x="19863" y="12929"/>
                    <a:pt x="19497" y="15286"/>
                  </a:cubicBezTo>
                  <a:cubicBezTo>
                    <a:pt x="19130" y="18427"/>
                    <a:pt x="14737" y="20391"/>
                    <a:pt x="8880" y="19213"/>
                  </a:cubicBezTo>
                  <a:cubicBezTo>
                    <a:pt x="3022" y="18427"/>
                    <a:pt x="-639" y="15286"/>
                    <a:pt x="93" y="12144"/>
                  </a:cubicBezTo>
                  <a:cubicBezTo>
                    <a:pt x="93" y="10966"/>
                    <a:pt x="93" y="10573"/>
                    <a:pt x="459" y="10573"/>
                  </a:cubicBezTo>
                  <a:cubicBezTo>
                    <a:pt x="8880" y="12144"/>
                    <a:pt x="8880" y="12144"/>
                    <a:pt x="8880" y="12144"/>
                  </a:cubicBezTo>
                  <a:cubicBezTo>
                    <a:pt x="9246" y="12144"/>
                    <a:pt x="9246" y="12144"/>
                    <a:pt x="9246" y="12144"/>
                  </a:cubicBezTo>
                  <a:cubicBezTo>
                    <a:pt x="8880" y="13715"/>
                    <a:pt x="8880" y="13715"/>
                    <a:pt x="9612" y="14107"/>
                  </a:cubicBezTo>
                  <a:cubicBezTo>
                    <a:pt x="9978" y="14107"/>
                    <a:pt x="10344" y="14107"/>
                    <a:pt x="10344" y="13715"/>
                  </a:cubicBezTo>
                  <a:cubicBezTo>
                    <a:pt x="10710" y="11751"/>
                    <a:pt x="10710" y="11358"/>
                    <a:pt x="8880" y="10966"/>
                  </a:cubicBezTo>
                  <a:cubicBezTo>
                    <a:pt x="7049" y="10573"/>
                    <a:pt x="6683" y="10573"/>
                    <a:pt x="6683" y="10573"/>
                  </a:cubicBezTo>
                  <a:lnTo>
                    <a:pt x="7049" y="7431"/>
                  </a:lnTo>
                  <a:close/>
                </a:path>
              </a:pathLst>
            </a:custGeom>
            <a:solidFill>
              <a:srgbClr val="867B7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64" name="Shape 1464"/>
            <p:cNvSpPr/>
            <p:nvPr/>
          </p:nvSpPr>
          <p:spPr>
            <a:xfrm>
              <a:off x="2332464" y="1202194"/>
              <a:ext cx="265851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1" h="19559" extrusionOk="0">
                  <a:moveTo>
                    <a:pt x="7049" y="7431"/>
                  </a:moveTo>
                  <a:cubicBezTo>
                    <a:pt x="7049" y="7038"/>
                    <a:pt x="7415" y="7038"/>
                    <a:pt x="9612" y="7431"/>
                  </a:cubicBezTo>
                  <a:cubicBezTo>
                    <a:pt x="10710" y="7431"/>
                    <a:pt x="11442" y="7431"/>
                    <a:pt x="11442" y="7038"/>
                  </a:cubicBezTo>
                  <a:cubicBezTo>
                    <a:pt x="11808" y="5467"/>
                    <a:pt x="11808" y="5467"/>
                    <a:pt x="11076" y="5075"/>
                  </a:cubicBezTo>
                  <a:cubicBezTo>
                    <a:pt x="10344" y="5075"/>
                    <a:pt x="10344" y="5075"/>
                    <a:pt x="9978" y="6253"/>
                  </a:cubicBezTo>
                  <a:cubicBezTo>
                    <a:pt x="9978" y="6646"/>
                    <a:pt x="9978" y="6646"/>
                    <a:pt x="9612" y="6646"/>
                  </a:cubicBezTo>
                  <a:cubicBezTo>
                    <a:pt x="1924" y="5075"/>
                    <a:pt x="1924" y="5075"/>
                    <a:pt x="1924" y="5075"/>
                  </a:cubicBezTo>
                  <a:cubicBezTo>
                    <a:pt x="1558" y="5075"/>
                    <a:pt x="1558" y="5075"/>
                    <a:pt x="1558" y="4682"/>
                  </a:cubicBezTo>
                  <a:cubicBezTo>
                    <a:pt x="1558" y="2718"/>
                    <a:pt x="2290" y="-1209"/>
                    <a:pt x="11808" y="362"/>
                  </a:cubicBezTo>
                  <a:cubicBezTo>
                    <a:pt x="17300" y="1147"/>
                    <a:pt x="20961" y="3896"/>
                    <a:pt x="20229" y="7038"/>
                  </a:cubicBezTo>
                  <a:cubicBezTo>
                    <a:pt x="20229" y="9002"/>
                    <a:pt x="17666" y="9787"/>
                    <a:pt x="15836" y="10180"/>
                  </a:cubicBezTo>
                  <a:cubicBezTo>
                    <a:pt x="15469" y="10180"/>
                    <a:pt x="15469" y="10180"/>
                    <a:pt x="15469" y="10180"/>
                  </a:cubicBezTo>
                  <a:cubicBezTo>
                    <a:pt x="15469" y="10573"/>
                    <a:pt x="15469" y="10573"/>
                    <a:pt x="15836" y="10573"/>
                  </a:cubicBezTo>
                  <a:cubicBezTo>
                    <a:pt x="17666" y="11358"/>
                    <a:pt x="19863" y="12929"/>
                    <a:pt x="19497" y="15286"/>
                  </a:cubicBezTo>
                  <a:cubicBezTo>
                    <a:pt x="19130" y="18427"/>
                    <a:pt x="14737" y="20391"/>
                    <a:pt x="8880" y="19213"/>
                  </a:cubicBezTo>
                  <a:cubicBezTo>
                    <a:pt x="3022" y="18427"/>
                    <a:pt x="-639" y="15286"/>
                    <a:pt x="93" y="12144"/>
                  </a:cubicBezTo>
                  <a:cubicBezTo>
                    <a:pt x="93" y="10966"/>
                    <a:pt x="93" y="10573"/>
                    <a:pt x="459" y="10966"/>
                  </a:cubicBezTo>
                  <a:cubicBezTo>
                    <a:pt x="8880" y="12144"/>
                    <a:pt x="8880" y="12144"/>
                    <a:pt x="8880" y="12144"/>
                  </a:cubicBezTo>
                  <a:cubicBezTo>
                    <a:pt x="9246" y="12144"/>
                    <a:pt x="9246" y="12144"/>
                    <a:pt x="9246" y="12144"/>
                  </a:cubicBezTo>
                  <a:cubicBezTo>
                    <a:pt x="8880" y="13715"/>
                    <a:pt x="8880" y="13715"/>
                    <a:pt x="9612" y="14107"/>
                  </a:cubicBezTo>
                  <a:cubicBezTo>
                    <a:pt x="9978" y="14107"/>
                    <a:pt x="10344" y="14107"/>
                    <a:pt x="10344" y="13715"/>
                  </a:cubicBezTo>
                  <a:cubicBezTo>
                    <a:pt x="10710" y="11751"/>
                    <a:pt x="10710" y="11358"/>
                    <a:pt x="8880" y="10966"/>
                  </a:cubicBezTo>
                  <a:cubicBezTo>
                    <a:pt x="7049" y="10573"/>
                    <a:pt x="6683" y="10573"/>
                    <a:pt x="6683" y="10573"/>
                  </a:cubicBezTo>
                  <a:lnTo>
                    <a:pt x="7049" y="7431"/>
                  </a:lnTo>
                  <a:close/>
                </a:path>
              </a:pathLst>
            </a:custGeom>
            <a:solidFill>
              <a:srgbClr val="877D7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65" name="Shape 1465"/>
            <p:cNvSpPr/>
            <p:nvPr/>
          </p:nvSpPr>
          <p:spPr>
            <a:xfrm>
              <a:off x="2332464" y="1202194"/>
              <a:ext cx="265851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1" h="19559" extrusionOk="0">
                  <a:moveTo>
                    <a:pt x="7049" y="7431"/>
                  </a:moveTo>
                  <a:cubicBezTo>
                    <a:pt x="7049" y="7038"/>
                    <a:pt x="7415" y="7038"/>
                    <a:pt x="9612" y="7431"/>
                  </a:cubicBezTo>
                  <a:cubicBezTo>
                    <a:pt x="10710" y="7431"/>
                    <a:pt x="11442" y="7431"/>
                    <a:pt x="11442" y="7038"/>
                  </a:cubicBezTo>
                  <a:cubicBezTo>
                    <a:pt x="11808" y="5467"/>
                    <a:pt x="11808" y="5467"/>
                    <a:pt x="11076" y="5075"/>
                  </a:cubicBezTo>
                  <a:cubicBezTo>
                    <a:pt x="10344" y="5075"/>
                    <a:pt x="10344" y="5075"/>
                    <a:pt x="9978" y="6253"/>
                  </a:cubicBezTo>
                  <a:cubicBezTo>
                    <a:pt x="9978" y="6646"/>
                    <a:pt x="9978" y="6646"/>
                    <a:pt x="9612" y="6646"/>
                  </a:cubicBezTo>
                  <a:cubicBezTo>
                    <a:pt x="1924" y="5075"/>
                    <a:pt x="1924" y="5075"/>
                    <a:pt x="1924" y="5075"/>
                  </a:cubicBezTo>
                  <a:cubicBezTo>
                    <a:pt x="1558" y="5075"/>
                    <a:pt x="1558" y="5075"/>
                    <a:pt x="1558" y="4682"/>
                  </a:cubicBezTo>
                  <a:cubicBezTo>
                    <a:pt x="1558" y="2718"/>
                    <a:pt x="2290" y="-1209"/>
                    <a:pt x="11808" y="362"/>
                  </a:cubicBezTo>
                  <a:cubicBezTo>
                    <a:pt x="17300" y="1147"/>
                    <a:pt x="20961" y="3896"/>
                    <a:pt x="20229" y="7038"/>
                  </a:cubicBezTo>
                  <a:cubicBezTo>
                    <a:pt x="20229" y="9002"/>
                    <a:pt x="17666" y="9787"/>
                    <a:pt x="15836" y="10180"/>
                  </a:cubicBezTo>
                  <a:cubicBezTo>
                    <a:pt x="15469" y="10180"/>
                    <a:pt x="15469" y="10180"/>
                    <a:pt x="15469" y="10180"/>
                  </a:cubicBezTo>
                  <a:cubicBezTo>
                    <a:pt x="15469" y="10573"/>
                    <a:pt x="15469" y="10573"/>
                    <a:pt x="15836" y="10573"/>
                  </a:cubicBezTo>
                  <a:cubicBezTo>
                    <a:pt x="17666" y="11358"/>
                    <a:pt x="19863" y="12929"/>
                    <a:pt x="19497" y="15286"/>
                  </a:cubicBezTo>
                  <a:cubicBezTo>
                    <a:pt x="19130" y="18427"/>
                    <a:pt x="14737" y="20391"/>
                    <a:pt x="8880" y="19213"/>
                  </a:cubicBezTo>
                  <a:cubicBezTo>
                    <a:pt x="3022" y="18427"/>
                    <a:pt x="-639" y="15286"/>
                    <a:pt x="93" y="12144"/>
                  </a:cubicBezTo>
                  <a:cubicBezTo>
                    <a:pt x="93" y="10966"/>
                    <a:pt x="93" y="10573"/>
                    <a:pt x="459" y="10966"/>
                  </a:cubicBezTo>
                  <a:cubicBezTo>
                    <a:pt x="8880" y="12144"/>
                    <a:pt x="8880" y="12144"/>
                    <a:pt x="8880" y="12144"/>
                  </a:cubicBezTo>
                  <a:cubicBezTo>
                    <a:pt x="9246" y="12144"/>
                    <a:pt x="9246" y="12144"/>
                    <a:pt x="9246" y="12144"/>
                  </a:cubicBezTo>
                  <a:cubicBezTo>
                    <a:pt x="8880" y="13715"/>
                    <a:pt x="8880" y="13715"/>
                    <a:pt x="9612" y="14107"/>
                  </a:cubicBezTo>
                  <a:cubicBezTo>
                    <a:pt x="9978" y="14107"/>
                    <a:pt x="10344" y="14107"/>
                    <a:pt x="10344" y="13715"/>
                  </a:cubicBezTo>
                  <a:cubicBezTo>
                    <a:pt x="10710" y="11751"/>
                    <a:pt x="10710" y="11358"/>
                    <a:pt x="8880" y="10966"/>
                  </a:cubicBezTo>
                  <a:cubicBezTo>
                    <a:pt x="7049" y="10573"/>
                    <a:pt x="6683" y="10573"/>
                    <a:pt x="6683" y="10573"/>
                  </a:cubicBezTo>
                  <a:lnTo>
                    <a:pt x="7049" y="7431"/>
                  </a:lnTo>
                  <a:close/>
                </a:path>
              </a:pathLst>
            </a:custGeom>
            <a:solidFill>
              <a:srgbClr val="897F7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66" name="Shape 1466"/>
            <p:cNvSpPr/>
            <p:nvPr/>
          </p:nvSpPr>
          <p:spPr>
            <a:xfrm>
              <a:off x="2332464" y="1202194"/>
              <a:ext cx="265851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21" h="19559" extrusionOk="0">
                  <a:moveTo>
                    <a:pt x="7049" y="7431"/>
                  </a:moveTo>
                  <a:cubicBezTo>
                    <a:pt x="7049" y="7038"/>
                    <a:pt x="7415" y="7038"/>
                    <a:pt x="9612" y="7431"/>
                  </a:cubicBezTo>
                  <a:cubicBezTo>
                    <a:pt x="10710" y="7431"/>
                    <a:pt x="11442" y="7431"/>
                    <a:pt x="11442" y="7038"/>
                  </a:cubicBezTo>
                  <a:cubicBezTo>
                    <a:pt x="11808" y="5467"/>
                    <a:pt x="11808" y="5467"/>
                    <a:pt x="11076" y="5075"/>
                  </a:cubicBezTo>
                  <a:cubicBezTo>
                    <a:pt x="10344" y="5075"/>
                    <a:pt x="10344" y="5075"/>
                    <a:pt x="9978" y="6253"/>
                  </a:cubicBezTo>
                  <a:cubicBezTo>
                    <a:pt x="9978" y="6646"/>
                    <a:pt x="9978" y="6646"/>
                    <a:pt x="9612" y="6646"/>
                  </a:cubicBezTo>
                  <a:cubicBezTo>
                    <a:pt x="1924" y="5075"/>
                    <a:pt x="1924" y="5075"/>
                    <a:pt x="1924" y="5075"/>
                  </a:cubicBezTo>
                  <a:cubicBezTo>
                    <a:pt x="1558" y="5075"/>
                    <a:pt x="1558" y="5075"/>
                    <a:pt x="1558" y="4682"/>
                  </a:cubicBezTo>
                  <a:cubicBezTo>
                    <a:pt x="1558" y="2718"/>
                    <a:pt x="2290" y="-1209"/>
                    <a:pt x="11808" y="362"/>
                  </a:cubicBezTo>
                  <a:cubicBezTo>
                    <a:pt x="17300" y="1147"/>
                    <a:pt x="20961" y="3896"/>
                    <a:pt x="20229" y="7038"/>
                  </a:cubicBezTo>
                  <a:cubicBezTo>
                    <a:pt x="20229" y="9002"/>
                    <a:pt x="17666" y="9787"/>
                    <a:pt x="15836" y="10180"/>
                  </a:cubicBezTo>
                  <a:cubicBezTo>
                    <a:pt x="15469" y="10180"/>
                    <a:pt x="15469" y="10180"/>
                    <a:pt x="15469" y="10180"/>
                  </a:cubicBezTo>
                  <a:cubicBezTo>
                    <a:pt x="15469" y="10573"/>
                    <a:pt x="15469" y="10573"/>
                    <a:pt x="15836" y="10573"/>
                  </a:cubicBezTo>
                  <a:cubicBezTo>
                    <a:pt x="17666" y="11358"/>
                    <a:pt x="19863" y="12929"/>
                    <a:pt x="19497" y="15286"/>
                  </a:cubicBezTo>
                  <a:cubicBezTo>
                    <a:pt x="19130" y="18427"/>
                    <a:pt x="14737" y="20391"/>
                    <a:pt x="8880" y="19213"/>
                  </a:cubicBezTo>
                  <a:cubicBezTo>
                    <a:pt x="3022" y="18427"/>
                    <a:pt x="-639" y="15286"/>
                    <a:pt x="93" y="12144"/>
                  </a:cubicBezTo>
                  <a:cubicBezTo>
                    <a:pt x="93" y="10966"/>
                    <a:pt x="93" y="10573"/>
                    <a:pt x="459" y="10966"/>
                  </a:cubicBezTo>
                  <a:cubicBezTo>
                    <a:pt x="8880" y="12144"/>
                    <a:pt x="8880" y="12144"/>
                    <a:pt x="8880" y="12144"/>
                  </a:cubicBezTo>
                  <a:cubicBezTo>
                    <a:pt x="9246" y="12144"/>
                    <a:pt x="9246" y="12144"/>
                    <a:pt x="9246" y="12144"/>
                  </a:cubicBezTo>
                  <a:cubicBezTo>
                    <a:pt x="8880" y="13715"/>
                    <a:pt x="8880" y="13715"/>
                    <a:pt x="9612" y="14107"/>
                  </a:cubicBezTo>
                  <a:cubicBezTo>
                    <a:pt x="9978" y="14107"/>
                    <a:pt x="10344" y="14107"/>
                    <a:pt x="10344" y="13715"/>
                  </a:cubicBezTo>
                  <a:cubicBezTo>
                    <a:pt x="10710" y="11751"/>
                    <a:pt x="10710" y="11358"/>
                    <a:pt x="8880" y="10966"/>
                  </a:cubicBezTo>
                  <a:cubicBezTo>
                    <a:pt x="7049" y="10573"/>
                    <a:pt x="6683" y="10573"/>
                    <a:pt x="6683" y="10573"/>
                  </a:cubicBezTo>
                  <a:lnTo>
                    <a:pt x="7049" y="7431"/>
                  </a:lnTo>
                  <a:close/>
                </a:path>
              </a:pathLst>
            </a:custGeom>
            <a:solidFill>
              <a:srgbClr val="8B817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67" name="Shape 1467"/>
            <p:cNvSpPr/>
            <p:nvPr/>
          </p:nvSpPr>
          <p:spPr>
            <a:xfrm>
              <a:off x="2331730" y="1202194"/>
              <a:ext cx="266537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6" h="19559" extrusionOk="0">
                  <a:moveTo>
                    <a:pt x="7104" y="7431"/>
                  </a:moveTo>
                  <a:cubicBezTo>
                    <a:pt x="7104" y="7038"/>
                    <a:pt x="7477" y="7038"/>
                    <a:pt x="9711" y="7431"/>
                  </a:cubicBezTo>
                  <a:cubicBezTo>
                    <a:pt x="10828" y="7431"/>
                    <a:pt x="11573" y="7431"/>
                    <a:pt x="11573" y="7038"/>
                  </a:cubicBezTo>
                  <a:cubicBezTo>
                    <a:pt x="11946" y="5467"/>
                    <a:pt x="11946" y="5467"/>
                    <a:pt x="11201" y="5075"/>
                  </a:cubicBezTo>
                  <a:cubicBezTo>
                    <a:pt x="10456" y="5075"/>
                    <a:pt x="10456" y="5075"/>
                    <a:pt x="10084" y="6253"/>
                  </a:cubicBezTo>
                  <a:cubicBezTo>
                    <a:pt x="10084" y="6646"/>
                    <a:pt x="10084" y="6646"/>
                    <a:pt x="9711" y="6646"/>
                  </a:cubicBezTo>
                  <a:cubicBezTo>
                    <a:pt x="1890" y="5075"/>
                    <a:pt x="1890" y="5075"/>
                    <a:pt x="1890" y="5075"/>
                  </a:cubicBezTo>
                  <a:cubicBezTo>
                    <a:pt x="1518" y="5075"/>
                    <a:pt x="1518" y="5075"/>
                    <a:pt x="1518" y="4682"/>
                  </a:cubicBezTo>
                  <a:cubicBezTo>
                    <a:pt x="1518" y="2718"/>
                    <a:pt x="2263" y="-1209"/>
                    <a:pt x="11946" y="362"/>
                  </a:cubicBezTo>
                  <a:cubicBezTo>
                    <a:pt x="17532" y="1147"/>
                    <a:pt x="21256" y="3896"/>
                    <a:pt x="20511" y="7038"/>
                  </a:cubicBezTo>
                  <a:cubicBezTo>
                    <a:pt x="20511" y="9002"/>
                    <a:pt x="17904" y="9787"/>
                    <a:pt x="16042" y="10180"/>
                  </a:cubicBezTo>
                  <a:cubicBezTo>
                    <a:pt x="15670" y="10180"/>
                    <a:pt x="15670" y="10180"/>
                    <a:pt x="15670" y="10180"/>
                  </a:cubicBezTo>
                  <a:cubicBezTo>
                    <a:pt x="15670" y="10573"/>
                    <a:pt x="15670" y="10573"/>
                    <a:pt x="16042" y="10573"/>
                  </a:cubicBezTo>
                  <a:cubicBezTo>
                    <a:pt x="17904" y="11358"/>
                    <a:pt x="20139" y="12929"/>
                    <a:pt x="19766" y="15286"/>
                  </a:cubicBezTo>
                  <a:cubicBezTo>
                    <a:pt x="19394" y="18427"/>
                    <a:pt x="14925" y="20391"/>
                    <a:pt x="8966" y="19213"/>
                  </a:cubicBezTo>
                  <a:cubicBezTo>
                    <a:pt x="3008" y="18427"/>
                    <a:pt x="-344" y="15286"/>
                    <a:pt x="28" y="12144"/>
                  </a:cubicBezTo>
                  <a:cubicBezTo>
                    <a:pt x="28" y="10966"/>
                    <a:pt x="28" y="10573"/>
                    <a:pt x="401" y="10966"/>
                  </a:cubicBezTo>
                  <a:cubicBezTo>
                    <a:pt x="8966" y="12144"/>
                    <a:pt x="8966" y="12144"/>
                    <a:pt x="8966" y="12144"/>
                  </a:cubicBezTo>
                  <a:cubicBezTo>
                    <a:pt x="9339" y="12144"/>
                    <a:pt x="9339" y="12144"/>
                    <a:pt x="9339" y="12144"/>
                  </a:cubicBezTo>
                  <a:cubicBezTo>
                    <a:pt x="8966" y="13715"/>
                    <a:pt x="8966" y="13715"/>
                    <a:pt x="9711" y="14107"/>
                  </a:cubicBezTo>
                  <a:cubicBezTo>
                    <a:pt x="10084" y="14107"/>
                    <a:pt x="10456" y="14107"/>
                    <a:pt x="10456" y="13715"/>
                  </a:cubicBezTo>
                  <a:cubicBezTo>
                    <a:pt x="10828" y="11751"/>
                    <a:pt x="10828" y="11358"/>
                    <a:pt x="8966" y="10966"/>
                  </a:cubicBezTo>
                  <a:cubicBezTo>
                    <a:pt x="7104" y="10573"/>
                    <a:pt x="6732" y="10573"/>
                    <a:pt x="6732" y="10573"/>
                  </a:cubicBezTo>
                  <a:lnTo>
                    <a:pt x="7104" y="7431"/>
                  </a:lnTo>
                  <a:close/>
                </a:path>
              </a:pathLst>
            </a:custGeom>
            <a:solidFill>
              <a:srgbClr val="8D837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68" name="Shape 1468"/>
            <p:cNvSpPr/>
            <p:nvPr/>
          </p:nvSpPr>
          <p:spPr>
            <a:xfrm>
              <a:off x="2331762" y="1202194"/>
              <a:ext cx="266505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59" extrusionOk="0">
                  <a:moveTo>
                    <a:pt x="7101" y="7431"/>
                  </a:moveTo>
                  <a:cubicBezTo>
                    <a:pt x="7474" y="7038"/>
                    <a:pt x="7474" y="7038"/>
                    <a:pt x="9708" y="7431"/>
                  </a:cubicBezTo>
                  <a:cubicBezTo>
                    <a:pt x="10825" y="7431"/>
                    <a:pt x="11570" y="7431"/>
                    <a:pt x="11570" y="7038"/>
                  </a:cubicBezTo>
                  <a:cubicBezTo>
                    <a:pt x="11943" y="5467"/>
                    <a:pt x="11943" y="5467"/>
                    <a:pt x="11198" y="5075"/>
                  </a:cubicBezTo>
                  <a:cubicBezTo>
                    <a:pt x="10453" y="5075"/>
                    <a:pt x="10453" y="5075"/>
                    <a:pt x="10081" y="6253"/>
                  </a:cubicBezTo>
                  <a:cubicBezTo>
                    <a:pt x="10081" y="6646"/>
                    <a:pt x="10081" y="6646"/>
                    <a:pt x="9708" y="6646"/>
                  </a:cubicBezTo>
                  <a:cubicBezTo>
                    <a:pt x="1887" y="5075"/>
                    <a:pt x="1887" y="5075"/>
                    <a:pt x="1887" y="5075"/>
                  </a:cubicBezTo>
                  <a:cubicBezTo>
                    <a:pt x="1515" y="5075"/>
                    <a:pt x="1515" y="5075"/>
                    <a:pt x="1515" y="4682"/>
                  </a:cubicBezTo>
                  <a:cubicBezTo>
                    <a:pt x="1515" y="2718"/>
                    <a:pt x="2260" y="-1209"/>
                    <a:pt x="11943" y="362"/>
                  </a:cubicBezTo>
                  <a:cubicBezTo>
                    <a:pt x="17529" y="1147"/>
                    <a:pt x="21253" y="3896"/>
                    <a:pt x="20508" y="7038"/>
                  </a:cubicBezTo>
                  <a:cubicBezTo>
                    <a:pt x="20508" y="9002"/>
                    <a:pt x="17901" y="9787"/>
                    <a:pt x="16039" y="10180"/>
                  </a:cubicBezTo>
                  <a:cubicBezTo>
                    <a:pt x="15667" y="10180"/>
                    <a:pt x="15667" y="10180"/>
                    <a:pt x="15667" y="10180"/>
                  </a:cubicBezTo>
                  <a:cubicBezTo>
                    <a:pt x="15667" y="10573"/>
                    <a:pt x="15667" y="10573"/>
                    <a:pt x="16039" y="10573"/>
                  </a:cubicBezTo>
                  <a:cubicBezTo>
                    <a:pt x="17901" y="11358"/>
                    <a:pt x="20136" y="12929"/>
                    <a:pt x="19763" y="15286"/>
                  </a:cubicBezTo>
                  <a:cubicBezTo>
                    <a:pt x="19391" y="18427"/>
                    <a:pt x="14922" y="20391"/>
                    <a:pt x="8963" y="19213"/>
                  </a:cubicBezTo>
                  <a:cubicBezTo>
                    <a:pt x="3377" y="18427"/>
                    <a:pt x="-347" y="15286"/>
                    <a:pt x="25" y="12144"/>
                  </a:cubicBezTo>
                  <a:cubicBezTo>
                    <a:pt x="25" y="10966"/>
                    <a:pt x="25" y="10573"/>
                    <a:pt x="398" y="10966"/>
                  </a:cubicBezTo>
                  <a:cubicBezTo>
                    <a:pt x="8963" y="12144"/>
                    <a:pt x="8963" y="12144"/>
                    <a:pt x="8963" y="12144"/>
                  </a:cubicBezTo>
                  <a:cubicBezTo>
                    <a:pt x="9336" y="12144"/>
                    <a:pt x="9336" y="12144"/>
                    <a:pt x="9336" y="12144"/>
                  </a:cubicBezTo>
                  <a:cubicBezTo>
                    <a:pt x="8963" y="13715"/>
                    <a:pt x="8963" y="13715"/>
                    <a:pt x="9708" y="14107"/>
                  </a:cubicBezTo>
                  <a:cubicBezTo>
                    <a:pt x="10081" y="14107"/>
                    <a:pt x="10453" y="14107"/>
                    <a:pt x="10453" y="13715"/>
                  </a:cubicBezTo>
                  <a:cubicBezTo>
                    <a:pt x="10825" y="11751"/>
                    <a:pt x="10825" y="11358"/>
                    <a:pt x="8963" y="10966"/>
                  </a:cubicBezTo>
                  <a:cubicBezTo>
                    <a:pt x="7101" y="10573"/>
                    <a:pt x="6729" y="10573"/>
                    <a:pt x="6729" y="10573"/>
                  </a:cubicBezTo>
                  <a:lnTo>
                    <a:pt x="7101" y="7431"/>
                  </a:lnTo>
                  <a:close/>
                </a:path>
              </a:pathLst>
            </a:custGeom>
            <a:solidFill>
              <a:srgbClr val="8F858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69" name="Shape 1469"/>
            <p:cNvSpPr/>
            <p:nvPr/>
          </p:nvSpPr>
          <p:spPr>
            <a:xfrm>
              <a:off x="2331762" y="1202194"/>
              <a:ext cx="266505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59" extrusionOk="0">
                  <a:moveTo>
                    <a:pt x="7101" y="7431"/>
                  </a:moveTo>
                  <a:cubicBezTo>
                    <a:pt x="7474" y="7038"/>
                    <a:pt x="7474" y="7038"/>
                    <a:pt x="9708" y="7431"/>
                  </a:cubicBezTo>
                  <a:cubicBezTo>
                    <a:pt x="10825" y="7431"/>
                    <a:pt x="11570" y="7431"/>
                    <a:pt x="11570" y="7038"/>
                  </a:cubicBezTo>
                  <a:cubicBezTo>
                    <a:pt x="11943" y="5467"/>
                    <a:pt x="11943" y="5467"/>
                    <a:pt x="11198" y="5075"/>
                  </a:cubicBezTo>
                  <a:cubicBezTo>
                    <a:pt x="10453" y="5075"/>
                    <a:pt x="10453" y="5075"/>
                    <a:pt x="10081" y="6253"/>
                  </a:cubicBezTo>
                  <a:cubicBezTo>
                    <a:pt x="10081" y="6646"/>
                    <a:pt x="10081" y="6646"/>
                    <a:pt x="9708" y="6646"/>
                  </a:cubicBezTo>
                  <a:cubicBezTo>
                    <a:pt x="1887" y="5075"/>
                    <a:pt x="1887" y="5075"/>
                    <a:pt x="1887" y="5075"/>
                  </a:cubicBezTo>
                  <a:cubicBezTo>
                    <a:pt x="1515" y="5075"/>
                    <a:pt x="1515" y="5075"/>
                    <a:pt x="1515" y="4682"/>
                  </a:cubicBezTo>
                  <a:cubicBezTo>
                    <a:pt x="1887" y="2718"/>
                    <a:pt x="2260" y="-1209"/>
                    <a:pt x="11943" y="362"/>
                  </a:cubicBezTo>
                  <a:cubicBezTo>
                    <a:pt x="17529" y="1147"/>
                    <a:pt x="21253" y="3896"/>
                    <a:pt x="20508" y="7038"/>
                  </a:cubicBezTo>
                  <a:cubicBezTo>
                    <a:pt x="20508" y="9002"/>
                    <a:pt x="17901" y="9787"/>
                    <a:pt x="16039" y="10180"/>
                  </a:cubicBezTo>
                  <a:cubicBezTo>
                    <a:pt x="15667" y="10180"/>
                    <a:pt x="15667" y="10180"/>
                    <a:pt x="15667" y="10180"/>
                  </a:cubicBezTo>
                  <a:cubicBezTo>
                    <a:pt x="15667" y="10573"/>
                    <a:pt x="15667" y="10573"/>
                    <a:pt x="16039" y="10573"/>
                  </a:cubicBezTo>
                  <a:cubicBezTo>
                    <a:pt x="17901" y="11358"/>
                    <a:pt x="20136" y="12929"/>
                    <a:pt x="19763" y="15286"/>
                  </a:cubicBezTo>
                  <a:cubicBezTo>
                    <a:pt x="19391" y="18427"/>
                    <a:pt x="14922" y="20391"/>
                    <a:pt x="8963" y="19213"/>
                  </a:cubicBezTo>
                  <a:cubicBezTo>
                    <a:pt x="3377" y="18427"/>
                    <a:pt x="-347" y="15286"/>
                    <a:pt x="25" y="12144"/>
                  </a:cubicBezTo>
                  <a:cubicBezTo>
                    <a:pt x="25" y="10966"/>
                    <a:pt x="25" y="10573"/>
                    <a:pt x="398" y="10966"/>
                  </a:cubicBezTo>
                  <a:cubicBezTo>
                    <a:pt x="8963" y="12144"/>
                    <a:pt x="8963" y="12144"/>
                    <a:pt x="8963" y="12144"/>
                  </a:cubicBezTo>
                  <a:cubicBezTo>
                    <a:pt x="9336" y="12144"/>
                    <a:pt x="9336" y="12144"/>
                    <a:pt x="9336" y="12144"/>
                  </a:cubicBezTo>
                  <a:cubicBezTo>
                    <a:pt x="8963" y="13715"/>
                    <a:pt x="8963" y="13715"/>
                    <a:pt x="9708" y="14107"/>
                  </a:cubicBezTo>
                  <a:cubicBezTo>
                    <a:pt x="10081" y="14107"/>
                    <a:pt x="10453" y="14107"/>
                    <a:pt x="10453" y="13715"/>
                  </a:cubicBezTo>
                  <a:cubicBezTo>
                    <a:pt x="10825" y="11751"/>
                    <a:pt x="10825" y="11358"/>
                    <a:pt x="8963" y="10966"/>
                  </a:cubicBezTo>
                  <a:cubicBezTo>
                    <a:pt x="7101" y="10573"/>
                    <a:pt x="6729" y="10573"/>
                    <a:pt x="6729" y="10573"/>
                  </a:cubicBezTo>
                  <a:lnTo>
                    <a:pt x="7101" y="7431"/>
                  </a:lnTo>
                  <a:close/>
                </a:path>
              </a:pathLst>
            </a:custGeom>
            <a:solidFill>
              <a:srgbClr val="91878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70" name="Shape 1470"/>
            <p:cNvSpPr/>
            <p:nvPr/>
          </p:nvSpPr>
          <p:spPr>
            <a:xfrm>
              <a:off x="2331762" y="1202194"/>
              <a:ext cx="266505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59" extrusionOk="0">
                  <a:moveTo>
                    <a:pt x="7101" y="7431"/>
                  </a:moveTo>
                  <a:cubicBezTo>
                    <a:pt x="7474" y="7038"/>
                    <a:pt x="7474" y="7038"/>
                    <a:pt x="9708" y="7431"/>
                  </a:cubicBezTo>
                  <a:cubicBezTo>
                    <a:pt x="10825" y="7431"/>
                    <a:pt x="11570" y="7431"/>
                    <a:pt x="11570" y="7038"/>
                  </a:cubicBezTo>
                  <a:cubicBezTo>
                    <a:pt x="11943" y="5467"/>
                    <a:pt x="11943" y="5467"/>
                    <a:pt x="11198" y="5075"/>
                  </a:cubicBezTo>
                  <a:cubicBezTo>
                    <a:pt x="10453" y="5075"/>
                    <a:pt x="10453" y="5075"/>
                    <a:pt x="10081" y="6253"/>
                  </a:cubicBezTo>
                  <a:cubicBezTo>
                    <a:pt x="10081" y="6646"/>
                    <a:pt x="10081" y="6646"/>
                    <a:pt x="9708" y="6646"/>
                  </a:cubicBezTo>
                  <a:cubicBezTo>
                    <a:pt x="1887" y="5075"/>
                    <a:pt x="1887" y="5075"/>
                    <a:pt x="1887" y="5075"/>
                  </a:cubicBezTo>
                  <a:cubicBezTo>
                    <a:pt x="1515" y="5075"/>
                    <a:pt x="1515" y="5075"/>
                    <a:pt x="1515" y="4682"/>
                  </a:cubicBezTo>
                  <a:cubicBezTo>
                    <a:pt x="1887" y="2718"/>
                    <a:pt x="2260" y="-1209"/>
                    <a:pt x="11943" y="362"/>
                  </a:cubicBezTo>
                  <a:cubicBezTo>
                    <a:pt x="17529" y="1147"/>
                    <a:pt x="21253" y="3896"/>
                    <a:pt x="20508" y="7038"/>
                  </a:cubicBezTo>
                  <a:cubicBezTo>
                    <a:pt x="20508" y="9002"/>
                    <a:pt x="17901" y="9787"/>
                    <a:pt x="16039" y="10180"/>
                  </a:cubicBezTo>
                  <a:cubicBezTo>
                    <a:pt x="15667" y="10180"/>
                    <a:pt x="15667" y="10180"/>
                    <a:pt x="15667" y="10180"/>
                  </a:cubicBezTo>
                  <a:cubicBezTo>
                    <a:pt x="15667" y="10573"/>
                    <a:pt x="15667" y="10573"/>
                    <a:pt x="16039" y="10573"/>
                  </a:cubicBezTo>
                  <a:cubicBezTo>
                    <a:pt x="17901" y="11358"/>
                    <a:pt x="20136" y="12929"/>
                    <a:pt x="19763" y="15286"/>
                  </a:cubicBezTo>
                  <a:cubicBezTo>
                    <a:pt x="19391" y="18427"/>
                    <a:pt x="14922" y="20391"/>
                    <a:pt x="8963" y="19213"/>
                  </a:cubicBezTo>
                  <a:cubicBezTo>
                    <a:pt x="3377" y="18427"/>
                    <a:pt x="-347" y="15286"/>
                    <a:pt x="25" y="12144"/>
                  </a:cubicBezTo>
                  <a:cubicBezTo>
                    <a:pt x="25" y="10966"/>
                    <a:pt x="25" y="10573"/>
                    <a:pt x="398" y="10966"/>
                  </a:cubicBezTo>
                  <a:cubicBezTo>
                    <a:pt x="8963" y="12144"/>
                    <a:pt x="8963" y="12144"/>
                    <a:pt x="8963" y="12144"/>
                  </a:cubicBezTo>
                  <a:cubicBezTo>
                    <a:pt x="9336" y="12144"/>
                    <a:pt x="9336" y="12144"/>
                    <a:pt x="9336" y="12144"/>
                  </a:cubicBezTo>
                  <a:cubicBezTo>
                    <a:pt x="8963" y="13715"/>
                    <a:pt x="8963" y="13715"/>
                    <a:pt x="9708" y="14107"/>
                  </a:cubicBezTo>
                  <a:cubicBezTo>
                    <a:pt x="10081" y="14107"/>
                    <a:pt x="10453" y="14107"/>
                    <a:pt x="10453" y="13715"/>
                  </a:cubicBezTo>
                  <a:cubicBezTo>
                    <a:pt x="10825" y="11751"/>
                    <a:pt x="10825" y="11358"/>
                    <a:pt x="8963" y="10966"/>
                  </a:cubicBezTo>
                  <a:cubicBezTo>
                    <a:pt x="7101" y="10573"/>
                    <a:pt x="6729" y="10573"/>
                    <a:pt x="6729" y="10573"/>
                  </a:cubicBezTo>
                  <a:lnTo>
                    <a:pt x="7101" y="7431"/>
                  </a:lnTo>
                  <a:close/>
                </a:path>
              </a:pathLst>
            </a:custGeom>
            <a:solidFill>
              <a:srgbClr val="93898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71" name="Shape 1471"/>
            <p:cNvSpPr/>
            <p:nvPr/>
          </p:nvSpPr>
          <p:spPr>
            <a:xfrm>
              <a:off x="2331762" y="1202194"/>
              <a:ext cx="266505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59" extrusionOk="0">
                  <a:moveTo>
                    <a:pt x="7101" y="7431"/>
                  </a:moveTo>
                  <a:cubicBezTo>
                    <a:pt x="7474" y="7038"/>
                    <a:pt x="7474" y="7038"/>
                    <a:pt x="9708" y="7431"/>
                  </a:cubicBezTo>
                  <a:cubicBezTo>
                    <a:pt x="10825" y="7431"/>
                    <a:pt x="11570" y="7431"/>
                    <a:pt x="11570" y="7038"/>
                  </a:cubicBezTo>
                  <a:cubicBezTo>
                    <a:pt x="11943" y="5467"/>
                    <a:pt x="11943" y="5467"/>
                    <a:pt x="11198" y="5075"/>
                  </a:cubicBezTo>
                  <a:cubicBezTo>
                    <a:pt x="10453" y="5075"/>
                    <a:pt x="10453" y="5075"/>
                    <a:pt x="10081" y="6253"/>
                  </a:cubicBezTo>
                  <a:cubicBezTo>
                    <a:pt x="10081" y="6646"/>
                    <a:pt x="10081" y="6646"/>
                    <a:pt x="9708" y="6646"/>
                  </a:cubicBezTo>
                  <a:cubicBezTo>
                    <a:pt x="1887" y="5075"/>
                    <a:pt x="1887" y="5075"/>
                    <a:pt x="1887" y="5075"/>
                  </a:cubicBezTo>
                  <a:cubicBezTo>
                    <a:pt x="1515" y="5075"/>
                    <a:pt x="1515" y="5075"/>
                    <a:pt x="1515" y="4682"/>
                  </a:cubicBezTo>
                  <a:cubicBezTo>
                    <a:pt x="1887" y="2718"/>
                    <a:pt x="2260" y="-1209"/>
                    <a:pt x="11943" y="362"/>
                  </a:cubicBezTo>
                  <a:cubicBezTo>
                    <a:pt x="17529" y="1147"/>
                    <a:pt x="21253" y="3896"/>
                    <a:pt x="20508" y="7038"/>
                  </a:cubicBezTo>
                  <a:cubicBezTo>
                    <a:pt x="20508" y="9002"/>
                    <a:pt x="17901" y="9787"/>
                    <a:pt x="16039" y="10180"/>
                  </a:cubicBezTo>
                  <a:cubicBezTo>
                    <a:pt x="15667" y="10180"/>
                    <a:pt x="15667" y="10180"/>
                    <a:pt x="15667" y="10180"/>
                  </a:cubicBezTo>
                  <a:cubicBezTo>
                    <a:pt x="15667" y="10573"/>
                    <a:pt x="15667" y="10573"/>
                    <a:pt x="16039" y="10573"/>
                  </a:cubicBezTo>
                  <a:cubicBezTo>
                    <a:pt x="17901" y="11358"/>
                    <a:pt x="20136" y="12929"/>
                    <a:pt x="19763" y="15286"/>
                  </a:cubicBezTo>
                  <a:cubicBezTo>
                    <a:pt x="19391" y="18427"/>
                    <a:pt x="14922" y="20391"/>
                    <a:pt x="8963" y="19213"/>
                  </a:cubicBezTo>
                  <a:cubicBezTo>
                    <a:pt x="3377" y="18427"/>
                    <a:pt x="-347" y="15286"/>
                    <a:pt x="25" y="12144"/>
                  </a:cubicBezTo>
                  <a:cubicBezTo>
                    <a:pt x="25" y="10966"/>
                    <a:pt x="25" y="10573"/>
                    <a:pt x="398" y="10966"/>
                  </a:cubicBezTo>
                  <a:cubicBezTo>
                    <a:pt x="8963" y="12144"/>
                    <a:pt x="8963" y="12144"/>
                    <a:pt x="8963" y="12144"/>
                  </a:cubicBezTo>
                  <a:cubicBezTo>
                    <a:pt x="9336" y="12144"/>
                    <a:pt x="9336" y="12144"/>
                    <a:pt x="9336" y="12144"/>
                  </a:cubicBezTo>
                  <a:cubicBezTo>
                    <a:pt x="8963" y="13715"/>
                    <a:pt x="8963" y="13715"/>
                    <a:pt x="9708" y="14107"/>
                  </a:cubicBezTo>
                  <a:cubicBezTo>
                    <a:pt x="10081" y="14107"/>
                    <a:pt x="10453" y="14107"/>
                    <a:pt x="10453" y="13715"/>
                  </a:cubicBezTo>
                  <a:cubicBezTo>
                    <a:pt x="10825" y="11751"/>
                    <a:pt x="10825" y="11358"/>
                    <a:pt x="8963" y="10966"/>
                  </a:cubicBezTo>
                  <a:cubicBezTo>
                    <a:pt x="7101" y="10573"/>
                    <a:pt x="6729" y="10573"/>
                    <a:pt x="6729" y="10573"/>
                  </a:cubicBezTo>
                  <a:lnTo>
                    <a:pt x="7101" y="7431"/>
                  </a:lnTo>
                  <a:close/>
                </a:path>
              </a:pathLst>
            </a:custGeom>
            <a:solidFill>
              <a:srgbClr val="958B8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72" name="Shape 1472"/>
            <p:cNvSpPr/>
            <p:nvPr/>
          </p:nvSpPr>
          <p:spPr>
            <a:xfrm>
              <a:off x="2331762" y="1202194"/>
              <a:ext cx="266505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59" extrusionOk="0">
                  <a:moveTo>
                    <a:pt x="7101" y="7431"/>
                  </a:moveTo>
                  <a:cubicBezTo>
                    <a:pt x="7474" y="7038"/>
                    <a:pt x="7474" y="7038"/>
                    <a:pt x="9708" y="7431"/>
                  </a:cubicBezTo>
                  <a:cubicBezTo>
                    <a:pt x="10825" y="7431"/>
                    <a:pt x="11570" y="7431"/>
                    <a:pt x="11570" y="7038"/>
                  </a:cubicBezTo>
                  <a:cubicBezTo>
                    <a:pt x="11943" y="5467"/>
                    <a:pt x="11943" y="5467"/>
                    <a:pt x="11198" y="5075"/>
                  </a:cubicBezTo>
                  <a:cubicBezTo>
                    <a:pt x="10453" y="5075"/>
                    <a:pt x="10453" y="5075"/>
                    <a:pt x="10081" y="6253"/>
                  </a:cubicBezTo>
                  <a:cubicBezTo>
                    <a:pt x="10081" y="6646"/>
                    <a:pt x="10081" y="6646"/>
                    <a:pt x="9708" y="6646"/>
                  </a:cubicBezTo>
                  <a:cubicBezTo>
                    <a:pt x="1887" y="5075"/>
                    <a:pt x="1887" y="5075"/>
                    <a:pt x="1887" y="5075"/>
                  </a:cubicBezTo>
                  <a:cubicBezTo>
                    <a:pt x="1515" y="5075"/>
                    <a:pt x="1515" y="5075"/>
                    <a:pt x="1515" y="4682"/>
                  </a:cubicBezTo>
                  <a:cubicBezTo>
                    <a:pt x="1887" y="2718"/>
                    <a:pt x="2260" y="-1209"/>
                    <a:pt x="11943" y="362"/>
                  </a:cubicBezTo>
                  <a:cubicBezTo>
                    <a:pt x="17529" y="1147"/>
                    <a:pt x="21253" y="3896"/>
                    <a:pt x="20508" y="7038"/>
                  </a:cubicBezTo>
                  <a:cubicBezTo>
                    <a:pt x="20508" y="9002"/>
                    <a:pt x="17901" y="9787"/>
                    <a:pt x="16039" y="10180"/>
                  </a:cubicBezTo>
                  <a:cubicBezTo>
                    <a:pt x="15667" y="10180"/>
                    <a:pt x="15667" y="10180"/>
                    <a:pt x="15667" y="10180"/>
                  </a:cubicBezTo>
                  <a:cubicBezTo>
                    <a:pt x="15667" y="10573"/>
                    <a:pt x="15667" y="10573"/>
                    <a:pt x="16039" y="10573"/>
                  </a:cubicBezTo>
                  <a:cubicBezTo>
                    <a:pt x="17901" y="11358"/>
                    <a:pt x="20136" y="12929"/>
                    <a:pt x="19763" y="15286"/>
                  </a:cubicBezTo>
                  <a:cubicBezTo>
                    <a:pt x="19391" y="18427"/>
                    <a:pt x="14922" y="20391"/>
                    <a:pt x="8963" y="19213"/>
                  </a:cubicBezTo>
                  <a:cubicBezTo>
                    <a:pt x="3377" y="18427"/>
                    <a:pt x="-347" y="15286"/>
                    <a:pt x="25" y="12144"/>
                  </a:cubicBezTo>
                  <a:cubicBezTo>
                    <a:pt x="25" y="10966"/>
                    <a:pt x="25" y="10573"/>
                    <a:pt x="398" y="10966"/>
                  </a:cubicBezTo>
                  <a:cubicBezTo>
                    <a:pt x="8963" y="12144"/>
                    <a:pt x="8963" y="12144"/>
                    <a:pt x="8963" y="12144"/>
                  </a:cubicBezTo>
                  <a:cubicBezTo>
                    <a:pt x="9336" y="12144"/>
                    <a:pt x="9336" y="12144"/>
                    <a:pt x="9336" y="12144"/>
                  </a:cubicBezTo>
                  <a:cubicBezTo>
                    <a:pt x="8963" y="13715"/>
                    <a:pt x="8963" y="13715"/>
                    <a:pt x="9708" y="14107"/>
                  </a:cubicBezTo>
                  <a:cubicBezTo>
                    <a:pt x="10081" y="14107"/>
                    <a:pt x="10453" y="14107"/>
                    <a:pt x="10453" y="13715"/>
                  </a:cubicBezTo>
                  <a:cubicBezTo>
                    <a:pt x="10825" y="11751"/>
                    <a:pt x="10825" y="11358"/>
                    <a:pt x="8963" y="10966"/>
                  </a:cubicBezTo>
                  <a:cubicBezTo>
                    <a:pt x="7101" y="10573"/>
                    <a:pt x="6729" y="10573"/>
                    <a:pt x="6729" y="10573"/>
                  </a:cubicBezTo>
                  <a:lnTo>
                    <a:pt x="7101" y="7431"/>
                  </a:lnTo>
                  <a:close/>
                </a:path>
              </a:pathLst>
            </a:custGeom>
            <a:solidFill>
              <a:srgbClr val="978D8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73" name="Shape 1473"/>
            <p:cNvSpPr/>
            <p:nvPr/>
          </p:nvSpPr>
          <p:spPr>
            <a:xfrm>
              <a:off x="2331762" y="1202194"/>
              <a:ext cx="266505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59" extrusionOk="0">
                  <a:moveTo>
                    <a:pt x="7101" y="7431"/>
                  </a:moveTo>
                  <a:cubicBezTo>
                    <a:pt x="7474" y="7038"/>
                    <a:pt x="7474" y="7038"/>
                    <a:pt x="9708" y="7431"/>
                  </a:cubicBezTo>
                  <a:cubicBezTo>
                    <a:pt x="10825" y="7431"/>
                    <a:pt x="11570" y="7431"/>
                    <a:pt x="11570" y="7038"/>
                  </a:cubicBezTo>
                  <a:cubicBezTo>
                    <a:pt x="11943" y="5467"/>
                    <a:pt x="11943" y="5467"/>
                    <a:pt x="11198" y="5075"/>
                  </a:cubicBezTo>
                  <a:cubicBezTo>
                    <a:pt x="10453" y="5075"/>
                    <a:pt x="10453" y="5075"/>
                    <a:pt x="10081" y="6253"/>
                  </a:cubicBezTo>
                  <a:cubicBezTo>
                    <a:pt x="10081" y="6646"/>
                    <a:pt x="10081" y="6646"/>
                    <a:pt x="9708" y="6646"/>
                  </a:cubicBezTo>
                  <a:cubicBezTo>
                    <a:pt x="1887" y="5075"/>
                    <a:pt x="1887" y="5075"/>
                    <a:pt x="1887" y="5075"/>
                  </a:cubicBezTo>
                  <a:cubicBezTo>
                    <a:pt x="1515" y="5075"/>
                    <a:pt x="1515" y="5075"/>
                    <a:pt x="1515" y="4682"/>
                  </a:cubicBezTo>
                  <a:cubicBezTo>
                    <a:pt x="1887" y="2718"/>
                    <a:pt x="2260" y="-1209"/>
                    <a:pt x="11943" y="362"/>
                  </a:cubicBezTo>
                  <a:cubicBezTo>
                    <a:pt x="17529" y="1147"/>
                    <a:pt x="21253" y="3896"/>
                    <a:pt x="20508" y="7038"/>
                  </a:cubicBezTo>
                  <a:cubicBezTo>
                    <a:pt x="20508" y="9002"/>
                    <a:pt x="17901" y="9787"/>
                    <a:pt x="16039" y="10180"/>
                  </a:cubicBezTo>
                  <a:cubicBezTo>
                    <a:pt x="15667" y="10180"/>
                    <a:pt x="15667" y="10180"/>
                    <a:pt x="15667" y="10180"/>
                  </a:cubicBezTo>
                  <a:cubicBezTo>
                    <a:pt x="15667" y="10573"/>
                    <a:pt x="15667" y="10573"/>
                    <a:pt x="16039" y="10573"/>
                  </a:cubicBezTo>
                  <a:cubicBezTo>
                    <a:pt x="17901" y="11358"/>
                    <a:pt x="20136" y="12929"/>
                    <a:pt x="19763" y="15286"/>
                  </a:cubicBezTo>
                  <a:cubicBezTo>
                    <a:pt x="19391" y="18427"/>
                    <a:pt x="14922" y="20391"/>
                    <a:pt x="8963" y="19213"/>
                  </a:cubicBezTo>
                  <a:cubicBezTo>
                    <a:pt x="3377" y="18427"/>
                    <a:pt x="-347" y="15286"/>
                    <a:pt x="25" y="12144"/>
                  </a:cubicBezTo>
                  <a:cubicBezTo>
                    <a:pt x="25" y="10966"/>
                    <a:pt x="25" y="10573"/>
                    <a:pt x="398" y="10966"/>
                  </a:cubicBezTo>
                  <a:cubicBezTo>
                    <a:pt x="8963" y="12144"/>
                    <a:pt x="8963" y="12144"/>
                    <a:pt x="8963" y="12144"/>
                  </a:cubicBezTo>
                  <a:cubicBezTo>
                    <a:pt x="9336" y="12144"/>
                    <a:pt x="9336" y="12144"/>
                    <a:pt x="9336" y="12144"/>
                  </a:cubicBezTo>
                  <a:cubicBezTo>
                    <a:pt x="8963" y="13715"/>
                    <a:pt x="8963" y="13715"/>
                    <a:pt x="9708" y="14107"/>
                  </a:cubicBezTo>
                  <a:cubicBezTo>
                    <a:pt x="10081" y="14107"/>
                    <a:pt x="10453" y="14107"/>
                    <a:pt x="10453" y="13715"/>
                  </a:cubicBezTo>
                  <a:cubicBezTo>
                    <a:pt x="10825" y="11751"/>
                    <a:pt x="10825" y="11358"/>
                    <a:pt x="8963" y="10966"/>
                  </a:cubicBezTo>
                  <a:cubicBezTo>
                    <a:pt x="7101" y="10573"/>
                    <a:pt x="6729" y="10573"/>
                    <a:pt x="6729" y="10573"/>
                  </a:cubicBezTo>
                  <a:lnTo>
                    <a:pt x="7101" y="7431"/>
                  </a:lnTo>
                  <a:close/>
                </a:path>
              </a:pathLst>
            </a:custGeom>
            <a:solidFill>
              <a:srgbClr val="998F8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74" name="Shape 1474"/>
            <p:cNvSpPr/>
            <p:nvPr/>
          </p:nvSpPr>
          <p:spPr>
            <a:xfrm>
              <a:off x="2331762" y="1202194"/>
              <a:ext cx="266505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59" extrusionOk="0">
                  <a:moveTo>
                    <a:pt x="7101" y="7431"/>
                  </a:moveTo>
                  <a:cubicBezTo>
                    <a:pt x="7474" y="7038"/>
                    <a:pt x="7474" y="7038"/>
                    <a:pt x="9708" y="7431"/>
                  </a:cubicBezTo>
                  <a:cubicBezTo>
                    <a:pt x="10825" y="7431"/>
                    <a:pt x="11570" y="7431"/>
                    <a:pt x="11570" y="7038"/>
                  </a:cubicBezTo>
                  <a:cubicBezTo>
                    <a:pt x="11943" y="5467"/>
                    <a:pt x="11943" y="5467"/>
                    <a:pt x="11198" y="5075"/>
                  </a:cubicBezTo>
                  <a:cubicBezTo>
                    <a:pt x="10453" y="5075"/>
                    <a:pt x="10453" y="5075"/>
                    <a:pt x="10081" y="6253"/>
                  </a:cubicBezTo>
                  <a:cubicBezTo>
                    <a:pt x="10081" y="6646"/>
                    <a:pt x="10081" y="6646"/>
                    <a:pt x="9708" y="6646"/>
                  </a:cubicBezTo>
                  <a:cubicBezTo>
                    <a:pt x="1887" y="5075"/>
                    <a:pt x="1887" y="5075"/>
                    <a:pt x="1887" y="5075"/>
                  </a:cubicBezTo>
                  <a:cubicBezTo>
                    <a:pt x="1515" y="5075"/>
                    <a:pt x="1515" y="5075"/>
                    <a:pt x="1515" y="4682"/>
                  </a:cubicBezTo>
                  <a:cubicBezTo>
                    <a:pt x="1887" y="2718"/>
                    <a:pt x="2260" y="-1209"/>
                    <a:pt x="11943" y="362"/>
                  </a:cubicBezTo>
                  <a:cubicBezTo>
                    <a:pt x="17529" y="1147"/>
                    <a:pt x="21253" y="3896"/>
                    <a:pt x="20508" y="7038"/>
                  </a:cubicBezTo>
                  <a:cubicBezTo>
                    <a:pt x="20508" y="9002"/>
                    <a:pt x="17901" y="9787"/>
                    <a:pt x="16039" y="10180"/>
                  </a:cubicBezTo>
                  <a:cubicBezTo>
                    <a:pt x="15667" y="10180"/>
                    <a:pt x="15667" y="10180"/>
                    <a:pt x="15667" y="10180"/>
                  </a:cubicBezTo>
                  <a:cubicBezTo>
                    <a:pt x="15667" y="10573"/>
                    <a:pt x="15667" y="10573"/>
                    <a:pt x="16039" y="10573"/>
                  </a:cubicBezTo>
                  <a:cubicBezTo>
                    <a:pt x="17901" y="11358"/>
                    <a:pt x="20136" y="12929"/>
                    <a:pt x="19763" y="15286"/>
                  </a:cubicBezTo>
                  <a:cubicBezTo>
                    <a:pt x="19391" y="18427"/>
                    <a:pt x="14922" y="20391"/>
                    <a:pt x="8963" y="19213"/>
                  </a:cubicBezTo>
                  <a:cubicBezTo>
                    <a:pt x="3377" y="18427"/>
                    <a:pt x="-347" y="15286"/>
                    <a:pt x="25" y="12144"/>
                  </a:cubicBezTo>
                  <a:cubicBezTo>
                    <a:pt x="25" y="10966"/>
                    <a:pt x="25" y="10573"/>
                    <a:pt x="398" y="10966"/>
                  </a:cubicBezTo>
                  <a:cubicBezTo>
                    <a:pt x="8963" y="12144"/>
                    <a:pt x="8963" y="12144"/>
                    <a:pt x="8963" y="12144"/>
                  </a:cubicBezTo>
                  <a:cubicBezTo>
                    <a:pt x="9336" y="12144"/>
                    <a:pt x="9336" y="12144"/>
                    <a:pt x="9336" y="12144"/>
                  </a:cubicBezTo>
                  <a:cubicBezTo>
                    <a:pt x="8963" y="13715"/>
                    <a:pt x="8963" y="13715"/>
                    <a:pt x="9708" y="14107"/>
                  </a:cubicBezTo>
                  <a:cubicBezTo>
                    <a:pt x="10081" y="14107"/>
                    <a:pt x="10453" y="14107"/>
                    <a:pt x="10825" y="13715"/>
                  </a:cubicBezTo>
                  <a:cubicBezTo>
                    <a:pt x="10825" y="11751"/>
                    <a:pt x="10825" y="11358"/>
                    <a:pt x="8963" y="10966"/>
                  </a:cubicBezTo>
                  <a:cubicBezTo>
                    <a:pt x="7101" y="10573"/>
                    <a:pt x="6729" y="10573"/>
                    <a:pt x="6729" y="10573"/>
                  </a:cubicBezTo>
                  <a:lnTo>
                    <a:pt x="7101" y="7431"/>
                  </a:lnTo>
                  <a:close/>
                </a:path>
              </a:pathLst>
            </a:custGeom>
            <a:solidFill>
              <a:srgbClr val="9A918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75" name="Shape 1475"/>
            <p:cNvSpPr/>
            <p:nvPr/>
          </p:nvSpPr>
          <p:spPr>
            <a:xfrm>
              <a:off x="2331762" y="1202194"/>
              <a:ext cx="266505" cy="2386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59" extrusionOk="0">
                  <a:moveTo>
                    <a:pt x="7101" y="7431"/>
                  </a:moveTo>
                  <a:cubicBezTo>
                    <a:pt x="7474" y="7038"/>
                    <a:pt x="7474" y="7038"/>
                    <a:pt x="9708" y="7431"/>
                  </a:cubicBezTo>
                  <a:cubicBezTo>
                    <a:pt x="10825" y="7431"/>
                    <a:pt x="11570" y="7431"/>
                    <a:pt x="11570" y="7038"/>
                  </a:cubicBezTo>
                  <a:cubicBezTo>
                    <a:pt x="11943" y="5467"/>
                    <a:pt x="11943" y="5467"/>
                    <a:pt x="11198" y="5075"/>
                  </a:cubicBezTo>
                  <a:cubicBezTo>
                    <a:pt x="10453" y="5075"/>
                    <a:pt x="10453" y="5075"/>
                    <a:pt x="10081" y="6253"/>
                  </a:cubicBezTo>
                  <a:cubicBezTo>
                    <a:pt x="10081" y="6646"/>
                    <a:pt x="10081" y="6646"/>
                    <a:pt x="9708" y="6646"/>
                  </a:cubicBezTo>
                  <a:cubicBezTo>
                    <a:pt x="1887" y="5075"/>
                    <a:pt x="1887" y="5075"/>
                    <a:pt x="1887" y="5075"/>
                  </a:cubicBezTo>
                  <a:cubicBezTo>
                    <a:pt x="1515" y="5075"/>
                    <a:pt x="1515" y="5075"/>
                    <a:pt x="1515" y="4682"/>
                  </a:cubicBezTo>
                  <a:cubicBezTo>
                    <a:pt x="1887" y="2718"/>
                    <a:pt x="2260" y="-1209"/>
                    <a:pt x="11943" y="362"/>
                  </a:cubicBezTo>
                  <a:cubicBezTo>
                    <a:pt x="17529" y="1147"/>
                    <a:pt x="21253" y="3896"/>
                    <a:pt x="20508" y="7038"/>
                  </a:cubicBezTo>
                  <a:cubicBezTo>
                    <a:pt x="20508" y="9002"/>
                    <a:pt x="17901" y="9787"/>
                    <a:pt x="16039" y="10180"/>
                  </a:cubicBezTo>
                  <a:cubicBezTo>
                    <a:pt x="15667" y="10180"/>
                    <a:pt x="15667" y="10180"/>
                    <a:pt x="15667" y="10180"/>
                  </a:cubicBezTo>
                  <a:cubicBezTo>
                    <a:pt x="15667" y="10573"/>
                    <a:pt x="15667" y="10573"/>
                    <a:pt x="16039" y="10573"/>
                  </a:cubicBezTo>
                  <a:cubicBezTo>
                    <a:pt x="17901" y="11358"/>
                    <a:pt x="20136" y="12929"/>
                    <a:pt x="19763" y="15286"/>
                  </a:cubicBezTo>
                  <a:cubicBezTo>
                    <a:pt x="19391" y="18427"/>
                    <a:pt x="14922" y="20391"/>
                    <a:pt x="8963" y="19213"/>
                  </a:cubicBezTo>
                  <a:cubicBezTo>
                    <a:pt x="3377" y="18427"/>
                    <a:pt x="-347" y="15286"/>
                    <a:pt x="25" y="12144"/>
                  </a:cubicBezTo>
                  <a:cubicBezTo>
                    <a:pt x="25" y="10966"/>
                    <a:pt x="25" y="10573"/>
                    <a:pt x="398" y="10966"/>
                  </a:cubicBezTo>
                  <a:cubicBezTo>
                    <a:pt x="8963" y="12144"/>
                    <a:pt x="8963" y="12144"/>
                    <a:pt x="8963" y="12144"/>
                  </a:cubicBezTo>
                  <a:cubicBezTo>
                    <a:pt x="9336" y="12144"/>
                    <a:pt x="9336" y="12144"/>
                    <a:pt x="9336" y="12144"/>
                  </a:cubicBezTo>
                  <a:cubicBezTo>
                    <a:pt x="8963" y="13715"/>
                    <a:pt x="8963" y="13715"/>
                    <a:pt x="9708" y="14107"/>
                  </a:cubicBezTo>
                  <a:cubicBezTo>
                    <a:pt x="10081" y="14107"/>
                    <a:pt x="10453" y="14107"/>
                    <a:pt x="10825" y="13715"/>
                  </a:cubicBezTo>
                  <a:cubicBezTo>
                    <a:pt x="10825" y="11751"/>
                    <a:pt x="10825" y="11358"/>
                    <a:pt x="8963" y="10966"/>
                  </a:cubicBezTo>
                  <a:cubicBezTo>
                    <a:pt x="7101" y="10573"/>
                    <a:pt x="6729" y="10573"/>
                    <a:pt x="6729" y="10573"/>
                  </a:cubicBezTo>
                  <a:lnTo>
                    <a:pt x="7101" y="7431"/>
                  </a:lnTo>
                  <a:close/>
                </a:path>
              </a:pathLst>
            </a:custGeom>
            <a:solidFill>
              <a:srgbClr val="9C938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76" name="Shape 1476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101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260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9764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25" y="10943"/>
                    <a:pt x="25" y="10550"/>
                    <a:pt x="398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453" y="14084"/>
                    <a:pt x="10825" y="13692"/>
                  </a:cubicBezTo>
                  <a:cubicBezTo>
                    <a:pt x="10825" y="11728"/>
                    <a:pt x="10825" y="11335"/>
                    <a:pt x="8963" y="10943"/>
                  </a:cubicBezTo>
                  <a:cubicBezTo>
                    <a:pt x="7101" y="10550"/>
                    <a:pt x="6729" y="10550"/>
                    <a:pt x="6729" y="10550"/>
                  </a:cubicBezTo>
                  <a:lnTo>
                    <a:pt x="7101" y="7408"/>
                  </a:lnTo>
                  <a:close/>
                </a:path>
              </a:pathLst>
            </a:custGeom>
            <a:solidFill>
              <a:srgbClr val="9E959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77" name="Shape 1477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101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260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9764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25" y="10943"/>
                    <a:pt x="25" y="10550"/>
                    <a:pt x="398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453" y="14084"/>
                    <a:pt x="10825" y="13692"/>
                  </a:cubicBezTo>
                  <a:cubicBezTo>
                    <a:pt x="10825" y="11728"/>
                    <a:pt x="10825" y="11335"/>
                    <a:pt x="8963" y="10943"/>
                  </a:cubicBezTo>
                  <a:cubicBezTo>
                    <a:pt x="7101" y="10550"/>
                    <a:pt x="6729" y="10550"/>
                    <a:pt x="6729" y="10550"/>
                  </a:cubicBezTo>
                  <a:lnTo>
                    <a:pt x="7101" y="7408"/>
                  </a:lnTo>
                  <a:close/>
                </a:path>
              </a:pathLst>
            </a:custGeom>
            <a:solidFill>
              <a:srgbClr val="A0979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78" name="Shape 1478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101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260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9764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25" y="10943"/>
                    <a:pt x="25" y="10550"/>
                    <a:pt x="398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453" y="14084"/>
                    <a:pt x="10825" y="13692"/>
                  </a:cubicBezTo>
                  <a:cubicBezTo>
                    <a:pt x="10825" y="11728"/>
                    <a:pt x="10825" y="11335"/>
                    <a:pt x="8963" y="10943"/>
                  </a:cubicBezTo>
                  <a:cubicBezTo>
                    <a:pt x="7101" y="10550"/>
                    <a:pt x="6729" y="10550"/>
                    <a:pt x="6729" y="10550"/>
                  </a:cubicBezTo>
                  <a:lnTo>
                    <a:pt x="7101" y="7408"/>
                  </a:lnTo>
                  <a:close/>
                </a:path>
              </a:pathLst>
            </a:custGeom>
            <a:solidFill>
              <a:srgbClr val="A2999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79" name="Shape 1479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101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260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9764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25" y="10943"/>
                    <a:pt x="398" y="10550"/>
                    <a:pt x="398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453" y="14084"/>
                    <a:pt x="10825" y="13692"/>
                  </a:cubicBezTo>
                  <a:cubicBezTo>
                    <a:pt x="10825" y="11728"/>
                    <a:pt x="10825" y="11335"/>
                    <a:pt x="8963" y="10943"/>
                  </a:cubicBezTo>
                  <a:cubicBezTo>
                    <a:pt x="7101" y="10550"/>
                    <a:pt x="6729" y="10550"/>
                    <a:pt x="6729" y="10550"/>
                  </a:cubicBezTo>
                  <a:lnTo>
                    <a:pt x="7101" y="7408"/>
                  </a:lnTo>
                  <a:close/>
                </a:path>
              </a:pathLst>
            </a:custGeom>
            <a:solidFill>
              <a:srgbClr val="A49C9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80" name="Shape 1480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101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260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9764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25" y="10943"/>
                    <a:pt x="398" y="10550"/>
                    <a:pt x="398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453" y="14084"/>
                    <a:pt x="10825" y="13692"/>
                  </a:cubicBezTo>
                  <a:cubicBezTo>
                    <a:pt x="10825" y="11728"/>
                    <a:pt x="10825" y="11335"/>
                    <a:pt x="8963" y="10943"/>
                  </a:cubicBezTo>
                  <a:cubicBezTo>
                    <a:pt x="7101" y="10550"/>
                    <a:pt x="6729" y="10550"/>
                    <a:pt x="6729" y="10550"/>
                  </a:cubicBezTo>
                  <a:lnTo>
                    <a:pt x="7101" y="7408"/>
                  </a:lnTo>
                  <a:close/>
                </a:path>
              </a:pathLst>
            </a:custGeom>
            <a:solidFill>
              <a:srgbClr val="A69E9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81" name="Shape 1481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260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9764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25" y="10943"/>
                    <a:pt x="398" y="10550"/>
                    <a:pt x="398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453" y="14084"/>
                    <a:pt x="10825" y="13692"/>
                  </a:cubicBezTo>
                  <a:cubicBezTo>
                    <a:pt x="10825" y="11728"/>
                    <a:pt x="10825" y="11335"/>
                    <a:pt x="8963" y="10943"/>
                  </a:cubicBezTo>
                  <a:cubicBezTo>
                    <a:pt x="7101" y="10550"/>
                    <a:pt x="6729" y="10550"/>
                    <a:pt x="6729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A8A09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82" name="Shape 1482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260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9764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25" y="10943"/>
                    <a:pt x="398" y="10550"/>
                    <a:pt x="398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453" y="14084"/>
                    <a:pt x="10825" y="13692"/>
                  </a:cubicBezTo>
                  <a:cubicBezTo>
                    <a:pt x="10825" y="11728"/>
                    <a:pt x="10825" y="11335"/>
                    <a:pt x="8963" y="10943"/>
                  </a:cubicBezTo>
                  <a:cubicBezTo>
                    <a:pt x="7101" y="10550"/>
                    <a:pt x="6729" y="10550"/>
                    <a:pt x="6729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AAA29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83" name="Shape 1483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260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9764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398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453" y="14084"/>
                    <a:pt x="10825" y="13692"/>
                  </a:cubicBezTo>
                  <a:cubicBezTo>
                    <a:pt x="10825" y="11728"/>
                    <a:pt x="10825" y="11335"/>
                    <a:pt x="8963" y="10943"/>
                  </a:cubicBezTo>
                  <a:cubicBezTo>
                    <a:pt x="7101" y="10550"/>
                    <a:pt x="6729" y="10550"/>
                    <a:pt x="6729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ADA4A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84" name="Shape 1484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260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9764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398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453" y="14084"/>
                    <a:pt x="10825" y="13692"/>
                  </a:cubicBezTo>
                  <a:cubicBezTo>
                    <a:pt x="10825" y="11728"/>
                    <a:pt x="10825" y="11335"/>
                    <a:pt x="8963" y="10943"/>
                  </a:cubicBezTo>
                  <a:cubicBezTo>
                    <a:pt x="7101" y="10550"/>
                    <a:pt x="6729" y="10550"/>
                    <a:pt x="6729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AFA7A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85" name="Shape 1485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260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9764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398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453" y="14084"/>
                    <a:pt x="10825" y="13692"/>
                  </a:cubicBezTo>
                  <a:cubicBezTo>
                    <a:pt x="10825" y="11728"/>
                    <a:pt x="10825" y="11335"/>
                    <a:pt x="8963" y="10943"/>
                  </a:cubicBezTo>
                  <a:cubicBezTo>
                    <a:pt x="7101" y="10550"/>
                    <a:pt x="6729" y="10550"/>
                    <a:pt x="6729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B1A9A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86" name="Shape 1486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260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9764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398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453" y="14084"/>
                    <a:pt x="10825" y="13692"/>
                  </a:cubicBezTo>
                  <a:cubicBezTo>
                    <a:pt x="10825" y="11728"/>
                    <a:pt x="10825" y="11335"/>
                    <a:pt x="8963" y="10943"/>
                  </a:cubicBezTo>
                  <a:cubicBezTo>
                    <a:pt x="7101" y="10550"/>
                    <a:pt x="6729" y="10550"/>
                    <a:pt x="6729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B3ABA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87" name="Shape 1487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260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9764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398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453" y="14084"/>
                    <a:pt x="10825" y="13692"/>
                  </a:cubicBezTo>
                  <a:cubicBezTo>
                    <a:pt x="10825" y="11728"/>
                    <a:pt x="11198" y="11335"/>
                    <a:pt x="8963" y="10943"/>
                  </a:cubicBezTo>
                  <a:cubicBezTo>
                    <a:pt x="7101" y="10550"/>
                    <a:pt x="6729" y="10550"/>
                    <a:pt x="6729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B5ADA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88" name="Shape 1488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260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9764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398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453" y="14084"/>
                    <a:pt x="10825" y="13692"/>
                  </a:cubicBezTo>
                  <a:cubicBezTo>
                    <a:pt x="10825" y="11728"/>
                    <a:pt x="11198" y="11335"/>
                    <a:pt x="8963" y="10943"/>
                  </a:cubicBezTo>
                  <a:cubicBezTo>
                    <a:pt x="7101" y="10550"/>
                    <a:pt x="6729" y="10550"/>
                    <a:pt x="6729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B7B0A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89" name="Shape 1489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260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10157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398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453" y="14084"/>
                    <a:pt x="10825" y="13692"/>
                  </a:cubicBezTo>
                  <a:cubicBezTo>
                    <a:pt x="10825" y="11728"/>
                    <a:pt x="11198" y="11335"/>
                    <a:pt x="8963" y="10943"/>
                  </a:cubicBezTo>
                  <a:cubicBezTo>
                    <a:pt x="7101" y="10550"/>
                    <a:pt x="6729" y="10550"/>
                    <a:pt x="6729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B9B2A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90" name="Shape 1490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260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10157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398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453" y="14084"/>
                    <a:pt x="10825" y="13692"/>
                  </a:cubicBezTo>
                  <a:cubicBezTo>
                    <a:pt x="10825" y="11728"/>
                    <a:pt x="11198" y="11335"/>
                    <a:pt x="8963" y="10943"/>
                  </a:cubicBezTo>
                  <a:cubicBezTo>
                    <a:pt x="7101" y="10550"/>
                    <a:pt x="6729" y="10550"/>
                    <a:pt x="6729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BBB4B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91" name="Shape 1491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260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10157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398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825" y="14084"/>
                    <a:pt x="10825" y="13692"/>
                  </a:cubicBezTo>
                  <a:cubicBezTo>
                    <a:pt x="10825" y="11728"/>
                    <a:pt x="11198" y="11335"/>
                    <a:pt x="8963" y="10943"/>
                  </a:cubicBezTo>
                  <a:cubicBezTo>
                    <a:pt x="7101" y="10550"/>
                    <a:pt x="6729" y="10550"/>
                    <a:pt x="6729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BDB6B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92" name="Shape 1492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260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10157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398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825" y="14084"/>
                    <a:pt x="10825" y="13692"/>
                  </a:cubicBezTo>
                  <a:cubicBezTo>
                    <a:pt x="10825" y="11728"/>
                    <a:pt x="11198" y="11335"/>
                    <a:pt x="9336" y="10943"/>
                  </a:cubicBezTo>
                  <a:cubicBezTo>
                    <a:pt x="7101" y="10550"/>
                    <a:pt x="6729" y="10550"/>
                    <a:pt x="6729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BFB9B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93" name="Shape 1493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632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10157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398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825" y="14084"/>
                    <a:pt x="10825" y="13692"/>
                  </a:cubicBezTo>
                  <a:cubicBezTo>
                    <a:pt x="10825" y="11728"/>
                    <a:pt x="11198" y="11335"/>
                    <a:pt x="9336" y="10943"/>
                  </a:cubicBezTo>
                  <a:cubicBezTo>
                    <a:pt x="7101" y="10550"/>
                    <a:pt x="6729" y="10550"/>
                    <a:pt x="6729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C1BBB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94" name="Shape 1494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632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10157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770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825" y="14084"/>
                    <a:pt x="10825" y="13692"/>
                  </a:cubicBezTo>
                  <a:cubicBezTo>
                    <a:pt x="10825" y="11728"/>
                    <a:pt x="11198" y="11335"/>
                    <a:pt x="9336" y="10943"/>
                  </a:cubicBezTo>
                  <a:cubicBezTo>
                    <a:pt x="7101" y="10550"/>
                    <a:pt x="6729" y="10550"/>
                    <a:pt x="6729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C3BDB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95" name="Shape 1495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632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10157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770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825" y="14084"/>
                    <a:pt x="10825" y="13692"/>
                  </a:cubicBezTo>
                  <a:cubicBezTo>
                    <a:pt x="10825" y="11728"/>
                    <a:pt x="11198" y="11335"/>
                    <a:pt x="9336" y="10943"/>
                  </a:cubicBezTo>
                  <a:cubicBezTo>
                    <a:pt x="7101" y="10550"/>
                    <a:pt x="6729" y="10550"/>
                    <a:pt x="6729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C6C0B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96" name="Shape 1496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632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10157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770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825" y="14084"/>
                    <a:pt x="10825" y="13692"/>
                  </a:cubicBezTo>
                  <a:cubicBezTo>
                    <a:pt x="10825" y="11728"/>
                    <a:pt x="11198" y="11335"/>
                    <a:pt x="9336" y="10943"/>
                  </a:cubicBezTo>
                  <a:cubicBezTo>
                    <a:pt x="7101" y="10550"/>
                    <a:pt x="6729" y="10550"/>
                    <a:pt x="6729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C8C2C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97" name="Shape 1497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632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10157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770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825" y="14084"/>
                    <a:pt x="10825" y="13692"/>
                  </a:cubicBezTo>
                  <a:cubicBezTo>
                    <a:pt x="10825" y="11728"/>
                    <a:pt x="11198" y="11335"/>
                    <a:pt x="9336" y="10943"/>
                  </a:cubicBezTo>
                  <a:cubicBezTo>
                    <a:pt x="7101" y="10550"/>
                    <a:pt x="6729" y="10550"/>
                    <a:pt x="6729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CAC5C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98" name="Shape 1498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632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10157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770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8963" y="13692"/>
                    <a:pt x="8963" y="13692"/>
                    <a:pt x="9708" y="14084"/>
                  </a:cubicBezTo>
                  <a:cubicBezTo>
                    <a:pt x="10081" y="14084"/>
                    <a:pt x="10825" y="14084"/>
                    <a:pt x="10825" y="13692"/>
                  </a:cubicBezTo>
                  <a:cubicBezTo>
                    <a:pt x="10825" y="11728"/>
                    <a:pt x="11198" y="11335"/>
                    <a:pt x="9336" y="10943"/>
                  </a:cubicBezTo>
                  <a:cubicBezTo>
                    <a:pt x="7101" y="10550"/>
                    <a:pt x="6729" y="10550"/>
                    <a:pt x="7101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CCC7C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499" name="Shape 1499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632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10157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770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9336" y="13692"/>
                    <a:pt x="8963" y="13692"/>
                    <a:pt x="9708" y="14084"/>
                  </a:cubicBezTo>
                  <a:cubicBezTo>
                    <a:pt x="10081" y="14084"/>
                    <a:pt x="10825" y="14084"/>
                    <a:pt x="10825" y="13692"/>
                  </a:cubicBezTo>
                  <a:cubicBezTo>
                    <a:pt x="10825" y="11728"/>
                    <a:pt x="11198" y="11335"/>
                    <a:pt x="9336" y="10943"/>
                  </a:cubicBezTo>
                  <a:cubicBezTo>
                    <a:pt x="7101" y="10550"/>
                    <a:pt x="6729" y="10550"/>
                    <a:pt x="7101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CEC9C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00" name="Shape 1500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474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632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10157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770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9336" y="13692"/>
                    <a:pt x="8963" y="13692"/>
                    <a:pt x="9708" y="14084"/>
                  </a:cubicBezTo>
                  <a:cubicBezTo>
                    <a:pt x="10453" y="14084"/>
                    <a:pt x="10825" y="14084"/>
                    <a:pt x="10825" y="13692"/>
                  </a:cubicBezTo>
                  <a:cubicBezTo>
                    <a:pt x="10825" y="11728"/>
                    <a:pt x="11198" y="11335"/>
                    <a:pt x="9336" y="10943"/>
                  </a:cubicBezTo>
                  <a:cubicBezTo>
                    <a:pt x="7101" y="10550"/>
                    <a:pt x="6729" y="10550"/>
                    <a:pt x="7101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D1CCC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01" name="Shape 1501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846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632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10157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770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9336" y="13692"/>
                    <a:pt x="8963" y="13692"/>
                    <a:pt x="10081" y="14084"/>
                  </a:cubicBezTo>
                  <a:cubicBezTo>
                    <a:pt x="10453" y="14084"/>
                    <a:pt x="10825" y="14084"/>
                    <a:pt x="10825" y="13692"/>
                  </a:cubicBezTo>
                  <a:cubicBezTo>
                    <a:pt x="10825" y="11728"/>
                    <a:pt x="11198" y="11335"/>
                    <a:pt x="9336" y="10943"/>
                  </a:cubicBezTo>
                  <a:cubicBezTo>
                    <a:pt x="7101" y="10550"/>
                    <a:pt x="6729" y="10550"/>
                    <a:pt x="7101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D3CEC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02" name="Shape 1502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846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081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632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10157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770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9336" y="13692"/>
                    <a:pt x="8963" y="13692"/>
                    <a:pt x="10081" y="14084"/>
                  </a:cubicBezTo>
                  <a:cubicBezTo>
                    <a:pt x="10453" y="14084"/>
                    <a:pt x="10825" y="14084"/>
                    <a:pt x="10825" y="13692"/>
                  </a:cubicBezTo>
                  <a:cubicBezTo>
                    <a:pt x="10825" y="11728"/>
                    <a:pt x="11198" y="11335"/>
                    <a:pt x="9336" y="10943"/>
                  </a:cubicBezTo>
                  <a:cubicBezTo>
                    <a:pt x="7101" y="10550"/>
                    <a:pt x="6729" y="10550"/>
                    <a:pt x="7101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D5D1C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03" name="Shape 1503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846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453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632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10157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770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9336" y="13692"/>
                    <a:pt x="9336" y="13692"/>
                    <a:pt x="10081" y="14084"/>
                  </a:cubicBezTo>
                  <a:cubicBezTo>
                    <a:pt x="10453" y="14084"/>
                    <a:pt x="10825" y="14084"/>
                    <a:pt x="10825" y="13692"/>
                  </a:cubicBezTo>
                  <a:cubicBezTo>
                    <a:pt x="10825" y="11728"/>
                    <a:pt x="11198" y="11335"/>
                    <a:pt x="9336" y="10943"/>
                  </a:cubicBezTo>
                  <a:cubicBezTo>
                    <a:pt x="7101" y="10550"/>
                    <a:pt x="6729" y="10550"/>
                    <a:pt x="7101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D7D3D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04" name="Shape 1504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846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453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515" y="5052"/>
                    <a:pt x="1515" y="5052"/>
                    <a:pt x="1515" y="4659"/>
                  </a:cubicBezTo>
                  <a:cubicBezTo>
                    <a:pt x="1887" y="3088"/>
                    <a:pt x="2632" y="-1232"/>
                    <a:pt x="11943" y="339"/>
                  </a:cubicBezTo>
                  <a:cubicBezTo>
                    <a:pt x="17529" y="1124"/>
                    <a:pt x="21253" y="3873"/>
                    <a:pt x="20508" y="7015"/>
                  </a:cubicBezTo>
                  <a:cubicBezTo>
                    <a:pt x="20508" y="8979"/>
                    <a:pt x="17901" y="10157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770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9336" y="13692"/>
                    <a:pt x="9336" y="13692"/>
                    <a:pt x="10081" y="14084"/>
                  </a:cubicBezTo>
                  <a:cubicBezTo>
                    <a:pt x="10453" y="14084"/>
                    <a:pt x="10825" y="14084"/>
                    <a:pt x="10825" y="13692"/>
                  </a:cubicBezTo>
                  <a:cubicBezTo>
                    <a:pt x="10825" y="11728"/>
                    <a:pt x="11198" y="11335"/>
                    <a:pt x="9336" y="10943"/>
                  </a:cubicBezTo>
                  <a:cubicBezTo>
                    <a:pt x="7101" y="10550"/>
                    <a:pt x="6729" y="10550"/>
                    <a:pt x="7101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D9D5D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05" name="Shape 1505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846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453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887" y="5052"/>
                    <a:pt x="1515" y="5052"/>
                    <a:pt x="1515" y="4659"/>
                  </a:cubicBezTo>
                  <a:cubicBezTo>
                    <a:pt x="1887" y="3088"/>
                    <a:pt x="2632" y="-1232"/>
                    <a:pt x="11943" y="339"/>
                  </a:cubicBezTo>
                  <a:cubicBezTo>
                    <a:pt x="17529" y="1517"/>
                    <a:pt x="21253" y="3873"/>
                    <a:pt x="20508" y="7015"/>
                  </a:cubicBezTo>
                  <a:cubicBezTo>
                    <a:pt x="20508" y="8979"/>
                    <a:pt x="17901" y="10157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770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9336" y="13692"/>
                    <a:pt x="9336" y="13692"/>
                    <a:pt x="10081" y="14084"/>
                  </a:cubicBezTo>
                  <a:cubicBezTo>
                    <a:pt x="10453" y="14084"/>
                    <a:pt x="10825" y="14084"/>
                    <a:pt x="10825" y="13692"/>
                  </a:cubicBezTo>
                  <a:cubicBezTo>
                    <a:pt x="10825" y="11728"/>
                    <a:pt x="11198" y="11335"/>
                    <a:pt x="9336" y="10943"/>
                  </a:cubicBezTo>
                  <a:cubicBezTo>
                    <a:pt x="7101" y="10550"/>
                    <a:pt x="6729" y="10550"/>
                    <a:pt x="7101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DCD8D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06" name="Shape 1506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846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453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887" y="5052"/>
                    <a:pt x="1515" y="5052"/>
                    <a:pt x="1515" y="4659"/>
                  </a:cubicBezTo>
                  <a:cubicBezTo>
                    <a:pt x="1887" y="3088"/>
                    <a:pt x="2632" y="-1232"/>
                    <a:pt x="11943" y="339"/>
                  </a:cubicBezTo>
                  <a:cubicBezTo>
                    <a:pt x="17529" y="1517"/>
                    <a:pt x="21253" y="3873"/>
                    <a:pt x="20508" y="7015"/>
                  </a:cubicBezTo>
                  <a:cubicBezTo>
                    <a:pt x="20508" y="8979"/>
                    <a:pt x="17901" y="10157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770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9336" y="13692"/>
                    <a:pt x="9336" y="13692"/>
                    <a:pt x="10081" y="14084"/>
                  </a:cubicBezTo>
                  <a:cubicBezTo>
                    <a:pt x="10453" y="14084"/>
                    <a:pt x="10825" y="14084"/>
                    <a:pt x="10825" y="13692"/>
                  </a:cubicBezTo>
                  <a:cubicBezTo>
                    <a:pt x="10825" y="11728"/>
                    <a:pt x="11198" y="11335"/>
                    <a:pt x="9336" y="10943"/>
                  </a:cubicBezTo>
                  <a:cubicBezTo>
                    <a:pt x="7101" y="10550"/>
                    <a:pt x="6729" y="10550"/>
                    <a:pt x="7101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DEDAD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07" name="Shape 1507"/>
            <p:cNvSpPr/>
            <p:nvPr/>
          </p:nvSpPr>
          <p:spPr>
            <a:xfrm>
              <a:off x="2331762" y="1202486"/>
              <a:ext cx="266505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3" h="19535" extrusionOk="0">
                  <a:moveTo>
                    <a:pt x="7474" y="7408"/>
                  </a:moveTo>
                  <a:cubicBezTo>
                    <a:pt x="7474" y="7015"/>
                    <a:pt x="7846" y="7015"/>
                    <a:pt x="9708" y="7408"/>
                  </a:cubicBezTo>
                  <a:cubicBezTo>
                    <a:pt x="10825" y="7408"/>
                    <a:pt x="11570" y="7408"/>
                    <a:pt x="11570" y="7015"/>
                  </a:cubicBezTo>
                  <a:cubicBezTo>
                    <a:pt x="11943" y="5444"/>
                    <a:pt x="11943" y="5444"/>
                    <a:pt x="11198" y="5052"/>
                  </a:cubicBezTo>
                  <a:cubicBezTo>
                    <a:pt x="10453" y="5052"/>
                    <a:pt x="10453" y="5052"/>
                    <a:pt x="10453" y="6230"/>
                  </a:cubicBezTo>
                  <a:cubicBezTo>
                    <a:pt x="10081" y="6623"/>
                    <a:pt x="10081" y="6623"/>
                    <a:pt x="9708" y="6623"/>
                  </a:cubicBezTo>
                  <a:cubicBezTo>
                    <a:pt x="1887" y="5052"/>
                    <a:pt x="1887" y="5052"/>
                    <a:pt x="1887" y="5052"/>
                  </a:cubicBezTo>
                  <a:cubicBezTo>
                    <a:pt x="1887" y="5052"/>
                    <a:pt x="1515" y="5052"/>
                    <a:pt x="1515" y="4659"/>
                  </a:cubicBezTo>
                  <a:cubicBezTo>
                    <a:pt x="1887" y="3088"/>
                    <a:pt x="2632" y="-1232"/>
                    <a:pt x="11943" y="339"/>
                  </a:cubicBezTo>
                  <a:cubicBezTo>
                    <a:pt x="17529" y="1517"/>
                    <a:pt x="21253" y="3873"/>
                    <a:pt x="20508" y="7015"/>
                  </a:cubicBezTo>
                  <a:cubicBezTo>
                    <a:pt x="20508" y="8979"/>
                    <a:pt x="17901" y="10157"/>
                    <a:pt x="16039" y="10157"/>
                  </a:cubicBezTo>
                  <a:cubicBezTo>
                    <a:pt x="15667" y="10157"/>
                    <a:pt x="15667" y="10157"/>
                    <a:pt x="15667" y="10157"/>
                  </a:cubicBezTo>
                  <a:cubicBezTo>
                    <a:pt x="15667" y="10550"/>
                    <a:pt x="15667" y="10550"/>
                    <a:pt x="16039" y="10550"/>
                  </a:cubicBezTo>
                  <a:cubicBezTo>
                    <a:pt x="17901" y="11335"/>
                    <a:pt x="20136" y="12906"/>
                    <a:pt x="19763" y="15263"/>
                  </a:cubicBezTo>
                  <a:cubicBezTo>
                    <a:pt x="19391" y="18404"/>
                    <a:pt x="14922" y="20368"/>
                    <a:pt x="8963" y="19190"/>
                  </a:cubicBezTo>
                  <a:cubicBezTo>
                    <a:pt x="3377" y="18404"/>
                    <a:pt x="-347" y="15263"/>
                    <a:pt x="25" y="12121"/>
                  </a:cubicBezTo>
                  <a:cubicBezTo>
                    <a:pt x="398" y="10943"/>
                    <a:pt x="398" y="10550"/>
                    <a:pt x="770" y="10943"/>
                  </a:cubicBezTo>
                  <a:cubicBezTo>
                    <a:pt x="8963" y="12121"/>
                    <a:pt x="8963" y="12121"/>
                    <a:pt x="8963" y="12121"/>
                  </a:cubicBezTo>
                  <a:cubicBezTo>
                    <a:pt x="9336" y="12121"/>
                    <a:pt x="9336" y="12121"/>
                    <a:pt x="9336" y="12121"/>
                  </a:cubicBezTo>
                  <a:cubicBezTo>
                    <a:pt x="9336" y="13692"/>
                    <a:pt x="9336" y="13692"/>
                    <a:pt x="10081" y="14084"/>
                  </a:cubicBezTo>
                  <a:cubicBezTo>
                    <a:pt x="10453" y="14084"/>
                    <a:pt x="10825" y="14084"/>
                    <a:pt x="10825" y="13692"/>
                  </a:cubicBezTo>
                  <a:cubicBezTo>
                    <a:pt x="10825" y="11728"/>
                    <a:pt x="11198" y="11335"/>
                    <a:pt x="9336" y="10943"/>
                  </a:cubicBezTo>
                  <a:cubicBezTo>
                    <a:pt x="7101" y="10550"/>
                    <a:pt x="6729" y="10550"/>
                    <a:pt x="7101" y="10550"/>
                  </a:cubicBezTo>
                  <a:lnTo>
                    <a:pt x="7474" y="7408"/>
                  </a:lnTo>
                  <a:close/>
                </a:path>
              </a:pathLst>
            </a:custGeom>
            <a:solidFill>
              <a:srgbClr val="E0DDD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08" name="Shape 1508"/>
            <p:cNvSpPr/>
            <p:nvPr/>
          </p:nvSpPr>
          <p:spPr>
            <a:xfrm>
              <a:off x="2335685" y="1202486"/>
              <a:ext cx="262582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00" h="19535" extrusionOk="0">
                  <a:moveTo>
                    <a:pt x="7171" y="7408"/>
                  </a:moveTo>
                  <a:cubicBezTo>
                    <a:pt x="7171" y="7015"/>
                    <a:pt x="7543" y="7015"/>
                    <a:pt x="9405" y="7408"/>
                  </a:cubicBezTo>
                  <a:cubicBezTo>
                    <a:pt x="10522" y="7408"/>
                    <a:pt x="11267" y="7408"/>
                    <a:pt x="11267" y="7015"/>
                  </a:cubicBezTo>
                  <a:cubicBezTo>
                    <a:pt x="11640" y="5444"/>
                    <a:pt x="11640" y="5444"/>
                    <a:pt x="10895" y="5052"/>
                  </a:cubicBezTo>
                  <a:cubicBezTo>
                    <a:pt x="10150" y="5052"/>
                    <a:pt x="10150" y="5052"/>
                    <a:pt x="10150" y="6230"/>
                  </a:cubicBezTo>
                  <a:cubicBezTo>
                    <a:pt x="10150" y="6623"/>
                    <a:pt x="9778" y="6623"/>
                    <a:pt x="9405" y="6623"/>
                  </a:cubicBezTo>
                  <a:cubicBezTo>
                    <a:pt x="1584" y="5052"/>
                    <a:pt x="1584" y="5052"/>
                    <a:pt x="1584" y="5052"/>
                  </a:cubicBezTo>
                  <a:cubicBezTo>
                    <a:pt x="1584" y="5052"/>
                    <a:pt x="1212" y="5052"/>
                    <a:pt x="1212" y="4659"/>
                  </a:cubicBezTo>
                  <a:cubicBezTo>
                    <a:pt x="1584" y="3088"/>
                    <a:pt x="2329" y="-1232"/>
                    <a:pt x="11640" y="339"/>
                  </a:cubicBezTo>
                  <a:cubicBezTo>
                    <a:pt x="17226" y="1517"/>
                    <a:pt x="20950" y="3873"/>
                    <a:pt x="20205" y="7015"/>
                  </a:cubicBezTo>
                  <a:cubicBezTo>
                    <a:pt x="20205" y="8979"/>
                    <a:pt x="17598" y="10157"/>
                    <a:pt x="15736" y="10157"/>
                  </a:cubicBezTo>
                  <a:cubicBezTo>
                    <a:pt x="15364" y="10157"/>
                    <a:pt x="15364" y="10157"/>
                    <a:pt x="15364" y="10157"/>
                  </a:cubicBezTo>
                  <a:cubicBezTo>
                    <a:pt x="15364" y="10550"/>
                    <a:pt x="15364" y="10550"/>
                    <a:pt x="15736" y="10550"/>
                  </a:cubicBezTo>
                  <a:cubicBezTo>
                    <a:pt x="17598" y="11335"/>
                    <a:pt x="19833" y="12906"/>
                    <a:pt x="19460" y="15263"/>
                  </a:cubicBezTo>
                  <a:cubicBezTo>
                    <a:pt x="19088" y="18404"/>
                    <a:pt x="14619" y="20368"/>
                    <a:pt x="8660" y="19190"/>
                  </a:cubicBezTo>
                  <a:cubicBezTo>
                    <a:pt x="3074" y="18404"/>
                    <a:pt x="-650" y="15263"/>
                    <a:pt x="95" y="12121"/>
                  </a:cubicBezTo>
                  <a:cubicBezTo>
                    <a:pt x="95" y="10943"/>
                    <a:pt x="95" y="10550"/>
                    <a:pt x="467" y="10943"/>
                  </a:cubicBezTo>
                  <a:cubicBezTo>
                    <a:pt x="8660" y="12121"/>
                    <a:pt x="8660" y="12121"/>
                    <a:pt x="8660" y="12121"/>
                  </a:cubicBezTo>
                  <a:cubicBezTo>
                    <a:pt x="9033" y="12121"/>
                    <a:pt x="9033" y="12121"/>
                    <a:pt x="9033" y="12121"/>
                  </a:cubicBezTo>
                  <a:cubicBezTo>
                    <a:pt x="9033" y="13692"/>
                    <a:pt x="9033" y="13692"/>
                    <a:pt x="9778" y="14084"/>
                  </a:cubicBezTo>
                  <a:cubicBezTo>
                    <a:pt x="10150" y="14084"/>
                    <a:pt x="10522" y="14084"/>
                    <a:pt x="10522" y="13692"/>
                  </a:cubicBezTo>
                  <a:cubicBezTo>
                    <a:pt x="10895" y="11728"/>
                    <a:pt x="10895" y="11335"/>
                    <a:pt x="9033" y="10943"/>
                  </a:cubicBezTo>
                  <a:cubicBezTo>
                    <a:pt x="6798" y="10550"/>
                    <a:pt x="6798" y="10550"/>
                    <a:pt x="6798" y="10550"/>
                  </a:cubicBezTo>
                  <a:lnTo>
                    <a:pt x="7171" y="7408"/>
                  </a:lnTo>
                  <a:close/>
                </a:path>
              </a:pathLst>
            </a:custGeom>
            <a:solidFill>
              <a:srgbClr val="E3DFD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09" name="Shape 1509"/>
            <p:cNvSpPr/>
            <p:nvPr/>
          </p:nvSpPr>
          <p:spPr>
            <a:xfrm>
              <a:off x="2335685" y="1202486"/>
              <a:ext cx="262582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00" h="19535" extrusionOk="0">
                  <a:moveTo>
                    <a:pt x="7171" y="7408"/>
                  </a:moveTo>
                  <a:cubicBezTo>
                    <a:pt x="7171" y="7015"/>
                    <a:pt x="7543" y="7015"/>
                    <a:pt x="9405" y="7408"/>
                  </a:cubicBezTo>
                  <a:cubicBezTo>
                    <a:pt x="10522" y="7408"/>
                    <a:pt x="11267" y="7408"/>
                    <a:pt x="11267" y="7015"/>
                  </a:cubicBezTo>
                  <a:cubicBezTo>
                    <a:pt x="11640" y="5444"/>
                    <a:pt x="11640" y="5444"/>
                    <a:pt x="10895" y="5052"/>
                  </a:cubicBezTo>
                  <a:cubicBezTo>
                    <a:pt x="10150" y="5052"/>
                    <a:pt x="10150" y="5052"/>
                    <a:pt x="10150" y="6230"/>
                  </a:cubicBezTo>
                  <a:cubicBezTo>
                    <a:pt x="10150" y="6623"/>
                    <a:pt x="9778" y="6623"/>
                    <a:pt x="9405" y="6623"/>
                  </a:cubicBezTo>
                  <a:cubicBezTo>
                    <a:pt x="1584" y="5052"/>
                    <a:pt x="1584" y="5052"/>
                    <a:pt x="1584" y="5052"/>
                  </a:cubicBezTo>
                  <a:cubicBezTo>
                    <a:pt x="1584" y="5052"/>
                    <a:pt x="1212" y="5052"/>
                    <a:pt x="1212" y="4659"/>
                  </a:cubicBezTo>
                  <a:cubicBezTo>
                    <a:pt x="1584" y="3088"/>
                    <a:pt x="2329" y="-1232"/>
                    <a:pt x="11640" y="339"/>
                  </a:cubicBezTo>
                  <a:cubicBezTo>
                    <a:pt x="17226" y="1517"/>
                    <a:pt x="20950" y="3873"/>
                    <a:pt x="20205" y="7015"/>
                  </a:cubicBezTo>
                  <a:cubicBezTo>
                    <a:pt x="20205" y="8979"/>
                    <a:pt x="17598" y="10157"/>
                    <a:pt x="15736" y="10157"/>
                  </a:cubicBezTo>
                  <a:cubicBezTo>
                    <a:pt x="15364" y="10157"/>
                    <a:pt x="15364" y="10157"/>
                    <a:pt x="15364" y="10157"/>
                  </a:cubicBezTo>
                  <a:cubicBezTo>
                    <a:pt x="15364" y="10550"/>
                    <a:pt x="15364" y="10550"/>
                    <a:pt x="15736" y="10550"/>
                  </a:cubicBezTo>
                  <a:cubicBezTo>
                    <a:pt x="17598" y="11335"/>
                    <a:pt x="19833" y="12906"/>
                    <a:pt x="19460" y="15263"/>
                  </a:cubicBezTo>
                  <a:cubicBezTo>
                    <a:pt x="19088" y="18404"/>
                    <a:pt x="14619" y="20368"/>
                    <a:pt x="8660" y="19190"/>
                  </a:cubicBezTo>
                  <a:cubicBezTo>
                    <a:pt x="3074" y="18404"/>
                    <a:pt x="-650" y="15263"/>
                    <a:pt x="95" y="12121"/>
                  </a:cubicBezTo>
                  <a:cubicBezTo>
                    <a:pt x="95" y="10943"/>
                    <a:pt x="95" y="10550"/>
                    <a:pt x="467" y="10943"/>
                  </a:cubicBezTo>
                  <a:cubicBezTo>
                    <a:pt x="8660" y="12121"/>
                    <a:pt x="8660" y="12121"/>
                    <a:pt x="8660" y="12121"/>
                  </a:cubicBezTo>
                  <a:cubicBezTo>
                    <a:pt x="9033" y="12121"/>
                    <a:pt x="9033" y="12121"/>
                    <a:pt x="9033" y="12121"/>
                  </a:cubicBezTo>
                  <a:cubicBezTo>
                    <a:pt x="9033" y="13692"/>
                    <a:pt x="9033" y="13692"/>
                    <a:pt x="9778" y="14084"/>
                  </a:cubicBezTo>
                  <a:cubicBezTo>
                    <a:pt x="10150" y="14084"/>
                    <a:pt x="10522" y="14084"/>
                    <a:pt x="10522" y="13692"/>
                  </a:cubicBezTo>
                  <a:cubicBezTo>
                    <a:pt x="10895" y="11728"/>
                    <a:pt x="10895" y="11335"/>
                    <a:pt x="9033" y="10943"/>
                  </a:cubicBezTo>
                  <a:cubicBezTo>
                    <a:pt x="6798" y="10550"/>
                    <a:pt x="6798" y="10550"/>
                    <a:pt x="6798" y="10550"/>
                  </a:cubicBezTo>
                  <a:lnTo>
                    <a:pt x="7171" y="7408"/>
                  </a:lnTo>
                  <a:close/>
                </a:path>
              </a:pathLst>
            </a:custGeom>
            <a:solidFill>
              <a:srgbClr val="E5E2E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10" name="Shape 1510"/>
            <p:cNvSpPr/>
            <p:nvPr/>
          </p:nvSpPr>
          <p:spPr>
            <a:xfrm>
              <a:off x="2335689" y="1202486"/>
              <a:ext cx="262578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99" h="19535" extrusionOk="0">
                  <a:moveTo>
                    <a:pt x="7171" y="7408"/>
                  </a:moveTo>
                  <a:cubicBezTo>
                    <a:pt x="7171" y="7015"/>
                    <a:pt x="7543" y="7015"/>
                    <a:pt x="9405" y="7408"/>
                  </a:cubicBezTo>
                  <a:cubicBezTo>
                    <a:pt x="10522" y="7408"/>
                    <a:pt x="11267" y="7408"/>
                    <a:pt x="11267" y="7015"/>
                  </a:cubicBezTo>
                  <a:cubicBezTo>
                    <a:pt x="11640" y="5444"/>
                    <a:pt x="11640" y="5444"/>
                    <a:pt x="10895" y="5052"/>
                  </a:cubicBezTo>
                  <a:cubicBezTo>
                    <a:pt x="10150" y="5052"/>
                    <a:pt x="10150" y="5052"/>
                    <a:pt x="10150" y="6230"/>
                  </a:cubicBezTo>
                  <a:cubicBezTo>
                    <a:pt x="10150" y="6623"/>
                    <a:pt x="9778" y="6623"/>
                    <a:pt x="9405" y="6623"/>
                  </a:cubicBezTo>
                  <a:cubicBezTo>
                    <a:pt x="1584" y="5052"/>
                    <a:pt x="1584" y="5052"/>
                    <a:pt x="1584" y="5052"/>
                  </a:cubicBezTo>
                  <a:cubicBezTo>
                    <a:pt x="1584" y="5052"/>
                    <a:pt x="1212" y="5052"/>
                    <a:pt x="1212" y="4659"/>
                  </a:cubicBezTo>
                  <a:cubicBezTo>
                    <a:pt x="1584" y="3088"/>
                    <a:pt x="2329" y="-1232"/>
                    <a:pt x="11640" y="339"/>
                  </a:cubicBezTo>
                  <a:cubicBezTo>
                    <a:pt x="17226" y="1517"/>
                    <a:pt x="20950" y="3873"/>
                    <a:pt x="20205" y="7015"/>
                  </a:cubicBezTo>
                  <a:cubicBezTo>
                    <a:pt x="20205" y="8979"/>
                    <a:pt x="17598" y="10157"/>
                    <a:pt x="15736" y="10157"/>
                  </a:cubicBezTo>
                  <a:cubicBezTo>
                    <a:pt x="15364" y="10157"/>
                    <a:pt x="15364" y="10157"/>
                    <a:pt x="15364" y="10157"/>
                  </a:cubicBezTo>
                  <a:cubicBezTo>
                    <a:pt x="15364" y="10550"/>
                    <a:pt x="15364" y="10550"/>
                    <a:pt x="15736" y="10550"/>
                  </a:cubicBezTo>
                  <a:cubicBezTo>
                    <a:pt x="17598" y="11335"/>
                    <a:pt x="19833" y="12906"/>
                    <a:pt x="19460" y="15263"/>
                  </a:cubicBezTo>
                  <a:cubicBezTo>
                    <a:pt x="19088" y="18404"/>
                    <a:pt x="14619" y="20368"/>
                    <a:pt x="9033" y="19190"/>
                  </a:cubicBezTo>
                  <a:cubicBezTo>
                    <a:pt x="3074" y="18404"/>
                    <a:pt x="-650" y="15263"/>
                    <a:pt x="95" y="12121"/>
                  </a:cubicBezTo>
                  <a:cubicBezTo>
                    <a:pt x="95" y="10943"/>
                    <a:pt x="95" y="10943"/>
                    <a:pt x="467" y="10943"/>
                  </a:cubicBezTo>
                  <a:cubicBezTo>
                    <a:pt x="8660" y="12121"/>
                    <a:pt x="8660" y="12121"/>
                    <a:pt x="8660" y="12121"/>
                  </a:cubicBezTo>
                  <a:cubicBezTo>
                    <a:pt x="9033" y="12121"/>
                    <a:pt x="9033" y="12121"/>
                    <a:pt x="9033" y="12121"/>
                  </a:cubicBezTo>
                  <a:cubicBezTo>
                    <a:pt x="9033" y="13692"/>
                    <a:pt x="9033" y="14084"/>
                    <a:pt x="9778" y="14084"/>
                  </a:cubicBezTo>
                  <a:cubicBezTo>
                    <a:pt x="10150" y="14084"/>
                    <a:pt x="10522" y="14084"/>
                    <a:pt x="10522" y="13692"/>
                  </a:cubicBezTo>
                  <a:cubicBezTo>
                    <a:pt x="10895" y="11728"/>
                    <a:pt x="10895" y="11335"/>
                    <a:pt x="9033" y="10943"/>
                  </a:cubicBezTo>
                  <a:cubicBezTo>
                    <a:pt x="6798" y="10550"/>
                    <a:pt x="6798" y="10550"/>
                    <a:pt x="6798" y="10550"/>
                  </a:cubicBezTo>
                  <a:lnTo>
                    <a:pt x="7171" y="7408"/>
                  </a:lnTo>
                  <a:close/>
                </a:path>
              </a:pathLst>
            </a:custGeom>
            <a:solidFill>
              <a:srgbClr val="E7E4E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11" name="Shape 1511"/>
            <p:cNvSpPr/>
            <p:nvPr/>
          </p:nvSpPr>
          <p:spPr>
            <a:xfrm>
              <a:off x="2335689" y="1202486"/>
              <a:ext cx="262578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99" h="19535" extrusionOk="0">
                  <a:moveTo>
                    <a:pt x="7171" y="7408"/>
                  </a:moveTo>
                  <a:cubicBezTo>
                    <a:pt x="7171" y="7015"/>
                    <a:pt x="7543" y="7015"/>
                    <a:pt x="9405" y="7408"/>
                  </a:cubicBezTo>
                  <a:cubicBezTo>
                    <a:pt x="10522" y="7408"/>
                    <a:pt x="11267" y="7408"/>
                    <a:pt x="11267" y="7015"/>
                  </a:cubicBezTo>
                  <a:cubicBezTo>
                    <a:pt x="11640" y="5444"/>
                    <a:pt x="11640" y="5444"/>
                    <a:pt x="10895" y="5052"/>
                  </a:cubicBezTo>
                  <a:cubicBezTo>
                    <a:pt x="10150" y="5052"/>
                    <a:pt x="10150" y="5052"/>
                    <a:pt x="10150" y="6230"/>
                  </a:cubicBezTo>
                  <a:cubicBezTo>
                    <a:pt x="10150" y="6623"/>
                    <a:pt x="9778" y="6623"/>
                    <a:pt x="9405" y="6623"/>
                  </a:cubicBezTo>
                  <a:cubicBezTo>
                    <a:pt x="1584" y="5052"/>
                    <a:pt x="1584" y="5052"/>
                    <a:pt x="1584" y="5052"/>
                  </a:cubicBezTo>
                  <a:cubicBezTo>
                    <a:pt x="1584" y="5052"/>
                    <a:pt x="1212" y="5052"/>
                    <a:pt x="1212" y="4659"/>
                  </a:cubicBezTo>
                  <a:cubicBezTo>
                    <a:pt x="1584" y="3088"/>
                    <a:pt x="2329" y="-1232"/>
                    <a:pt x="11640" y="339"/>
                  </a:cubicBezTo>
                  <a:cubicBezTo>
                    <a:pt x="17226" y="1517"/>
                    <a:pt x="20950" y="3873"/>
                    <a:pt x="20205" y="7015"/>
                  </a:cubicBezTo>
                  <a:cubicBezTo>
                    <a:pt x="20205" y="8979"/>
                    <a:pt x="17598" y="10157"/>
                    <a:pt x="15736" y="10157"/>
                  </a:cubicBezTo>
                  <a:cubicBezTo>
                    <a:pt x="15364" y="10157"/>
                    <a:pt x="15364" y="10157"/>
                    <a:pt x="15364" y="10157"/>
                  </a:cubicBezTo>
                  <a:cubicBezTo>
                    <a:pt x="15364" y="10550"/>
                    <a:pt x="15364" y="10550"/>
                    <a:pt x="15736" y="10550"/>
                  </a:cubicBezTo>
                  <a:cubicBezTo>
                    <a:pt x="17598" y="11335"/>
                    <a:pt x="19833" y="12906"/>
                    <a:pt x="19460" y="15263"/>
                  </a:cubicBezTo>
                  <a:cubicBezTo>
                    <a:pt x="19088" y="18404"/>
                    <a:pt x="14619" y="20368"/>
                    <a:pt x="9033" y="19190"/>
                  </a:cubicBezTo>
                  <a:cubicBezTo>
                    <a:pt x="3074" y="18404"/>
                    <a:pt x="-650" y="15263"/>
                    <a:pt x="95" y="12121"/>
                  </a:cubicBezTo>
                  <a:cubicBezTo>
                    <a:pt x="95" y="10943"/>
                    <a:pt x="95" y="10943"/>
                    <a:pt x="467" y="10943"/>
                  </a:cubicBezTo>
                  <a:cubicBezTo>
                    <a:pt x="8660" y="12121"/>
                    <a:pt x="8660" y="12121"/>
                    <a:pt x="8660" y="12121"/>
                  </a:cubicBezTo>
                  <a:cubicBezTo>
                    <a:pt x="9033" y="12121"/>
                    <a:pt x="9033" y="12121"/>
                    <a:pt x="9033" y="12121"/>
                  </a:cubicBezTo>
                  <a:cubicBezTo>
                    <a:pt x="9033" y="13692"/>
                    <a:pt x="9033" y="14084"/>
                    <a:pt x="9778" y="14084"/>
                  </a:cubicBezTo>
                  <a:cubicBezTo>
                    <a:pt x="10150" y="14084"/>
                    <a:pt x="10522" y="14084"/>
                    <a:pt x="10522" y="13692"/>
                  </a:cubicBezTo>
                  <a:cubicBezTo>
                    <a:pt x="10895" y="11728"/>
                    <a:pt x="10895" y="11335"/>
                    <a:pt x="9033" y="10943"/>
                  </a:cubicBezTo>
                  <a:cubicBezTo>
                    <a:pt x="6798" y="10550"/>
                    <a:pt x="6798" y="10550"/>
                    <a:pt x="6798" y="10550"/>
                  </a:cubicBezTo>
                  <a:lnTo>
                    <a:pt x="7171" y="7408"/>
                  </a:lnTo>
                  <a:close/>
                </a:path>
              </a:pathLst>
            </a:custGeom>
            <a:solidFill>
              <a:srgbClr val="E9E7E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12" name="Shape 1512"/>
            <p:cNvSpPr/>
            <p:nvPr/>
          </p:nvSpPr>
          <p:spPr>
            <a:xfrm>
              <a:off x="2335689" y="1202486"/>
              <a:ext cx="262578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99" h="19535" extrusionOk="0">
                  <a:moveTo>
                    <a:pt x="7171" y="7408"/>
                  </a:moveTo>
                  <a:cubicBezTo>
                    <a:pt x="7171" y="7015"/>
                    <a:pt x="7543" y="7015"/>
                    <a:pt x="9405" y="7408"/>
                  </a:cubicBezTo>
                  <a:cubicBezTo>
                    <a:pt x="10522" y="7408"/>
                    <a:pt x="11267" y="7408"/>
                    <a:pt x="11267" y="7015"/>
                  </a:cubicBezTo>
                  <a:cubicBezTo>
                    <a:pt x="11640" y="5444"/>
                    <a:pt x="11640" y="5444"/>
                    <a:pt x="10895" y="5052"/>
                  </a:cubicBezTo>
                  <a:cubicBezTo>
                    <a:pt x="10150" y="5052"/>
                    <a:pt x="10150" y="5052"/>
                    <a:pt x="10150" y="6230"/>
                  </a:cubicBezTo>
                  <a:cubicBezTo>
                    <a:pt x="10150" y="6623"/>
                    <a:pt x="9778" y="6623"/>
                    <a:pt x="9405" y="6623"/>
                  </a:cubicBezTo>
                  <a:cubicBezTo>
                    <a:pt x="1584" y="5052"/>
                    <a:pt x="1584" y="5052"/>
                    <a:pt x="1584" y="5052"/>
                  </a:cubicBezTo>
                  <a:cubicBezTo>
                    <a:pt x="1584" y="5052"/>
                    <a:pt x="1212" y="5052"/>
                    <a:pt x="1212" y="4659"/>
                  </a:cubicBezTo>
                  <a:cubicBezTo>
                    <a:pt x="1584" y="3088"/>
                    <a:pt x="2329" y="-1232"/>
                    <a:pt x="11640" y="339"/>
                  </a:cubicBezTo>
                  <a:cubicBezTo>
                    <a:pt x="17226" y="1517"/>
                    <a:pt x="20950" y="3873"/>
                    <a:pt x="20205" y="7015"/>
                  </a:cubicBezTo>
                  <a:cubicBezTo>
                    <a:pt x="20205" y="8979"/>
                    <a:pt x="17598" y="10157"/>
                    <a:pt x="15736" y="10157"/>
                  </a:cubicBezTo>
                  <a:cubicBezTo>
                    <a:pt x="15364" y="10157"/>
                    <a:pt x="15364" y="10157"/>
                    <a:pt x="15364" y="10157"/>
                  </a:cubicBezTo>
                  <a:cubicBezTo>
                    <a:pt x="15364" y="10550"/>
                    <a:pt x="15364" y="10550"/>
                    <a:pt x="15736" y="10550"/>
                  </a:cubicBezTo>
                  <a:cubicBezTo>
                    <a:pt x="17598" y="11335"/>
                    <a:pt x="19833" y="12906"/>
                    <a:pt x="19460" y="15263"/>
                  </a:cubicBezTo>
                  <a:cubicBezTo>
                    <a:pt x="19088" y="18404"/>
                    <a:pt x="14619" y="20368"/>
                    <a:pt x="9033" y="19190"/>
                  </a:cubicBezTo>
                  <a:cubicBezTo>
                    <a:pt x="3074" y="18404"/>
                    <a:pt x="-650" y="15263"/>
                    <a:pt x="95" y="12121"/>
                  </a:cubicBezTo>
                  <a:cubicBezTo>
                    <a:pt x="95" y="10943"/>
                    <a:pt x="95" y="10943"/>
                    <a:pt x="467" y="10943"/>
                  </a:cubicBezTo>
                  <a:cubicBezTo>
                    <a:pt x="8660" y="12121"/>
                    <a:pt x="8660" y="12121"/>
                    <a:pt x="8660" y="12121"/>
                  </a:cubicBezTo>
                  <a:cubicBezTo>
                    <a:pt x="9033" y="12121"/>
                    <a:pt x="9033" y="12121"/>
                    <a:pt x="9033" y="12121"/>
                  </a:cubicBezTo>
                  <a:cubicBezTo>
                    <a:pt x="9033" y="13692"/>
                    <a:pt x="9033" y="14084"/>
                    <a:pt x="9778" y="14084"/>
                  </a:cubicBezTo>
                  <a:cubicBezTo>
                    <a:pt x="10150" y="14084"/>
                    <a:pt x="10522" y="14084"/>
                    <a:pt x="10522" y="13692"/>
                  </a:cubicBezTo>
                  <a:cubicBezTo>
                    <a:pt x="10895" y="11728"/>
                    <a:pt x="10895" y="11335"/>
                    <a:pt x="9033" y="10943"/>
                  </a:cubicBezTo>
                  <a:cubicBezTo>
                    <a:pt x="6798" y="10550"/>
                    <a:pt x="6798" y="10550"/>
                    <a:pt x="6798" y="10550"/>
                  </a:cubicBezTo>
                  <a:lnTo>
                    <a:pt x="7171" y="7408"/>
                  </a:lnTo>
                  <a:close/>
                </a:path>
              </a:pathLst>
            </a:custGeom>
            <a:solidFill>
              <a:srgbClr val="ECEAE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13" name="Shape 1513"/>
            <p:cNvSpPr/>
            <p:nvPr/>
          </p:nvSpPr>
          <p:spPr>
            <a:xfrm>
              <a:off x="2335689" y="1202486"/>
              <a:ext cx="262578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99" h="19535" extrusionOk="0">
                  <a:moveTo>
                    <a:pt x="7171" y="7408"/>
                  </a:moveTo>
                  <a:cubicBezTo>
                    <a:pt x="7171" y="7015"/>
                    <a:pt x="7543" y="7015"/>
                    <a:pt x="9405" y="7408"/>
                  </a:cubicBezTo>
                  <a:cubicBezTo>
                    <a:pt x="10522" y="7408"/>
                    <a:pt x="11267" y="7408"/>
                    <a:pt x="11267" y="7015"/>
                  </a:cubicBezTo>
                  <a:cubicBezTo>
                    <a:pt x="11640" y="5444"/>
                    <a:pt x="11640" y="5444"/>
                    <a:pt x="10895" y="5052"/>
                  </a:cubicBezTo>
                  <a:cubicBezTo>
                    <a:pt x="10150" y="5052"/>
                    <a:pt x="10150" y="5052"/>
                    <a:pt x="10150" y="6230"/>
                  </a:cubicBezTo>
                  <a:cubicBezTo>
                    <a:pt x="10150" y="6623"/>
                    <a:pt x="9778" y="6623"/>
                    <a:pt x="9405" y="6623"/>
                  </a:cubicBezTo>
                  <a:cubicBezTo>
                    <a:pt x="1584" y="5052"/>
                    <a:pt x="1584" y="5052"/>
                    <a:pt x="1584" y="5052"/>
                  </a:cubicBezTo>
                  <a:cubicBezTo>
                    <a:pt x="1584" y="5052"/>
                    <a:pt x="1212" y="5052"/>
                    <a:pt x="1212" y="4659"/>
                  </a:cubicBezTo>
                  <a:cubicBezTo>
                    <a:pt x="1584" y="3088"/>
                    <a:pt x="2329" y="-1232"/>
                    <a:pt x="11640" y="339"/>
                  </a:cubicBezTo>
                  <a:cubicBezTo>
                    <a:pt x="17226" y="1517"/>
                    <a:pt x="20950" y="3873"/>
                    <a:pt x="20205" y="7015"/>
                  </a:cubicBezTo>
                  <a:cubicBezTo>
                    <a:pt x="20205" y="8979"/>
                    <a:pt x="17598" y="10157"/>
                    <a:pt x="15736" y="10157"/>
                  </a:cubicBezTo>
                  <a:cubicBezTo>
                    <a:pt x="15364" y="10157"/>
                    <a:pt x="15364" y="10157"/>
                    <a:pt x="15364" y="10157"/>
                  </a:cubicBezTo>
                  <a:cubicBezTo>
                    <a:pt x="15364" y="10550"/>
                    <a:pt x="15364" y="10550"/>
                    <a:pt x="15736" y="10550"/>
                  </a:cubicBezTo>
                  <a:cubicBezTo>
                    <a:pt x="17598" y="11335"/>
                    <a:pt x="19833" y="12906"/>
                    <a:pt x="19460" y="15263"/>
                  </a:cubicBezTo>
                  <a:cubicBezTo>
                    <a:pt x="19088" y="18404"/>
                    <a:pt x="14619" y="20368"/>
                    <a:pt x="9033" y="19190"/>
                  </a:cubicBezTo>
                  <a:cubicBezTo>
                    <a:pt x="3074" y="18404"/>
                    <a:pt x="-650" y="15263"/>
                    <a:pt x="95" y="12121"/>
                  </a:cubicBezTo>
                  <a:cubicBezTo>
                    <a:pt x="95" y="10943"/>
                    <a:pt x="95" y="10943"/>
                    <a:pt x="467" y="10943"/>
                  </a:cubicBezTo>
                  <a:cubicBezTo>
                    <a:pt x="8660" y="12121"/>
                    <a:pt x="8660" y="12121"/>
                    <a:pt x="8660" y="12121"/>
                  </a:cubicBezTo>
                  <a:cubicBezTo>
                    <a:pt x="9033" y="12121"/>
                    <a:pt x="9033" y="12121"/>
                    <a:pt x="9033" y="12121"/>
                  </a:cubicBezTo>
                  <a:cubicBezTo>
                    <a:pt x="9033" y="13692"/>
                    <a:pt x="9033" y="14084"/>
                    <a:pt x="9778" y="14084"/>
                  </a:cubicBezTo>
                  <a:cubicBezTo>
                    <a:pt x="10150" y="14084"/>
                    <a:pt x="10522" y="14084"/>
                    <a:pt x="10522" y="13692"/>
                  </a:cubicBezTo>
                  <a:cubicBezTo>
                    <a:pt x="10895" y="11728"/>
                    <a:pt x="10895" y="11335"/>
                    <a:pt x="9033" y="10943"/>
                  </a:cubicBezTo>
                  <a:cubicBezTo>
                    <a:pt x="6798" y="10550"/>
                    <a:pt x="6798" y="10550"/>
                    <a:pt x="6798" y="10550"/>
                  </a:cubicBezTo>
                  <a:lnTo>
                    <a:pt x="7171" y="7408"/>
                  </a:lnTo>
                  <a:close/>
                </a:path>
              </a:pathLst>
            </a:custGeom>
            <a:solidFill>
              <a:srgbClr val="EEECE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14" name="Shape 1514"/>
            <p:cNvSpPr/>
            <p:nvPr/>
          </p:nvSpPr>
          <p:spPr>
            <a:xfrm>
              <a:off x="2335689" y="1202486"/>
              <a:ext cx="262578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99" h="19535" extrusionOk="0">
                  <a:moveTo>
                    <a:pt x="7171" y="7408"/>
                  </a:moveTo>
                  <a:cubicBezTo>
                    <a:pt x="7171" y="7015"/>
                    <a:pt x="7543" y="7015"/>
                    <a:pt x="9405" y="7408"/>
                  </a:cubicBezTo>
                  <a:cubicBezTo>
                    <a:pt x="10522" y="7408"/>
                    <a:pt x="11267" y="7408"/>
                    <a:pt x="11267" y="7015"/>
                  </a:cubicBezTo>
                  <a:cubicBezTo>
                    <a:pt x="11640" y="5444"/>
                    <a:pt x="11640" y="5444"/>
                    <a:pt x="10895" y="5052"/>
                  </a:cubicBezTo>
                  <a:cubicBezTo>
                    <a:pt x="10150" y="5052"/>
                    <a:pt x="10150" y="5052"/>
                    <a:pt x="10150" y="6230"/>
                  </a:cubicBezTo>
                  <a:cubicBezTo>
                    <a:pt x="10150" y="6623"/>
                    <a:pt x="9778" y="6623"/>
                    <a:pt x="9405" y="6623"/>
                  </a:cubicBezTo>
                  <a:cubicBezTo>
                    <a:pt x="1584" y="5052"/>
                    <a:pt x="1584" y="5052"/>
                    <a:pt x="1584" y="5052"/>
                  </a:cubicBezTo>
                  <a:cubicBezTo>
                    <a:pt x="1584" y="5052"/>
                    <a:pt x="1212" y="5052"/>
                    <a:pt x="1212" y="4659"/>
                  </a:cubicBezTo>
                  <a:cubicBezTo>
                    <a:pt x="1584" y="3088"/>
                    <a:pt x="2329" y="-1232"/>
                    <a:pt x="11640" y="339"/>
                  </a:cubicBezTo>
                  <a:cubicBezTo>
                    <a:pt x="17226" y="1517"/>
                    <a:pt x="20950" y="3873"/>
                    <a:pt x="20205" y="7015"/>
                  </a:cubicBezTo>
                  <a:cubicBezTo>
                    <a:pt x="20205" y="8979"/>
                    <a:pt x="17598" y="10157"/>
                    <a:pt x="15736" y="10157"/>
                  </a:cubicBezTo>
                  <a:cubicBezTo>
                    <a:pt x="15364" y="10157"/>
                    <a:pt x="15364" y="10157"/>
                    <a:pt x="15364" y="10157"/>
                  </a:cubicBezTo>
                  <a:cubicBezTo>
                    <a:pt x="15364" y="10550"/>
                    <a:pt x="15364" y="10550"/>
                    <a:pt x="15736" y="10550"/>
                  </a:cubicBezTo>
                  <a:cubicBezTo>
                    <a:pt x="17598" y="11335"/>
                    <a:pt x="19833" y="12906"/>
                    <a:pt x="19460" y="15263"/>
                  </a:cubicBezTo>
                  <a:cubicBezTo>
                    <a:pt x="19088" y="18404"/>
                    <a:pt x="14619" y="20368"/>
                    <a:pt x="9033" y="19190"/>
                  </a:cubicBezTo>
                  <a:cubicBezTo>
                    <a:pt x="3074" y="18404"/>
                    <a:pt x="-650" y="15263"/>
                    <a:pt x="95" y="12121"/>
                  </a:cubicBezTo>
                  <a:cubicBezTo>
                    <a:pt x="95" y="10943"/>
                    <a:pt x="95" y="10943"/>
                    <a:pt x="467" y="10943"/>
                  </a:cubicBezTo>
                  <a:cubicBezTo>
                    <a:pt x="8660" y="12121"/>
                    <a:pt x="8660" y="12121"/>
                    <a:pt x="8660" y="12121"/>
                  </a:cubicBezTo>
                  <a:cubicBezTo>
                    <a:pt x="9033" y="12121"/>
                    <a:pt x="9033" y="12121"/>
                    <a:pt x="9033" y="12121"/>
                  </a:cubicBezTo>
                  <a:cubicBezTo>
                    <a:pt x="9033" y="13692"/>
                    <a:pt x="9033" y="14084"/>
                    <a:pt x="9778" y="14084"/>
                  </a:cubicBezTo>
                  <a:cubicBezTo>
                    <a:pt x="10150" y="14084"/>
                    <a:pt x="10522" y="14084"/>
                    <a:pt x="10522" y="13692"/>
                  </a:cubicBezTo>
                  <a:cubicBezTo>
                    <a:pt x="10895" y="11728"/>
                    <a:pt x="10895" y="11335"/>
                    <a:pt x="9033" y="10943"/>
                  </a:cubicBezTo>
                  <a:cubicBezTo>
                    <a:pt x="6798" y="10550"/>
                    <a:pt x="6798" y="10550"/>
                    <a:pt x="6798" y="10550"/>
                  </a:cubicBezTo>
                  <a:lnTo>
                    <a:pt x="7171" y="7408"/>
                  </a:lnTo>
                  <a:close/>
                </a:path>
              </a:pathLst>
            </a:custGeom>
            <a:solidFill>
              <a:srgbClr val="F0EFE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15" name="Shape 1515"/>
            <p:cNvSpPr/>
            <p:nvPr/>
          </p:nvSpPr>
          <p:spPr>
            <a:xfrm>
              <a:off x="2335689" y="1202486"/>
              <a:ext cx="262578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99" h="19535" extrusionOk="0">
                  <a:moveTo>
                    <a:pt x="7171" y="7408"/>
                  </a:moveTo>
                  <a:cubicBezTo>
                    <a:pt x="7171" y="7015"/>
                    <a:pt x="7543" y="7015"/>
                    <a:pt x="9405" y="7408"/>
                  </a:cubicBezTo>
                  <a:cubicBezTo>
                    <a:pt x="10522" y="7408"/>
                    <a:pt x="11267" y="7408"/>
                    <a:pt x="11267" y="7015"/>
                  </a:cubicBezTo>
                  <a:cubicBezTo>
                    <a:pt x="11640" y="5444"/>
                    <a:pt x="11640" y="5444"/>
                    <a:pt x="10895" y="5052"/>
                  </a:cubicBezTo>
                  <a:cubicBezTo>
                    <a:pt x="10150" y="5052"/>
                    <a:pt x="10150" y="5052"/>
                    <a:pt x="10150" y="6230"/>
                  </a:cubicBezTo>
                  <a:cubicBezTo>
                    <a:pt x="10150" y="6623"/>
                    <a:pt x="9778" y="6623"/>
                    <a:pt x="9405" y="6623"/>
                  </a:cubicBezTo>
                  <a:cubicBezTo>
                    <a:pt x="1584" y="5052"/>
                    <a:pt x="1584" y="5052"/>
                    <a:pt x="1584" y="5052"/>
                  </a:cubicBezTo>
                  <a:cubicBezTo>
                    <a:pt x="1584" y="5052"/>
                    <a:pt x="1212" y="5052"/>
                    <a:pt x="1584" y="4659"/>
                  </a:cubicBezTo>
                  <a:cubicBezTo>
                    <a:pt x="1584" y="3088"/>
                    <a:pt x="2329" y="-1232"/>
                    <a:pt x="11640" y="339"/>
                  </a:cubicBezTo>
                  <a:cubicBezTo>
                    <a:pt x="17226" y="1517"/>
                    <a:pt x="20950" y="3873"/>
                    <a:pt x="20205" y="7015"/>
                  </a:cubicBezTo>
                  <a:cubicBezTo>
                    <a:pt x="20205" y="8979"/>
                    <a:pt x="17598" y="10157"/>
                    <a:pt x="15736" y="10157"/>
                  </a:cubicBezTo>
                  <a:cubicBezTo>
                    <a:pt x="15364" y="10157"/>
                    <a:pt x="15364" y="10157"/>
                    <a:pt x="15364" y="10157"/>
                  </a:cubicBezTo>
                  <a:cubicBezTo>
                    <a:pt x="15364" y="10550"/>
                    <a:pt x="15364" y="10550"/>
                    <a:pt x="15736" y="10550"/>
                  </a:cubicBezTo>
                  <a:cubicBezTo>
                    <a:pt x="17598" y="11335"/>
                    <a:pt x="19833" y="12906"/>
                    <a:pt x="19460" y="15263"/>
                  </a:cubicBezTo>
                  <a:cubicBezTo>
                    <a:pt x="19088" y="18404"/>
                    <a:pt x="14619" y="20368"/>
                    <a:pt x="9033" y="19190"/>
                  </a:cubicBezTo>
                  <a:cubicBezTo>
                    <a:pt x="3074" y="18404"/>
                    <a:pt x="-650" y="15263"/>
                    <a:pt x="95" y="12121"/>
                  </a:cubicBezTo>
                  <a:cubicBezTo>
                    <a:pt x="95" y="10943"/>
                    <a:pt x="95" y="10943"/>
                    <a:pt x="467" y="10943"/>
                  </a:cubicBezTo>
                  <a:cubicBezTo>
                    <a:pt x="8660" y="12121"/>
                    <a:pt x="8660" y="12121"/>
                    <a:pt x="8660" y="12121"/>
                  </a:cubicBezTo>
                  <a:cubicBezTo>
                    <a:pt x="9033" y="12121"/>
                    <a:pt x="9033" y="12121"/>
                    <a:pt x="9033" y="12121"/>
                  </a:cubicBezTo>
                  <a:cubicBezTo>
                    <a:pt x="9033" y="13692"/>
                    <a:pt x="9033" y="14084"/>
                    <a:pt x="9778" y="14084"/>
                  </a:cubicBezTo>
                  <a:cubicBezTo>
                    <a:pt x="10150" y="14084"/>
                    <a:pt x="10522" y="14084"/>
                    <a:pt x="10522" y="13692"/>
                  </a:cubicBezTo>
                  <a:cubicBezTo>
                    <a:pt x="10895" y="11728"/>
                    <a:pt x="10895" y="11335"/>
                    <a:pt x="9033" y="10943"/>
                  </a:cubicBezTo>
                  <a:cubicBezTo>
                    <a:pt x="6798" y="10550"/>
                    <a:pt x="6798" y="10550"/>
                    <a:pt x="6798" y="10550"/>
                  </a:cubicBezTo>
                  <a:lnTo>
                    <a:pt x="7171" y="7408"/>
                  </a:lnTo>
                  <a:close/>
                </a:path>
              </a:pathLst>
            </a:custGeom>
            <a:solidFill>
              <a:srgbClr val="F3F1F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16" name="Shape 1516"/>
            <p:cNvSpPr/>
            <p:nvPr/>
          </p:nvSpPr>
          <p:spPr>
            <a:xfrm>
              <a:off x="2335689" y="1202486"/>
              <a:ext cx="262578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99" h="19535" extrusionOk="0">
                  <a:moveTo>
                    <a:pt x="7171" y="7408"/>
                  </a:moveTo>
                  <a:cubicBezTo>
                    <a:pt x="7171" y="7015"/>
                    <a:pt x="7543" y="7015"/>
                    <a:pt x="9405" y="7408"/>
                  </a:cubicBezTo>
                  <a:cubicBezTo>
                    <a:pt x="10522" y="7408"/>
                    <a:pt x="11267" y="7408"/>
                    <a:pt x="11267" y="7015"/>
                  </a:cubicBezTo>
                  <a:cubicBezTo>
                    <a:pt x="11640" y="5444"/>
                    <a:pt x="11640" y="5444"/>
                    <a:pt x="10895" y="5052"/>
                  </a:cubicBezTo>
                  <a:cubicBezTo>
                    <a:pt x="10150" y="5052"/>
                    <a:pt x="10150" y="5052"/>
                    <a:pt x="10150" y="6230"/>
                  </a:cubicBezTo>
                  <a:cubicBezTo>
                    <a:pt x="10150" y="6623"/>
                    <a:pt x="9778" y="6623"/>
                    <a:pt x="9405" y="6623"/>
                  </a:cubicBezTo>
                  <a:cubicBezTo>
                    <a:pt x="1584" y="5052"/>
                    <a:pt x="1584" y="5052"/>
                    <a:pt x="1584" y="5052"/>
                  </a:cubicBezTo>
                  <a:cubicBezTo>
                    <a:pt x="1584" y="5052"/>
                    <a:pt x="1212" y="5052"/>
                    <a:pt x="1584" y="4659"/>
                  </a:cubicBezTo>
                  <a:cubicBezTo>
                    <a:pt x="1584" y="3088"/>
                    <a:pt x="2329" y="-1232"/>
                    <a:pt x="11640" y="339"/>
                  </a:cubicBezTo>
                  <a:cubicBezTo>
                    <a:pt x="17226" y="1517"/>
                    <a:pt x="20950" y="3873"/>
                    <a:pt x="20205" y="7015"/>
                  </a:cubicBezTo>
                  <a:cubicBezTo>
                    <a:pt x="20205" y="8979"/>
                    <a:pt x="17598" y="10157"/>
                    <a:pt x="15736" y="10157"/>
                  </a:cubicBezTo>
                  <a:cubicBezTo>
                    <a:pt x="15364" y="10157"/>
                    <a:pt x="15364" y="10157"/>
                    <a:pt x="15364" y="10157"/>
                  </a:cubicBezTo>
                  <a:cubicBezTo>
                    <a:pt x="15364" y="10550"/>
                    <a:pt x="15364" y="10550"/>
                    <a:pt x="15736" y="10550"/>
                  </a:cubicBezTo>
                  <a:cubicBezTo>
                    <a:pt x="17598" y="11335"/>
                    <a:pt x="19833" y="12906"/>
                    <a:pt x="19460" y="15263"/>
                  </a:cubicBezTo>
                  <a:cubicBezTo>
                    <a:pt x="19088" y="18404"/>
                    <a:pt x="14619" y="20368"/>
                    <a:pt x="9033" y="19190"/>
                  </a:cubicBezTo>
                  <a:cubicBezTo>
                    <a:pt x="3074" y="18404"/>
                    <a:pt x="-650" y="15263"/>
                    <a:pt x="95" y="12121"/>
                  </a:cubicBezTo>
                  <a:cubicBezTo>
                    <a:pt x="95" y="10943"/>
                    <a:pt x="95" y="10943"/>
                    <a:pt x="467" y="10943"/>
                  </a:cubicBezTo>
                  <a:cubicBezTo>
                    <a:pt x="8660" y="12121"/>
                    <a:pt x="8660" y="12121"/>
                    <a:pt x="8660" y="12121"/>
                  </a:cubicBezTo>
                  <a:cubicBezTo>
                    <a:pt x="9033" y="12121"/>
                    <a:pt x="9033" y="12121"/>
                    <a:pt x="9033" y="12121"/>
                  </a:cubicBezTo>
                  <a:cubicBezTo>
                    <a:pt x="9033" y="13692"/>
                    <a:pt x="9033" y="14084"/>
                    <a:pt x="9778" y="14084"/>
                  </a:cubicBezTo>
                  <a:cubicBezTo>
                    <a:pt x="10150" y="14084"/>
                    <a:pt x="10522" y="14084"/>
                    <a:pt x="10522" y="13692"/>
                  </a:cubicBezTo>
                  <a:cubicBezTo>
                    <a:pt x="10895" y="11728"/>
                    <a:pt x="10895" y="11335"/>
                    <a:pt x="9033" y="10943"/>
                  </a:cubicBezTo>
                  <a:cubicBezTo>
                    <a:pt x="6798" y="10550"/>
                    <a:pt x="6798" y="10550"/>
                    <a:pt x="6798" y="10550"/>
                  </a:cubicBezTo>
                  <a:lnTo>
                    <a:pt x="7171" y="7408"/>
                  </a:lnTo>
                  <a:close/>
                </a:path>
              </a:pathLst>
            </a:custGeom>
            <a:solidFill>
              <a:srgbClr val="F5F4F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17" name="Shape 1517"/>
            <p:cNvSpPr/>
            <p:nvPr/>
          </p:nvSpPr>
          <p:spPr>
            <a:xfrm>
              <a:off x="2335689" y="1202486"/>
              <a:ext cx="262578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99" h="19535" extrusionOk="0">
                  <a:moveTo>
                    <a:pt x="7171" y="7408"/>
                  </a:moveTo>
                  <a:cubicBezTo>
                    <a:pt x="7171" y="7015"/>
                    <a:pt x="7543" y="7015"/>
                    <a:pt x="9405" y="7408"/>
                  </a:cubicBezTo>
                  <a:cubicBezTo>
                    <a:pt x="10522" y="7408"/>
                    <a:pt x="11267" y="7408"/>
                    <a:pt x="11267" y="7015"/>
                  </a:cubicBezTo>
                  <a:cubicBezTo>
                    <a:pt x="11640" y="5444"/>
                    <a:pt x="11640" y="5444"/>
                    <a:pt x="10895" y="5052"/>
                  </a:cubicBezTo>
                  <a:cubicBezTo>
                    <a:pt x="10150" y="5052"/>
                    <a:pt x="10150" y="5052"/>
                    <a:pt x="10150" y="6230"/>
                  </a:cubicBezTo>
                  <a:cubicBezTo>
                    <a:pt x="10150" y="6623"/>
                    <a:pt x="9778" y="6623"/>
                    <a:pt x="9405" y="6623"/>
                  </a:cubicBezTo>
                  <a:cubicBezTo>
                    <a:pt x="1584" y="5052"/>
                    <a:pt x="1584" y="5052"/>
                    <a:pt x="1584" y="5052"/>
                  </a:cubicBezTo>
                  <a:cubicBezTo>
                    <a:pt x="1584" y="5052"/>
                    <a:pt x="1212" y="5052"/>
                    <a:pt x="1584" y="4659"/>
                  </a:cubicBezTo>
                  <a:cubicBezTo>
                    <a:pt x="1584" y="3088"/>
                    <a:pt x="2329" y="-1232"/>
                    <a:pt x="11640" y="339"/>
                  </a:cubicBezTo>
                  <a:cubicBezTo>
                    <a:pt x="17226" y="1517"/>
                    <a:pt x="20950" y="3873"/>
                    <a:pt x="20205" y="7015"/>
                  </a:cubicBezTo>
                  <a:cubicBezTo>
                    <a:pt x="20205" y="8979"/>
                    <a:pt x="17598" y="10157"/>
                    <a:pt x="15736" y="10157"/>
                  </a:cubicBezTo>
                  <a:cubicBezTo>
                    <a:pt x="15364" y="10157"/>
                    <a:pt x="15364" y="10157"/>
                    <a:pt x="15364" y="10157"/>
                  </a:cubicBezTo>
                  <a:cubicBezTo>
                    <a:pt x="15364" y="10550"/>
                    <a:pt x="15364" y="10550"/>
                    <a:pt x="15736" y="10550"/>
                  </a:cubicBezTo>
                  <a:cubicBezTo>
                    <a:pt x="17598" y="11335"/>
                    <a:pt x="19833" y="12906"/>
                    <a:pt x="19460" y="15263"/>
                  </a:cubicBezTo>
                  <a:cubicBezTo>
                    <a:pt x="19088" y="18404"/>
                    <a:pt x="14619" y="20368"/>
                    <a:pt x="9033" y="19190"/>
                  </a:cubicBezTo>
                  <a:cubicBezTo>
                    <a:pt x="3074" y="18404"/>
                    <a:pt x="-650" y="15263"/>
                    <a:pt x="95" y="12121"/>
                  </a:cubicBezTo>
                  <a:cubicBezTo>
                    <a:pt x="95" y="10943"/>
                    <a:pt x="95" y="10943"/>
                    <a:pt x="467" y="10943"/>
                  </a:cubicBezTo>
                  <a:cubicBezTo>
                    <a:pt x="8660" y="12121"/>
                    <a:pt x="8660" y="12121"/>
                    <a:pt x="8660" y="12121"/>
                  </a:cubicBezTo>
                  <a:cubicBezTo>
                    <a:pt x="9033" y="12121"/>
                    <a:pt x="9033" y="12121"/>
                    <a:pt x="9033" y="12121"/>
                  </a:cubicBezTo>
                  <a:cubicBezTo>
                    <a:pt x="9033" y="13692"/>
                    <a:pt x="9033" y="14084"/>
                    <a:pt x="9778" y="14084"/>
                  </a:cubicBezTo>
                  <a:cubicBezTo>
                    <a:pt x="10150" y="14084"/>
                    <a:pt x="10522" y="14084"/>
                    <a:pt x="10522" y="13692"/>
                  </a:cubicBezTo>
                  <a:cubicBezTo>
                    <a:pt x="10895" y="11728"/>
                    <a:pt x="10895" y="11335"/>
                    <a:pt x="9033" y="10943"/>
                  </a:cubicBezTo>
                  <a:cubicBezTo>
                    <a:pt x="6798" y="10550"/>
                    <a:pt x="6798" y="10550"/>
                    <a:pt x="6798" y="10550"/>
                  </a:cubicBezTo>
                  <a:lnTo>
                    <a:pt x="7171" y="7408"/>
                  </a:lnTo>
                  <a:close/>
                </a:path>
              </a:pathLst>
            </a:custGeom>
            <a:solidFill>
              <a:srgbClr val="F7F7F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18" name="Shape 1518"/>
            <p:cNvSpPr/>
            <p:nvPr/>
          </p:nvSpPr>
          <p:spPr>
            <a:xfrm>
              <a:off x="2335689" y="1202486"/>
              <a:ext cx="262578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99" h="19535" extrusionOk="0">
                  <a:moveTo>
                    <a:pt x="7171" y="7408"/>
                  </a:moveTo>
                  <a:cubicBezTo>
                    <a:pt x="7171" y="7015"/>
                    <a:pt x="7543" y="7015"/>
                    <a:pt x="9405" y="7408"/>
                  </a:cubicBezTo>
                  <a:cubicBezTo>
                    <a:pt x="10522" y="7408"/>
                    <a:pt x="11267" y="7408"/>
                    <a:pt x="11640" y="7015"/>
                  </a:cubicBezTo>
                  <a:cubicBezTo>
                    <a:pt x="11640" y="5444"/>
                    <a:pt x="11640" y="5444"/>
                    <a:pt x="10895" y="5052"/>
                  </a:cubicBezTo>
                  <a:cubicBezTo>
                    <a:pt x="10150" y="5052"/>
                    <a:pt x="10150" y="5052"/>
                    <a:pt x="10150" y="6230"/>
                  </a:cubicBezTo>
                  <a:cubicBezTo>
                    <a:pt x="10150" y="6623"/>
                    <a:pt x="9778" y="6623"/>
                    <a:pt x="9405" y="6623"/>
                  </a:cubicBezTo>
                  <a:cubicBezTo>
                    <a:pt x="1584" y="5052"/>
                    <a:pt x="1584" y="5052"/>
                    <a:pt x="1584" y="5052"/>
                  </a:cubicBezTo>
                  <a:cubicBezTo>
                    <a:pt x="1584" y="5052"/>
                    <a:pt x="1584" y="5052"/>
                    <a:pt x="1584" y="4659"/>
                  </a:cubicBezTo>
                  <a:cubicBezTo>
                    <a:pt x="1584" y="3088"/>
                    <a:pt x="2329" y="-1232"/>
                    <a:pt x="11640" y="339"/>
                  </a:cubicBezTo>
                  <a:cubicBezTo>
                    <a:pt x="17226" y="1517"/>
                    <a:pt x="20950" y="3873"/>
                    <a:pt x="20205" y="7015"/>
                  </a:cubicBezTo>
                  <a:cubicBezTo>
                    <a:pt x="20205" y="8979"/>
                    <a:pt x="17598" y="10157"/>
                    <a:pt x="15736" y="10157"/>
                  </a:cubicBezTo>
                  <a:cubicBezTo>
                    <a:pt x="15364" y="10157"/>
                    <a:pt x="15364" y="10157"/>
                    <a:pt x="15364" y="10157"/>
                  </a:cubicBezTo>
                  <a:cubicBezTo>
                    <a:pt x="15364" y="10550"/>
                    <a:pt x="15364" y="10550"/>
                    <a:pt x="15736" y="10550"/>
                  </a:cubicBezTo>
                  <a:cubicBezTo>
                    <a:pt x="17598" y="11335"/>
                    <a:pt x="19833" y="12906"/>
                    <a:pt x="19460" y="15263"/>
                  </a:cubicBezTo>
                  <a:cubicBezTo>
                    <a:pt x="19088" y="18404"/>
                    <a:pt x="14619" y="20368"/>
                    <a:pt x="9033" y="19190"/>
                  </a:cubicBezTo>
                  <a:cubicBezTo>
                    <a:pt x="3074" y="18404"/>
                    <a:pt x="-650" y="15263"/>
                    <a:pt x="95" y="12121"/>
                  </a:cubicBezTo>
                  <a:cubicBezTo>
                    <a:pt x="95" y="10943"/>
                    <a:pt x="95" y="10943"/>
                    <a:pt x="467" y="10943"/>
                  </a:cubicBezTo>
                  <a:cubicBezTo>
                    <a:pt x="8660" y="12121"/>
                    <a:pt x="8660" y="12121"/>
                    <a:pt x="8660" y="12121"/>
                  </a:cubicBezTo>
                  <a:cubicBezTo>
                    <a:pt x="9033" y="12121"/>
                    <a:pt x="9033" y="12121"/>
                    <a:pt x="9033" y="12121"/>
                  </a:cubicBezTo>
                  <a:cubicBezTo>
                    <a:pt x="9033" y="13692"/>
                    <a:pt x="9033" y="14084"/>
                    <a:pt x="9778" y="14084"/>
                  </a:cubicBezTo>
                  <a:cubicBezTo>
                    <a:pt x="10150" y="14084"/>
                    <a:pt x="10522" y="14084"/>
                    <a:pt x="10522" y="13692"/>
                  </a:cubicBezTo>
                  <a:cubicBezTo>
                    <a:pt x="10895" y="11728"/>
                    <a:pt x="10895" y="11335"/>
                    <a:pt x="9033" y="10943"/>
                  </a:cubicBezTo>
                  <a:cubicBezTo>
                    <a:pt x="6798" y="10550"/>
                    <a:pt x="6798" y="10550"/>
                    <a:pt x="6798" y="10550"/>
                  </a:cubicBezTo>
                  <a:lnTo>
                    <a:pt x="7171" y="7408"/>
                  </a:lnTo>
                  <a:close/>
                </a:path>
              </a:pathLst>
            </a:custGeom>
            <a:solidFill>
              <a:srgbClr val="FAF9F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19" name="Shape 1519"/>
            <p:cNvSpPr/>
            <p:nvPr/>
          </p:nvSpPr>
          <p:spPr>
            <a:xfrm>
              <a:off x="2335689" y="1202486"/>
              <a:ext cx="262578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99" h="19535" extrusionOk="0">
                  <a:moveTo>
                    <a:pt x="7171" y="7408"/>
                  </a:moveTo>
                  <a:cubicBezTo>
                    <a:pt x="7171" y="7015"/>
                    <a:pt x="7543" y="7015"/>
                    <a:pt x="9405" y="7408"/>
                  </a:cubicBezTo>
                  <a:cubicBezTo>
                    <a:pt x="10522" y="7408"/>
                    <a:pt x="11267" y="7408"/>
                    <a:pt x="11640" y="7015"/>
                  </a:cubicBezTo>
                  <a:cubicBezTo>
                    <a:pt x="11640" y="5444"/>
                    <a:pt x="11640" y="5444"/>
                    <a:pt x="10895" y="5052"/>
                  </a:cubicBezTo>
                  <a:cubicBezTo>
                    <a:pt x="10150" y="5052"/>
                    <a:pt x="10150" y="5052"/>
                    <a:pt x="10150" y="6230"/>
                  </a:cubicBezTo>
                  <a:cubicBezTo>
                    <a:pt x="10150" y="6623"/>
                    <a:pt x="9778" y="6623"/>
                    <a:pt x="9405" y="6623"/>
                  </a:cubicBezTo>
                  <a:cubicBezTo>
                    <a:pt x="1584" y="5052"/>
                    <a:pt x="1584" y="5052"/>
                    <a:pt x="1584" y="5052"/>
                  </a:cubicBezTo>
                  <a:cubicBezTo>
                    <a:pt x="1584" y="5052"/>
                    <a:pt x="1584" y="5052"/>
                    <a:pt x="1584" y="4659"/>
                  </a:cubicBezTo>
                  <a:cubicBezTo>
                    <a:pt x="1584" y="3088"/>
                    <a:pt x="2329" y="-1232"/>
                    <a:pt x="11640" y="339"/>
                  </a:cubicBezTo>
                  <a:cubicBezTo>
                    <a:pt x="17226" y="1517"/>
                    <a:pt x="20950" y="3873"/>
                    <a:pt x="20205" y="7015"/>
                  </a:cubicBezTo>
                  <a:cubicBezTo>
                    <a:pt x="20205" y="8979"/>
                    <a:pt x="17598" y="10157"/>
                    <a:pt x="15736" y="10157"/>
                  </a:cubicBezTo>
                  <a:cubicBezTo>
                    <a:pt x="15364" y="10157"/>
                    <a:pt x="15364" y="10157"/>
                    <a:pt x="15364" y="10157"/>
                  </a:cubicBezTo>
                  <a:cubicBezTo>
                    <a:pt x="15364" y="10550"/>
                    <a:pt x="15364" y="10550"/>
                    <a:pt x="15736" y="10550"/>
                  </a:cubicBezTo>
                  <a:cubicBezTo>
                    <a:pt x="17598" y="11335"/>
                    <a:pt x="19833" y="12906"/>
                    <a:pt x="19460" y="15263"/>
                  </a:cubicBezTo>
                  <a:cubicBezTo>
                    <a:pt x="19088" y="18404"/>
                    <a:pt x="14619" y="20368"/>
                    <a:pt x="9033" y="19190"/>
                  </a:cubicBezTo>
                  <a:cubicBezTo>
                    <a:pt x="3074" y="18404"/>
                    <a:pt x="-650" y="15263"/>
                    <a:pt x="95" y="12121"/>
                  </a:cubicBezTo>
                  <a:cubicBezTo>
                    <a:pt x="95" y="10943"/>
                    <a:pt x="95" y="10943"/>
                    <a:pt x="467" y="10943"/>
                  </a:cubicBezTo>
                  <a:cubicBezTo>
                    <a:pt x="9033" y="12121"/>
                    <a:pt x="9033" y="12121"/>
                    <a:pt x="9033" y="12121"/>
                  </a:cubicBezTo>
                  <a:cubicBezTo>
                    <a:pt x="9033" y="12121"/>
                    <a:pt x="9033" y="12121"/>
                    <a:pt x="9033" y="12121"/>
                  </a:cubicBezTo>
                  <a:cubicBezTo>
                    <a:pt x="9033" y="13692"/>
                    <a:pt x="9033" y="14084"/>
                    <a:pt x="9778" y="14084"/>
                  </a:cubicBezTo>
                  <a:cubicBezTo>
                    <a:pt x="10150" y="14084"/>
                    <a:pt x="10522" y="14084"/>
                    <a:pt x="10522" y="13692"/>
                  </a:cubicBezTo>
                  <a:cubicBezTo>
                    <a:pt x="10895" y="11728"/>
                    <a:pt x="10895" y="11335"/>
                    <a:pt x="9033" y="10943"/>
                  </a:cubicBezTo>
                  <a:cubicBezTo>
                    <a:pt x="6798" y="10550"/>
                    <a:pt x="6798" y="10550"/>
                    <a:pt x="6798" y="10550"/>
                  </a:cubicBezTo>
                  <a:lnTo>
                    <a:pt x="7171" y="7408"/>
                  </a:lnTo>
                  <a:close/>
                </a:path>
              </a:pathLst>
            </a:custGeom>
            <a:solidFill>
              <a:srgbClr val="FCFCF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20" name="Shape 1520"/>
            <p:cNvSpPr/>
            <p:nvPr/>
          </p:nvSpPr>
          <p:spPr>
            <a:xfrm>
              <a:off x="2335689" y="1202486"/>
              <a:ext cx="262578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99" h="19535" extrusionOk="0">
                  <a:moveTo>
                    <a:pt x="7171" y="7408"/>
                  </a:moveTo>
                  <a:cubicBezTo>
                    <a:pt x="7171" y="7015"/>
                    <a:pt x="7543" y="7015"/>
                    <a:pt x="9405" y="7408"/>
                  </a:cubicBezTo>
                  <a:cubicBezTo>
                    <a:pt x="10522" y="7408"/>
                    <a:pt x="11267" y="7408"/>
                    <a:pt x="11640" y="7015"/>
                  </a:cubicBezTo>
                  <a:cubicBezTo>
                    <a:pt x="11640" y="5444"/>
                    <a:pt x="11640" y="5444"/>
                    <a:pt x="10895" y="5052"/>
                  </a:cubicBezTo>
                  <a:cubicBezTo>
                    <a:pt x="10150" y="5052"/>
                    <a:pt x="10150" y="5052"/>
                    <a:pt x="10150" y="6230"/>
                  </a:cubicBezTo>
                  <a:cubicBezTo>
                    <a:pt x="10150" y="6623"/>
                    <a:pt x="9778" y="6623"/>
                    <a:pt x="9405" y="6623"/>
                  </a:cubicBezTo>
                  <a:cubicBezTo>
                    <a:pt x="1957" y="5052"/>
                    <a:pt x="1957" y="5052"/>
                    <a:pt x="1957" y="5052"/>
                  </a:cubicBezTo>
                  <a:cubicBezTo>
                    <a:pt x="1584" y="5052"/>
                    <a:pt x="1584" y="5052"/>
                    <a:pt x="1584" y="4659"/>
                  </a:cubicBezTo>
                  <a:cubicBezTo>
                    <a:pt x="1584" y="3088"/>
                    <a:pt x="2329" y="-1232"/>
                    <a:pt x="11640" y="339"/>
                  </a:cubicBezTo>
                  <a:cubicBezTo>
                    <a:pt x="17226" y="1517"/>
                    <a:pt x="20950" y="3873"/>
                    <a:pt x="20205" y="7015"/>
                  </a:cubicBezTo>
                  <a:cubicBezTo>
                    <a:pt x="20205" y="8979"/>
                    <a:pt x="17598" y="10157"/>
                    <a:pt x="15736" y="10157"/>
                  </a:cubicBezTo>
                  <a:cubicBezTo>
                    <a:pt x="15364" y="10157"/>
                    <a:pt x="15364" y="10157"/>
                    <a:pt x="15364" y="10157"/>
                  </a:cubicBezTo>
                  <a:cubicBezTo>
                    <a:pt x="15364" y="10550"/>
                    <a:pt x="15364" y="10550"/>
                    <a:pt x="15736" y="10550"/>
                  </a:cubicBezTo>
                  <a:cubicBezTo>
                    <a:pt x="17598" y="11335"/>
                    <a:pt x="19833" y="12906"/>
                    <a:pt x="19460" y="15263"/>
                  </a:cubicBezTo>
                  <a:cubicBezTo>
                    <a:pt x="19088" y="18404"/>
                    <a:pt x="14619" y="20368"/>
                    <a:pt x="9033" y="19190"/>
                  </a:cubicBezTo>
                  <a:cubicBezTo>
                    <a:pt x="3074" y="18404"/>
                    <a:pt x="-650" y="15263"/>
                    <a:pt x="95" y="12121"/>
                  </a:cubicBezTo>
                  <a:cubicBezTo>
                    <a:pt x="95" y="10943"/>
                    <a:pt x="95" y="10943"/>
                    <a:pt x="467" y="10943"/>
                  </a:cubicBezTo>
                  <a:cubicBezTo>
                    <a:pt x="9033" y="12121"/>
                    <a:pt x="9033" y="12121"/>
                    <a:pt x="9033" y="12121"/>
                  </a:cubicBezTo>
                  <a:cubicBezTo>
                    <a:pt x="9033" y="12121"/>
                    <a:pt x="9033" y="12121"/>
                    <a:pt x="9033" y="12121"/>
                  </a:cubicBezTo>
                  <a:cubicBezTo>
                    <a:pt x="9033" y="13692"/>
                    <a:pt x="9033" y="14084"/>
                    <a:pt x="9778" y="14084"/>
                  </a:cubicBezTo>
                  <a:cubicBezTo>
                    <a:pt x="10150" y="14084"/>
                    <a:pt x="10522" y="14084"/>
                    <a:pt x="10522" y="13692"/>
                  </a:cubicBezTo>
                  <a:cubicBezTo>
                    <a:pt x="10895" y="11728"/>
                    <a:pt x="10895" y="11335"/>
                    <a:pt x="9033" y="10943"/>
                  </a:cubicBezTo>
                  <a:cubicBezTo>
                    <a:pt x="6798" y="10550"/>
                    <a:pt x="6798" y="10550"/>
                    <a:pt x="6798" y="10550"/>
                  </a:cubicBezTo>
                  <a:lnTo>
                    <a:pt x="7171" y="7408"/>
                  </a:lnTo>
                  <a:close/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21" name="Shape 1521"/>
            <p:cNvSpPr/>
            <p:nvPr/>
          </p:nvSpPr>
          <p:spPr>
            <a:xfrm>
              <a:off x="2335689" y="1202486"/>
              <a:ext cx="262578" cy="23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99" h="19535" extrusionOk="0">
                  <a:moveTo>
                    <a:pt x="7171" y="7408"/>
                  </a:moveTo>
                  <a:cubicBezTo>
                    <a:pt x="7171" y="7015"/>
                    <a:pt x="7543" y="7015"/>
                    <a:pt x="9405" y="7408"/>
                  </a:cubicBezTo>
                  <a:cubicBezTo>
                    <a:pt x="10522" y="7408"/>
                    <a:pt x="11267" y="7408"/>
                    <a:pt x="11640" y="7015"/>
                  </a:cubicBezTo>
                  <a:cubicBezTo>
                    <a:pt x="11640" y="5444"/>
                    <a:pt x="11640" y="5444"/>
                    <a:pt x="10895" y="5052"/>
                  </a:cubicBezTo>
                  <a:cubicBezTo>
                    <a:pt x="10150" y="5052"/>
                    <a:pt x="10150" y="5052"/>
                    <a:pt x="10150" y="6230"/>
                  </a:cubicBezTo>
                  <a:cubicBezTo>
                    <a:pt x="10150" y="6623"/>
                    <a:pt x="9778" y="6623"/>
                    <a:pt x="9405" y="6623"/>
                  </a:cubicBezTo>
                  <a:cubicBezTo>
                    <a:pt x="1957" y="5052"/>
                    <a:pt x="1957" y="5052"/>
                    <a:pt x="1957" y="5052"/>
                  </a:cubicBezTo>
                  <a:cubicBezTo>
                    <a:pt x="1584" y="5052"/>
                    <a:pt x="1584" y="5052"/>
                    <a:pt x="1584" y="4659"/>
                  </a:cubicBezTo>
                  <a:cubicBezTo>
                    <a:pt x="1584" y="3088"/>
                    <a:pt x="2329" y="-1232"/>
                    <a:pt x="11640" y="339"/>
                  </a:cubicBezTo>
                  <a:cubicBezTo>
                    <a:pt x="17226" y="1517"/>
                    <a:pt x="20950" y="3873"/>
                    <a:pt x="20205" y="7015"/>
                  </a:cubicBezTo>
                  <a:cubicBezTo>
                    <a:pt x="20205" y="8979"/>
                    <a:pt x="17598" y="10157"/>
                    <a:pt x="15736" y="10157"/>
                  </a:cubicBezTo>
                  <a:cubicBezTo>
                    <a:pt x="15736" y="10157"/>
                    <a:pt x="15364" y="10157"/>
                    <a:pt x="15364" y="10157"/>
                  </a:cubicBezTo>
                  <a:cubicBezTo>
                    <a:pt x="15364" y="10550"/>
                    <a:pt x="15364" y="10550"/>
                    <a:pt x="15736" y="10550"/>
                  </a:cubicBezTo>
                  <a:cubicBezTo>
                    <a:pt x="17598" y="11335"/>
                    <a:pt x="19833" y="12906"/>
                    <a:pt x="19460" y="15263"/>
                  </a:cubicBezTo>
                  <a:cubicBezTo>
                    <a:pt x="19088" y="18404"/>
                    <a:pt x="14619" y="20368"/>
                    <a:pt x="9033" y="19190"/>
                  </a:cubicBezTo>
                  <a:cubicBezTo>
                    <a:pt x="3074" y="18404"/>
                    <a:pt x="-650" y="15263"/>
                    <a:pt x="95" y="12121"/>
                  </a:cubicBezTo>
                  <a:cubicBezTo>
                    <a:pt x="95" y="10943"/>
                    <a:pt x="95" y="10943"/>
                    <a:pt x="467" y="10943"/>
                  </a:cubicBezTo>
                  <a:cubicBezTo>
                    <a:pt x="9033" y="12121"/>
                    <a:pt x="9033" y="12121"/>
                    <a:pt x="9033" y="12121"/>
                  </a:cubicBezTo>
                  <a:cubicBezTo>
                    <a:pt x="9033" y="12121"/>
                    <a:pt x="9033" y="12121"/>
                    <a:pt x="9033" y="12121"/>
                  </a:cubicBezTo>
                  <a:cubicBezTo>
                    <a:pt x="9033" y="13692"/>
                    <a:pt x="9033" y="14084"/>
                    <a:pt x="9778" y="14084"/>
                  </a:cubicBezTo>
                  <a:cubicBezTo>
                    <a:pt x="10150" y="14084"/>
                    <a:pt x="10522" y="14084"/>
                    <a:pt x="10522" y="13692"/>
                  </a:cubicBezTo>
                  <a:cubicBezTo>
                    <a:pt x="10895" y="11728"/>
                    <a:pt x="10895" y="11335"/>
                    <a:pt x="9033" y="10943"/>
                  </a:cubicBezTo>
                  <a:cubicBezTo>
                    <a:pt x="6798" y="10550"/>
                    <a:pt x="6798" y="10550"/>
                    <a:pt x="6798" y="10550"/>
                  </a:cubicBezTo>
                  <a:lnTo>
                    <a:pt x="7171" y="7408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22" name="Shape 1522"/>
            <p:cNvSpPr/>
            <p:nvPr/>
          </p:nvSpPr>
          <p:spPr>
            <a:xfrm>
              <a:off x="2276476" y="1454150"/>
              <a:ext cx="12701" cy="38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0"/>
                  </a:moveTo>
                  <a:cubicBezTo>
                    <a:pt x="14400" y="0"/>
                    <a:pt x="7200" y="0"/>
                    <a:pt x="7200" y="0"/>
                  </a:cubicBezTo>
                  <a:cubicBezTo>
                    <a:pt x="0" y="18900"/>
                    <a:pt x="0" y="18900"/>
                    <a:pt x="0" y="18900"/>
                  </a:cubicBezTo>
                  <a:cubicBezTo>
                    <a:pt x="0" y="18900"/>
                    <a:pt x="0" y="21600"/>
                    <a:pt x="7200" y="21600"/>
                  </a:cubicBezTo>
                  <a:cubicBezTo>
                    <a:pt x="7200" y="21600"/>
                    <a:pt x="7200" y="21600"/>
                    <a:pt x="7200" y="21600"/>
                  </a:cubicBezTo>
                  <a:cubicBezTo>
                    <a:pt x="7200" y="21600"/>
                    <a:pt x="14400" y="21600"/>
                    <a:pt x="14400" y="18900"/>
                  </a:cubicBezTo>
                  <a:cubicBezTo>
                    <a:pt x="21600" y="2700"/>
                    <a:pt x="21600" y="2700"/>
                    <a:pt x="21600" y="2700"/>
                  </a:cubicBezTo>
                  <a:cubicBezTo>
                    <a:pt x="21600" y="0"/>
                    <a:pt x="21600" y="0"/>
                    <a:pt x="14400" y="0"/>
                  </a:cubicBezTo>
                  <a:cubicBezTo>
                    <a:pt x="14400" y="0"/>
                    <a:pt x="14400" y="0"/>
                    <a:pt x="14400" y="0"/>
                  </a:cubicBezTo>
                </a:path>
              </a:pathLst>
            </a:custGeom>
            <a:solidFill>
              <a:srgbClr val="64993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23" name="Shape 1523"/>
            <p:cNvSpPr/>
            <p:nvPr/>
          </p:nvSpPr>
          <p:spPr>
            <a:xfrm>
              <a:off x="2286000" y="1387475"/>
              <a:ext cx="12700" cy="444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0"/>
                  </a:moveTo>
                  <a:cubicBezTo>
                    <a:pt x="14400" y="0"/>
                    <a:pt x="14400" y="2400"/>
                    <a:pt x="7200" y="2400"/>
                  </a:cubicBezTo>
                  <a:cubicBezTo>
                    <a:pt x="0" y="19200"/>
                    <a:pt x="0" y="19200"/>
                    <a:pt x="0" y="19200"/>
                  </a:cubicBezTo>
                  <a:cubicBezTo>
                    <a:pt x="0" y="19200"/>
                    <a:pt x="7200" y="21600"/>
                    <a:pt x="7200" y="21600"/>
                  </a:cubicBezTo>
                  <a:cubicBezTo>
                    <a:pt x="7200" y="21600"/>
                    <a:pt x="7200" y="21600"/>
                    <a:pt x="7200" y="21600"/>
                  </a:cubicBezTo>
                  <a:cubicBezTo>
                    <a:pt x="14400" y="21600"/>
                    <a:pt x="14400" y="19200"/>
                    <a:pt x="14400" y="19200"/>
                  </a:cubicBezTo>
                  <a:cubicBezTo>
                    <a:pt x="21600" y="2400"/>
                    <a:pt x="21600" y="2400"/>
                    <a:pt x="21600" y="2400"/>
                  </a:cubicBezTo>
                  <a:cubicBezTo>
                    <a:pt x="21600" y="2400"/>
                    <a:pt x="21600" y="2400"/>
                    <a:pt x="14400" y="0"/>
                  </a:cubicBezTo>
                  <a:cubicBezTo>
                    <a:pt x="14400" y="0"/>
                    <a:pt x="14400" y="0"/>
                    <a:pt x="14400" y="0"/>
                  </a:cubicBezTo>
                </a:path>
              </a:pathLst>
            </a:custGeom>
            <a:solidFill>
              <a:srgbClr val="64993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pic>
          <p:nvPicPr>
            <p:cNvPr id="1524" name="image18.png"/>
            <p:cNvPicPr>
              <a:picLocks noChangeAspect="1"/>
            </p:cNvPicPr>
            <p:nvPr/>
          </p:nvPicPr>
          <p:blipFill>
            <a:blip r:embed="rId14">
              <a:extLst/>
            </a:blip>
            <a:stretch>
              <a:fillRect/>
            </a:stretch>
          </p:blipFill>
          <p:spPr>
            <a:xfrm>
              <a:off x="2254250" y="1435100"/>
              <a:ext cx="57150" cy="7302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25" name="image19.png"/>
            <p:cNvPicPr>
              <a:picLocks noChangeAspect="1"/>
            </p:cNvPicPr>
            <p:nvPr/>
          </p:nvPicPr>
          <p:blipFill>
            <a:blip r:embed="rId15">
              <a:extLst/>
            </a:blip>
            <a:stretch>
              <a:fillRect/>
            </a:stretch>
          </p:blipFill>
          <p:spPr>
            <a:xfrm>
              <a:off x="2263776" y="1374775"/>
              <a:ext cx="60327" cy="698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526" name="Shape 1526"/>
            <p:cNvSpPr/>
            <p:nvPr/>
          </p:nvSpPr>
          <p:spPr>
            <a:xfrm>
              <a:off x="2324100" y="1184275"/>
              <a:ext cx="12700" cy="381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0"/>
                  </a:moveTo>
                  <a:cubicBezTo>
                    <a:pt x="7200" y="0"/>
                    <a:pt x="7200" y="0"/>
                    <a:pt x="7200" y="0"/>
                  </a:cubicBezTo>
                  <a:cubicBezTo>
                    <a:pt x="0" y="18900"/>
                    <a:pt x="0" y="18900"/>
                    <a:pt x="0" y="18900"/>
                  </a:cubicBezTo>
                  <a:cubicBezTo>
                    <a:pt x="0" y="18900"/>
                    <a:pt x="0" y="21600"/>
                    <a:pt x="7200" y="21600"/>
                  </a:cubicBezTo>
                  <a:cubicBezTo>
                    <a:pt x="7200" y="21600"/>
                    <a:pt x="7200" y="21600"/>
                    <a:pt x="7200" y="21600"/>
                  </a:cubicBezTo>
                  <a:cubicBezTo>
                    <a:pt x="7200" y="21600"/>
                    <a:pt x="14400" y="21600"/>
                    <a:pt x="14400" y="18900"/>
                  </a:cubicBezTo>
                  <a:cubicBezTo>
                    <a:pt x="21600" y="2700"/>
                    <a:pt x="21600" y="2700"/>
                    <a:pt x="21600" y="2700"/>
                  </a:cubicBezTo>
                  <a:cubicBezTo>
                    <a:pt x="21600" y="0"/>
                    <a:pt x="14400" y="0"/>
                    <a:pt x="14400" y="0"/>
                  </a:cubicBezTo>
                  <a:cubicBezTo>
                    <a:pt x="14400" y="0"/>
                    <a:pt x="14400" y="0"/>
                    <a:pt x="14400" y="0"/>
                  </a:cubicBezTo>
                </a:path>
              </a:pathLst>
            </a:custGeom>
            <a:solidFill>
              <a:srgbClr val="64993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27" name="Shape 1527"/>
            <p:cNvSpPr/>
            <p:nvPr/>
          </p:nvSpPr>
          <p:spPr>
            <a:xfrm>
              <a:off x="2333626" y="1120775"/>
              <a:ext cx="12701" cy="381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0"/>
                  </a:moveTo>
                  <a:cubicBezTo>
                    <a:pt x="14400" y="0"/>
                    <a:pt x="7200" y="0"/>
                    <a:pt x="7200" y="0"/>
                  </a:cubicBezTo>
                  <a:cubicBezTo>
                    <a:pt x="0" y="18900"/>
                    <a:pt x="0" y="18900"/>
                    <a:pt x="0" y="18900"/>
                  </a:cubicBezTo>
                  <a:cubicBezTo>
                    <a:pt x="0" y="18900"/>
                    <a:pt x="0" y="21600"/>
                    <a:pt x="7200" y="21600"/>
                  </a:cubicBezTo>
                  <a:cubicBezTo>
                    <a:pt x="7200" y="21600"/>
                    <a:pt x="7200" y="21600"/>
                    <a:pt x="7200" y="21600"/>
                  </a:cubicBezTo>
                  <a:cubicBezTo>
                    <a:pt x="7200" y="21600"/>
                    <a:pt x="14400" y="18900"/>
                    <a:pt x="14400" y="18900"/>
                  </a:cubicBezTo>
                  <a:cubicBezTo>
                    <a:pt x="21600" y="2700"/>
                    <a:pt x="21600" y="2700"/>
                    <a:pt x="21600" y="2700"/>
                  </a:cubicBezTo>
                  <a:cubicBezTo>
                    <a:pt x="21600" y="0"/>
                    <a:pt x="21600" y="0"/>
                    <a:pt x="14400" y="0"/>
                  </a:cubicBezTo>
                  <a:cubicBezTo>
                    <a:pt x="14400" y="0"/>
                    <a:pt x="14400" y="0"/>
                    <a:pt x="14400" y="0"/>
                  </a:cubicBezTo>
                </a:path>
              </a:pathLst>
            </a:custGeom>
            <a:solidFill>
              <a:srgbClr val="64993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pic>
          <p:nvPicPr>
            <p:cNvPr id="1528" name="image20.png"/>
            <p:cNvPicPr>
              <a:picLocks noChangeAspect="1"/>
            </p:cNvPicPr>
            <p:nvPr/>
          </p:nvPicPr>
          <p:blipFill>
            <a:blip r:embed="rId16">
              <a:extLst/>
            </a:blip>
            <a:stretch>
              <a:fillRect/>
            </a:stretch>
          </p:blipFill>
          <p:spPr>
            <a:xfrm>
              <a:off x="2301876" y="1165225"/>
              <a:ext cx="57151" cy="6985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29" name="image21.png"/>
            <p:cNvPicPr>
              <a:picLocks noChangeAspect="1"/>
            </p:cNvPicPr>
            <p:nvPr/>
          </p:nvPicPr>
          <p:blipFill>
            <a:blip r:embed="rId17">
              <a:extLst/>
            </a:blip>
            <a:stretch>
              <a:fillRect/>
            </a:stretch>
          </p:blipFill>
          <p:spPr>
            <a:xfrm>
              <a:off x="2311400" y="1101725"/>
              <a:ext cx="57150" cy="7302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530" name="Shape 1530"/>
            <p:cNvSpPr/>
            <p:nvPr/>
          </p:nvSpPr>
          <p:spPr>
            <a:xfrm>
              <a:off x="27291" y="1972534"/>
              <a:ext cx="2776233" cy="6654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300"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</a:t>
              </a:r>
            </a:p>
          </p:txBody>
        </p:sp>
      </p:grpSp>
      <p:grpSp>
        <p:nvGrpSpPr>
          <p:cNvPr id="1799" name="Group 1799"/>
          <p:cNvGrpSpPr/>
          <p:nvPr/>
        </p:nvGrpSpPr>
        <p:grpSpPr>
          <a:xfrm>
            <a:off x="1565275" y="5505458"/>
            <a:ext cx="3317878" cy="3862163"/>
            <a:chOff x="0" y="0"/>
            <a:chExt cx="3317876" cy="3862161"/>
          </a:xfrm>
        </p:grpSpPr>
        <p:sp>
          <p:nvSpPr>
            <p:cNvPr id="1532" name="Shape 1532"/>
            <p:cNvSpPr/>
            <p:nvPr/>
          </p:nvSpPr>
          <p:spPr>
            <a:xfrm>
              <a:off x="2813050" y="644525"/>
              <a:ext cx="41277" cy="730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00" y="21600"/>
                  </a:moveTo>
                  <a:cubicBezTo>
                    <a:pt x="16800" y="20160"/>
                    <a:pt x="16800" y="20160"/>
                    <a:pt x="16800" y="20160"/>
                  </a:cubicBezTo>
                  <a:cubicBezTo>
                    <a:pt x="0" y="14400"/>
                    <a:pt x="0" y="14400"/>
                    <a:pt x="0" y="14400"/>
                  </a:cubicBezTo>
                  <a:cubicBezTo>
                    <a:pt x="0" y="14400"/>
                    <a:pt x="0" y="12960"/>
                    <a:pt x="0" y="12960"/>
                  </a:cubicBezTo>
                  <a:cubicBezTo>
                    <a:pt x="0" y="1440"/>
                    <a:pt x="0" y="1440"/>
                    <a:pt x="0" y="1440"/>
                  </a:cubicBezTo>
                  <a:cubicBezTo>
                    <a:pt x="0" y="0"/>
                    <a:pt x="0" y="0"/>
                    <a:pt x="2400" y="0"/>
                  </a:cubicBezTo>
                  <a:cubicBezTo>
                    <a:pt x="4800" y="0"/>
                    <a:pt x="4800" y="0"/>
                    <a:pt x="4800" y="1440"/>
                  </a:cubicBezTo>
                  <a:cubicBezTo>
                    <a:pt x="4800" y="11520"/>
                    <a:pt x="4800" y="11520"/>
                    <a:pt x="4800" y="11520"/>
                  </a:cubicBezTo>
                  <a:cubicBezTo>
                    <a:pt x="19200" y="17280"/>
                    <a:pt x="19200" y="17280"/>
                    <a:pt x="19200" y="17280"/>
                  </a:cubicBezTo>
                  <a:cubicBezTo>
                    <a:pt x="21600" y="18720"/>
                    <a:pt x="21600" y="18720"/>
                    <a:pt x="21600" y="20160"/>
                  </a:cubicBezTo>
                  <a:cubicBezTo>
                    <a:pt x="19200" y="20160"/>
                    <a:pt x="19200" y="21600"/>
                    <a:pt x="1920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33" name="Shape 1533"/>
            <p:cNvSpPr/>
            <p:nvPr/>
          </p:nvSpPr>
          <p:spPr>
            <a:xfrm>
              <a:off x="-1" y="1060450"/>
              <a:ext cx="3317878" cy="26955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217"/>
                  </a:moveTo>
                  <a:cubicBezTo>
                    <a:pt x="0" y="19344"/>
                    <a:pt x="0" y="19344"/>
                    <a:pt x="0" y="19344"/>
                  </a:cubicBezTo>
                  <a:cubicBezTo>
                    <a:pt x="0" y="20568"/>
                    <a:pt x="808" y="21600"/>
                    <a:pt x="1834" y="21600"/>
                  </a:cubicBezTo>
                  <a:cubicBezTo>
                    <a:pt x="15726" y="21600"/>
                    <a:pt x="15726" y="21600"/>
                    <a:pt x="15726" y="21600"/>
                  </a:cubicBezTo>
                  <a:cubicBezTo>
                    <a:pt x="17560" y="18198"/>
                    <a:pt x="17560" y="18198"/>
                    <a:pt x="17560" y="18198"/>
                  </a:cubicBezTo>
                  <a:cubicBezTo>
                    <a:pt x="21600" y="10781"/>
                    <a:pt x="21600" y="10781"/>
                    <a:pt x="21600" y="10781"/>
                  </a:cubicBezTo>
                  <a:cubicBezTo>
                    <a:pt x="17560" y="3364"/>
                    <a:pt x="17560" y="3364"/>
                    <a:pt x="17560" y="3364"/>
                  </a:cubicBezTo>
                  <a:cubicBezTo>
                    <a:pt x="15726" y="0"/>
                    <a:pt x="15726" y="0"/>
                    <a:pt x="15726" y="0"/>
                  </a:cubicBezTo>
                  <a:cubicBezTo>
                    <a:pt x="1834" y="0"/>
                    <a:pt x="1834" y="0"/>
                    <a:pt x="1834" y="0"/>
                  </a:cubicBezTo>
                  <a:cubicBezTo>
                    <a:pt x="808" y="0"/>
                    <a:pt x="0" y="994"/>
                    <a:pt x="0" y="2217"/>
                  </a:cubicBezTo>
                </a:path>
              </a:pathLst>
            </a:custGeom>
            <a:solidFill>
              <a:srgbClr val="6DA32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34" name="Shape 1534"/>
            <p:cNvSpPr/>
            <p:nvPr/>
          </p:nvSpPr>
          <p:spPr>
            <a:xfrm>
              <a:off x="60326" y="1111250"/>
              <a:ext cx="2219327" cy="25876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560"/>
                  </a:moveTo>
                  <a:cubicBezTo>
                    <a:pt x="21600" y="21560"/>
                    <a:pt x="21600" y="21600"/>
                    <a:pt x="21554" y="21600"/>
                  </a:cubicBezTo>
                  <a:cubicBezTo>
                    <a:pt x="20810" y="21600"/>
                    <a:pt x="20810" y="21600"/>
                    <a:pt x="20810" y="21600"/>
                  </a:cubicBezTo>
                  <a:cubicBezTo>
                    <a:pt x="20764" y="21600"/>
                    <a:pt x="20764" y="21560"/>
                    <a:pt x="20764" y="21560"/>
                  </a:cubicBezTo>
                  <a:cubicBezTo>
                    <a:pt x="20764" y="21520"/>
                    <a:pt x="20764" y="21480"/>
                    <a:pt x="20810" y="21480"/>
                  </a:cubicBezTo>
                  <a:cubicBezTo>
                    <a:pt x="21554" y="21480"/>
                    <a:pt x="21554" y="21480"/>
                    <a:pt x="21554" y="21480"/>
                  </a:cubicBezTo>
                  <a:cubicBezTo>
                    <a:pt x="21600" y="21480"/>
                    <a:pt x="21600" y="21520"/>
                    <a:pt x="21600" y="21560"/>
                  </a:cubicBezTo>
                  <a:close/>
                  <a:moveTo>
                    <a:pt x="21600" y="80"/>
                  </a:moveTo>
                  <a:cubicBezTo>
                    <a:pt x="21600" y="80"/>
                    <a:pt x="21554" y="120"/>
                    <a:pt x="21554" y="120"/>
                  </a:cubicBezTo>
                  <a:cubicBezTo>
                    <a:pt x="20810" y="120"/>
                    <a:pt x="20810" y="120"/>
                    <a:pt x="20810" y="120"/>
                  </a:cubicBezTo>
                  <a:cubicBezTo>
                    <a:pt x="20764" y="120"/>
                    <a:pt x="20764" y="80"/>
                    <a:pt x="20764" y="80"/>
                  </a:cubicBezTo>
                  <a:cubicBezTo>
                    <a:pt x="20764" y="40"/>
                    <a:pt x="20764" y="0"/>
                    <a:pt x="20810" y="0"/>
                  </a:cubicBezTo>
                  <a:cubicBezTo>
                    <a:pt x="21554" y="0"/>
                    <a:pt x="21554" y="0"/>
                    <a:pt x="21554" y="0"/>
                  </a:cubicBezTo>
                  <a:cubicBezTo>
                    <a:pt x="21554" y="0"/>
                    <a:pt x="21600" y="40"/>
                    <a:pt x="21600" y="80"/>
                  </a:cubicBezTo>
                  <a:close/>
                  <a:moveTo>
                    <a:pt x="20160" y="21560"/>
                  </a:moveTo>
                  <a:cubicBezTo>
                    <a:pt x="20160" y="21560"/>
                    <a:pt x="20114" y="21600"/>
                    <a:pt x="20114" y="21600"/>
                  </a:cubicBezTo>
                  <a:cubicBezTo>
                    <a:pt x="19370" y="21600"/>
                    <a:pt x="19370" y="21600"/>
                    <a:pt x="19370" y="21600"/>
                  </a:cubicBezTo>
                  <a:cubicBezTo>
                    <a:pt x="19324" y="21600"/>
                    <a:pt x="19324" y="21560"/>
                    <a:pt x="19324" y="21560"/>
                  </a:cubicBezTo>
                  <a:cubicBezTo>
                    <a:pt x="19324" y="21520"/>
                    <a:pt x="19324" y="21480"/>
                    <a:pt x="19370" y="21480"/>
                  </a:cubicBezTo>
                  <a:cubicBezTo>
                    <a:pt x="20114" y="21480"/>
                    <a:pt x="20114" y="21480"/>
                    <a:pt x="20114" y="21480"/>
                  </a:cubicBezTo>
                  <a:cubicBezTo>
                    <a:pt x="20114" y="21480"/>
                    <a:pt x="20160" y="21520"/>
                    <a:pt x="20160" y="21560"/>
                  </a:cubicBezTo>
                  <a:close/>
                  <a:moveTo>
                    <a:pt x="20160" y="80"/>
                  </a:moveTo>
                  <a:cubicBezTo>
                    <a:pt x="20160" y="80"/>
                    <a:pt x="20114" y="120"/>
                    <a:pt x="20067" y="120"/>
                  </a:cubicBezTo>
                  <a:cubicBezTo>
                    <a:pt x="19370" y="120"/>
                    <a:pt x="19370" y="120"/>
                    <a:pt x="19370" y="120"/>
                  </a:cubicBezTo>
                  <a:cubicBezTo>
                    <a:pt x="19324" y="120"/>
                    <a:pt x="19277" y="80"/>
                    <a:pt x="19277" y="80"/>
                  </a:cubicBezTo>
                  <a:cubicBezTo>
                    <a:pt x="19277" y="40"/>
                    <a:pt x="19324" y="0"/>
                    <a:pt x="19370" y="0"/>
                  </a:cubicBezTo>
                  <a:cubicBezTo>
                    <a:pt x="20067" y="0"/>
                    <a:pt x="20067" y="0"/>
                    <a:pt x="20067" y="0"/>
                  </a:cubicBezTo>
                  <a:cubicBezTo>
                    <a:pt x="20114" y="0"/>
                    <a:pt x="20160" y="40"/>
                    <a:pt x="20160" y="80"/>
                  </a:cubicBezTo>
                  <a:close/>
                  <a:moveTo>
                    <a:pt x="18720" y="21560"/>
                  </a:moveTo>
                  <a:cubicBezTo>
                    <a:pt x="18720" y="21560"/>
                    <a:pt x="18674" y="21600"/>
                    <a:pt x="18627" y="21600"/>
                  </a:cubicBezTo>
                  <a:cubicBezTo>
                    <a:pt x="17930" y="21600"/>
                    <a:pt x="17930" y="21600"/>
                    <a:pt x="17930" y="21600"/>
                  </a:cubicBezTo>
                  <a:cubicBezTo>
                    <a:pt x="17884" y="21600"/>
                    <a:pt x="17837" y="21560"/>
                    <a:pt x="17837" y="21560"/>
                  </a:cubicBezTo>
                  <a:cubicBezTo>
                    <a:pt x="17837" y="21520"/>
                    <a:pt x="17884" y="21480"/>
                    <a:pt x="17930" y="21480"/>
                  </a:cubicBezTo>
                  <a:cubicBezTo>
                    <a:pt x="18627" y="21480"/>
                    <a:pt x="18627" y="21480"/>
                    <a:pt x="18627" y="21480"/>
                  </a:cubicBezTo>
                  <a:cubicBezTo>
                    <a:pt x="18674" y="21480"/>
                    <a:pt x="18720" y="21520"/>
                    <a:pt x="18720" y="21560"/>
                  </a:cubicBezTo>
                  <a:close/>
                  <a:moveTo>
                    <a:pt x="18674" y="80"/>
                  </a:moveTo>
                  <a:cubicBezTo>
                    <a:pt x="18674" y="80"/>
                    <a:pt x="18674" y="120"/>
                    <a:pt x="18627" y="120"/>
                  </a:cubicBezTo>
                  <a:cubicBezTo>
                    <a:pt x="17884" y="120"/>
                    <a:pt x="17884" y="120"/>
                    <a:pt x="17884" y="120"/>
                  </a:cubicBezTo>
                  <a:cubicBezTo>
                    <a:pt x="17884" y="120"/>
                    <a:pt x="17837" y="80"/>
                    <a:pt x="17837" y="80"/>
                  </a:cubicBezTo>
                  <a:cubicBezTo>
                    <a:pt x="17837" y="40"/>
                    <a:pt x="17884" y="0"/>
                    <a:pt x="17884" y="0"/>
                  </a:cubicBezTo>
                  <a:cubicBezTo>
                    <a:pt x="18627" y="0"/>
                    <a:pt x="18627" y="0"/>
                    <a:pt x="18627" y="0"/>
                  </a:cubicBezTo>
                  <a:cubicBezTo>
                    <a:pt x="18674" y="0"/>
                    <a:pt x="18674" y="40"/>
                    <a:pt x="18674" y="80"/>
                  </a:cubicBezTo>
                  <a:close/>
                  <a:moveTo>
                    <a:pt x="17234" y="21560"/>
                  </a:moveTo>
                  <a:cubicBezTo>
                    <a:pt x="17234" y="21560"/>
                    <a:pt x="17234" y="21600"/>
                    <a:pt x="17187" y="21600"/>
                  </a:cubicBezTo>
                  <a:cubicBezTo>
                    <a:pt x="16444" y="21600"/>
                    <a:pt x="16444" y="21600"/>
                    <a:pt x="16444" y="21600"/>
                  </a:cubicBezTo>
                  <a:cubicBezTo>
                    <a:pt x="16444" y="21600"/>
                    <a:pt x="16397" y="21560"/>
                    <a:pt x="16397" y="21560"/>
                  </a:cubicBezTo>
                  <a:cubicBezTo>
                    <a:pt x="16397" y="21520"/>
                    <a:pt x="16444" y="21480"/>
                    <a:pt x="16444" y="21480"/>
                  </a:cubicBezTo>
                  <a:cubicBezTo>
                    <a:pt x="17187" y="21480"/>
                    <a:pt x="17187" y="21480"/>
                    <a:pt x="17187" y="21480"/>
                  </a:cubicBezTo>
                  <a:cubicBezTo>
                    <a:pt x="17234" y="21480"/>
                    <a:pt x="17234" y="21520"/>
                    <a:pt x="17234" y="21560"/>
                  </a:cubicBezTo>
                  <a:close/>
                  <a:moveTo>
                    <a:pt x="17234" y="80"/>
                  </a:moveTo>
                  <a:cubicBezTo>
                    <a:pt x="17234" y="80"/>
                    <a:pt x="17234" y="120"/>
                    <a:pt x="17187" y="120"/>
                  </a:cubicBezTo>
                  <a:cubicBezTo>
                    <a:pt x="16444" y="120"/>
                    <a:pt x="16444" y="120"/>
                    <a:pt x="16444" y="120"/>
                  </a:cubicBezTo>
                  <a:cubicBezTo>
                    <a:pt x="16397" y="120"/>
                    <a:pt x="16397" y="80"/>
                    <a:pt x="16397" y="80"/>
                  </a:cubicBezTo>
                  <a:cubicBezTo>
                    <a:pt x="16397" y="40"/>
                    <a:pt x="16397" y="0"/>
                    <a:pt x="16444" y="0"/>
                  </a:cubicBezTo>
                  <a:cubicBezTo>
                    <a:pt x="17187" y="0"/>
                    <a:pt x="17187" y="0"/>
                    <a:pt x="17187" y="0"/>
                  </a:cubicBezTo>
                  <a:cubicBezTo>
                    <a:pt x="17234" y="0"/>
                    <a:pt x="17234" y="40"/>
                    <a:pt x="17234" y="80"/>
                  </a:cubicBezTo>
                  <a:close/>
                  <a:moveTo>
                    <a:pt x="15794" y="21560"/>
                  </a:moveTo>
                  <a:cubicBezTo>
                    <a:pt x="15794" y="21560"/>
                    <a:pt x="15747" y="21600"/>
                    <a:pt x="15747" y="21600"/>
                  </a:cubicBezTo>
                  <a:cubicBezTo>
                    <a:pt x="15004" y="21600"/>
                    <a:pt x="15004" y="21600"/>
                    <a:pt x="15004" y="21600"/>
                  </a:cubicBezTo>
                  <a:cubicBezTo>
                    <a:pt x="14957" y="21600"/>
                    <a:pt x="14957" y="21560"/>
                    <a:pt x="14957" y="21560"/>
                  </a:cubicBezTo>
                  <a:cubicBezTo>
                    <a:pt x="14957" y="21520"/>
                    <a:pt x="14957" y="21480"/>
                    <a:pt x="15004" y="21480"/>
                  </a:cubicBezTo>
                  <a:cubicBezTo>
                    <a:pt x="15747" y="21480"/>
                    <a:pt x="15747" y="21480"/>
                    <a:pt x="15747" y="21480"/>
                  </a:cubicBezTo>
                  <a:cubicBezTo>
                    <a:pt x="15747" y="21480"/>
                    <a:pt x="15794" y="21520"/>
                    <a:pt x="15794" y="21560"/>
                  </a:cubicBezTo>
                  <a:close/>
                  <a:moveTo>
                    <a:pt x="15794" y="80"/>
                  </a:moveTo>
                  <a:cubicBezTo>
                    <a:pt x="15794" y="80"/>
                    <a:pt x="15747" y="120"/>
                    <a:pt x="15701" y="120"/>
                  </a:cubicBezTo>
                  <a:cubicBezTo>
                    <a:pt x="15004" y="120"/>
                    <a:pt x="15004" y="120"/>
                    <a:pt x="15004" y="120"/>
                  </a:cubicBezTo>
                  <a:cubicBezTo>
                    <a:pt x="14957" y="120"/>
                    <a:pt x="14957" y="80"/>
                    <a:pt x="14957" y="80"/>
                  </a:cubicBezTo>
                  <a:cubicBezTo>
                    <a:pt x="14957" y="40"/>
                    <a:pt x="14957" y="0"/>
                    <a:pt x="15004" y="0"/>
                  </a:cubicBezTo>
                  <a:cubicBezTo>
                    <a:pt x="15701" y="0"/>
                    <a:pt x="15701" y="0"/>
                    <a:pt x="15701" y="0"/>
                  </a:cubicBezTo>
                  <a:cubicBezTo>
                    <a:pt x="15747" y="0"/>
                    <a:pt x="15794" y="40"/>
                    <a:pt x="15794" y="80"/>
                  </a:cubicBezTo>
                  <a:close/>
                  <a:moveTo>
                    <a:pt x="14354" y="21560"/>
                  </a:moveTo>
                  <a:cubicBezTo>
                    <a:pt x="14354" y="21560"/>
                    <a:pt x="14307" y="21600"/>
                    <a:pt x="14261" y="21600"/>
                  </a:cubicBezTo>
                  <a:cubicBezTo>
                    <a:pt x="13564" y="21600"/>
                    <a:pt x="13564" y="21600"/>
                    <a:pt x="13564" y="21600"/>
                  </a:cubicBezTo>
                  <a:cubicBezTo>
                    <a:pt x="13517" y="21600"/>
                    <a:pt x="13471" y="21560"/>
                    <a:pt x="13471" y="21560"/>
                  </a:cubicBezTo>
                  <a:cubicBezTo>
                    <a:pt x="13471" y="21520"/>
                    <a:pt x="13517" y="21480"/>
                    <a:pt x="13564" y="21480"/>
                  </a:cubicBezTo>
                  <a:cubicBezTo>
                    <a:pt x="14261" y="21480"/>
                    <a:pt x="14261" y="21480"/>
                    <a:pt x="14261" y="21480"/>
                  </a:cubicBezTo>
                  <a:cubicBezTo>
                    <a:pt x="14307" y="21480"/>
                    <a:pt x="14354" y="21520"/>
                    <a:pt x="14354" y="21560"/>
                  </a:cubicBezTo>
                  <a:close/>
                  <a:moveTo>
                    <a:pt x="14307" y="80"/>
                  </a:moveTo>
                  <a:cubicBezTo>
                    <a:pt x="14307" y="80"/>
                    <a:pt x="14307" y="120"/>
                    <a:pt x="14261" y="120"/>
                  </a:cubicBezTo>
                  <a:cubicBezTo>
                    <a:pt x="13517" y="120"/>
                    <a:pt x="13517" y="120"/>
                    <a:pt x="13517" y="120"/>
                  </a:cubicBezTo>
                  <a:cubicBezTo>
                    <a:pt x="13517" y="120"/>
                    <a:pt x="13471" y="80"/>
                    <a:pt x="13471" y="80"/>
                  </a:cubicBezTo>
                  <a:cubicBezTo>
                    <a:pt x="13471" y="40"/>
                    <a:pt x="13517" y="0"/>
                    <a:pt x="13517" y="0"/>
                  </a:cubicBezTo>
                  <a:cubicBezTo>
                    <a:pt x="14261" y="0"/>
                    <a:pt x="14261" y="0"/>
                    <a:pt x="14261" y="0"/>
                  </a:cubicBezTo>
                  <a:cubicBezTo>
                    <a:pt x="14307" y="0"/>
                    <a:pt x="14307" y="40"/>
                    <a:pt x="14307" y="80"/>
                  </a:cubicBezTo>
                  <a:close/>
                  <a:moveTo>
                    <a:pt x="12867" y="21560"/>
                  </a:moveTo>
                  <a:cubicBezTo>
                    <a:pt x="12867" y="21560"/>
                    <a:pt x="12867" y="21600"/>
                    <a:pt x="12821" y="21600"/>
                  </a:cubicBezTo>
                  <a:cubicBezTo>
                    <a:pt x="12077" y="21600"/>
                    <a:pt x="12077" y="21600"/>
                    <a:pt x="12077" y="21600"/>
                  </a:cubicBezTo>
                  <a:cubicBezTo>
                    <a:pt x="12077" y="21600"/>
                    <a:pt x="12031" y="21560"/>
                    <a:pt x="12031" y="21560"/>
                  </a:cubicBezTo>
                  <a:cubicBezTo>
                    <a:pt x="12031" y="21520"/>
                    <a:pt x="12077" y="21480"/>
                    <a:pt x="12077" y="21480"/>
                  </a:cubicBezTo>
                  <a:cubicBezTo>
                    <a:pt x="12821" y="21480"/>
                    <a:pt x="12821" y="21480"/>
                    <a:pt x="12821" y="21480"/>
                  </a:cubicBezTo>
                  <a:cubicBezTo>
                    <a:pt x="12867" y="21480"/>
                    <a:pt x="12867" y="21520"/>
                    <a:pt x="12867" y="21560"/>
                  </a:cubicBezTo>
                  <a:close/>
                  <a:moveTo>
                    <a:pt x="12867" y="80"/>
                  </a:moveTo>
                  <a:cubicBezTo>
                    <a:pt x="12867" y="80"/>
                    <a:pt x="12867" y="120"/>
                    <a:pt x="12821" y="120"/>
                  </a:cubicBezTo>
                  <a:cubicBezTo>
                    <a:pt x="12077" y="120"/>
                    <a:pt x="12077" y="120"/>
                    <a:pt x="12077" y="120"/>
                  </a:cubicBezTo>
                  <a:cubicBezTo>
                    <a:pt x="12031" y="120"/>
                    <a:pt x="12031" y="80"/>
                    <a:pt x="12031" y="80"/>
                  </a:cubicBezTo>
                  <a:cubicBezTo>
                    <a:pt x="12031" y="40"/>
                    <a:pt x="12031" y="0"/>
                    <a:pt x="12077" y="0"/>
                  </a:cubicBezTo>
                  <a:cubicBezTo>
                    <a:pt x="12821" y="0"/>
                    <a:pt x="12821" y="0"/>
                    <a:pt x="12821" y="0"/>
                  </a:cubicBezTo>
                  <a:cubicBezTo>
                    <a:pt x="12867" y="0"/>
                    <a:pt x="12867" y="40"/>
                    <a:pt x="12867" y="80"/>
                  </a:cubicBezTo>
                  <a:close/>
                  <a:moveTo>
                    <a:pt x="11427" y="21560"/>
                  </a:moveTo>
                  <a:cubicBezTo>
                    <a:pt x="11427" y="21560"/>
                    <a:pt x="11381" y="21600"/>
                    <a:pt x="11381" y="21600"/>
                  </a:cubicBezTo>
                  <a:cubicBezTo>
                    <a:pt x="10637" y="21600"/>
                    <a:pt x="10637" y="21600"/>
                    <a:pt x="10637" y="21600"/>
                  </a:cubicBezTo>
                  <a:cubicBezTo>
                    <a:pt x="10591" y="21600"/>
                    <a:pt x="10591" y="21560"/>
                    <a:pt x="10591" y="21560"/>
                  </a:cubicBezTo>
                  <a:cubicBezTo>
                    <a:pt x="10591" y="21520"/>
                    <a:pt x="10591" y="21480"/>
                    <a:pt x="10637" y="21480"/>
                  </a:cubicBezTo>
                  <a:cubicBezTo>
                    <a:pt x="11381" y="21480"/>
                    <a:pt x="11381" y="21480"/>
                    <a:pt x="11381" y="21480"/>
                  </a:cubicBezTo>
                  <a:cubicBezTo>
                    <a:pt x="11381" y="21480"/>
                    <a:pt x="11427" y="21520"/>
                    <a:pt x="11427" y="21560"/>
                  </a:cubicBezTo>
                  <a:close/>
                  <a:moveTo>
                    <a:pt x="11427" y="80"/>
                  </a:moveTo>
                  <a:cubicBezTo>
                    <a:pt x="11427" y="80"/>
                    <a:pt x="11381" y="120"/>
                    <a:pt x="11381" y="120"/>
                  </a:cubicBezTo>
                  <a:cubicBezTo>
                    <a:pt x="10637" y="120"/>
                    <a:pt x="10637" y="120"/>
                    <a:pt x="10637" y="120"/>
                  </a:cubicBezTo>
                  <a:cubicBezTo>
                    <a:pt x="10591" y="120"/>
                    <a:pt x="10591" y="80"/>
                    <a:pt x="10591" y="80"/>
                  </a:cubicBezTo>
                  <a:cubicBezTo>
                    <a:pt x="10591" y="40"/>
                    <a:pt x="10591" y="0"/>
                    <a:pt x="10637" y="0"/>
                  </a:cubicBezTo>
                  <a:cubicBezTo>
                    <a:pt x="11381" y="0"/>
                    <a:pt x="11381" y="0"/>
                    <a:pt x="11381" y="0"/>
                  </a:cubicBezTo>
                  <a:cubicBezTo>
                    <a:pt x="11381" y="0"/>
                    <a:pt x="11427" y="40"/>
                    <a:pt x="11427" y="80"/>
                  </a:cubicBezTo>
                  <a:close/>
                  <a:moveTo>
                    <a:pt x="9987" y="21560"/>
                  </a:moveTo>
                  <a:cubicBezTo>
                    <a:pt x="9987" y="21560"/>
                    <a:pt x="9941" y="21600"/>
                    <a:pt x="9894" y="21600"/>
                  </a:cubicBezTo>
                  <a:cubicBezTo>
                    <a:pt x="9197" y="21600"/>
                    <a:pt x="9197" y="21600"/>
                    <a:pt x="9197" y="21600"/>
                  </a:cubicBezTo>
                  <a:cubicBezTo>
                    <a:pt x="9151" y="21600"/>
                    <a:pt x="9105" y="21560"/>
                    <a:pt x="9105" y="21560"/>
                  </a:cubicBezTo>
                  <a:cubicBezTo>
                    <a:pt x="9105" y="21520"/>
                    <a:pt x="9151" y="21480"/>
                    <a:pt x="9197" y="21480"/>
                  </a:cubicBezTo>
                  <a:cubicBezTo>
                    <a:pt x="9894" y="21480"/>
                    <a:pt x="9894" y="21480"/>
                    <a:pt x="9894" y="21480"/>
                  </a:cubicBezTo>
                  <a:cubicBezTo>
                    <a:pt x="9941" y="21480"/>
                    <a:pt x="9987" y="21520"/>
                    <a:pt x="9987" y="21560"/>
                  </a:cubicBezTo>
                  <a:close/>
                  <a:moveTo>
                    <a:pt x="9987" y="80"/>
                  </a:moveTo>
                  <a:cubicBezTo>
                    <a:pt x="9987" y="80"/>
                    <a:pt x="9941" y="120"/>
                    <a:pt x="9894" y="120"/>
                  </a:cubicBezTo>
                  <a:cubicBezTo>
                    <a:pt x="9197" y="120"/>
                    <a:pt x="9197" y="120"/>
                    <a:pt x="9197" y="120"/>
                  </a:cubicBezTo>
                  <a:cubicBezTo>
                    <a:pt x="9151" y="120"/>
                    <a:pt x="9105" y="80"/>
                    <a:pt x="9105" y="80"/>
                  </a:cubicBezTo>
                  <a:cubicBezTo>
                    <a:pt x="9105" y="40"/>
                    <a:pt x="9151" y="0"/>
                    <a:pt x="9197" y="0"/>
                  </a:cubicBezTo>
                  <a:cubicBezTo>
                    <a:pt x="9894" y="0"/>
                    <a:pt x="9894" y="0"/>
                    <a:pt x="9894" y="0"/>
                  </a:cubicBezTo>
                  <a:cubicBezTo>
                    <a:pt x="9941" y="0"/>
                    <a:pt x="9987" y="40"/>
                    <a:pt x="9987" y="80"/>
                  </a:cubicBezTo>
                  <a:close/>
                  <a:moveTo>
                    <a:pt x="8501" y="21560"/>
                  </a:moveTo>
                  <a:cubicBezTo>
                    <a:pt x="8501" y="21560"/>
                    <a:pt x="8501" y="21600"/>
                    <a:pt x="8454" y="21600"/>
                  </a:cubicBezTo>
                  <a:cubicBezTo>
                    <a:pt x="7711" y="21600"/>
                    <a:pt x="7711" y="21600"/>
                    <a:pt x="7711" y="21600"/>
                  </a:cubicBezTo>
                  <a:cubicBezTo>
                    <a:pt x="7711" y="21600"/>
                    <a:pt x="7665" y="21560"/>
                    <a:pt x="7665" y="21560"/>
                  </a:cubicBezTo>
                  <a:cubicBezTo>
                    <a:pt x="7665" y="21520"/>
                    <a:pt x="7711" y="21480"/>
                    <a:pt x="7711" y="21480"/>
                  </a:cubicBezTo>
                  <a:cubicBezTo>
                    <a:pt x="8454" y="21480"/>
                    <a:pt x="8454" y="21480"/>
                    <a:pt x="8454" y="21480"/>
                  </a:cubicBezTo>
                  <a:cubicBezTo>
                    <a:pt x="8501" y="21480"/>
                    <a:pt x="8501" y="21520"/>
                    <a:pt x="8501" y="21560"/>
                  </a:cubicBezTo>
                  <a:close/>
                  <a:moveTo>
                    <a:pt x="8501" y="80"/>
                  </a:moveTo>
                  <a:cubicBezTo>
                    <a:pt x="8501" y="80"/>
                    <a:pt x="8501" y="120"/>
                    <a:pt x="8454" y="120"/>
                  </a:cubicBezTo>
                  <a:cubicBezTo>
                    <a:pt x="7711" y="120"/>
                    <a:pt x="7711" y="120"/>
                    <a:pt x="7711" y="120"/>
                  </a:cubicBezTo>
                  <a:cubicBezTo>
                    <a:pt x="7665" y="120"/>
                    <a:pt x="7665" y="80"/>
                    <a:pt x="7665" y="80"/>
                  </a:cubicBezTo>
                  <a:cubicBezTo>
                    <a:pt x="7665" y="40"/>
                    <a:pt x="7665" y="0"/>
                    <a:pt x="7711" y="0"/>
                  </a:cubicBezTo>
                  <a:cubicBezTo>
                    <a:pt x="8454" y="0"/>
                    <a:pt x="8454" y="0"/>
                    <a:pt x="8454" y="0"/>
                  </a:cubicBezTo>
                  <a:cubicBezTo>
                    <a:pt x="8501" y="0"/>
                    <a:pt x="8501" y="40"/>
                    <a:pt x="8501" y="80"/>
                  </a:cubicBezTo>
                  <a:close/>
                  <a:moveTo>
                    <a:pt x="7061" y="21560"/>
                  </a:moveTo>
                  <a:cubicBezTo>
                    <a:pt x="7061" y="21560"/>
                    <a:pt x="7014" y="21600"/>
                    <a:pt x="7014" y="21600"/>
                  </a:cubicBezTo>
                  <a:cubicBezTo>
                    <a:pt x="6271" y="21600"/>
                    <a:pt x="6271" y="21600"/>
                    <a:pt x="6271" y="21600"/>
                  </a:cubicBezTo>
                  <a:cubicBezTo>
                    <a:pt x="6225" y="21600"/>
                    <a:pt x="6225" y="21560"/>
                    <a:pt x="6225" y="21560"/>
                  </a:cubicBezTo>
                  <a:cubicBezTo>
                    <a:pt x="6225" y="21520"/>
                    <a:pt x="6225" y="21480"/>
                    <a:pt x="6271" y="21480"/>
                  </a:cubicBezTo>
                  <a:cubicBezTo>
                    <a:pt x="7014" y="21480"/>
                    <a:pt x="7014" y="21480"/>
                    <a:pt x="7014" y="21480"/>
                  </a:cubicBezTo>
                  <a:cubicBezTo>
                    <a:pt x="7014" y="21480"/>
                    <a:pt x="7061" y="21520"/>
                    <a:pt x="7061" y="21560"/>
                  </a:cubicBezTo>
                  <a:close/>
                  <a:moveTo>
                    <a:pt x="7061" y="80"/>
                  </a:moveTo>
                  <a:cubicBezTo>
                    <a:pt x="7061" y="80"/>
                    <a:pt x="7014" y="120"/>
                    <a:pt x="7014" y="120"/>
                  </a:cubicBezTo>
                  <a:cubicBezTo>
                    <a:pt x="6271" y="120"/>
                    <a:pt x="6271" y="120"/>
                    <a:pt x="6271" y="120"/>
                  </a:cubicBezTo>
                  <a:cubicBezTo>
                    <a:pt x="6225" y="120"/>
                    <a:pt x="6225" y="80"/>
                    <a:pt x="6225" y="80"/>
                  </a:cubicBezTo>
                  <a:cubicBezTo>
                    <a:pt x="6225" y="40"/>
                    <a:pt x="6225" y="0"/>
                    <a:pt x="6271" y="0"/>
                  </a:cubicBezTo>
                  <a:cubicBezTo>
                    <a:pt x="7014" y="0"/>
                    <a:pt x="7014" y="0"/>
                    <a:pt x="7014" y="0"/>
                  </a:cubicBezTo>
                  <a:cubicBezTo>
                    <a:pt x="7014" y="0"/>
                    <a:pt x="7061" y="40"/>
                    <a:pt x="7061" y="80"/>
                  </a:cubicBezTo>
                  <a:close/>
                  <a:moveTo>
                    <a:pt x="5621" y="21560"/>
                  </a:moveTo>
                  <a:cubicBezTo>
                    <a:pt x="5621" y="21560"/>
                    <a:pt x="5574" y="21600"/>
                    <a:pt x="5528" y="21600"/>
                  </a:cubicBezTo>
                  <a:cubicBezTo>
                    <a:pt x="4831" y="21600"/>
                    <a:pt x="4831" y="21600"/>
                    <a:pt x="4831" y="21600"/>
                  </a:cubicBezTo>
                  <a:cubicBezTo>
                    <a:pt x="4785" y="21600"/>
                    <a:pt x="4738" y="21560"/>
                    <a:pt x="4738" y="21560"/>
                  </a:cubicBezTo>
                  <a:cubicBezTo>
                    <a:pt x="4738" y="21520"/>
                    <a:pt x="4785" y="21480"/>
                    <a:pt x="4831" y="21480"/>
                  </a:cubicBezTo>
                  <a:cubicBezTo>
                    <a:pt x="5528" y="21480"/>
                    <a:pt x="5528" y="21480"/>
                    <a:pt x="5528" y="21480"/>
                  </a:cubicBezTo>
                  <a:cubicBezTo>
                    <a:pt x="5574" y="21480"/>
                    <a:pt x="5621" y="21520"/>
                    <a:pt x="5621" y="21560"/>
                  </a:cubicBezTo>
                  <a:close/>
                  <a:moveTo>
                    <a:pt x="5621" y="80"/>
                  </a:moveTo>
                  <a:cubicBezTo>
                    <a:pt x="5621" y="80"/>
                    <a:pt x="5574" y="120"/>
                    <a:pt x="5528" y="120"/>
                  </a:cubicBezTo>
                  <a:cubicBezTo>
                    <a:pt x="4831" y="120"/>
                    <a:pt x="4831" y="120"/>
                    <a:pt x="4831" y="120"/>
                  </a:cubicBezTo>
                  <a:cubicBezTo>
                    <a:pt x="4785" y="120"/>
                    <a:pt x="4738" y="80"/>
                    <a:pt x="4738" y="80"/>
                  </a:cubicBezTo>
                  <a:cubicBezTo>
                    <a:pt x="4738" y="40"/>
                    <a:pt x="4785" y="0"/>
                    <a:pt x="4831" y="0"/>
                  </a:cubicBezTo>
                  <a:cubicBezTo>
                    <a:pt x="5528" y="0"/>
                    <a:pt x="5528" y="0"/>
                    <a:pt x="5528" y="0"/>
                  </a:cubicBezTo>
                  <a:cubicBezTo>
                    <a:pt x="5574" y="0"/>
                    <a:pt x="5621" y="40"/>
                    <a:pt x="5621" y="80"/>
                  </a:cubicBezTo>
                  <a:close/>
                  <a:moveTo>
                    <a:pt x="4134" y="21560"/>
                  </a:moveTo>
                  <a:cubicBezTo>
                    <a:pt x="4134" y="21560"/>
                    <a:pt x="4134" y="21600"/>
                    <a:pt x="4088" y="21600"/>
                  </a:cubicBezTo>
                  <a:cubicBezTo>
                    <a:pt x="3345" y="21600"/>
                    <a:pt x="3345" y="21600"/>
                    <a:pt x="3345" y="21600"/>
                  </a:cubicBezTo>
                  <a:cubicBezTo>
                    <a:pt x="3345" y="21600"/>
                    <a:pt x="3298" y="21560"/>
                    <a:pt x="3298" y="21560"/>
                  </a:cubicBezTo>
                  <a:cubicBezTo>
                    <a:pt x="3298" y="21520"/>
                    <a:pt x="3345" y="21480"/>
                    <a:pt x="3345" y="21480"/>
                  </a:cubicBezTo>
                  <a:cubicBezTo>
                    <a:pt x="4088" y="21480"/>
                    <a:pt x="4088" y="21480"/>
                    <a:pt x="4088" y="21480"/>
                  </a:cubicBezTo>
                  <a:cubicBezTo>
                    <a:pt x="4134" y="21480"/>
                    <a:pt x="4134" y="21520"/>
                    <a:pt x="4134" y="21560"/>
                  </a:cubicBezTo>
                  <a:close/>
                  <a:moveTo>
                    <a:pt x="4134" y="80"/>
                  </a:moveTo>
                  <a:cubicBezTo>
                    <a:pt x="4134" y="80"/>
                    <a:pt x="4134" y="120"/>
                    <a:pt x="4088" y="120"/>
                  </a:cubicBezTo>
                  <a:cubicBezTo>
                    <a:pt x="3345" y="120"/>
                    <a:pt x="3345" y="120"/>
                    <a:pt x="3345" y="120"/>
                  </a:cubicBezTo>
                  <a:cubicBezTo>
                    <a:pt x="3345" y="120"/>
                    <a:pt x="3298" y="80"/>
                    <a:pt x="3298" y="80"/>
                  </a:cubicBezTo>
                  <a:cubicBezTo>
                    <a:pt x="3298" y="40"/>
                    <a:pt x="3345" y="0"/>
                    <a:pt x="3345" y="0"/>
                  </a:cubicBezTo>
                  <a:cubicBezTo>
                    <a:pt x="4088" y="0"/>
                    <a:pt x="4088" y="0"/>
                    <a:pt x="4088" y="0"/>
                  </a:cubicBezTo>
                  <a:cubicBezTo>
                    <a:pt x="4134" y="0"/>
                    <a:pt x="4134" y="40"/>
                    <a:pt x="4134" y="80"/>
                  </a:cubicBezTo>
                  <a:close/>
                  <a:moveTo>
                    <a:pt x="2694" y="21560"/>
                  </a:moveTo>
                  <a:cubicBezTo>
                    <a:pt x="2694" y="21560"/>
                    <a:pt x="2648" y="21600"/>
                    <a:pt x="2648" y="21600"/>
                  </a:cubicBezTo>
                  <a:cubicBezTo>
                    <a:pt x="2183" y="21600"/>
                    <a:pt x="2183" y="21600"/>
                    <a:pt x="2183" y="21600"/>
                  </a:cubicBezTo>
                  <a:cubicBezTo>
                    <a:pt x="2090" y="21600"/>
                    <a:pt x="1997" y="21600"/>
                    <a:pt x="1905" y="21600"/>
                  </a:cubicBezTo>
                  <a:cubicBezTo>
                    <a:pt x="1858" y="21560"/>
                    <a:pt x="1858" y="21560"/>
                    <a:pt x="1858" y="21520"/>
                  </a:cubicBezTo>
                  <a:cubicBezTo>
                    <a:pt x="1858" y="21480"/>
                    <a:pt x="1858" y="21480"/>
                    <a:pt x="1905" y="21480"/>
                  </a:cubicBezTo>
                  <a:cubicBezTo>
                    <a:pt x="1997" y="21480"/>
                    <a:pt x="2090" y="21480"/>
                    <a:pt x="2183" y="21480"/>
                  </a:cubicBezTo>
                  <a:cubicBezTo>
                    <a:pt x="2648" y="21480"/>
                    <a:pt x="2648" y="21480"/>
                    <a:pt x="2648" y="21480"/>
                  </a:cubicBezTo>
                  <a:cubicBezTo>
                    <a:pt x="2648" y="21480"/>
                    <a:pt x="2694" y="21520"/>
                    <a:pt x="2694" y="21560"/>
                  </a:cubicBezTo>
                  <a:close/>
                  <a:moveTo>
                    <a:pt x="2694" y="80"/>
                  </a:moveTo>
                  <a:cubicBezTo>
                    <a:pt x="2694" y="80"/>
                    <a:pt x="2648" y="120"/>
                    <a:pt x="2648" y="120"/>
                  </a:cubicBezTo>
                  <a:cubicBezTo>
                    <a:pt x="2183" y="120"/>
                    <a:pt x="2183" y="120"/>
                    <a:pt x="2183" y="120"/>
                  </a:cubicBezTo>
                  <a:cubicBezTo>
                    <a:pt x="2090" y="120"/>
                    <a:pt x="1997" y="120"/>
                    <a:pt x="1905" y="120"/>
                  </a:cubicBezTo>
                  <a:cubicBezTo>
                    <a:pt x="1858" y="120"/>
                    <a:pt x="1858" y="120"/>
                    <a:pt x="1858" y="80"/>
                  </a:cubicBezTo>
                  <a:cubicBezTo>
                    <a:pt x="1858" y="40"/>
                    <a:pt x="1858" y="40"/>
                    <a:pt x="1905" y="40"/>
                  </a:cubicBezTo>
                  <a:cubicBezTo>
                    <a:pt x="1997" y="0"/>
                    <a:pt x="2090" y="0"/>
                    <a:pt x="2183" y="0"/>
                  </a:cubicBezTo>
                  <a:cubicBezTo>
                    <a:pt x="2648" y="0"/>
                    <a:pt x="2648" y="0"/>
                    <a:pt x="2648" y="0"/>
                  </a:cubicBezTo>
                  <a:cubicBezTo>
                    <a:pt x="2648" y="0"/>
                    <a:pt x="2694" y="40"/>
                    <a:pt x="2694" y="80"/>
                  </a:cubicBezTo>
                  <a:close/>
                  <a:moveTo>
                    <a:pt x="1254" y="21361"/>
                  </a:moveTo>
                  <a:cubicBezTo>
                    <a:pt x="1254" y="21361"/>
                    <a:pt x="1254" y="21361"/>
                    <a:pt x="1254" y="21361"/>
                  </a:cubicBezTo>
                  <a:cubicBezTo>
                    <a:pt x="1254" y="21401"/>
                    <a:pt x="1208" y="21401"/>
                    <a:pt x="1208" y="21401"/>
                  </a:cubicBezTo>
                  <a:cubicBezTo>
                    <a:pt x="975" y="21281"/>
                    <a:pt x="743" y="21162"/>
                    <a:pt x="604" y="21002"/>
                  </a:cubicBezTo>
                  <a:cubicBezTo>
                    <a:pt x="557" y="21002"/>
                    <a:pt x="557" y="20962"/>
                    <a:pt x="604" y="20923"/>
                  </a:cubicBezTo>
                  <a:cubicBezTo>
                    <a:pt x="604" y="20923"/>
                    <a:pt x="650" y="20923"/>
                    <a:pt x="697" y="20923"/>
                  </a:cubicBezTo>
                  <a:cubicBezTo>
                    <a:pt x="836" y="21082"/>
                    <a:pt x="1022" y="21201"/>
                    <a:pt x="1254" y="21281"/>
                  </a:cubicBezTo>
                  <a:cubicBezTo>
                    <a:pt x="1254" y="21321"/>
                    <a:pt x="1254" y="21321"/>
                    <a:pt x="1254" y="21361"/>
                  </a:cubicBezTo>
                  <a:close/>
                  <a:moveTo>
                    <a:pt x="1254" y="279"/>
                  </a:moveTo>
                  <a:cubicBezTo>
                    <a:pt x="1254" y="279"/>
                    <a:pt x="1254" y="319"/>
                    <a:pt x="1254" y="319"/>
                  </a:cubicBezTo>
                  <a:cubicBezTo>
                    <a:pt x="1022" y="399"/>
                    <a:pt x="836" y="518"/>
                    <a:pt x="697" y="677"/>
                  </a:cubicBezTo>
                  <a:cubicBezTo>
                    <a:pt x="650" y="677"/>
                    <a:pt x="604" y="677"/>
                    <a:pt x="604" y="677"/>
                  </a:cubicBezTo>
                  <a:cubicBezTo>
                    <a:pt x="557" y="638"/>
                    <a:pt x="557" y="638"/>
                    <a:pt x="604" y="598"/>
                  </a:cubicBezTo>
                  <a:cubicBezTo>
                    <a:pt x="743" y="438"/>
                    <a:pt x="975" y="319"/>
                    <a:pt x="1161" y="199"/>
                  </a:cubicBezTo>
                  <a:cubicBezTo>
                    <a:pt x="1208" y="199"/>
                    <a:pt x="1254" y="199"/>
                    <a:pt x="1254" y="239"/>
                  </a:cubicBezTo>
                  <a:lnTo>
                    <a:pt x="1254" y="279"/>
                  </a:lnTo>
                  <a:close/>
                  <a:moveTo>
                    <a:pt x="279" y="20444"/>
                  </a:moveTo>
                  <a:cubicBezTo>
                    <a:pt x="279" y="20484"/>
                    <a:pt x="279" y="20484"/>
                    <a:pt x="279" y="20524"/>
                  </a:cubicBezTo>
                  <a:cubicBezTo>
                    <a:pt x="232" y="20524"/>
                    <a:pt x="186" y="20524"/>
                    <a:pt x="186" y="20484"/>
                  </a:cubicBezTo>
                  <a:cubicBezTo>
                    <a:pt x="93" y="20285"/>
                    <a:pt x="0" y="20086"/>
                    <a:pt x="0" y="19846"/>
                  </a:cubicBezTo>
                  <a:cubicBezTo>
                    <a:pt x="0" y="19846"/>
                    <a:pt x="0" y="19807"/>
                    <a:pt x="46" y="19807"/>
                  </a:cubicBezTo>
                  <a:cubicBezTo>
                    <a:pt x="93" y="19807"/>
                    <a:pt x="139" y="19807"/>
                    <a:pt x="139" y="19846"/>
                  </a:cubicBezTo>
                  <a:cubicBezTo>
                    <a:pt x="139" y="20046"/>
                    <a:pt x="186" y="20245"/>
                    <a:pt x="279" y="20444"/>
                  </a:cubicBezTo>
                  <a:close/>
                  <a:moveTo>
                    <a:pt x="279" y="1156"/>
                  </a:moveTo>
                  <a:cubicBezTo>
                    <a:pt x="279" y="1156"/>
                    <a:pt x="279" y="1156"/>
                    <a:pt x="279" y="1156"/>
                  </a:cubicBezTo>
                  <a:cubicBezTo>
                    <a:pt x="186" y="1355"/>
                    <a:pt x="139" y="1554"/>
                    <a:pt x="139" y="1754"/>
                  </a:cubicBezTo>
                  <a:cubicBezTo>
                    <a:pt x="139" y="1793"/>
                    <a:pt x="93" y="1793"/>
                    <a:pt x="46" y="1793"/>
                  </a:cubicBezTo>
                  <a:cubicBezTo>
                    <a:pt x="0" y="1793"/>
                    <a:pt x="0" y="1793"/>
                    <a:pt x="0" y="1754"/>
                  </a:cubicBezTo>
                  <a:cubicBezTo>
                    <a:pt x="0" y="1554"/>
                    <a:pt x="93" y="1315"/>
                    <a:pt x="186" y="1116"/>
                  </a:cubicBezTo>
                  <a:cubicBezTo>
                    <a:pt x="186" y="1116"/>
                    <a:pt x="232" y="1076"/>
                    <a:pt x="279" y="1116"/>
                  </a:cubicBezTo>
                  <a:cubicBezTo>
                    <a:pt x="279" y="1116"/>
                    <a:pt x="279" y="1116"/>
                    <a:pt x="279" y="1156"/>
                  </a:cubicBezTo>
                  <a:close/>
                  <a:moveTo>
                    <a:pt x="93" y="2391"/>
                  </a:moveTo>
                  <a:cubicBezTo>
                    <a:pt x="93" y="2989"/>
                    <a:pt x="93" y="2989"/>
                    <a:pt x="93" y="2989"/>
                  </a:cubicBezTo>
                  <a:cubicBezTo>
                    <a:pt x="93" y="3029"/>
                    <a:pt x="93" y="3069"/>
                    <a:pt x="46" y="3069"/>
                  </a:cubicBezTo>
                  <a:cubicBezTo>
                    <a:pt x="0" y="3069"/>
                    <a:pt x="0" y="3029"/>
                    <a:pt x="0" y="2989"/>
                  </a:cubicBezTo>
                  <a:cubicBezTo>
                    <a:pt x="0" y="2391"/>
                    <a:pt x="0" y="2391"/>
                    <a:pt x="0" y="2391"/>
                  </a:cubicBezTo>
                  <a:cubicBezTo>
                    <a:pt x="0" y="2351"/>
                    <a:pt x="0" y="2311"/>
                    <a:pt x="46" y="2311"/>
                  </a:cubicBezTo>
                  <a:cubicBezTo>
                    <a:pt x="93" y="2311"/>
                    <a:pt x="93" y="2351"/>
                    <a:pt x="93" y="2391"/>
                  </a:cubicBezTo>
                  <a:close/>
                  <a:moveTo>
                    <a:pt x="93" y="3627"/>
                  </a:moveTo>
                  <a:cubicBezTo>
                    <a:pt x="93" y="4264"/>
                    <a:pt x="93" y="4264"/>
                    <a:pt x="93" y="4264"/>
                  </a:cubicBezTo>
                  <a:cubicBezTo>
                    <a:pt x="93" y="4264"/>
                    <a:pt x="93" y="4304"/>
                    <a:pt x="46" y="4304"/>
                  </a:cubicBezTo>
                  <a:cubicBezTo>
                    <a:pt x="0" y="4304"/>
                    <a:pt x="0" y="4264"/>
                    <a:pt x="0" y="4264"/>
                  </a:cubicBezTo>
                  <a:cubicBezTo>
                    <a:pt x="0" y="3627"/>
                    <a:pt x="0" y="3627"/>
                    <a:pt x="0" y="3627"/>
                  </a:cubicBezTo>
                  <a:cubicBezTo>
                    <a:pt x="0" y="3587"/>
                    <a:pt x="0" y="3587"/>
                    <a:pt x="46" y="3587"/>
                  </a:cubicBezTo>
                  <a:cubicBezTo>
                    <a:pt x="93" y="3587"/>
                    <a:pt x="93" y="3587"/>
                    <a:pt x="93" y="3627"/>
                  </a:cubicBezTo>
                  <a:close/>
                  <a:moveTo>
                    <a:pt x="93" y="4862"/>
                  </a:moveTo>
                  <a:cubicBezTo>
                    <a:pt x="93" y="5500"/>
                    <a:pt x="93" y="5500"/>
                    <a:pt x="93" y="5500"/>
                  </a:cubicBezTo>
                  <a:cubicBezTo>
                    <a:pt x="93" y="5539"/>
                    <a:pt x="93" y="5539"/>
                    <a:pt x="46" y="5539"/>
                  </a:cubicBezTo>
                  <a:cubicBezTo>
                    <a:pt x="0" y="5539"/>
                    <a:pt x="0" y="5539"/>
                    <a:pt x="0" y="5500"/>
                  </a:cubicBezTo>
                  <a:cubicBezTo>
                    <a:pt x="0" y="4862"/>
                    <a:pt x="0" y="4862"/>
                    <a:pt x="0" y="4862"/>
                  </a:cubicBezTo>
                  <a:cubicBezTo>
                    <a:pt x="0" y="4862"/>
                    <a:pt x="0" y="4822"/>
                    <a:pt x="46" y="4822"/>
                  </a:cubicBezTo>
                  <a:cubicBezTo>
                    <a:pt x="93" y="4822"/>
                    <a:pt x="93" y="4862"/>
                    <a:pt x="93" y="4862"/>
                  </a:cubicBezTo>
                  <a:close/>
                  <a:moveTo>
                    <a:pt x="93" y="6137"/>
                  </a:moveTo>
                  <a:cubicBezTo>
                    <a:pt x="93" y="6735"/>
                    <a:pt x="93" y="6735"/>
                    <a:pt x="93" y="6735"/>
                  </a:cubicBezTo>
                  <a:cubicBezTo>
                    <a:pt x="93" y="6775"/>
                    <a:pt x="93" y="6815"/>
                    <a:pt x="46" y="6815"/>
                  </a:cubicBezTo>
                  <a:cubicBezTo>
                    <a:pt x="0" y="6815"/>
                    <a:pt x="0" y="6775"/>
                    <a:pt x="0" y="6735"/>
                  </a:cubicBezTo>
                  <a:cubicBezTo>
                    <a:pt x="0" y="6137"/>
                    <a:pt x="0" y="6137"/>
                    <a:pt x="0" y="6137"/>
                  </a:cubicBezTo>
                  <a:cubicBezTo>
                    <a:pt x="0" y="6097"/>
                    <a:pt x="0" y="6058"/>
                    <a:pt x="46" y="6058"/>
                  </a:cubicBezTo>
                  <a:cubicBezTo>
                    <a:pt x="93" y="6058"/>
                    <a:pt x="93" y="6097"/>
                    <a:pt x="93" y="6137"/>
                  </a:cubicBezTo>
                  <a:close/>
                  <a:moveTo>
                    <a:pt x="93" y="7373"/>
                  </a:moveTo>
                  <a:cubicBezTo>
                    <a:pt x="93" y="8010"/>
                    <a:pt x="93" y="8010"/>
                    <a:pt x="93" y="8010"/>
                  </a:cubicBezTo>
                  <a:cubicBezTo>
                    <a:pt x="93" y="8010"/>
                    <a:pt x="93" y="8050"/>
                    <a:pt x="46" y="8050"/>
                  </a:cubicBezTo>
                  <a:cubicBezTo>
                    <a:pt x="0" y="8050"/>
                    <a:pt x="0" y="8010"/>
                    <a:pt x="0" y="8010"/>
                  </a:cubicBezTo>
                  <a:cubicBezTo>
                    <a:pt x="0" y="7373"/>
                    <a:pt x="0" y="7373"/>
                    <a:pt x="0" y="7373"/>
                  </a:cubicBezTo>
                  <a:cubicBezTo>
                    <a:pt x="0" y="7333"/>
                    <a:pt x="0" y="7333"/>
                    <a:pt x="46" y="7333"/>
                  </a:cubicBezTo>
                  <a:cubicBezTo>
                    <a:pt x="93" y="7333"/>
                    <a:pt x="93" y="7333"/>
                    <a:pt x="93" y="7373"/>
                  </a:cubicBezTo>
                  <a:close/>
                  <a:moveTo>
                    <a:pt x="93" y="8608"/>
                  </a:moveTo>
                  <a:cubicBezTo>
                    <a:pt x="93" y="9246"/>
                    <a:pt x="93" y="9246"/>
                    <a:pt x="93" y="9246"/>
                  </a:cubicBezTo>
                  <a:cubicBezTo>
                    <a:pt x="93" y="9286"/>
                    <a:pt x="93" y="9286"/>
                    <a:pt x="46" y="9286"/>
                  </a:cubicBezTo>
                  <a:cubicBezTo>
                    <a:pt x="0" y="9286"/>
                    <a:pt x="0" y="9286"/>
                    <a:pt x="0" y="9246"/>
                  </a:cubicBezTo>
                  <a:cubicBezTo>
                    <a:pt x="0" y="8608"/>
                    <a:pt x="0" y="8608"/>
                    <a:pt x="0" y="8608"/>
                  </a:cubicBezTo>
                  <a:cubicBezTo>
                    <a:pt x="0" y="8608"/>
                    <a:pt x="0" y="8568"/>
                    <a:pt x="46" y="8568"/>
                  </a:cubicBezTo>
                  <a:cubicBezTo>
                    <a:pt x="93" y="8568"/>
                    <a:pt x="93" y="8608"/>
                    <a:pt x="93" y="8608"/>
                  </a:cubicBezTo>
                  <a:close/>
                  <a:moveTo>
                    <a:pt x="93" y="9883"/>
                  </a:moveTo>
                  <a:cubicBezTo>
                    <a:pt x="93" y="10481"/>
                    <a:pt x="93" y="10481"/>
                    <a:pt x="93" y="10481"/>
                  </a:cubicBezTo>
                  <a:cubicBezTo>
                    <a:pt x="93" y="10521"/>
                    <a:pt x="93" y="10561"/>
                    <a:pt x="46" y="10561"/>
                  </a:cubicBezTo>
                  <a:cubicBezTo>
                    <a:pt x="0" y="10561"/>
                    <a:pt x="0" y="10521"/>
                    <a:pt x="0" y="10481"/>
                  </a:cubicBezTo>
                  <a:cubicBezTo>
                    <a:pt x="0" y="9883"/>
                    <a:pt x="0" y="9883"/>
                    <a:pt x="0" y="9883"/>
                  </a:cubicBezTo>
                  <a:cubicBezTo>
                    <a:pt x="0" y="9844"/>
                    <a:pt x="0" y="9804"/>
                    <a:pt x="46" y="9804"/>
                  </a:cubicBezTo>
                  <a:cubicBezTo>
                    <a:pt x="93" y="9804"/>
                    <a:pt x="93" y="9844"/>
                    <a:pt x="93" y="9883"/>
                  </a:cubicBezTo>
                  <a:close/>
                  <a:moveTo>
                    <a:pt x="93" y="11119"/>
                  </a:moveTo>
                  <a:cubicBezTo>
                    <a:pt x="93" y="11756"/>
                    <a:pt x="93" y="11756"/>
                    <a:pt x="93" y="11756"/>
                  </a:cubicBezTo>
                  <a:cubicBezTo>
                    <a:pt x="93" y="11756"/>
                    <a:pt x="93" y="11796"/>
                    <a:pt x="46" y="11796"/>
                  </a:cubicBezTo>
                  <a:cubicBezTo>
                    <a:pt x="0" y="11796"/>
                    <a:pt x="0" y="11756"/>
                    <a:pt x="0" y="11756"/>
                  </a:cubicBezTo>
                  <a:cubicBezTo>
                    <a:pt x="0" y="11119"/>
                    <a:pt x="0" y="11119"/>
                    <a:pt x="0" y="11119"/>
                  </a:cubicBezTo>
                  <a:cubicBezTo>
                    <a:pt x="0" y="11079"/>
                    <a:pt x="0" y="11079"/>
                    <a:pt x="46" y="11079"/>
                  </a:cubicBezTo>
                  <a:cubicBezTo>
                    <a:pt x="93" y="11079"/>
                    <a:pt x="93" y="11079"/>
                    <a:pt x="93" y="11119"/>
                  </a:cubicBezTo>
                  <a:close/>
                  <a:moveTo>
                    <a:pt x="93" y="12354"/>
                  </a:moveTo>
                  <a:cubicBezTo>
                    <a:pt x="93" y="12992"/>
                    <a:pt x="93" y="12992"/>
                    <a:pt x="93" y="12992"/>
                  </a:cubicBezTo>
                  <a:cubicBezTo>
                    <a:pt x="93" y="13032"/>
                    <a:pt x="93" y="13032"/>
                    <a:pt x="46" y="13032"/>
                  </a:cubicBezTo>
                  <a:cubicBezTo>
                    <a:pt x="0" y="13032"/>
                    <a:pt x="0" y="13032"/>
                    <a:pt x="0" y="12992"/>
                  </a:cubicBezTo>
                  <a:cubicBezTo>
                    <a:pt x="0" y="12354"/>
                    <a:pt x="0" y="12354"/>
                    <a:pt x="0" y="12354"/>
                  </a:cubicBezTo>
                  <a:cubicBezTo>
                    <a:pt x="0" y="12354"/>
                    <a:pt x="0" y="12314"/>
                    <a:pt x="46" y="12314"/>
                  </a:cubicBezTo>
                  <a:cubicBezTo>
                    <a:pt x="93" y="12314"/>
                    <a:pt x="93" y="12354"/>
                    <a:pt x="93" y="12354"/>
                  </a:cubicBezTo>
                  <a:close/>
                  <a:moveTo>
                    <a:pt x="93" y="13630"/>
                  </a:moveTo>
                  <a:cubicBezTo>
                    <a:pt x="93" y="14227"/>
                    <a:pt x="93" y="14227"/>
                    <a:pt x="93" y="14227"/>
                  </a:cubicBezTo>
                  <a:cubicBezTo>
                    <a:pt x="93" y="14267"/>
                    <a:pt x="93" y="14307"/>
                    <a:pt x="46" y="14307"/>
                  </a:cubicBezTo>
                  <a:cubicBezTo>
                    <a:pt x="0" y="14307"/>
                    <a:pt x="0" y="14267"/>
                    <a:pt x="0" y="14227"/>
                  </a:cubicBezTo>
                  <a:cubicBezTo>
                    <a:pt x="0" y="13630"/>
                    <a:pt x="0" y="13630"/>
                    <a:pt x="0" y="13630"/>
                  </a:cubicBezTo>
                  <a:cubicBezTo>
                    <a:pt x="0" y="13590"/>
                    <a:pt x="0" y="13550"/>
                    <a:pt x="46" y="13550"/>
                  </a:cubicBezTo>
                  <a:cubicBezTo>
                    <a:pt x="93" y="13550"/>
                    <a:pt x="93" y="13590"/>
                    <a:pt x="93" y="13630"/>
                  </a:cubicBezTo>
                  <a:close/>
                  <a:moveTo>
                    <a:pt x="93" y="14865"/>
                  </a:moveTo>
                  <a:cubicBezTo>
                    <a:pt x="93" y="15503"/>
                    <a:pt x="93" y="15503"/>
                    <a:pt x="93" y="15503"/>
                  </a:cubicBezTo>
                  <a:cubicBezTo>
                    <a:pt x="93" y="15503"/>
                    <a:pt x="93" y="15542"/>
                    <a:pt x="46" y="15542"/>
                  </a:cubicBezTo>
                  <a:cubicBezTo>
                    <a:pt x="0" y="15542"/>
                    <a:pt x="0" y="15503"/>
                    <a:pt x="0" y="15503"/>
                  </a:cubicBezTo>
                  <a:cubicBezTo>
                    <a:pt x="0" y="14865"/>
                    <a:pt x="0" y="14865"/>
                    <a:pt x="0" y="14865"/>
                  </a:cubicBezTo>
                  <a:cubicBezTo>
                    <a:pt x="0" y="14825"/>
                    <a:pt x="0" y="14825"/>
                    <a:pt x="46" y="14825"/>
                  </a:cubicBezTo>
                  <a:cubicBezTo>
                    <a:pt x="93" y="14825"/>
                    <a:pt x="93" y="14825"/>
                    <a:pt x="93" y="14865"/>
                  </a:cubicBezTo>
                  <a:close/>
                  <a:moveTo>
                    <a:pt x="93" y="16100"/>
                  </a:moveTo>
                  <a:cubicBezTo>
                    <a:pt x="93" y="16738"/>
                    <a:pt x="93" y="16738"/>
                    <a:pt x="93" y="16738"/>
                  </a:cubicBezTo>
                  <a:cubicBezTo>
                    <a:pt x="93" y="16778"/>
                    <a:pt x="93" y="16778"/>
                    <a:pt x="46" y="16778"/>
                  </a:cubicBezTo>
                  <a:cubicBezTo>
                    <a:pt x="0" y="16778"/>
                    <a:pt x="0" y="16778"/>
                    <a:pt x="0" y="16738"/>
                  </a:cubicBezTo>
                  <a:cubicBezTo>
                    <a:pt x="0" y="16100"/>
                    <a:pt x="0" y="16100"/>
                    <a:pt x="0" y="16100"/>
                  </a:cubicBezTo>
                  <a:cubicBezTo>
                    <a:pt x="0" y="16100"/>
                    <a:pt x="0" y="16061"/>
                    <a:pt x="46" y="16061"/>
                  </a:cubicBezTo>
                  <a:cubicBezTo>
                    <a:pt x="93" y="16061"/>
                    <a:pt x="93" y="16100"/>
                    <a:pt x="93" y="16100"/>
                  </a:cubicBezTo>
                  <a:close/>
                  <a:moveTo>
                    <a:pt x="93" y="17376"/>
                  </a:moveTo>
                  <a:cubicBezTo>
                    <a:pt x="93" y="17973"/>
                    <a:pt x="93" y="17973"/>
                    <a:pt x="93" y="17973"/>
                  </a:cubicBezTo>
                  <a:cubicBezTo>
                    <a:pt x="93" y="18013"/>
                    <a:pt x="93" y="18053"/>
                    <a:pt x="46" y="18053"/>
                  </a:cubicBezTo>
                  <a:cubicBezTo>
                    <a:pt x="0" y="18053"/>
                    <a:pt x="0" y="18013"/>
                    <a:pt x="0" y="17973"/>
                  </a:cubicBezTo>
                  <a:cubicBezTo>
                    <a:pt x="0" y="17376"/>
                    <a:pt x="0" y="17376"/>
                    <a:pt x="0" y="17376"/>
                  </a:cubicBezTo>
                  <a:cubicBezTo>
                    <a:pt x="0" y="17336"/>
                    <a:pt x="0" y="17296"/>
                    <a:pt x="46" y="17296"/>
                  </a:cubicBezTo>
                  <a:cubicBezTo>
                    <a:pt x="93" y="17296"/>
                    <a:pt x="93" y="17336"/>
                    <a:pt x="93" y="17376"/>
                  </a:cubicBezTo>
                  <a:close/>
                  <a:moveTo>
                    <a:pt x="93" y="18611"/>
                  </a:moveTo>
                  <a:cubicBezTo>
                    <a:pt x="93" y="19249"/>
                    <a:pt x="93" y="19249"/>
                    <a:pt x="93" y="19249"/>
                  </a:cubicBezTo>
                  <a:cubicBezTo>
                    <a:pt x="93" y="19249"/>
                    <a:pt x="93" y="19289"/>
                    <a:pt x="46" y="19289"/>
                  </a:cubicBezTo>
                  <a:cubicBezTo>
                    <a:pt x="0" y="19289"/>
                    <a:pt x="0" y="19249"/>
                    <a:pt x="0" y="19249"/>
                  </a:cubicBezTo>
                  <a:cubicBezTo>
                    <a:pt x="0" y="18611"/>
                    <a:pt x="0" y="18611"/>
                    <a:pt x="0" y="18611"/>
                  </a:cubicBezTo>
                  <a:cubicBezTo>
                    <a:pt x="0" y="18571"/>
                    <a:pt x="0" y="18571"/>
                    <a:pt x="46" y="18571"/>
                  </a:cubicBezTo>
                  <a:cubicBezTo>
                    <a:pt x="93" y="18571"/>
                    <a:pt x="93" y="18571"/>
                    <a:pt x="93" y="1861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35" name="Shape 1535"/>
            <p:cNvSpPr/>
            <p:nvPr/>
          </p:nvSpPr>
          <p:spPr>
            <a:xfrm>
              <a:off x="2339976" y="1111250"/>
              <a:ext cx="73027" cy="449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400" extrusionOk="0">
                  <a:moveTo>
                    <a:pt x="21600" y="17280"/>
                  </a:moveTo>
                  <a:cubicBezTo>
                    <a:pt x="21600" y="19440"/>
                    <a:pt x="21600" y="19440"/>
                    <a:pt x="20160" y="19440"/>
                  </a:cubicBezTo>
                  <a:cubicBezTo>
                    <a:pt x="20160" y="21600"/>
                    <a:pt x="18720" y="19440"/>
                    <a:pt x="18720" y="19440"/>
                  </a:cubicBezTo>
                  <a:cubicBezTo>
                    <a:pt x="12960" y="6480"/>
                    <a:pt x="12960" y="6480"/>
                    <a:pt x="12960" y="6480"/>
                  </a:cubicBezTo>
                  <a:cubicBezTo>
                    <a:pt x="2880" y="6480"/>
                    <a:pt x="2880" y="6480"/>
                    <a:pt x="2880" y="6480"/>
                  </a:cubicBezTo>
                  <a:cubicBezTo>
                    <a:pt x="1440" y="6480"/>
                    <a:pt x="0" y="4320"/>
                    <a:pt x="0" y="4320"/>
                  </a:cubicBezTo>
                  <a:cubicBezTo>
                    <a:pt x="0" y="2160"/>
                    <a:pt x="1440" y="0"/>
                    <a:pt x="2880" y="0"/>
                  </a:cubicBezTo>
                  <a:cubicBezTo>
                    <a:pt x="12960" y="0"/>
                    <a:pt x="12960" y="0"/>
                    <a:pt x="12960" y="0"/>
                  </a:cubicBezTo>
                  <a:cubicBezTo>
                    <a:pt x="14400" y="0"/>
                    <a:pt x="14400" y="0"/>
                    <a:pt x="14400" y="2160"/>
                  </a:cubicBezTo>
                  <a:cubicBezTo>
                    <a:pt x="21600" y="15120"/>
                    <a:pt x="21600" y="15120"/>
                    <a:pt x="21600" y="15120"/>
                  </a:cubicBezTo>
                  <a:lnTo>
                    <a:pt x="21600" y="1728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36" name="Shape 1536"/>
            <p:cNvSpPr/>
            <p:nvPr/>
          </p:nvSpPr>
          <p:spPr>
            <a:xfrm>
              <a:off x="2442766" y="1207695"/>
              <a:ext cx="741761" cy="11105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5" h="21525" extrusionOk="0">
                  <a:moveTo>
                    <a:pt x="21565" y="21392"/>
                  </a:moveTo>
                  <a:cubicBezTo>
                    <a:pt x="21565" y="21392"/>
                    <a:pt x="21565" y="21484"/>
                    <a:pt x="21427" y="21484"/>
                  </a:cubicBezTo>
                  <a:cubicBezTo>
                    <a:pt x="21427" y="21577"/>
                    <a:pt x="21288" y="21484"/>
                    <a:pt x="21288" y="21484"/>
                  </a:cubicBezTo>
                  <a:cubicBezTo>
                    <a:pt x="20042" y="20186"/>
                    <a:pt x="20042" y="20186"/>
                    <a:pt x="20042" y="20186"/>
                  </a:cubicBezTo>
                  <a:cubicBezTo>
                    <a:pt x="19903" y="20186"/>
                    <a:pt x="19903" y="20094"/>
                    <a:pt x="20042" y="20001"/>
                  </a:cubicBezTo>
                  <a:cubicBezTo>
                    <a:pt x="20180" y="20001"/>
                    <a:pt x="20180" y="20001"/>
                    <a:pt x="20319" y="20094"/>
                  </a:cubicBezTo>
                  <a:cubicBezTo>
                    <a:pt x="21565" y="21299"/>
                    <a:pt x="21565" y="21299"/>
                    <a:pt x="21565" y="21299"/>
                  </a:cubicBezTo>
                  <a:lnTo>
                    <a:pt x="21565" y="21392"/>
                  </a:lnTo>
                  <a:close/>
                  <a:moveTo>
                    <a:pt x="19073" y="18889"/>
                  </a:moveTo>
                  <a:cubicBezTo>
                    <a:pt x="19073" y="18889"/>
                    <a:pt x="19073" y="18981"/>
                    <a:pt x="18934" y="18981"/>
                  </a:cubicBezTo>
                  <a:cubicBezTo>
                    <a:pt x="18934" y="19074"/>
                    <a:pt x="18796" y="18981"/>
                    <a:pt x="18796" y="18981"/>
                  </a:cubicBezTo>
                  <a:cubicBezTo>
                    <a:pt x="17550" y="17683"/>
                    <a:pt x="17550" y="17683"/>
                    <a:pt x="17550" y="17683"/>
                  </a:cubicBezTo>
                  <a:cubicBezTo>
                    <a:pt x="17411" y="17683"/>
                    <a:pt x="17411" y="17591"/>
                    <a:pt x="17550" y="17498"/>
                  </a:cubicBezTo>
                  <a:cubicBezTo>
                    <a:pt x="17688" y="17498"/>
                    <a:pt x="17688" y="17498"/>
                    <a:pt x="17827" y="17591"/>
                  </a:cubicBezTo>
                  <a:cubicBezTo>
                    <a:pt x="19073" y="18796"/>
                    <a:pt x="19073" y="18796"/>
                    <a:pt x="19073" y="18796"/>
                  </a:cubicBezTo>
                  <a:lnTo>
                    <a:pt x="19073" y="18889"/>
                  </a:lnTo>
                  <a:close/>
                  <a:moveTo>
                    <a:pt x="16580" y="16386"/>
                  </a:moveTo>
                  <a:cubicBezTo>
                    <a:pt x="16580" y="16478"/>
                    <a:pt x="16580" y="16478"/>
                    <a:pt x="16442" y="16478"/>
                  </a:cubicBezTo>
                  <a:cubicBezTo>
                    <a:pt x="16442" y="16571"/>
                    <a:pt x="16303" y="16478"/>
                    <a:pt x="16303" y="16478"/>
                  </a:cubicBezTo>
                  <a:cubicBezTo>
                    <a:pt x="15057" y="15180"/>
                    <a:pt x="15057" y="15180"/>
                    <a:pt x="15057" y="15180"/>
                  </a:cubicBezTo>
                  <a:cubicBezTo>
                    <a:pt x="14919" y="15180"/>
                    <a:pt x="14919" y="15088"/>
                    <a:pt x="15057" y="14995"/>
                  </a:cubicBezTo>
                  <a:cubicBezTo>
                    <a:pt x="15196" y="14995"/>
                    <a:pt x="15196" y="14995"/>
                    <a:pt x="15334" y="15088"/>
                  </a:cubicBezTo>
                  <a:cubicBezTo>
                    <a:pt x="16580" y="16293"/>
                    <a:pt x="16580" y="16293"/>
                    <a:pt x="16580" y="16293"/>
                  </a:cubicBezTo>
                  <a:lnTo>
                    <a:pt x="16580" y="16386"/>
                  </a:lnTo>
                  <a:close/>
                  <a:moveTo>
                    <a:pt x="14088" y="13883"/>
                  </a:moveTo>
                  <a:cubicBezTo>
                    <a:pt x="14088" y="13975"/>
                    <a:pt x="14088" y="13975"/>
                    <a:pt x="13950" y="13975"/>
                  </a:cubicBezTo>
                  <a:cubicBezTo>
                    <a:pt x="13950" y="14068"/>
                    <a:pt x="13811" y="13975"/>
                    <a:pt x="13811" y="13975"/>
                  </a:cubicBezTo>
                  <a:cubicBezTo>
                    <a:pt x="12565" y="12677"/>
                    <a:pt x="12565" y="12677"/>
                    <a:pt x="12565" y="12677"/>
                  </a:cubicBezTo>
                  <a:cubicBezTo>
                    <a:pt x="12427" y="12677"/>
                    <a:pt x="12427" y="12585"/>
                    <a:pt x="12565" y="12585"/>
                  </a:cubicBezTo>
                  <a:cubicBezTo>
                    <a:pt x="12703" y="12492"/>
                    <a:pt x="12703" y="12492"/>
                    <a:pt x="12842" y="12585"/>
                  </a:cubicBezTo>
                  <a:cubicBezTo>
                    <a:pt x="14088" y="13790"/>
                    <a:pt x="14088" y="13790"/>
                    <a:pt x="14088" y="13790"/>
                  </a:cubicBezTo>
                  <a:lnTo>
                    <a:pt x="14088" y="13883"/>
                  </a:lnTo>
                  <a:close/>
                  <a:moveTo>
                    <a:pt x="11596" y="11380"/>
                  </a:moveTo>
                  <a:cubicBezTo>
                    <a:pt x="11596" y="11472"/>
                    <a:pt x="11596" y="11472"/>
                    <a:pt x="11457" y="11472"/>
                  </a:cubicBezTo>
                  <a:cubicBezTo>
                    <a:pt x="11457" y="11565"/>
                    <a:pt x="11319" y="11472"/>
                    <a:pt x="11319" y="11472"/>
                  </a:cubicBezTo>
                  <a:cubicBezTo>
                    <a:pt x="10073" y="10174"/>
                    <a:pt x="10073" y="10174"/>
                    <a:pt x="10073" y="10174"/>
                  </a:cubicBezTo>
                  <a:cubicBezTo>
                    <a:pt x="9934" y="10174"/>
                    <a:pt x="9934" y="10082"/>
                    <a:pt x="10073" y="10082"/>
                  </a:cubicBezTo>
                  <a:cubicBezTo>
                    <a:pt x="10211" y="9989"/>
                    <a:pt x="10211" y="9989"/>
                    <a:pt x="10350" y="10082"/>
                  </a:cubicBezTo>
                  <a:cubicBezTo>
                    <a:pt x="11596" y="11287"/>
                    <a:pt x="11596" y="11287"/>
                    <a:pt x="11596" y="11287"/>
                  </a:cubicBezTo>
                  <a:lnTo>
                    <a:pt x="11596" y="11380"/>
                  </a:lnTo>
                  <a:close/>
                  <a:moveTo>
                    <a:pt x="9103" y="8877"/>
                  </a:moveTo>
                  <a:cubicBezTo>
                    <a:pt x="9103" y="8969"/>
                    <a:pt x="9103" y="8969"/>
                    <a:pt x="8965" y="8969"/>
                  </a:cubicBezTo>
                  <a:cubicBezTo>
                    <a:pt x="8965" y="9062"/>
                    <a:pt x="8827" y="8969"/>
                    <a:pt x="8827" y="8969"/>
                  </a:cubicBezTo>
                  <a:cubicBezTo>
                    <a:pt x="7580" y="7671"/>
                    <a:pt x="7580" y="7671"/>
                    <a:pt x="7580" y="7671"/>
                  </a:cubicBezTo>
                  <a:cubicBezTo>
                    <a:pt x="7442" y="7671"/>
                    <a:pt x="7442" y="7579"/>
                    <a:pt x="7580" y="7579"/>
                  </a:cubicBezTo>
                  <a:cubicBezTo>
                    <a:pt x="7719" y="7486"/>
                    <a:pt x="7719" y="7486"/>
                    <a:pt x="7857" y="7579"/>
                  </a:cubicBezTo>
                  <a:cubicBezTo>
                    <a:pt x="9103" y="8784"/>
                    <a:pt x="9103" y="8784"/>
                    <a:pt x="9103" y="8784"/>
                  </a:cubicBezTo>
                  <a:lnTo>
                    <a:pt x="9103" y="8877"/>
                  </a:lnTo>
                  <a:close/>
                  <a:moveTo>
                    <a:pt x="6611" y="6374"/>
                  </a:moveTo>
                  <a:cubicBezTo>
                    <a:pt x="6611" y="6466"/>
                    <a:pt x="6611" y="6466"/>
                    <a:pt x="6473" y="6466"/>
                  </a:cubicBezTo>
                  <a:cubicBezTo>
                    <a:pt x="6473" y="6559"/>
                    <a:pt x="6334" y="6466"/>
                    <a:pt x="6334" y="6466"/>
                  </a:cubicBezTo>
                  <a:cubicBezTo>
                    <a:pt x="5088" y="5168"/>
                    <a:pt x="5088" y="5168"/>
                    <a:pt x="5088" y="5168"/>
                  </a:cubicBezTo>
                  <a:cubicBezTo>
                    <a:pt x="4950" y="5168"/>
                    <a:pt x="4950" y="5076"/>
                    <a:pt x="5088" y="5076"/>
                  </a:cubicBezTo>
                  <a:cubicBezTo>
                    <a:pt x="5227" y="4983"/>
                    <a:pt x="5227" y="4983"/>
                    <a:pt x="5365" y="5076"/>
                  </a:cubicBezTo>
                  <a:cubicBezTo>
                    <a:pt x="6611" y="6281"/>
                    <a:pt x="6611" y="6281"/>
                    <a:pt x="6611" y="6281"/>
                  </a:cubicBezTo>
                  <a:lnTo>
                    <a:pt x="6611" y="6374"/>
                  </a:lnTo>
                  <a:close/>
                  <a:moveTo>
                    <a:pt x="4119" y="3871"/>
                  </a:moveTo>
                  <a:cubicBezTo>
                    <a:pt x="4119" y="3963"/>
                    <a:pt x="4119" y="3963"/>
                    <a:pt x="3980" y="3963"/>
                  </a:cubicBezTo>
                  <a:cubicBezTo>
                    <a:pt x="3980" y="4056"/>
                    <a:pt x="3842" y="3963"/>
                    <a:pt x="3842" y="3963"/>
                  </a:cubicBezTo>
                  <a:cubicBezTo>
                    <a:pt x="2596" y="2665"/>
                    <a:pt x="2596" y="2665"/>
                    <a:pt x="2596" y="2665"/>
                  </a:cubicBezTo>
                  <a:cubicBezTo>
                    <a:pt x="2457" y="2665"/>
                    <a:pt x="2457" y="2573"/>
                    <a:pt x="2596" y="2573"/>
                  </a:cubicBezTo>
                  <a:cubicBezTo>
                    <a:pt x="2734" y="2480"/>
                    <a:pt x="2734" y="2480"/>
                    <a:pt x="2873" y="2573"/>
                  </a:cubicBezTo>
                  <a:cubicBezTo>
                    <a:pt x="4119" y="3778"/>
                    <a:pt x="4119" y="3778"/>
                    <a:pt x="4119" y="3778"/>
                  </a:cubicBezTo>
                  <a:lnTo>
                    <a:pt x="4119" y="3871"/>
                  </a:lnTo>
                  <a:close/>
                  <a:moveTo>
                    <a:pt x="1627" y="1368"/>
                  </a:moveTo>
                  <a:cubicBezTo>
                    <a:pt x="1627" y="1460"/>
                    <a:pt x="1627" y="1460"/>
                    <a:pt x="1488" y="1460"/>
                  </a:cubicBezTo>
                  <a:cubicBezTo>
                    <a:pt x="1488" y="1553"/>
                    <a:pt x="1350" y="1460"/>
                    <a:pt x="1350" y="1460"/>
                  </a:cubicBezTo>
                  <a:cubicBezTo>
                    <a:pt x="103" y="162"/>
                    <a:pt x="103" y="162"/>
                    <a:pt x="103" y="162"/>
                  </a:cubicBezTo>
                  <a:cubicBezTo>
                    <a:pt x="-35" y="162"/>
                    <a:pt x="-35" y="70"/>
                    <a:pt x="103" y="70"/>
                  </a:cubicBezTo>
                  <a:cubicBezTo>
                    <a:pt x="242" y="-23"/>
                    <a:pt x="242" y="-23"/>
                    <a:pt x="380" y="70"/>
                  </a:cubicBezTo>
                  <a:cubicBezTo>
                    <a:pt x="1627" y="1275"/>
                    <a:pt x="1627" y="1275"/>
                    <a:pt x="1627" y="1275"/>
                  </a:cubicBezTo>
                  <a:lnTo>
                    <a:pt x="1627" y="1368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37" name="Shape 1537"/>
            <p:cNvSpPr/>
            <p:nvPr/>
          </p:nvSpPr>
          <p:spPr>
            <a:xfrm>
              <a:off x="3214347" y="2368550"/>
              <a:ext cx="33680" cy="762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29" h="21600" extrusionOk="0">
                  <a:moveTo>
                    <a:pt x="20829" y="10800"/>
                  </a:moveTo>
                  <a:cubicBezTo>
                    <a:pt x="20829" y="12150"/>
                    <a:pt x="20829" y="12150"/>
                    <a:pt x="20829" y="12150"/>
                  </a:cubicBezTo>
                  <a:cubicBezTo>
                    <a:pt x="8486" y="20250"/>
                    <a:pt x="8486" y="20250"/>
                    <a:pt x="8486" y="20250"/>
                  </a:cubicBezTo>
                  <a:cubicBezTo>
                    <a:pt x="5400" y="21600"/>
                    <a:pt x="5400" y="21600"/>
                    <a:pt x="2315" y="21600"/>
                  </a:cubicBezTo>
                  <a:cubicBezTo>
                    <a:pt x="-771" y="20250"/>
                    <a:pt x="-771" y="20250"/>
                    <a:pt x="2315" y="18900"/>
                  </a:cubicBezTo>
                  <a:cubicBezTo>
                    <a:pt x="11572" y="10800"/>
                    <a:pt x="11572" y="10800"/>
                    <a:pt x="11572" y="10800"/>
                  </a:cubicBezTo>
                  <a:cubicBezTo>
                    <a:pt x="2315" y="2700"/>
                    <a:pt x="2315" y="2700"/>
                    <a:pt x="2315" y="2700"/>
                  </a:cubicBezTo>
                  <a:cubicBezTo>
                    <a:pt x="-771" y="2700"/>
                    <a:pt x="-771" y="1350"/>
                    <a:pt x="2315" y="0"/>
                  </a:cubicBezTo>
                  <a:cubicBezTo>
                    <a:pt x="5400" y="0"/>
                    <a:pt x="5400" y="0"/>
                    <a:pt x="8486" y="1350"/>
                  </a:cubicBezTo>
                  <a:cubicBezTo>
                    <a:pt x="20829" y="9450"/>
                    <a:pt x="20829" y="9450"/>
                    <a:pt x="20829" y="9450"/>
                  </a:cubicBezTo>
                  <a:lnTo>
                    <a:pt x="20829" y="108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38" name="Shape 1538"/>
            <p:cNvSpPr/>
            <p:nvPr/>
          </p:nvSpPr>
          <p:spPr>
            <a:xfrm>
              <a:off x="2442766" y="2495550"/>
              <a:ext cx="741761" cy="1108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5" h="21600" extrusionOk="0">
                  <a:moveTo>
                    <a:pt x="21565" y="93"/>
                  </a:moveTo>
                  <a:cubicBezTo>
                    <a:pt x="21565" y="186"/>
                    <a:pt x="21565" y="186"/>
                    <a:pt x="21565" y="186"/>
                  </a:cubicBezTo>
                  <a:cubicBezTo>
                    <a:pt x="20319" y="1397"/>
                    <a:pt x="20319" y="1397"/>
                    <a:pt x="20319" y="1397"/>
                  </a:cubicBezTo>
                  <a:cubicBezTo>
                    <a:pt x="20180" y="1490"/>
                    <a:pt x="20180" y="1490"/>
                    <a:pt x="20042" y="1490"/>
                  </a:cubicBezTo>
                  <a:cubicBezTo>
                    <a:pt x="19903" y="1397"/>
                    <a:pt x="19903" y="1397"/>
                    <a:pt x="20042" y="1303"/>
                  </a:cubicBezTo>
                  <a:cubicBezTo>
                    <a:pt x="21288" y="0"/>
                    <a:pt x="21288" y="0"/>
                    <a:pt x="21288" y="0"/>
                  </a:cubicBezTo>
                  <a:cubicBezTo>
                    <a:pt x="21288" y="0"/>
                    <a:pt x="21427" y="0"/>
                    <a:pt x="21427" y="0"/>
                  </a:cubicBezTo>
                  <a:cubicBezTo>
                    <a:pt x="21565" y="0"/>
                    <a:pt x="21565" y="93"/>
                    <a:pt x="21565" y="93"/>
                  </a:cubicBezTo>
                  <a:close/>
                  <a:moveTo>
                    <a:pt x="19073" y="2607"/>
                  </a:moveTo>
                  <a:cubicBezTo>
                    <a:pt x="19073" y="2700"/>
                    <a:pt x="19073" y="2700"/>
                    <a:pt x="19073" y="2700"/>
                  </a:cubicBezTo>
                  <a:cubicBezTo>
                    <a:pt x="17827" y="3910"/>
                    <a:pt x="17827" y="3910"/>
                    <a:pt x="17827" y="3910"/>
                  </a:cubicBezTo>
                  <a:cubicBezTo>
                    <a:pt x="17688" y="4003"/>
                    <a:pt x="17688" y="4003"/>
                    <a:pt x="17550" y="4003"/>
                  </a:cubicBezTo>
                  <a:cubicBezTo>
                    <a:pt x="17411" y="3910"/>
                    <a:pt x="17411" y="3817"/>
                    <a:pt x="17550" y="3817"/>
                  </a:cubicBezTo>
                  <a:cubicBezTo>
                    <a:pt x="18796" y="2514"/>
                    <a:pt x="18796" y="2514"/>
                    <a:pt x="18796" y="2514"/>
                  </a:cubicBezTo>
                  <a:cubicBezTo>
                    <a:pt x="18796" y="2514"/>
                    <a:pt x="18934" y="2514"/>
                    <a:pt x="18934" y="2514"/>
                  </a:cubicBezTo>
                  <a:cubicBezTo>
                    <a:pt x="19073" y="2514"/>
                    <a:pt x="19073" y="2607"/>
                    <a:pt x="19073" y="2607"/>
                  </a:cubicBezTo>
                  <a:close/>
                  <a:moveTo>
                    <a:pt x="16580" y="5121"/>
                  </a:moveTo>
                  <a:cubicBezTo>
                    <a:pt x="16580" y="5214"/>
                    <a:pt x="16580" y="5214"/>
                    <a:pt x="16580" y="5214"/>
                  </a:cubicBezTo>
                  <a:cubicBezTo>
                    <a:pt x="15334" y="6424"/>
                    <a:pt x="15334" y="6424"/>
                    <a:pt x="15334" y="6424"/>
                  </a:cubicBezTo>
                  <a:cubicBezTo>
                    <a:pt x="15196" y="6517"/>
                    <a:pt x="15196" y="6517"/>
                    <a:pt x="15057" y="6517"/>
                  </a:cubicBezTo>
                  <a:cubicBezTo>
                    <a:pt x="14919" y="6424"/>
                    <a:pt x="14919" y="6331"/>
                    <a:pt x="15057" y="6331"/>
                  </a:cubicBezTo>
                  <a:cubicBezTo>
                    <a:pt x="16303" y="5028"/>
                    <a:pt x="16303" y="5028"/>
                    <a:pt x="16303" y="5028"/>
                  </a:cubicBezTo>
                  <a:cubicBezTo>
                    <a:pt x="16303" y="5028"/>
                    <a:pt x="16442" y="5028"/>
                    <a:pt x="16442" y="5028"/>
                  </a:cubicBezTo>
                  <a:cubicBezTo>
                    <a:pt x="16580" y="5028"/>
                    <a:pt x="16580" y="5121"/>
                    <a:pt x="16580" y="5121"/>
                  </a:cubicBezTo>
                  <a:close/>
                  <a:moveTo>
                    <a:pt x="14088" y="7634"/>
                  </a:moveTo>
                  <a:cubicBezTo>
                    <a:pt x="14088" y="7728"/>
                    <a:pt x="14088" y="7728"/>
                    <a:pt x="14088" y="7728"/>
                  </a:cubicBezTo>
                  <a:cubicBezTo>
                    <a:pt x="12842" y="8938"/>
                    <a:pt x="12842" y="8938"/>
                    <a:pt x="12842" y="8938"/>
                  </a:cubicBezTo>
                  <a:cubicBezTo>
                    <a:pt x="12703" y="9031"/>
                    <a:pt x="12703" y="9031"/>
                    <a:pt x="12565" y="9031"/>
                  </a:cubicBezTo>
                  <a:cubicBezTo>
                    <a:pt x="12427" y="8938"/>
                    <a:pt x="12427" y="8845"/>
                    <a:pt x="12565" y="8845"/>
                  </a:cubicBezTo>
                  <a:cubicBezTo>
                    <a:pt x="13811" y="7541"/>
                    <a:pt x="13811" y="7541"/>
                    <a:pt x="13811" y="7541"/>
                  </a:cubicBezTo>
                  <a:cubicBezTo>
                    <a:pt x="13811" y="7541"/>
                    <a:pt x="13950" y="7541"/>
                    <a:pt x="13950" y="7541"/>
                  </a:cubicBezTo>
                  <a:cubicBezTo>
                    <a:pt x="14088" y="7541"/>
                    <a:pt x="14088" y="7634"/>
                    <a:pt x="14088" y="7634"/>
                  </a:cubicBezTo>
                  <a:close/>
                  <a:moveTo>
                    <a:pt x="11596" y="10148"/>
                  </a:moveTo>
                  <a:cubicBezTo>
                    <a:pt x="11596" y="10241"/>
                    <a:pt x="11596" y="10241"/>
                    <a:pt x="11596" y="10241"/>
                  </a:cubicBezTo>
                  <a:cubicBezTo>
                    <a:pt x="10350" y="11452"/>
                    <a:pt x="10350" y="11452"/>
                    <a:pt x="10350" y="11452"/>
                  </a:cubicBezTo>
                  <a:cubicBezTo>
                    <a:pt x="10211" y="11545"/>
                    <a:pt x="10211" y="11545"/>
                    <a:pt x="10073" y="11545"/>
                  </a:cubicBezTo>
                  <a:cubicBezTo>
                    <a:pt x="9934" y="11452"/>
                    <a:pt x="9934" y="11359"/>
                    <a:pt x="10073" y="11359"/>
                  </a:cubicBezTo>
                  <a:cubicBezTo>
                    <a:pt x="11319" y="10055"/>
                    <a:pt x="11319" y="10055"/>
                    <a:pt x="11319" y="10055"/>
                  </a:cubicBezTo>
                  <a:cubicBezTo>
                    <a:pt x="11319" y="10055"/>
                    <a:pt x="11457" y="10055"/>
                    <a:pt x="11457" y="10055"/>
                  </a:cubicBezTo>
                  <a:cubicBezTo>
                    <a:pt x="11596" y="10055"/>
                    <a:pt x="11596" y="10148"/>
                    <a:pt x="11596" y="10148"/>
                  </a:cubicBezTo>
                  <a:close/>
                  <a:moveTo>
                    <a:pt x="9103" y="12662"/>
                  </a:moveTo>
                  <a:cubicBezTo>
                    <a:pt x="9103" y="12755"/>
                    <a:pt x="9103" y="12755"/>
                    <a:pt x="9103" y="12755"/>
                  </a:cubicBezTo>
                  <a:cubicBezTo>
                    <a:pt x="7857" y="13966"/>
                    <a:pt x="7857" y="13966"/>
                    <a:pt x="7857" y="13966"/>
                  </a:cubicBezTo>
                  <a:cubicBezTo>
                    <a:pt x="7719" y="14059"/>
                    <a:pt x="7719" y="14059"/>
                    <a:pt x="7580" y="14059"/>
                  </a:cubicBezTo>
                  <a:cubicBezTo>
                    <a:pt x="7442" y="13966"/>
                    <a:pt x="7442" y="13872"/>
                    <a:pt x="7580" y="13872"/>
                  </a:cubicBezTo>
                  <a:cubicBezTo>
                    <a:pt x="8827" y="12569"/>
                    <a:pt x="8827" y="12569"/>
                    <a:pt x="8827" y="12569"/>
                  </a:cubicBezTo>
                  <a:cubicBezTo>
                    <a:pt x="8827" y="12569"/>
                    <a:pt x="8965" y="12569"/>
                    <a:pt x="8965" y="12569"/>
                  </a:cubicBezTo>
                  <a:cubicBezTo>
                    <a:pt x="9103" y="12569"/>
                    <a:pt x="9103" y="12662"/>
                    <a:pt x="9103" y="12662"/>
                  </a:cubicBezTo>
                  <a:close/>
                  <a:moveTo>
                    <a:pt x="6611" y="15176"/>
                  </a:moveTo>
                  <a:cubicBezTo>
                    <a:pt x="6611" y="15269"/>
                    <a:pt x="6611" y="15269"/>
                    <a:pt x="6611" y="15269"/>
                  </a:cubicBezTo>
                  <a:cubicBezTo>
                    <a:pt x="5365" y="16479"/>
                    <a:pt x="5365" y="16479"/>
                    <a:pt x="5365" y="16479"/>
                  </a:cubicBezTo>
                  <a:cubicBezTo>
                    <a:pt x="5227" y="16572"/>
                    <a:pt x="5227" y="16572"/>
                    <a:pt x="5088" y="16572"/>
                  </a:cubicBezTo>
                  <a:cubicBezTo>
                    <a:pt x="4950" y="16479"/>
                    <a:pt x="4950" y="16386"/>
                    <a:pt x="5088" y="16386"/>
                  </a:cubicBezTo>
                  <a:cubicBezTo>
                    <a:pt x="6334" y="15083"/>
                    <a:pt x="6334" y="15083"/>
                    <a:pt x="6334" y="15083"/>
                  </a:cubicBezTo>
                  <a:cubicBezTo>
                    <a:pt x="6334" y="15083"/>
                    <a:pt x="6473" y="15083"/>
                    <a:pt x="6473" y="15083"/>
                  </a:cubicBezTo>
                  <a:cubicBezTo>
                    <a:pt x="6611" y="15083"/>
                    <a:pt x="6611" y="15176"/>
                    <a:pt x="6611" y="15176"/>
                  </a:cubicBezTo>
                  <a:close/>
                  <a:moveTo>
                    <a:pt x="4119" y="17690"/>
                  </a:moveTo>
                  <a:cubicBezTo>
                    <a:pt x="4119" y="17783"/>
                    <a:pt x="4119" y="17783"/>
                    <a:pt x="4119" y="17783"/>
                  </a:cubicBezTo>
                  <a:cubicBezTo>
                    <a:pt x="2873" y="18993"/>
                    <a:pt x="2873" y="18993"/>
                    <a:pt x="2873" y="18993"/>
                  </a:cubicBezTo>
                  <a:cubicBezTo>
                    <a:pt x="2734" y="19086"/>
                    <a:pt x="2734" y="19086"/>
                    <a:pt x="2596" y="19086"/>
                  </a:cubicBezTo>
                  <a:cubicBezTo>
                    <a:pt x="2457" y="18993"/>
                    <a:pt x="2457" y="18900"/>
                    <a:pt x="2596" y="18900"/>
                  </a:cubicBezTo>
                  <a:cubicBezTo>
                    <a:pt x="3842" y="17597"/>
                    <a:pt x="3842" y="17597"/>
                    <a:pt x="3842" y="17597"/>
                  </a:cubicBezTo>
                  <a:cubicBezTo>
                    <a:pt x="3842" y="17597"/>
                    <a:pt x="3980" y="17597"/>
                    <a:pt x="3980" y="17597"/>
                  </a:cubicBezTo>
                  <a:cubicBezTo>
                    <a:pt x="4119" y="17597"/>
                    <a:pt x="4119" y="17690"/>
                    <a:pt x="4119" y="17690"/>
                  </a:cubicBezTo>
                  <a:close/>
                  <a:moveTo>
                    <a:pt x="1627" y="20203"/>
                  </a:moveTo>
                  <a:cubicBezTo>
                    <a:pt x="1627" y="20297"/>
                    <a:pt x="1627" y="20297"/>
                    <a:pt x="1627" y="20297"/>
                  </a:cubicBezTo>
                  <a:cubicBezTo>
                    <a:pt x="380" y="21507"/>
                    <a:pt x="380" y="21507"/>
                    <a:pt x="380" y="21507"/>
                  </a:cubicBezTo>
                  <a:cubicBezTo>
                    <a:pt x="242" y="21600"/>
                    <a:pt x="242" y="21600"/>
                    <a:pt x="103" y="21600"/>
                  </a:cubicBezTo>
                  <a:cubicBezTo>
                    <a:pt x="-35" y="21507"/>
                    <a:pt x="-35" y="21414"/>
                    <a:pt x="103" y="21414"/>
                  </a:cubicBezTo>
                  <a:cubicBezTo>
                    <a:pt x="1350" y="20110"/>
                    <a:pt x="1350" y="20110"/>
                    <a:pt x="1350" y="20110"/>
                  </a:cubicBezTo>
                  <a:cubicBezTo>
                    <a:pt x="1350" y="20110"/>
                    <a:pt x="1488" y="20110"/>
                    <a:pt x="1488" y="20110"/>
                  </a:cubicBezTo>
                  <a:cubicBezTo>
                    <a:pt x="1627" y="20110"/>
                    <a:pt x="1627" y="20203"/>
                    <a:pt x="1627" y="2020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39" name="Shape 1539"/>
            <p:cNvSpPr/>
            <p:nvPr/>
          </p:nvSpPr>
          <p:spPr>
            <a:xfrm>
              <a:off x="1876424" y="1790700"/>
              <a:ext cx="765177" cy="9577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03" extrusionOk="0">
                  <a:moveTo>
                    <a:pt x="21600" y="3743"/>
                  </a:moveTo>
                  <a:cubicBezTo>
                    <a:pt x="21600" y="3315"/>
                    <a:pt x="21600" y="3315"/>
                    <a:pt x="21600" y="3315"/>
                  </a:cubicBezTo>
                  <a:cubicBezTo>
                    <a:pt x="21600" y="3208"/>
                    <a:pt x="21600" y="3208"/>
                    <a:pt x="21600" y="3208"/>
                  </a:cubicBezTo>
                  <a:cubicBezTo>
                    <a:pt x="21465" y="3208"/>
                    <a:pt x="21465" y="3208"/>
                    <a:pt x="21465" y="3208"/>
                  </a:cubicBezTo>
                  <a:cubicBezTo>
                    <a:pt x="21465" y="1604"/>
                    <a:pt x="21465" y="1604"/>
                    <a:pt x="21465" y="1604"/>
                  </a:cubicBezTo>
                  <a:cubicBezTo>
                    <a:pt x="21465" y="749"/>
                    <a:pt x="20655" y="107"/>
                    <a:pt x="19575" y="107"/>
                  </a:cubicBezTo>
                  <a:cubicBezTo>
                    <a:pt x="19305" y="107"/>
                    <a:pt x="19305" y="107"/>
                    <a:pt x="19305" y="107"/>
                  </a:cubicBezTo>
                  <a:cubicBezTo>
                    <a:pt x="19305" y="0"/>
                    <a:pt x="19170" y="0"/>
                    <a:pt x="19170" y="0"/>
                  </a:cubicBezTo>
                  <a:cubicBezTo>
                    <a:pt x="18225" y="0"/>
                    <a:pt x="18225" y="0"/>
                    <a:pt x="18225" y="0"/>
                  </a:cubicBezTo>
                  <a:cubicBezTo>
                    <a:pt x="18225" y="0"/>
                    <a:pt x="18090" y="0"/>
                    <a:pt x="18090" y="107"/>
                  </a:cubicBezTo>
                  <a:cubicBezTo>
                    <a:pt x="1890" y="107"/>
                    <a:pt x="1890" y="107"/>
                    <a:pt x="1890" y="107"/>
                  </a:cubicBezTo>
                  <a:cubicBezTo>
                    <a:pt x="810" y="107"/>
                    <a:pt x="0" y="749"/>
                    <a:pt x="0" y="1604"/>
                  </a:cubicBezTo>
                  <a:cubicBezTo>
                    <a:pt x="0" y="19996"/>
                    <a:pt x="0" y="19996"/>
                    <a:pt x="0" y="19996"/>
                  </a:cubicBezTo>
                  <a:cubicBezTo>
                    <a:pt x="0" y="20851"/>
                    <a:pt x="945" y="21600"/>
                    <a:pt x="2025" y="21493"/>
                  </a:cubicBezTo>
                  <a:cubicBezTo>
                    <a:pt x="19575" y="21493"/>
                    <a:pt x="19575" y="21493"/>
                    <a:pt x="19575" y="21493"/>
                  </a:cubicBezTo>
                  <a:cubicBezTo>
                    <a:pt x="20655" y="21493"/>
                    <a:pt x="21600" y="20851"/>
                    <a:pt x="21600" y="19996"/>
                  </a:cubicBezTo>
                  <a:cubicBezTo>
                    <a:pt x="21465" y="5560"/>
                    <a:pt x="21465" y="5560"/>
                    <a:pt x="21465" y="5560"/>
                  </a:cubicBezTo>
                  <a:cubicBezTo>
                    <a:pt x="21600" y="5453"/>
                    <a:pt x="21600" y="5453"/>
                    <a:pt x="21600" y="5347"/>
                  </a:cubicBezTo>
                  <a:cubicBezTo>
                    <a:pt x="21600" y="4384"/>
                    <a:pt x="21600" y="4384"/>
                    <a:pt x="21600" y="4384"/>
                  </a:cubicBezTo>
                  <a:cubicBezTo>
                    <a:pt x="21600" y="4384"/>
                    <a:pt x="21600" y="4277"/>
                    <a:pt x="21465" y="4277"/>
                  </a:cubicBezTo>
                  <a:cubicBezTo>
                    <a:pt x="21465" y="3850"/>
                    <a:pt x="21465" y="3850"/>
                    <a:pt x="21465" y="3850"/>
                  </a:cubicBezTo>
                  <a:cubicBezTo>
                    <a:pt x="21600" y="3850"/>
                    <a:pt x="21600" y="3850"/>
                    <a:pt x="21600" y="3850"/>
                  </a:cubicBezTo>
                  <a:cubicBezTo>
                    <a:pt x="21600" y="3850"/>
                    <a:pt x="21600" y="3743"/>
                    <a:pt x="21600" y="3743"/>
                  </a:cubicBezTo>
                  <a:close/>
                  <a:moveTo>
                    <a:pt x="9180" y="20958"/>
                  </a:moveTo>
                  <a:cubicBezTo>
                    <a:pt x="8775" y="20958"/>
                    <a:pt x="8505" y="20745"/>
                    <a:pt x="8505" y="20531"/>
                  </a:cubicBezTo>
                  <a:cubicBezTo>
                    <a:pt x="8505" y="20210"/>
                    <a:pt x="8775" y="19996"/>
                    <a:pt x="9045" y="19996"/>
                  </a:cubicBezTo>
                  <a:cubicBezTo>
                    <a:pt x="9450" y="19996"/>
                    <a:pt x="9720" y="20210"/>
                    <a:pt x="9720" y="20531"/>
                  </a:cubicBezTo>
                  <a:cubicBezTo>
                    <a:pt x="9720" y="20745"/>
                    <a:pt x="9450" y="20958"/>
                    <a:pt x="9180" y="20958"/>
                  </a:cubicBezTo>
                  <a:close/>
                  <a:moveTo>
                    <a:pt x="10665" y="20958"/>
                  </a:moveTo>
                  <a:cubicBezTo>
                    <a:pt x="10395" y="20958"/>
                    <a:pt x="10125" y="20745"/>
                    <a:pt x="10125" y="20531"/>
                  </a:cubicBezTo>
                  <a:cubicBezTo>
                    <a:pt x="10125" y="20210"/>
                    <a:pt x="10395" y="19996"/>
                    <a:pt x="10665" y="19996"/>
                  </a:cubicBezTo>
                  <a:cubicBezTo>
                    <a:pt x="11070" y="19996"/>
                    <a:pt x="11340" y="20210"/>
                    <a:pt x="11340" y="20531"/>
                  </a:cubicBezTo>
                  <a:cubicBezTo>
                    <a:pt x="11340" y="20745"/>
                    <a:pt x="11070" y="20958"/>
                    <a:pt x="10665" y="20958"/>
                  </a:cubicBezTo>
                  <a:close/>
                  <a:moveTo>
                    <a:pt x="12420" y="20958"/>
                  </a:moveTo>
                  <a:cubicBezTo>
                    <a:pt x="12015" y="20958"/>
                    <a:pt x="11745" y="20745"/>
                    <a:pt x="11745" y="20531"/>
                  </a:cubicBezTo>
                  <a:cubicBezTo>
                    <a:pt x="11745" y="20210"/>
                    <a:pt x="12015" y="19996"/>
                    <a:pt x="12420" y="19996"/>
                  </a:cubicBezTo>
                  <a:cubicBezTo>
                    <a:pt x="12690" y="19996"/>
                    <a:pt x="12960" y="20210"/>
                    <a:pt x="12960" y="20531"/>
                  </a:cubicBezTo>
                  <a:cubicBezTo>
                    <a:pt x="12960" y="20745"/>
                    <a:pt x="12690" y="20958"/>
                    <a:pt x="12420" y="20958"/>
                  </a:cubicBezTo>
                  <a:close/>
                  <a:moveTo>
                    <a:pt x="2700" y="19675"/>
                  </a:moveTo>
                  <a:cubicBezTo>
                    <a:pt x="2700" y="2673"/>
                    <a:pt x="2700" y="2673"/>
                    <a:pt x="2700" y="2673"/>
                  </a:cubicBezTo>
                  <a:cubicBezTo>
                    <a:pt x="18900" y="2673"/>
                    <a:pt x="18900" y="2673"/>
                    <a:pt x="18900" y="2673"/>
                  </a:cubicBezTo>
                  <a:cubicBezTo>
                    <a:pt x="18900" y="19675"/>
                    <a:pt x="18900" y="19675"/>
                    <a:pt x="18900" y="19675"/>
                  </a:cubicBezTo>
                  <a:lnTo>
                    <a:pt x="2700" y="1967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40" name="Shape 1540"/>
            <p:cNvSpPr/>
            <p:nvPr/>
          </p:nvSpPr>
          <p:spPr>
            <a:xfrm>
              <a:off x="1704975" y="0"/>
              <a:ext cx="452439" cy="150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39" h="21600" extrusionOk="0">
                  <a:moveTo>
                    <a:pt x="20939" y="547"/>
                  </a:moveTo>
                  <a:cubicBezTo>
                    <a:pt x="18955" y="7519"/>
                    <a:pt x="21159" y="14628"/>
                    <a:pt x="19396" y="21600"/>
                  </a:cubicBezTo>
                  <a:cubicBezTo>
                    <a:pt x="12783" y="21395"/>
                    <a:pt x="6392" y="21258"/>
                    <a:pt x="0" y="21053"/>
                  </a:cubicBezTo>
                  <a:cubicBezTo>
                    <a:pt x="1983" y="14081"/>
                    <a:pt x="-441" y="6972"/>
                    <a:pt x="1543" y="0"/>
                  </a:cubicBezTo>
                  <a:cubicBezTo>
                    <a:pt x="7935" y="205"/>
                    <a:pt x="14326" y="342"/>
                    <a:pt x="20939" y="547"/>
                  </a:cubicBezTo>
                </a:path>
              </a:pathLst>
            </a:custGeom>
            <a:solidFill>
              <a:srgbClr val="3C9BC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41" name="Shape 1541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2290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1228"/>
                    <a:pt x="10800" y="21228"/>
                    <a:pt x="10800" y="21228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9310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096" y="2234"/>
                    <a:pt x="12096" y="2234"/>
                    <a:pt x="12096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221F2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42" name="Shape 1542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2290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1228"/>
                    <a:pt x="10800" y="21228"/>
                    <a:pt x="10800" y="21228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9310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096" y="2234"/>
                    <a:pt x="12096" y="2234"/>
                    <a:pt x="12096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24202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43" name="Shape 1543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2290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1228"/>
                    <a:pt x="10800" y="21228"/>
                    <a:pt x="10800" y="21228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9310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096" y="2234"/>
                    <a:pt x="12096" y="2234"/>
                    <a:pt x="12096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25212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44" name="Shape 1544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2290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1228"/>
                    <a:pt x="10800" y="21228"/>
                    <a:pt x="10800" y="21228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096" y="2234"/>
                    <a:pt x="12096" y="2234"/>
                    <a:pt x="12096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27232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45" name="Shape 1545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2290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1228"/>
                    <a:pt x="10800" y="21228"/>
                    <a:pt x="10800" y="21228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096" y="2234"/>
                    <a:pt x="12096" y="2234"/>
                    <a:pt x="12096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28242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46" name="Shape 1546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2290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1228"/>
                    <a:pt x="10800" y="21228"/>
                    <a:pt x="10800" y="21228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096" y="2234"/>
                    <a:pt x="12096" y="2234"/>
                    <a:pt x="12096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2A252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47" name="Shape 1547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2290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1228"/>
                    <a:pt x="10800" y="21228"/>
                    <a:pt x="10800" y="21228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2B262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48" name="Shape 1548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2290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1228"/>
                    <a:pt x="10800" y="21228"/>
                    <a:pt x="10800" y="21228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2D272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49" name="Shape 1549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1917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1228"/>
                    <a:pt x="10800" y="21228"/>
                    <a:pt x="10800" y="21228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2E292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50" name="Shape 1550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1917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0855"/>
                    <a:pt x="10800" y="20855"/>
                    <a:pt x="10800" y="20855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302A2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51" name="Shape 1551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1917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0855"/>
                    <a:pt x="10800" y="20855"/>
                    <a:pt x="10800" y="20855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312B2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52" name="Shape 1552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1917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0855"/>
                    <a:pt x="10800" y="20855"/>
                    <a:pt x="10800" y="20855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332C2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53" name="Shape 1553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1917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0855"/>
                    <a:pt x="10800" y="20855"/>
                    <a:pt x="10800" y="20855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352E2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54" name="Shape 1554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1917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0855"/>
                    <a:pt x="10800" y="20855"/>
                    <a:pt x="10800" y="20855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362F2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55" name="Shape 1555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1917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0855"/>
                    <a:pt x="10800" y="20855"/>
                    <a:pt x="10800" y="20855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37302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56" name="Shape 1556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1917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0855"/>
                    <a:pt x="10800" y="20855"/>
                    <a:pt x="10800" y="20855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3931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57" name="Shape 1557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1917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0855"/>
                    <a:pt x="10800" y="20855"/>
                    <a:pt x="10800" y="20855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3A333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58" name="Shape 1558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1917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0855"/>
                    <a:pt x="10800" y="20855"/>
                    <a:pt x="10800" y="20855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3C343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59" name="Shape 1559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1917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0855"/>
                    <a:pt x="10800" y="20855"/>
                    <a:pt x="10800" y="20855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3D363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60" name="Shape 1560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1917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0855"/>
                    <a:pt x="10800" y="20855"/>
                    <a:pt x="10800" y="20855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3F373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61" name="Shape 1561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1917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0855"/>
                    <a:pt x="10800" y="20855"/>
                    <a:pt x="10800" y="20855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41383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62" name="Shape 1562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1917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0855"/>
                    <a:pt x="10800" y="20855"/>
                    <a:pt x="10800" y="20855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423A3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63" name="Shape 1563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1917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0855"/>
                    <a:pt x="10800" y="20855"/>
                    <a:pt x="10800" y="20855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443B3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64" name="Shape 1564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3779"/>
                    <a:pt x="11664" y="12290"/>
                  </a:cubicBezTo>
                  <a:cubicBezTo>
                    <a:pt x="11664" y="11917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0855"/>
                    <a:pt x="10800" y="20855"/>
                    <a:pt x="10800" y="20855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453C3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65" name="Shape 1565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3779"/>
                    <a:pt x="11664" y="12290"/>
                  </a:cubicBezTo>
                  <a:cubicBezTo>
                    <a:pt x="11664" y="11917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0855"/>
                    <a:pt x="10800" y="20855"/>
                    <a:pt x="10800" y="20855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473E3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66" name="Shape 1566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3779"/>
                    <a:pt x="11664" y="12290"/>
                  </a:cubicBezTo>
                  <a:cubicBezTo>
                    <a:pt x="11664" y="11917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0855"/>
                    <a:pt x="10800" y="20855"/>
                    <a:pt x="10800" y="20855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493F3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67" name="Shape 1567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3779"/>
                    <a:pt x="11664" y="12290"/>
                  </a:cubicBezTo>
                  <a:cubicBezTo>
                    <a:pt x="11664" y="11917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0855"/>
                    <a:pt x="10800" y="20855"/>
                    <a:pt x="10800" y="20855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4A413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68" name="Shape 1568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3779"/>
                    <a:pt x="11664" y="12290"/>
                  </a:cubicBezTo>
                  <a:cubicBezTo>
                    <a:pt x="11664" y="11917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0855"/>
                    <a:pt x="10800" y="20855"/>
                    <a:pt x="10800" y="20855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4C42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69" name="Shape 1569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3779"/>
                    <a:pt x="11664" y="12290"/>
                  </a:cubicBezTo>
                  <a:cubicBezTo>
                    <a:pt x="11664" y="11917"/>
                    <a:pt x="11664" y="11917"/>
                    <a:pt x="11664" y="11917"/>
                  </a:cubicBezTo>
                  <a:cubicBezTo>
                    <a:pt x="9936" y="11545"/>
                    <a:pt x="9936" y="11545"/>
                    <a:pt x="9936" y="11545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0855"/>
                    <a:pt x="10800" y="20855"/>
                    <a:pt x="10800" y="20855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4D444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70" name="Shape 1570"/>
            <p:cNvSpPr/>
            <p:nvPr/>
          </p:nvSpPr>
          <p:spPr>
            <a:xfrm>
              <a:off x="1806576" y="1165225"/>
              <a:ext cx="238127" cy="2735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93" extrusionOk="0">
                  <a:moveTo>
                    <a:pt x="11232" y="14152"/>
                  </a:moveTo>
                  <a:cubicBezTo>
                    <a:pt x="11664" y="14152"/>
                    <a:pt x="11664" y="13779"/>
                    <a:pt x="11664" y="12290"/>
                  </a:cubicBezTo>
                  <a:cubicBezTo>
                    <a:pt x="11664" y="11917"/>
                    <a:pt x="11664" y="11917"/>
                    <a:pt x="11664" y="11917"/>
                  </a:cubicBezTo>
                  <a:cubicBezTo>
                    <a:pt x="9936" y="11545"/>
                    <a:pt x="9936" y="11545"/>
                    <a:pt x="9936" y="11545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228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0855"/>
                    <a:pt x="10800" y="20855"/>
                    <a:pt x="10800" y="20855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4F454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71" name="Shape 1571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400"/>
                  </a:moveTo>
                  <a:cubicBezTo>
                    <a:pt x="11664" y="14400"/>
                    <a:pt x="11664" y="14021"/>
                    <a:pt x="11664" y="12505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232" y="14400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884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600"/>
                    <a:pt x="11232" y="21600"/>
                    <a:pt x="11232" y="21600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2274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884"/>
                    <a:pt x="20304" y="12884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51474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72" name="Shape 1572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400"/>
                  </a:moveTo>
                  <a:cubicBezTo>
                    <a:pt x="11664" y="14400"/>
                    <a:pt x="11664" y="14021"/>
                    <a:pt x="11664" y="12505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232" y="14400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600"/>
                    <a:pt x="11232" y="21600"/>
                    <a:pt x="11232" y="21600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2274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884"/>
                    <a:pt x="20304" y="12884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52484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73" name="Shape 1573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400"/>
                  </a:moveTo>
                  <a:cubicBezTo>
                    <a:pt x="11664" y="14400"/>
                    <a:pt x="11664" y="14021"/>
                    <a:pt x="11664" y="12505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232" y="14400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600"/>
                    <a:pt x="11232" y="21600"/>
                    <a:pt x="11232" y="21600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2274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884"/>
                    <a:pt x="20304" y="12884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544A4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74" name="Shape 1574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400"/>
                  </a:moveTo>
                  <a:cubicBezTo>
                    <a:pt x="11664" y="14400"/>
                    <a:pt x="11664" y="14021"/>
                    <a:pt x="11664" y="12505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232" y="14400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600"/>
                    <a:pt x="11232" y="21600"/>
                    <a:pt x="11232" y="21600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2274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884"/>
                    <a:pt x="20304" y="12884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554B4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75" name="Shape 1575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400"/>
                  </a:moveTo>
                  <a:cubicBezTo>
                    <a:pt x="11664" y="14400"/>
                    <a:pt x="11664" y="14021"/>
                    <a:pt x="11664" y="12505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232" y="14400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600"/>
                    <a:pt x="11232" y="21600"/>
                    <a:pt x="11232" y="21600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2274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884"/>
                    <a:pt x="20304" y="12884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574D4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76" name="Shape 1576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400"/>
                  </a:moveTo>
                  <a:cubicBezTo>
                    <a:pt x="11664" y="14400"/>
                    <a:pt x="11664" y="14021"/>
                    <a:pt x="11664" y="12505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664" y="14400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2274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884"/>
                    <a:pt x="20304" y="12884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594E4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77" name="Shape 1577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400"/>
                  </a:moveTo>
                  <a:cubicBezTo>
                    <a:pt x="11664" y="14400"/>
                    <a:pt x="11664" y="14021"/>
                    <a:pt x="11664" y="12505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664" y="14400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2274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884"/>
                    <a:pt x="20304" y="12884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5A504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78" name="Shape 1578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400"/>
                  </a:moveTo>
                  <a:cubicBezTo>
                    <a:pt x="11664" y="14400"/>
                    <a:pt x="11664" y="14021"/>
                    <a:pt x="11664" y="12505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664" y="14400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2274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884"/>
                    <a:pt x="20304" y="12884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5C524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79" name="Shape 1579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400"/>
                  </a:moveTo>
                  <a:cubicBezTo>
                    <a:pt x="11664" y="14400"/>
                    <a:pt x="11664" y="14021"/>
                    <a:pt x="11664" y="12505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664" y="14400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2274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884"/>
                    <a:pt x="20304" y="12884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5E535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80" name="Shape 1580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400"/>
                  </a:moveTo>
                  <a:cubicBezTo>
                    <a:pt x="11664" y="14400"/>
                    <a:pt x="11664" y="14021"/>
                    <a:pt x="11664" y="12505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664" y="14400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884"/>
                    <a:pt x="20304" y="12884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5F555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81" name="Shape 1581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400"/>
                  </a:moveTo>
                  <a:cubicBezTo>
                    <a:pt x="11664" y="14400"/>
                    <a:pt x="11664" y="14021"/>
                    <a:pt x="11664" y="12505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664" y="14400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884"/>
                    <a:pt x="20304" y="12884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61575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82" name="Shape 1582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400"/>
                  </a:moveTo>
                  <a:cubicBezTo>
                    <a:pt x="11664" y="14400"/>
                    <a:pt x="11664" y="14021"/>
                    <a:pt x="11664" y="12505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664" y="14400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884"/>
                    <a:pt x="20304" y="12884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63585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83" name="Shape 1583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400"/>
                  </a:moveTo>
                  <a:cubicBezTo>
                    <a:pt x="11664" y="14400"/>
                    <a:pt x="11664" y="14021"/>
                    <a:pt x="11664" y="12505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664" y="14400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884"/>
                    <a:pt x="20304" y="12884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655A5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84" name="Shape 1584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505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884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665C5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85" name="Shape 1585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505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884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685D5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86" name="Shape 1586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505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6A5F5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87" name="Shape 1587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505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6C615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88" name="Shape 1588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6E625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89" name="Shape 1589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6F646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90" name="Shape 1590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71666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91" name="Shape 1591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73686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92" name="Shape 1592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756A6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93" name="Shape 1593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776C6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94" name="Shape 1594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786D6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95" name="Shape 1595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7A6F6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96" name="Shape 1596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848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7C716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97" name="Shape 1597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848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7E736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98" name="Shape 1598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126"/>
                    <a:pt x="9504" y="12126"/>
                    <a:pt x="9504" y="12126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848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80757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599" name="Shape 1599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126"/>
                    <a:pt x="9504" y="12126"/>
                    <a:pt x="9504" y="12126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848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126"/>
                    <a:pt x="20736" y="12126"/>
                    <a:pt x="20736" y="12126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82777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00" name="Shape 1600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126"/>
                    <a:pt x="9504" y="12126"/>
                    <a:pt x="9504" y="12126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848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221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126"/>
                    <a:pt x="20736" y="12126"/>
                    <a:pt x="20736" y="12126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84797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01" name="Shape 1601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126"/>
                    <a:pt x="9504" y="12126"/>
                    <a:pt x="9504" y="12126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848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221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126"/>
                    <a:pt x="20736" y="12126"/>
                    <a:pt x="20736" y="12126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867B7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02" name="Shape 1602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126"/>
                    <a:pt x="9504" y="12126"/>
                    <a:pt x="9504" y="12126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848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221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126"/>
                    <a:pt x="20736" y="12126"/>
                    <a:pt x="20736" y="12126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887D7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03" name="Shape 1603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126"/>
                    <a:pt x="9504" y="12126"/>
                    <a:pt x="9504" y="12126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848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221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126"/>
                    <a:pt x="20736" y="12126"/>
                    <a:pt x="20736" y="12126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897F7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04" name="Shape 1604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126"/>
                    <a:pt x="9504" y="12126"/>
                    <a:pt x="9504" y="12126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848" y="12505"/>
                    <a:pt x="16416" y="12505"/>
                  </a:cubicBezTo>
                  <a:cubicBezTo>
                    <a:pt x="15984" y="21221"/>
                    <a:pt x="15984" y="21221"/>
                    <a:pt x="15984" y="21221"/>
                  </a:cubicBezTo>
                  <a:cubicBezTo>
                    <a:pt x="15552" y="21221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8716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126"/>
                    <a:pt x="20736" y="12126"/>
                    <a:pt x="20736" y="12126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8B817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05" name="Shape 1605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126"/>
                    <a:pt x="9504" y="12126"/>
                    <a:pt x="9504" y="12126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848" y="12505"/>
                    <a:pt x="16416" y="12505"/>
                  </a:cubicBezTo>
                  <a:cubicBezTo>
                    <a:pt x="15984" y="21221"/>
                    <a:pt x="15984" y="21221"/>
                    <a:pt x="15984" y="21221"/>
                  </a:cubicBezTo>
                  <a:cubicBezTo>
                    <a:pt x="15552" y="21221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8716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126"/>
                    <a:pt x="20736" y="12126"/>
                    <a:pt x="20736" y="12126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8D837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06" name="Shape 1606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126"/>
                    <a:pt x="9504" y="12126"/>
                    <a:pt x="9504" y="12126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848" y="12505"/>
                    <a:pt x="16416" y="12505"/>
                  </a:cubicBezTo>
                  <a:cubicBezTo>
                    <a:pt x="15984" y="21221"/>
                    <a:pt x="15984" y="21221"/>
                    <a:pt x="15984" y="21221"/>
                  </a:cubicBezTo>
                  <a:cubicBezTo>
                    <a:pt x="15552" y="21221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8716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126"/>
                    <a:pt x="20736" y="12126"/>
                    <a:pt x="20736" y="12126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8F858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07" name="Shape 1607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126"/>
                    <a:pt x="9504" y="12126"/>
                    <a:pt x="9504" y="12126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848" y="12505"/>
                    <a:pt x="16416" y="12505"/>
                  </a:cubicBezTo>
                  <a:cubicBezTo>
                    <a:pt x="15984" y="21221"/>
                    <a:pt x="15984" y="21221"/>
                    <a:pt x="15984" y="21221"/>
                  </a:cubicBezTo>
                  <a:cubicBezTo>
                    <a:pt x="15552" y="21221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8716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126"/>
                    <a:pt x="20736" y="12126"/>
                    <a:pt x="20736" y="12126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91878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08" name="Shape 1608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126"/>
                    <a:pt x="9504" y="12126"/>
                    <a:pt x="9504" y="12126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848" y="12505"/>
                    <a:pt x="16416" y="12505"/>
                  </a:cubicBezTo>
                  <a:cubicBezTo>
                    <a:pt x="15984" y="21221"/>
                    <a:pt x="15984" y="21221"/>
                    <a:pt x="15984" y="21221"/>
                  </a:cubicBezTo>
                  <a:cubicBezTo>
                    <a:pt x="15552" y="21221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0842"/>
                    <a:pt x="10800" y="20842"/>
                    <a:pt x="10800" y="20842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8716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126"/>
                    <a:pt x="20736" y="12126"/>
                    <a:pt x="20736" y="12126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93898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09" name="Shape 1609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021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1747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126"/>
                    <a:pt x="9504" y="12126"/>
                    <a:pt x="9504" y="12126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126"/>
                    <a:pt x="16848" y="12505"/>
                    <a:pt x="16416" y="12505"/>
                  </a:cubicBezTo>
                  <a:cubicBezTo>
                    <a:pt x="15984" y="21221"/>
                    <a:pt x="15984" y="21221"/>
                    <a:pt x="15984" y="21221"/>
                  </a:cubicBezTo>
                  <a:cubicBezTo>
                    <a:pt x="15552" y="21221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0842"/>
                    <a:pt x="10800" y="20842"/>
                    <a:pt x="10800" y="20842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8716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126"/>
                    <a:pt x="20736" y="12126"/>
                    <a:pt x="20736" y="12126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958B8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10" name="Shape 1610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021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1747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126"/>
                    <a:pt x="9504" y="12126"/>
                    <a:pt x="9504" y="12126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126"/>
                    <a:pt x="16848" y="12505"/>
                    <a:pt x="16416" y="12505"/>
                  </a:cubicBezTo>
                  <a:cubicBezTo>
                    <a:pt x="15984" y="21221"/>
                    <a:pt x="15984" y="21221"/>
                    <a:pt x="15984" y="21221"/>
                  </a:cubicBezTo>
                  <a:cubicBezTo>
                    <a:pt x="15552" y="21221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0842"/>
                    <a:pt x="10800" y="20842"/>
                    <a:pt x="10800" y="20842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8716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126"/>
                    <a:pt x="20736" y="12126"/>
                    <a:pt x="20736" y="12126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978D8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11" name="Shape 1611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021"/>
                    <a:pt x="11664" y="14021"/>
                    <a:pt x="11664" y="12126"/>
                  </a:cubicBezTo>
                  <a:cubicBezTo>
                    <a:pt x="11664" y="12126"/>
                    <a:pt x="11664" y="11747"/>
                    <a:pt x="11664" y="11747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126"/>
                    <a:pt x="9504" y="12126"/>
                    <a:pt x="9504" y="12126"/>
                  </a:cubicBezTo>
                  <a:lnTo>
                    <a:pt x="11664" y="14021"/>
                  </a:lnTo>
                  <a:close/>
                  <a:moveTo>
                    <a:pt x="16848" y="12126"/>
                  </a:moveTo>
                  <a:cubicBezTo>
                    <a:pt x="16848" y="12126"/>
                    <a:pt x="16848" y="12505"/>
                    <a:pt x="16416" y="12505"/>
                  </a:cubicBezTo>
                  <a:cubicBezTo>
                    <a:pt x="15984" y="21221"/>
                    <a:pt x="15984" y="21221"/>
                    <a:pt x="15984" y="21221"/>
                  </a:cubicBezTo>
                  <a:cubicBezTo>
                    <a:pt x="15552" y="21221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0842"/>
                    <a:pt x="10800" y="20842"/>
                    <a:pt x="10800" y="20842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8716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126"/>
                    <a:pt x="20736" y="12126"/>
                    <a:pt x="20736" y="12126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126"/>
                  </a:lnTo>
                  <a:close/>
                </a:path>
              </a:pathLst>
            </a:custGeom>
            <a:solidFill>
              <a:srgbClr val="998F8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12" name="Shape 1612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021"/>
                    <a:pt x="11664" y="14021"/>
                    <a:pt x="11664" y="12126"/>
                  </a:cubicBezTo>
                  <a:cubicBezTo>
                    <a:pt x="11664" y="12126"/>
                    <a:pt x="11664" y="11747"/>
                    <a:pt x="11664" y="11747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126"/>
                    <a:pt x="9504" y="12126"/>
                    <a:pt x="9504" y="12126"/>
                  </a:cubicBezTo>
                  <a:lnTo>
                    <a:pt x="11664" y="14021"/>
                  </a:lnTo>
                  <a:close/>
                  <a:moveTo>
                    <a:pt x="16848" y="12126"/>
                  </a:moveTo>
                  <a:cubicBezTo>
                    <a:pt x="16848" y="12126"/>
                    <a:pt x="16848" y="12505"/>
                    <a:pt x="16416" y="12505"/>
                  </a:cubicBezTo>
                  <a:cubicBezTo>
                    <a:pt x="15984" y="21221"/>
                    <a:pt x="15984" y="21221"/>
                    <a:pt x="15984" y="21221"/>
                  </a:cubicBezTo>
                  <a:cubicBezTo>
                    <a:pt x="15552" y="21221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0842"/>
                    <a:pt x="10800" y="20842"/>
                    <a:pt x="10800" y="20842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8716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126"/>
                    <a:pt x="20736" y="12126"/>
                    <a:pt x="20736" y="12126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126"/>
                  </a:lnTo>
                  <a:close/>
                </a:path>
              </a:pathLst>
            </a:custGeom>
            <a:solidFill>
              <a:srgbClr val="9B918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13" name="Shape 1613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021"/>
                    <a:pt x="11664" y="14021"/>
                    <a:pt x="11664" y="12126"/>
                  </a:cubicBezTo>
                  <a:cubicBezTo>
                    <a:pt x="11664" y="12126"/>
                    <a:pt x="11664" y="11747"/>
                    <a:pt x="11664" y="11747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126"/>
                    <a:pt x="9504" y="12126"/>
                    <a:pt x="9504" y="12126"/>
                  </a:cubicBezTo>
                  <a:lnTo>
                    <a:pt x="11664" y="14021"/>
                  </a:lnTo>
                  <a:close/>
                  <a:moveTo>
                    <a:pt x="16848" y="12126"/>
                  </a:moveTo>
                  <a:cubicBezTo>
                    <a:pt x="16848" y="12126"/>
                    <a:pt x="16848" y="12505"/>
                    <a:pt x="16416" y="12505"/>
                  </a:cubicBezTo>
                  <a:cubicBezTo>
                    <a:pt x="15984" y="21221"/>
                    <a:pt x="15984" y="21221"/>
                    <a:pt x="15984" y="21221"/>
                  </a:cubicBezTo>
                  <a:cubicBezTo>
                    <a:pt x="15552" y="21221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0842"/>
                    <a:pt x="10800" y="20842"/>
                    <a:pt x="10800" y="20842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8716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126"/>
                    <a:pt x="20736" y="12126"/>
                    <a:pt x="20736" y="12126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126"/>
                  </a:lnTo>
                  <a:close/>
                </a:path>
              </a:pathLst>
            </a:custGeom>
            <a:solidFill>
              <a:srgbClr val="9D949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14" name="Shape 1614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021"/>
                    <a:pt x="11664" y="14021"/>
                    <a:pt x="11664" y="12126"/>
                  </a:cubicBezTo>
                  <a:cubicBezTo>
                    <a:pt x="11664" y="12126"/>
                    <a:pt x="11664" y="11747"/>
                    <a:pt x="11664" y="11747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126"/>
                    <a:pt x="9504" y="12126"/>
                    <a:pt x="9504" y="12126"/>
                  </a:cubicBezTo>
                  <a:lnTo>
                    <a:pt x="11664" y="14021"/>
                  </a:lnTo>
                  <a:close/>
                  <a:moveTo>
                    <a:pt x="16848" y="12126"/>
                  </a:moveTo>
                  <a:cubicBezTo>
                    <a:pt x="16848" y="12126"/>
                    <a:pt x="16848" y="12505"/>
                    <a:pt x="16416" y="12505"/>
                  </a:cubicBezTo>
                  <a:cubicBezTo>
                    <a:pt x="15984" y="21221"/>
                    <a:pt x="15984" y="21221"/>
                    <a:pt x="15984" y="21221"/>
                  </a:cubicBezTo>
                  <a:cubicBezTo>
                    <a:pt x="15552" y="21221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0842"/>
                    <a:pt x="10800" y="20842"/>
                    <a:pt x="10800" y="20842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8716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126"/>
                    <a:pt x="20736" y="12126"/>
                    <a:pt x="20736" y="12126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126"/>
                  </a:lnTo>
                  <a:close/>
                </a:path>
              </a:pathLst>
            </a:custGeom>
            <a:solidFill>
              <a:srgbClr val="9F969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15" name="Shape 1615"/>
            <p:cNvSpPr/>
            <p:nvPr/>
          </p:nvSpPr>
          <p:spPr>
            <a:xfrm>
              <a:off x="1809221" y="1165225"/>
              <a:ext cx="235482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021"/>
                  </a:moveTo>
                  <a:cubicBezTo>
                    <a:pt x="11424" y="14021"/>
                    <a:pt x="11424" y="14021"/>
                    <a:pt x="11424" y="12126"/>
                  </a:cubicBezTo>
                  <a:cubicBezTo>
                    <a:pt x="11424" y="12126"/>
                    <a:pt x="11424" y="11747"/>
                    <a:pt x="11424" y="11747"/>
                  </a:cubicBezTo>
                  <a:cubicBezTo>
                    <a:pt x="9696" y="11747"/>
                    <a:pt x="9696" y="11747"/>
                    <a:pt x="9696" y="11747"/>
                  </a:cubicBezTo>
                  <a:cubicBezTo>
                    <a:pt x="9264" y="12126"/>
                    <a:pt x="9264" y="12126"/>
                    <a:pt x="9264" y="12126"/>
                  </a:cubicBezTo>
                  <a:cubicBezTo>
                    <a:pt x="9264" y="12126"/>
                    <a:pt x="9264" y="12126"/>
                    <a:pt x="9264" y="12126"/>
                  </a:cubicBezTo>
                  <a:lnTo>
                    <a:pt x="11424" y="14021"/>
                  </a:lnTo>
                  <a:close/>
                  <a:moveTo>
                    <a:pt x="16608" y="12126"/>
                  </a:moveTo>
                  <a:cubicBezTo>
                    <a:pt x="16608" y="12126"/>
                    <a:pt x="16608" y="12505"/>
                    <a:pt x="16176" y="12505"/>
                  </a:cubicBezTo>
                  <a:cubicBezTo>
                    <a:pt x="15744" y="21221"/>
                    <a:pt x="15744" y="21221"/>
                    <a:pt x="15744" y="21221"/>
                  </a:cubicBezTo>
                  <a:cubicBezTo>
                    <a:pt x="15312" y="21221"/>
                    <a:pt x="15312" y="21600"/>
                    <a:pt x="15312" y="21600"/>
                  </a:cubicBezTo>
                  <a:cubicBezTo>
                    <a:pt x="10992" y="21221"/>
                    <a:pt x="10992" y="21221"/>
                    <a:pt x="10992" y="21221"/>
                  </a:cubicBezTo>
                  <a:cubicBezTo>
                    <a:pt x="10560" y="20842"/>
                    <a:pt x="10560" y="20842"/>
                    <a:pt x="10560" y="20842"/>
                  </a:cubicBezTo>
                  <a:cubicBezTo>
                    <a:pt x="192" y="9474"/>
                    <a:pt x="192" y="9474"/>
                    <a:pt x="192" y="9474"/>
                  </a:cubicBezTo>
                  <a:cubicBezTo>
                    <a:pt x="192" y="9474"/>
                    <a:pt x="-240" y="9095"/>
                    <a:pt x="192" y="8716"/>
                  </a:cubicBezTo>
                  <a:cubicBezTo>
                    <a:pt x="624" y="1895"/>
                    <a:pt x="624" y="1895"/>
                    <a:pt x="624" y="1895"/>
                  </a:cubicBezTo>
                  <a:cubicBezTo>
                    <a:pt x="624" y="1516"/>
                    <a:pt x="624" y="1516"/>
                    <a:pt x="1056" y="1516"/>
                  </a:cubicBezTo>
                  <a:cubicBezTo>
                    <a:pt x="12288" y="2274"/>
                    <a:pt x="12288" y="2274"/>
                    <a:pt x="12288" y="2274"/>
                  </a:cubicBezTo>
                  <a:cubicBezTo>
                    <a:pt x="12288" y="2274"/>
                    <a:pt x="12720" y="1895"/>
                    <a:pt x="12720" y="1516"/>
                  </a:cubicBezTo>
                  <a:cubicBezTo>
                    <a:pt x="12720" y="758"/>
                    <a:pt x="12720" y="0"/>
                    <a:pt x="13152" y="0"/>
                  </a:cubicBezTo>
                  <a:cubicBezTo>
                    <a:pt x="17472" y="379"/>
                    <a:pt x="17472" y="379"/>
                    <a:pt x="17472" y="379"/>
                  </a:cubicBezTo>
                  <a:cubicBezTo>
                    <a:pt x="17472" y="379"/>
                    <a:pt x="17472" y="1137"/>
                    <a:pt x="17472" y="1516"/>
                  </a:cubicBezTo>
                  <a:cubicBezTo>
                    <a:pt x="17472" y="1895"/>
                    <a:pt x="17472" y="2653"/>
                    <a:pt x="17904" y="2653"/>
                  </a:cubicBezTo>
                  <a:cubicBezTo>
                    <a:pt x="21360" y="3032"/>
                    <a:pt x="21360" y="3032"/>
                    <a:pt x="21360" y="3032"/>
                  </a:cubicBezTo>
                  <a:cubicBezTo>
                    <a:pt x="21360" y="3032"/>
                    <a:pt x="21360" y="3032"/>
                    <a:pt x="21360" y="3411"/>
                  </a:cubicBezTo>
                  <a:cubicBezTo>
                    <a:pt x="20496" y="12126"/>
                    <a:pt x="20496" y="12126"/>
                    <a:pt x="20496" y="12126"/>
                  </a:cubicBezTo>
                  <a:cubicBezTo>
                    <a:pt x="20496" y="12505"/>
                    <a:pt x="20496" y="12505"/>
                    <a:pt x="20064" y="12505"/>
                  </a:cubicBezTo>
                  <a:lnTo>
                    <a:pt x="16608" y="12126"/>
                  </a:lnTo>
                  <a:close/>
                </a:path>
              </a:pathLst>
            </a:custGeom>
            <a:solidFill>
              <a:srgbClr val="A1989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16" name="Shape 1616"/>
            <p:cNvSpPr/>
            <p:nvPr/>
          </p:nvSpPr>
          <p:spPr>
            <a:xfrm>
              <a:off x="1809221" y="1165225"/>
              <a:ext cx="235482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021"/>
                  </a:moveTo>
                  <a:cubicBezTo>
                    <a:pt x="11424" y="14021"/>
                    <a:pt x="11424" y="14021"/>
                    <a:pt x="11424" y="12126"/>
                  </a:cubicBezTo>
                  <a:cubicBezTo>
                    <a:pt x="11424" y="12126"/>
                    <a:pt x="11424" y="11747"/>
                    <a:pt x="11424" y="11747"/>
                  </a:cubicBezTo>
                  <a:cubicBezTo>
                    <a:pt x="9696" y="11747"/>
                    <a:pt x="9696" y="11747"/>
                    <a:pt x="9696" y="11747"/>
                  </a:cubicBezTo>
                  <a:cubicBezTo>
                    <a:pt x="9264" y="12126"/>
                    <a:pt x="9264" y="12126"/>
                    <a:pt x="9264" y="12126"/>
                  </a:cubicBezTo>
                  <a:cubicBezTo>
                    <a:pt x="9264" y="12126"/>
                    <a:pt x="9264" y="12126"/>
                    <a:pt x="9264" y="12126"/>
                  </a:cubicBezTo>
                  <a:lnTo>
                    <a:pt x="11424" y="14021"/>
                  </a:lnTo>
                  <a:close/>
                  <a:moveTo>
                    <a:pt x="16608" y="12126"/>
                  </a:moveTo>
                  <a:cubicBezTo>
                    <a:pt x="16608" y="12126"/>
                    <a:pt x="16608" y="12505"/>
                    <a:pt x="16176" y="12505"/>
                  </a:cubicBezTo>
                  <a:cubicBezTo>
                    <a:pt x="15744" y="21221"/>
                    <a:pt x="15744" y="21221"/>
                    <a:pt x="15744" y="21221"/>
                  </a:cubicBezTo>
                  <a:cubicBezTo>
                    <a:pt x="15312" y="21221"/>
                    <a:pt x="15312" y="21600"/>
                    <a:pt x="15312" y="21600"/>
                  </a:cubicBezTo>
                  <a:cubicBezTo>
                    <a:pt x="10992" y="21221"/>
                    <a:pt x="10992" y="21221"/>
                    <a:pt x="10992" y="21221"/>
                  </a:cubicBezTo>
                  <a:cubicBezTo>
                    <a:pt x="10560" y="20842"/>
                    <a:pt x="10560" y="20842"/>
                    <a:pt x="10560" y="20842"/>
                  </a:cubicBezTo>
                  <a:cubicBezTo>
                    <a:pt x="192" y="9474"/>
                    <a:pt x="192" y="9474"/>
                    <a:pt x="192" y="9474"/>
                  </a:cubicBezTo>
                  <a:cubicBezTo>
                    <a:pt x="192" y="9474"/>
                    <a:pt x="-240" y="9095"/>
                    <a:pt x="192" y="8716"/>
                  </a:cubicBezTo>
                  <a:cubicBezTo>
                    <a:pt x="624" y="1895"/>
                    <a:pt x="624" y="1895"/>
                    <a:pt x="624" y="1895"/>
                  </a:cubicBezTo>
                  <a:cubicBezTo>
                    <a:pt x="624" y="1516"/>
                    <a:pt x="624" y="1516"/>
                    <a:pt x="1056" y="1516"/>
                  </a:cubicBezTo>
                  <a:cubicBezTo>
                    <a:pt x="12288" y="2274"/>
                    <a:pt x="12288" y="2274"/>
                    <a:pt x="12288" y="2274"/>
                  </a:cubicBezTo>
                  <a:cubicBezTo>
                    <a:pt x="12288" y="2274"/>
                    <a:pt x="12720" y="1895"/>
                    <a:pt x="12720" y="1516"/>
                  </a:cubicBezTo>
                  <a:cubicBezTo>
                    <a:pt x="12720" y="758"/>
                    <a:pt x="12720" y="0"/>
                    <a:pt x="13152" y="0"/>
                  </a:cubicBezTo>
                  <a:cubicBezTo>
                    <a:pt x="17472" y="379"/>
                    <a:pt x="17472" y="379"/>
                    <a:pt x="17472" y="379"/>
                  </a:cubicBezTo>
                  <a:cubicBezTo>
                    <a:pt x="17472" y="379"/>
                    <a:pt x="17472" y="1137"/>
                    <a:pt x="17472" y="1516"/>
                  </a:cubicBezTo>
                  <a:cubicBezTo>
                    <a:pt x="17472" y="1895"/>
                    <a:pt x="17472" y="2653"/>
                    <a:pt x="17904" y="2653"/>
                  </a:cubicBezTo>
                  <a:cubicBezTo>
                    <a:pt x="21360" y="3032"/>
                    <a:pt x="21360" y="3032"/>
                    <a:pt x="21360" y="3032"/>
                  </a:cubicBezTo>
                  <a:cubicBezTo>
                    <a:pt x="21360" y="3032"/>
                    <a:pt x="21360" y="3032"/>
                    <a:pt x="21360" y="3411"/>
                  </a:cubicBezTo>
                  <a:cubicBezTo>
                    <a:pt x="20496" y="12126"/>
                    <a:pt x="20496" y="12126"/>
                    <a:pt x="20496" y="12126"/>
                  </a:cubicBezTo>
                  <a:cubicBezTo>
                    <a:pt x="20496" y="12505"/>
                    <a:pt x="20496" y="12505"/>
                    <a:pt x="20064" y="12505"/>
                  </a:cubicBezTo>
                  <a:lnTo>
                    <a:pt x="16608" y="12126"/>
                  </a:lnTo>
                  <a:close/>
                </a:path>
              </a:pathLst>
            </a:custGeom>
            <a:solidFill>
              <a:srgbClr val="A39A9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17" name="Shape 1617"/>
            <p:cNvSpPr/>
            <p:nvPr/>
          </p:nvSpPr>
          <p:spPr>
            <a:xfrm>
              <a:off x="1809221" y="1165225"/>
              <a:ext cx="235482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021"/>
                  </a:moveTo>
                  <a:cubicBezTo>
                    <a:pt x="11424" y="14021"/>
                    <a:pt x="11424" y="14021"/>
                    <a:pt x="11424" y="12126"/>
                  </a:cubicBezTo>
                  <a:cubicBezTo>
                    <a:pt x="11424" y="12126"/>
                    <a:pt x="11424" y="11747"/>
                    <a:pt x="11424" y="11747"/>
                  </a:cubicBezTo>
                  <a:cubicBezTo>
                    <a:pt x="9696" y="11747"/>
                    <a:pt x="9696" y="11747"/>
                    <a:pt x="9696" y="11747"/>
                  </a:cubicBezTo>
                  <a:cubicBezTo>
                    <a:pt x="9264" y="12126"/>
                    <a:pt x="9264" y="12126"/>
                    <a:pt x="9264" y="12126"/>
                  </a:cubicBezTo>
                  <a:cubicBezTo>
                    <a:pt x="9264" y="12126"/>
                    <a:pt x="9264" y="12126"/>
                    <a:pt x="9264" y="12126"/>
                  </a:cubicBezTo>
                  <a:lnTo>
                    <a:pt x="11424" y="14021"/>
                  </a:lnTo>
                  <a:close/>
                  <a:moveTo>
                    <a:pt x="16608" y="12126"/>
                  </a:moveTo>
                  <a:cubicBezTo>
                    <a:pt x="16608" y="12126"/>
                    <a:pt x="16608" y="12505"/>
                    <a:pt x="16176" y="12505"/>
                  </a:cubicBezTo>
                  <a:cubicBezTo>
                    <a:pt x="15744" y="21221"/>
                    <a:pt x="15744" y="21221"/>
                    <a:pt x="15744" y="21221"/>
                  </a:cubicBezTo>
                  <a:cubicBezTo>
                    <a:pt x="15312" y="21221"/>
                    <a:pt x="15312" y="21600"/>
                    <a:pt x="15312" y="21600"/>
                  </a:cubicBezTo>
                  <a:cubicBezTo>
                    <a:pt x="10992" y="21221"/>
                    <a:pt x="10992" y="21221"/>
                    <a:pt x="10992" y="21221"/>
                  </a:cubicBezTo>
                  <a:cubicBezTo>
                    <a:pt x="10560" y="20842"/>
                    <a:pt x="10560" y="20842"/>
                    <a:pt x="10560" y="20842"/>
                  </a:cubicBezTo>
                  <a:cubicBezTo>
                    <a:pt x="192" y="9474"/>
                    <a:pt x="192" y="9474"/>
                    <a:pt x="192" y="9474"/>
                  </a:cubicBezTo>
                  <a:cubicBezTo>
                    <a:pt x="192" y="9474"/>
                    <a:pt x="-240" y="9095"/>
                    <a:pt x="192" y="8716"/>
                  </a:cubicBezTo>
                  <a:cubicBezTo>
                    <a:pt x="624" y="1895"/>
                    <a:pt x="624" y="1895"/>
                    <a:pt x="624" y="1895"/>
                  </a:cubicBezTo>
                  <a:cubicBezTo>
                    <a:pt x="624" y="1516"/>
                    <a:pt x="624" y="1516"/>
                    <a:pt x="1056" y="1516"/>
                  </a:cubicBezTo>
                  <a:cubicBezTo>
                    <a:pt x="12288" y="2274"/>
                    <a:pt x="12288" y="2274"/>
                    <a:pt x="12288" y="2274"/>
                  </a:cubicBezTo>
                  <a:cubicBezTo>
                    <a:pt x="12288" y="2274"/>
                    <a:pt x="12720" y="1895"/>
                    <a:pt x="12720" y="1516"/>
                  </a:cubicBezTo>
                  <a:cubicBezTo>
                    <a:pt x="12720" y="758"/>
                    <a:pt x="12720" y="0"/>
                    <a:pt x="13152" y="0"/>
                  </a:cubicBezTo>
                  <a:cubicBezTo>
                    <a:pt x="17472" y="379"/>
                    <a:pt x="17472" y="379"/>
                    <a:pt x="17472" y="379"/>
                  </a:cubicBezTo>
                  <a:cubicBezTo>
                    <a:pt x="17472" y="379"/>
                    <a:pt x="17472" y="1137"/>
                    <a:pt x="17472" y="1516"/>
                  </a:cubicBezTo>
                  <a:cubicBezTo>
                    <a:pt x="17472" y="1895"/>
                    <a:pt x="17472" y="2653"/>
                    <a:pt x="17904" y="2653"/>
                  </a:cubicBezTo>
                  <a:cubicBezTo>
                    <a:pt x="21360" y="3032"/>
                    <a:pt x="21360" y="3032"/>
                    <a:pt x="21360" y="3032"/>
                  </a:cubicBezTo>
                  <a:cubicBezTo>
                    <a:pt x="21360" y="3032"/>
                    <a:pt x="21360" y="3032"/>
                    <a:pt x="21360" y="3411"/>
                  </a:cubicBezTo>
                  <a:cubicBezTo>
                    <a:pt x="20496" y="12126"/>
                    <a:pt x="20496" y="12126"/>
                    <a:pt x="20496" y="12126"/>
                  </a:cubicBezTo>
                  <a:cubicBezTo>
                    <a:pt x="20496" y="12505"/>
                    <a:pt x="20496" y="12505"/>
                    <a:pt x="20064" y="12505"/>
                  </a:cubicBezTo>
                  <a:lnTo>
                    <a:pt x="16608" y="12126"/>
                  </a:lnTo>
                  <a:close/>
                </a:path>
              </a:pathLst>
            </a:custGeom>
            <a:solidFill>
              <a:srgbClr val="A59C9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18" name="Shape 1618"/>
            <p:cNvSpPr/>
            <p:nvPr/>
          </p:nvSpPr>
          <p:spPr>
            <a:xfrm>
              <a:off x="1809221" y="1165225"/>
              <a:ext cx="235482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021"/>
                  </a:moveTo>
                  <a:cubicBezTo>
                    <a:pt x="11424" y="14021"/>
                    <a:pt x="11424" y="14021"/>
                    <a:pt x="11424" y="12126"/>
                  </a:cubicBezTo>
                  <a:cubicBezTo>
                    <a:pt x="11424" y="12126"/>
                    <a:pt x="11424" y="11747"/>
                    <a:pt x="11424" y="11747"/>
                  </a:cubicBezTo>
                  <a:cubicBezTo>
                    <a:pt x="9696" y="11747"/>
                    <a:pt x="9696" y="11747"/>
                    <a:pt x="9696" y="11747"/>
                  </a:cubicBezTo>
                  <a:cubicBezTo>
                    <a:pt x="9264" y="11747"/>
                    <a:pt x="9264" y="11747"/>
                    <a:pt x="9264" y="11747"/>
                  </a:cubicBezTo>
                  <a:cubicBezTo>
                    <a:pt x="9264" y="12126"/>
                    <a:pt x="9264" y="12126"/>
                    <a:pt x="9264" y="12126"/>
                  </a:cubicBezTo>
                  <a:lnTo>
                    <a:pt x="11424" y="14021"/>
                  </a:lnTo>
                  <a:close/>
                  <a:moveTo>
                    <a:pt x="16608" y="12126"/>
                  </a:moveTo>
                  <a:cubicBezTo>
                    <a:pt x="16608" y="12126"/>
                    <a:pt x="16608" y="12505"/>
                    <a:pt x="16176" y="12505"/>
                  </a:cubicBezTo>
                  <a:cubicBezTo>
                    <a:pt x="15744" y="21221"/>
                    <a:pt x="15744" y="21221"/>
                    <a:pt x="15744" y="21221"/>
                  </a:cubicBezTo>
                  <a:cubicBezTo>
                    <a:pt x="15312" y="21221"/>
                    <a:pt x="15312" y="21600"/>
                    <a:pt x="15312" y="21600"/>
                  </a:cubicBezTo>
                  <a:cubicBezTo>
                    <a:pt x="10992" y="21221"/>
                    <a:pt x="10992" y="21221"/>
                    <a:pt x="10992" y="21221"/>
                  </a:cubicBezTo>
                  <a:cubicBezTo>
                    <a:pt x="10560" y="20842"/>
                    <a:pt x="10560" y="20842"/>
                    <a:pt x="10560" y="20842"/>
                  </a:cubicBezTo>
                  <a:cubicBezTo>
                    <a:pt x="192" y="9474"/>
                    <a:pt x="192" y="9474"/>
                    <a:pt x="192" y="9474"/>
                  </a:cubicBezTo>
                  <a:cubicBezTo>
                    <a:pt x="192" y="9474"/>
                    <a:pt x="-240" y="9095"/>
                    <a:pt x="192" y="8716"/>
                  </a:cubicBezTo>
                  <a:cubicBezTo>
                    <a:pt x="624" y="1895"/>
                    <a:pt x="624" y="1895"/>
                    <a:pt x="624" y="1895"/>
                  </a:cubicBezTo>
                  <a:cubicBezTo>
                    <a:pt x="624" y="1516"/>
                    <a:pt x="624" y="1516"/>
                    <a:pt x="1056" y="1516"/>
                  </a:cubicBezTo>
                  <a:cubicBezTo>
                    <a:pt x="12288" y="2274"/>
                    <a:pt x="12288" y="2274"/>
                    <a:pt x="12288" y="2274"/>
                  </a:cubicBezTo>
                  <a:cubicBezTo>
                    <a:pt x="12288" y="2274"/>
                    <a:pt x="12720" y="1895"/>
                    <a:pt x="12720" y="1516"/>
                  </a:cubicBezTo>
                  <a:cubicBezTo>
                    <a:pt x="12720" y="758"/>
                    <a:pt x="12720" y="0"/>
                    <a:pt x="13152" y="0"/>
                  </a:cubicBezTo>
                  <a:cubicBezTo>
                    <a:pt x="17472" y="379"/>
                    <a:pt x="17472" y="379"/>
                    <a:pt x="17472" y="379"/>
                  </a:cubicBezTo>
                  <a:cubicBezTo>
                    <a:pt x="17472" y="379"/>
                    <a:pt x="17472" y="1137"/>
                    <a:pt x="17472" y="1516"/>
                  </a:cubicBezTo>
                  <a:cubicBezTo>
                    <a:pt x="17472" y="1895"/>
                    <a:pt x="17472" y="2653"/>
                    <a:pt x="17904" y="2653"/>
                  </a:cubicBezTo>
                  <a:cubicBezTo>
                    <a:pt x="21360" y="3032"/>
                    <a:pt x="21360" y="3032"/>
                    <a:pt x="21360" y="3032"/>
                  </a:cubicBezTo>
                  <a:cubicBezTo>
                    <a:pt x="21360" y="3032"/>
                    <a:pt x="21360" y="3032"/>
                    <a:pt x="21360" y="3411"/>
                  </a:cubicBezTo>
                  <a:cubicBezTo>
                    <a:pt x="20496" y="12126"/>
                    <a:pt x="20496" y="12126"/>
                    <a:pt x="20496" y="12126"/>
                  </a:cubicBezTo>
                  <a:cubicBezTo>
                    <a:pt x="20496" y="12505"/>
                    <a:pt x="20496" y="12505"/>
                    <a:pt x="20064" y="12505"/>
                  </a:cubicBezTo>
                  <a:lnTo>
                    <a:pt x="16608" y="12126"/>
                  </a:lnTo>
                  <a:close/>
                </a:path>
              </a:pathLst>
            </a:custGeom>
            <a:solidFill>
              <a:srgbClr val="A79E9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19" name="Shape 1619"/>
            <p:cNvSpPr/>
            <p:nvPr/>
          </p:nvSpPr>
          <p:spPr>
            <a:xfrm>
              <a:off x="1809221" y="1165225"/>
              <a:ext cx="235482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021"/>
                  </a:moveTo>
                  <a:cubicBezTo>
                    <a:pt x="11424" y="14021"/>
                    <a:pt x="11424" y="14021"/>
                    <a:pt x="11424" y="12126"/>
                  </a:cubicBezTo>
                  <a:cubicBezTo>
                    <a:pt x="11424" y="12126"/>
                    <a:pt x="11424" y="11747"/>
                    <a:pt x="11424" y="11747"/>
                  </a:cubicBezTo>
                  <a:cubicBezTo>
                    <a:pt x="9696" y="11747"/>
                    <a:pt x="9696" y="11747"/>
                    <a:pt x="9696" y="11747"/>
                  </a:cubicBezTo>
                  <a:cubicBezTo>
                    <a:pt x="9264" y="11747"/>
                    <a:pt x="9264" y="11747"/>
                    <a:pt x="9264" y="11747"/>
                  </a:cubicBezTo>
                  <a:cubicBezTo>
                    <a:pt x="9264" y="12126"/>
                    <a:pt x="9264" y="12126"/>
                    <a:pt x="9264" y="12126"/>
                  </a:cubicBezTo>
                  <a:lnTo>
                    <a:pt x="11424" y="14021"/>
                  </a:lnTo>
                  <a:close/>
                  <a:moveTo>
                    <a:pt x="16608" y="12126"/>
                  </a:moveTo>
                  <a:cubicBezTo>
                    <a:pt x="16608" y="12126"/>
                    <a:pt x="16608" y="12505"/>
                    <a:pt x="16176" y="12505"/>
                  </a:cubicBezTo>
                  <a:cubicBezTo>
                    <a:pt x="15744" y="21221"/>
                    <a:pt x="15744" y="21221"/>
                    <a:pt x="15744" y="21221"/>
                  </a:cubicBezTo>
                  <a:cubicBezTo>
                    <a:pt x="15312" y="21221"/>
                    <a:pt x="15312" y="21600"/>
                    <a:pt x="15312" y="21600"/>
                  </a:cubicBezTo>
                  <a:cubicBezTo>
                    <a:pt x="10992" y="21221"/>
                    <a:pt x="10992" y="21221"/>
                    <a:pt x="10992" y="21221"/>
                  </a:cubicBezTo>
                  <a:cubicBezTo>
                    <a:pt x="10560" y="20842"/>
                    <a:pt x="10560" y="20842"/>
                    <a:pt x="10560" y="20842"/>
                  </a:cubicBezTo>
                  <a:cubicBezTo>
                    <a:pt x="192" y="9474"/>
                    <a:pt x="192" y="9474"/>
                    <a:pt x="192" y="9474"/>
                  </a:cubicBezTo>
                  <a:cubicBezTo>
                    <a:pt x="192" y="9474"/>
                    <a:pt x="-240" y="9095"/>
                    <a:pt x="192" y="8716"/>
                  </a:cubicBezTo>
                  <a:cubicBezTo>
                    <a:pt x="624" y="1895"/>
                    <a:pt x="624" y="1895"/>
                    <a:pt x="624" y="1895"/>
                  </a:cubicBezTo>
                  <a:cubicBezTo>
                    <a:pt x="624" y="1516"/>
                    <a:pt x="624" y="1516"/>
                    <a:pt x="1056" y="1516"/>
                  </a:cubicBezTo>
                  <a:cubicBezTo>
                    <a:pt x="12288" y="2274"/>
                    <a:pt x="12288" y="2274"/>
                    <a:pt x="12288" y="2274"/>
                  </a:cubicBezTo>
                  <a:cubicBezTo>
                    <a:pt x="12288" y="2274"/>
                    <a:pt x="12720" y="1895"/>
                    <a:pt x="12720" y="1516"/>
                  </a:cubicBezTo>
                  <a:cubicBezTo>
                    <a:pt x="12720" y="758"/>
                    <a:pt x="12720" y="0"/>
                    <a:pt x="13152" y="0"/>
                  </a:cubicBezTo>
                  <a:cubicBezTo>
                    <a:pt x="17472" y="379"/>
                    <a:pt x="17472" y="379"/>
                    <a:pt x="17472" y="379"/>
                  </a:cubicBezTo>
                  <a:cubicBezTo>
                    <a:pt x="17472" y="379"/>
                    <a:pt x="17472" y="1137"/>
                    <a:pt x="17472" y="1516"/>
                  </a:cubicBezTo>
                  <a:cubicBezTo>
                    <a:pt x="17472" y="1895"/>
                    <a:pt x="17472" y="2653"/>
                    <a:pt x="17904" y="2653"/>
                  </a:cubicBezTo>
                  <a:cubicBezTo>
                    <a:pt x="21360" y="3032"/>
                    <a:pt x="21360" y="3032"/>
                    <a:pt x="21360" y="3032"/>
                  </a:cubicBezTo>
                  <a:cubicBezTo>
                    <a:pt x="21360" y="3032"/>
                    <a:pt x="21360" y="3032"/>
                    <a:pt x="21360" y="3411"/>
                  </a:cubicBezTo>
                  <a:cubicBezTo>
                    <a:pt x="20496" y="12126"/>
                    <a:pt x="20496" y="12126"/>
                    <a:pt x="20496" y="12126"/>
                  </a:cubicBezTo>
                  <a:cubicBezTo>
                    <a:pt x="20496" y="12505"/>
                    <a:pt x="20496" y="12505"/>
                    <a:pt x="20064" y="12505"/>
                  </a:cubicBezTo>
                  <a:lnTo>
                    <a:pt x="16608" y="12126"/>
                  </a:lnTo>
                  <a:close/>
                </a:path>
              </a:pathLst>
            </a:custGeom>
            <a:solidFill>
              <a:srgbClr val="A9A19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20" name="Shape 1620"/>
            <p:cNvSpPr/>
            <p:nvPr/>
          </p:nvSpPr>
          <p:spPr>
            <a:xfrm>
              <a:off x="1809221" y="1165225"/>
              <a:ext cx="235482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021"/>
                  </a:moveTo>
                  <a:cubicBezTo>
                    <a:pt x="11424" y="14021"/>
                    <a:pt x="11424" y="14021"/>
                    <a:pt x="11424" y="12126"/>
                  </a:cubicBezTo>
                  <a:cubicBezTo>
                    <a:pt x="11424" y="12126"/>
                    <a:pt x="11424" y="11747"/>
                    <a:pt x="11424" y="11747"/>
                  </a:cubicBezTo>
                  <a:cubicBezTo>
                    <a:pt x="9696" y="11747"/>
                    <a:pt x="9696" y="11747"/>
                    <a:pt x="9696" y="11747"/>
                  </a:cubicBezTo>
                  <a:cubicBezTo>
                    <a:pt x="9264" y="11747"/>
                    <a:pt x="9264" y="11747"/>
                    <a:pt x="9264" y="11747"/>
                  </a:cubicBezTo>
                  <a:cubicBezTo>
                    <a:pt x="9264" y="12126"/>
                    <a:pt x="9264" y="12126"/>
                    <a:pt x="9264" y="12126"/>
                  </a:cubicBezTo>
                  <a:lnTo>
                    <a:pt x="11424" y="14021"/>
                  </a:lnTo>
                  <a:close/>
                  <a:moveTo>
                    <a:pt x="16608" y="12126"/>
                  </a:moveTo>
                  <a:cubicBezTo>
                    <a:pt x="16608" y="12126"/>
                    <a:pt x="16608" y="12505"/>
                    <a:pt x="16176" y="12505"/>
                  </a:cubicBezTo>
                  <a:cubicBezTo>
                    <a:pt x="15744" y="21221"/>
                    <a:pt x="15744" y="21221"/>
                    <a:pt x="15744" y="21221"/>
                  </a:cubicBezTo>
                  <a:cubicBezTo>
                    <a:pt x="15312" y="21221"/>
                    <a:pt x="15312" y="21600"/>
                    <a:pt x="15312" y="21600"/>
                  </a:cubicBezTo>
                  <a:cubicBezTo>
                    <a:pt x="10992" y="21221"/>
                    <a:pt x="10992" y="21221"/>
                    <a:pt x="10992" y="21221"/>
                  </a:cubicBezTo>
                  <a:cubicBezTo>
                    <a:pt x="10560" y="20842"/>
                    <a:pt x="10560" y="20842"/>
                    <a:pt x="10560" y="20842"/>
                  </a:cubicBezTo>
                  <a:cubicBezTo>
                    <a:pt x="192" y="9474"/>
                    <a:pt x="192" y="9474"/>
                    <a:pt x="192" y="9474"/>
                  </a:cubicBezTo>
                  <a:cubicBezTo>
                    <a:pt x="192" y="9474"/>
                    <a:pt x="-240" y="9095"/>
                    <a:pt x="192" y="8716"/>
                  </a:cubicBezTo>
                  <a:cubicBezTo>
                    <a:pt x="624" y="1895"/>
                    <a:pt x="624" y="1895"/>
                    <a:pt x="624" y="1895"/>
                  </a:cubicBezTo>
                  <a:cubicBezTo>
                    <a:pt x="624" y="1516"/>
                    <a:pt x="624" y="1516"/>
                    <a:pt x="1056" y="1516"/>
                  </a:cubicBezTo>
                  <a:cubicBezTo>
                    <a:pt x="12288" y="2274"/>
                    <a:pt x="12288" y="2274"/>
                    <a:pt x="12288" y="2274"/>
                  </a:cubicBezTo>
                  <a:cubicBezTo>
                    <a:pt x="12288" y="2274"/>
                    <a:pt x="12720" y="1895"/>
                    <a:pt x="12720" y="1516"/>
                  </a:cubicBezTo>
                  <a:cubicBezTo>
                    <a:pt x="12720" y="758"/>
                    <a:pt x="12720" y="0"/>
                    <a:pt x="13152" y="0"/>
                  </a:cubicBezTo>
                  <a:cubicBezTo>
                    <a:pt x="17472" y="379"/>
                    <a:pt x="17472" y="379"/>
                    <a:pt x="17472" y="379"/>
                  </a:cubicBezTo>
                  <a:cubicBezTo>
                    <a:pt x="17472" y="379"/>
                    <a:pt x="17472" y="1137"/>
                    <a:pt x="17472" y="1516"/>
                  </a:cubicBezTo>
                  <a:cubicBezTo>
                    <a:pt x="17472" y="1895"/>
                    <a:pt x="17472" y="2653"/>
                    <a:pt x="17904" y="2653"/>
                  </a:cubicBezTo>
                  <a:cubicBezTo>
                    <a:pt x="21360" y="3032"/>
                    <a:pt x="21360" y="3032"/>
                    <a:pt x="21360" y="3032"/>
                  </a:cubicBezTo>
                  <a:cubicBezTo>
                    <a:pt x="21360" y="3032"/>
                    <a:pt x="21360" y="3032"/>
                    <a:pt x="21360" y="3411"/>
                  </a:cubicBezTo>
                  <a:cubicBezTo>
                    <a:pt x="20496" y="12126"/>
                    <a:pt x="20496" y="12126"/>
                    <a:pt x="20496" y="12126"/>
                  </a:cubicBezTo>
                  <a:cubicBezTo>
                    <a:pt x="20496" y="12505"/>
                    <a:pt x="20496" y="12505"/>
                    <a:pt x="20064" y="12505"/>
                  </a:cubicBezTo>
                  <a:lnTo>
                    <a:pt x="16608" y="12126"/>
                  </a:lnTo>
                  <a:close/>
                </a:path>
              </a:pathLst>
            </a:custGeom>
            <a:solidFill>
              <a:srgbClr val="ABA39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21" name="Shape 1621"/>
            <p:cNvSpPr/>
            <p:nvPr/>
          </p:nvSpPr>
          <p:spPr>
            <a:xfrm>
              <a:off x="1809221" y="1165225"/>
              <a:ext cx="235482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021"/>
                  </a:moveTo>
                  <a:cubicBezTo>
                    <a:pt x="11424" y="14021"/>
                    <a:pt x="11424" y="14021"/>
                    <a:pt x="11424" y="12126"/>
                  </a:cubicBezTo>
                  <a:cubicBezTo>
                    <a:pt x="11424" y="12126"/>
                    <a:pt x="11424" y="11747"/>
                    <a:pt x="11424" y="11747"/>
                  </a:cubicBezTo>
                  <a:cubicBezTo>
                    <a:pt x="9696" y="11747"/>
                    <a:pt x="9696" y="11747"/>
                    <a:pt x="9696" y="11747"/>
                  </a:cubicBezTo>
                  <a:cubicBezTo>
                    <a:pt x="9264" y="11747"/>
                    <a:pt x="9264" y="11747"/>
                    <a:pt x="9264" y="11747"/>
                  </a:cubicBezTo>
                  <a:cubicBezTo>
                    <a:pt x="9264" y="12126"/>
                    <a:pt x="9264" y="12126"/>
                    <a:pt x="9264" y="12126"/>
                  </a:cubicBezTo>
                  <a:lnTo>
                    <a:pt x="11424" y="14021"/>
                  </a:lnTo>
                  <a:close/>
                  <a:moveTo>
                    <a:pt x="16608" y="12126"/>
                  </a:moveTo>
                  <a:cubicBezTo>
                    <a:pt x="16608" y="12126"/>
                    <a:pt x="16608" y="12505"/>
                    <a:pt x="16176" y="12505"/>
                  </a:cubicBezTo>
                  <a:cubicBezTo>
                    <a:pt x="15744" y="21221"/>
                    <a:pt x="15744" y="21221"/>
                    <a:pt x="15744" y="21221"/>
                  </a:cubicBezTo>
                  <a:cubicBezTo>
                    <a:pt x="15312" y="21221"/>
                    <a:pt x="15312" y="21600"/>
                    <a:pt x="15312" y="21600"/>
                  </a:cubicBezTo>
                  <a:cubicBezTo>
                    <a:pt x="10992" y="21221"/>
                    <a:pt x="10992" y="21221"/>
                    <a:pt x="10992" y="21221"/>
                  </a:cubicBezTo>
                  <a:cubicBezTo>
                    <a:pt x="10560" y="20842"/>
                    <a:pt x="10560" y="20842"/>
                    <a:pt x="10560" y="20842"/>
                  </a:cubicBezTo>
                  <a:cubicBezTo>
                    <a:pt x="192" y="9474"/>
                    <a:pt x="192" y="9474"/>
                    <a:pt x="192" y="9474"/>
                  </a:cubicBezTo>
                  <a:cubicBezTo>
                    <a:pt x="192" y="9474"/>
                    <a:pt x="-240" y="9095"/>
                    <a:pt x="192" y="8716"/>
                  </a:cubicBezTo>
                  <a:cubicBezTo>
                    <a:pt x="624" y="1895"/>
                    <a:pt x="624" y="1895"/>
                    <a:pt x="624" y="1895"/>
                  </a:cubicBezTo>
                  <a:cubicBezTo>
                    <a:pt x="624" y="1516"/>
                    <a:pt x="624" y="1516"/>
                    <a:pt x="1056" y="1516"/>
                  </a:cubicBezTo>
                  <a:cubicBezTo>
                    <a:pt x="12288" y="2274"/>
                    <a:pt x="12288" y="2274"/>
                    <a:pt x="12288" y="2274"/>
                  </a:cubicBezTo>
                  <a:cubicBezTo>
                    <a:pt x="12288" y="2274"/>
                    <a:pt x="12720" y="1895"/>
                    <a:pt x="12720" y="1516"/>
                  </a:cubicBezTo>
                  <a:cubicBezTo>
                    <a:pt x="12720" y="758"/>
                    <a:pt x="12720" y="0"/>
                    <a:pt x="13152" y="0"/>
                  </a:cubicBezTo>
                  <a:cubicBezTo>
                    <a:pt x="17472" y="379"/>
                    <a:pt x="17472" y="379"/>
                    <a:pt x="17472" y="379"/>
                  </a:cubicBezTo>
                  <a:cubicBezTo>
                    <a:pt x="17472" y="379"/>
                    <a:pt x="17472" y="1137"/>
                    <a:pt x="17472" y="1516"/>
                  </a:cubicBezTo>
                  <a:cubicBezTo>
                    <a:pt x="17472" y="1895"/>
                    <a:pt x="17472" y="2653"/>
                    <a:pt x="17904" y="2653"/>
                  </a:cubicBezTo>
                  <a:cubicBezTo>
                    <a:pt x="21360" y="3032"/>
                    <a:pt x="21360" y="3032"/>
                    <a:pt x="21360" y="3032"/>
                  </a:cubicBezTo>
                  <a:cubicBezTo>
                    <a:pt x="21360" y="3032"/>
                    <a:pt x="21360" y="3032"/>
                    <a:pt x="21360" y="3411"/>
                  </a:cubicBezTo>
                  <a:cubicBezTo>
                    <a:pt x="20496" y="12126"/>
                    <a:pt x="20496" y="12126"/>
                    <a:pt x="20496" y="12126"/>
                  </a:cubicBezTo>
                  <a:cubicBezTo>
                    <a:pt x="20496" y="12505"/>
                    <a:pt x="20496" y="12505"/>
                    <a:pt x="20064" y="12505"/>
                  </a:cubicBezTo>
                  <a:lnTo>
                    <a:pt x="16608" y="12126"/>
                  </a:lnTo>
                  <a:close/>
                </a:path>
              </a:pathLst>
            </a:custGeom>
            <a:solidFill>
              <a:srgbClr val="ADA5A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22" name="Shape 1622"/>
            <p:cNvSpPr/>
            <p:nvPr/>
          </p:nvSpPr>
          <p:spPr>
            <a:xfrm>
              <a:off x="1809221" y="1165225"/>
              <a:ext cx="235482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021"/>
                  </a:moveTo>
                  <a:cubicBezTo>
                    <a:pt x="11424" y="14021"/>
                    <a:pt x="11424" y="14021"/>
                    <a:pt x="11424" y="12126"/>
                  </a:cubicBezTo>
                  <a:cubicBezTo>
                    <a:pt x="11424" y="12126"/>
                    <a:pt x="11424" y="11747"/>
                    <a:pt x="11424" y="11747"/>
                  </a:cubicBezTo>
                  <a:cubicBezTo>
                    <a:pt x="9696" y="11747"/>
                    <a:pt x="9696" y="11747"/>
                    <a:pt x="9696" y="11747"/>
                  </a:cubicBezTo>
                  <a:cubicBezTo>
                    <a:pt x="9264" y="11747"/>
                    <a:pt x="9264" y="11747"/>
                    <a:pt x="9264" y="11747"/>
                  </a:cubicBezTo>
                  <a:cubicBezTo>
                    <a:pt x="9264" y="12126"/>
                    <a:pt x="9264" y="12126"/>
                    <a:pt x="9264" y="12126"/>
                  </a:cubicBezTo>
                  <a:lnTo>
                    <a:pt x="11424" y="14021"/>
                  </a:lnTo>
                  <a:close/>
                  <a:moveTo>
                    <a:pt x="16608" y="12126"/>
                  </a:moveTo>
                  <a:cubicBezTo>
                    <a:pt x="16608" y="12126"/>
                    <a:pt x="16608" y="12505"/>
                    <a:pt x="16176" y="12505"/>
                  </a:cubicBezTo>
                  <a:cubicBezTo>
                    <a:pt x="15744" y="21221"/>
                    <a:pt x="15744" y="21221"/>
                    <a:pt x="15744" y="21221"/>
                  </a:cubicBezTo>
                  <a:cubicBezTo>
                    <a:pt x="15312" y="21221"/>
                    <a:pt x="15312" y="21600"/>
                    <a:pt x="15312" y="21600"/>
                  </a:cubicBezTo>
                  <a:cubicBezTo>
                    <a:pt x="10992" y="21221"/>
                    <a:pt x="10992" y="21221"/>
                    <a:pt x="10992" y="21221"/>
                  </a:cubicBezTo>
                  <a:cubicBezTo>
                    <a:pt x="10560" y="20842"/>
                    <a:pt x="10560" y="20842"/>
                    <a:pt x="10560" y="20842"/>
                  </a:cubicBezTo>
                  <a:cubicBezTo>
                    <a:pt x="192" y="9474"/>
                    <a:pt x="192" y="9474"/>
                    <a:pt x="192" y="9474"/>
                  </a:cubicBezTo>
                  <a:cubicBezTo>
                    <a:pt x="192" y="9474"/>
                    <a:pt x="-240" y="9095"/>
                    <a:pt x="192" y="8716"/>
                  </a:cubicBezTo>
                  <a:cubicBezTo>
                    <a:pt x="624" y="1895"/>
                    <a:pt x="624" y="1895"/>
                    <a:pt x="624" y="1895"/>
                  </a:cubicBezTo>
                  <a:cubicBezTo>
                    <a:pt x="624" y="1516"/>
                    <a:pt x="624" y="1516"/>
                    <a:pt x="1056" y="1516"/>
                  </a:cubicBezTo>
                  <a:cubicBezTo>
                    <a:pt x="12288" y="2274"/>
                    <a:pt x="12288" y="2274"/>
                    <a:pt x="12288" y="2274"/>
                  </a:cubicBezTo>
                  <a:cubicBezTo>
                    <a:pt x="12288" y="2274"/>
                    <a:pt x="12720" y="1895"/>
                    <a:pt x="12720" y="1516"/>
                  </a:cubicBezTo>
                  <a:cubicBezTo>
                    <a:pt x="12720" y="758"/>
                    <a:pt x="12720" y="0"/>
                    <a:pt x="13152" y="0"/>
                  </a:cubicBezTo>
                  <a:cubicBezTo>
                    <a:pt x="17472" y="379"/>
                    <a:pt x="17472" y="379"/>
                    <a:pt x="17472" y="379"/>
                  </a:cubicBezTo>
                  <a:cubicBezTo>
                    <a:pt x="17472" y="379"/>
                    <a:pt x="17472" y="1137"/>
                    <a:pt x="17472" y="1516"/>
                  </a:cubicBezTo>
                  <a:cubicBezTo>
                    <a:pt x="17472" y="1895"/>
                    <a:pt x="17472" y="2653"/>
                    <a:pt x="17904" y="2653"/>
                  </a:cubicBezTo>
                  <a:cubicBezTo>
                    <a:pt x="21360" y="3032"/>
                    <a:pt x="21360" y="3032"/>
                    <a:pt x="21360" y="3032"/>
                  </a:cubicBezTo>
                  <a:cubicBezTo>
                    <a:pt x="21360" y="3032"/>
                    <a:pt x="21360" y="3032"/>
                    <a:pt x="21360" y="3411"/>
                  </a:cubicBezTo>
                  <a:cubicBezTo>
                    <a:pt x="20496" y="12126"/>
                    <a:pt x="20496" y="12126"/>
                    <a:pt x="20496" y="12126"/>
                  </a:cubicBezTo>
                  <a:cubicBezTo>
                    <a:pt x="20496" y="12505"/>
                    <a:pt x="20496" y="12505"/>
                    <a:pt x="20064" y="12505"/>
                  </a:cubicBezTo>
                  <a:lnTo>
                    <a:pt x="16608" y="12126"/>
                  </a:lnTo>
                  <a:close/>
                </a:path>
              </a:pathLst>
            </a:custGeom>
            <a:solidFill>
              <a:srgbClr val="AFA7A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23" name="Shape 1623"/>
            <p:cNvSpPr/>
            <p:nvPr/>
          </p:nvSpPr>
          <p:spPr>
            <a:xfrm>
              <a:off x="1809221" y="1165225"/>
              <a:ext cx="235482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021"/>
                  </a:moveTo>
                  <a:cubicBezTo>
                    <a:pt x="11424" y="14021"/>
                    <a:pt x="11424" y="14021"/>
                    <a:pt x="11424" y="12126"/>
                  </a:cubicBezTo>
                  <a:cubicBezTo>
                    <a:pt x="11424" y="12126"/>
                    <a:pt x="11424" y="11747"/>
                    <a:pt x="11424" y="11747"/>
                  </a:cubicBezTo>
                  <a:cubicBezTo>
                    <a:pt x="9696" y="11747"/>
                    <a:pt x="9696" y="11747"/>
                    <a:pt x="9696" y="11747"/>
                  </a:cubicBezTo>
                  <a:cubicBezTo>
                    <a:pt x="9264" y="11747"/>
                    <a:pt x="9264" y="11747"/>
                    <a:pt x="9264" y="11747"/>
                  </a:cubicBezTo>
                  <a:cubicBezTo>
                    <a:pt x="9264" y="12126"/>
                    <a:pt x="9264" y="12126"/>
                    <a:pt x="9264" y="12126"/>
                  </a:cubicBezTo>
                  <a:lnTo>
                    <a:pt x="11424" y="14021"/>
                  </a:lnTo>
                  <a:close/>
                  <a:moveTo>
                    <a:pt x="16608" y="12126"/>
                  </a:moveTo>
                  <a:cubicBezTo>
                    <a:pt x="16608" y="12126"/>
                    <a:pt x="16608" y="12505"/>
                    <a:pt x="16176" y="12505"/>
                  </a:cubicBezTo>
                  <a:cubicBezTo>
                    <a:pt x="15744" y="21221"/>
                    <a:pt x="15744" y="21221"/>
                    <a:pt x="15744" y="21221"/>
                  </a:cubicBezTo>
                  <a:cubicBezTo>
                    <a:pt x="15744" y="21221"/>
                    <a:pt x="15312" y="21600"/>
                    <a:pt x="15312" y="21600"/>
                  </a:cubicBezTo>
                  <a:cubicBezTo>
                    <a:pt x="10992" y="21221"/>
                    <a:pt x="10992" y="21221"/>
                    <a:pt x="10992" y="21221"/>
                  </a:cubicBezTo>
                  <a:cubicBezTo>
                    <a:pt x="10560" y="20842"/>
                    <a:pt x="10560" y="20842"/>
                    <a:pt x="10560" y="20842"/>
                  </a:cubicBezTo>
                  <a:cubicBezTo>
                    <a:pt x="192" y="9474"/>
                    <a:pt x="192" y="9474"/>
                    <a:pt x="192" y="9474"/>
                  </a:cubicBezTo>
                  <a:cubicBezTo>
                    <a:pt x="192" y="9474"/>
                    <a:pt x="-240" y="9095"/>
                    <a:pt x="192" y="8716"/>
                  </a:cubicBezTo>
                  <a:cubicBezTo>
                    <a:pt x="624" y="1895"/>
                    <a:pt x="624" y="1895"/>
                    <a:pt x="624" y="1895"/>
                  </a:cubicBezTo>
                  <a:cubicBezTo>
                    <a:pt x="624" y="1516"/>
                    <a:pt x="624" y="1516"/>
                    <a:pt x="1056" y="1516"/>
                  </a:cubicBezTo>
                  <a:cubicBezTo>
                    <a:pt x="12288" y="2274"/>
                    <a:pt x="12288" y="2274"/>
                    <a:pt x="12288" y="2274"/>
                  </a:cubicBezTo>
                  <a:cubicBezTo>
                    <a:pt x="12288" y="2274"/>
                    <a:pt x="12720" y="1895"/>
                    <a:pt x="12720" y="1516"/>
                  </a:cubicBezTo>
                  <a:cubicBezTo>
                    <a:pt x="12720" y="758"/>
                    <a:pt x="12720" y="0"/>
                    <a:pt x="13152" y="0"/>
                  </a:cubicBezTo>
                  <a:cubicBezTo>
                    <a:pt x="17472" y="379"/>
                    <a:pt x="17472" y="379"/>
                    <a:pt x="17472" y="379"/>
                  </a:cubicBezTo>
                  <a:cubicBezTo>
                    <a:pt x="17472" y="379"/>
                    <a:pt x="17472" y="1137"/>
                    <a:pt x="17472" y="1516"/>
                  </a:cubicBezTo>
                  <a:cubicBezTo>
                    <a:pt x="17472" y="1895"/>
                    <a:pt x="17472" y="2653"/>
                    <a:pt x="17904" y="2653"/>
                  </a:cubicBezTo>
                  <a:cubicBezTo>
                    <a:pt x="21360" y="3032"/>
                    <a:pt x="21360" y="3032"/>
                    <a:pt x="21360" y="3032"/>
                  </a:cubicBezTo>
                  <a:cubicBezTo>
                    <a:pt x="21360" y="3032"/>
                    <a:pt x="21360" y="3032"/>
                    <a:pt x="21360" y="3411"/>
                  </a:cubicBezTo>
                  <a:cubicBezTo>
                    <a:pt x="20496" y="12126"/>
                    <a:pt x="20496" y="12126"/>
                    <a:pt x="20496" y="12126"/>
                  </a:cubicBezTo>
                  <a:cubicBezTo>
                    <a:pt x="20496" y="12505"/>
                    <a:pt x="20496" y="12505"/>
                    <a:pt x="20064" y="12505"/>
                  </a:cubicBezTo>
                  <a:lnTo>
                    <a:pt x="16608" y="12126"/>
                  </a:lnTo>
                  <a:close/>
                </a:path>
              </a:pathLst>
            </a:custGeom>
            <a:solidFill>
              <a:srgbClr val="B1AAA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24" name="Shape 1624"/>
            <p:cNvSpPr/>
            <p:nvPr/>
          </p:nvSpPr>
          <p:spPr>
            <a:xfrm>
              <a:off x="1809221" y="1165225"/>
              <a:ext cx="235482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021"/>
                  </a:moveTo>
                  <a:cubicBezTo>
                    <a:pt x="11424" y="14021"/>
                    <a:pt x="11424" y="14021"/>
                    <a:pt x="11424" y="12126"/>
                  </a:cubicBezTo>
                  <a:cubicBezTo>
                    <a:pt x="11424" y="12126"/>
                    <a:pt x="11424" y="11747"/>
                    <a:pt x="11424" y="11747"/>
                  </a:cubicBezTo>
                  <a:cubicBezTo>
                    <a:pt x="9696" y="11747"/>
                    <a:pt x="9696" y="11747"/>
                    <a:pt x="9696" y="11747"/>
                  </a:cubicBezTo>
                  <a:cubicBezTo>
                    <a:pt x="9264" y="11747"/>
                    <a:pt x="9264" y="11747"/>
                    <a:pt x="9264" y="11747"/>
                  </a:cubicBezTo>
                  <a:cubicBezTo>
                    <a:pt x="9264" y="12126"/>
                    <a:pt x="9264" y="12126"/>
                    <a:pt x="9264" y="12126"/>
                  </a:cubicBezTo>
                  <a:lnTo>
                    <a:pt x="11424" y="14021"/>
                  </a:lnTo>
                  <a:close/>
                  <a:moveTo>
                    <a:pt x="16608" y="12126"/>
                  </a:moveTo>
                  <a:cubicBezTo>
                    <a:pt x="16608" y="12126"/>
                    <a:pt x="16608" y="12505"/>
                    <a:pt x="16176" y="12505"/>
                  </a:cubicBezTo>
                  <a:cubicBezTo>
                    <a:pt x="15744" y="21221"/>
                    <a:pt x="15744" y="21221"/>
                    <a:pt x="15744" y="21221"/>
                  </a:cubicBezTo>
                  <a:cubicBezTo>
                    <a:pt x="15744" y="21221"/>
                    <a:pt x="15312" y="21600"/>
                    <a:pt x="15312" y="21600"/>
                  </a:cubicBezTo>
                  <a:cubicBezTo>
                    <a:pt x="10992" y="21221"/>
                    <a:pt x="10992" y="21221"/>
                    <a:pt x="10992" y="21221"/>
                  </a:cubicBezTo>
                  <a:cubicBezTo>
                    <a:pt x="10560" y="20842"/>
                    <a:pt x="10560" y="20842"/>
                    <a:pt x="10560" y="20842"/>
                  </a:cubicBezTo>
                  <a:cubicBezTo>
                    <a:pt x="192" y="9474"/>
                    <a:pt x="192" y="9474"/>
                    <a:pt x="192" y="9474"/>
                  </a:cubicBezTo>
                  <a:cubicBezTo>
                    <a:pt x="192" y="9095"/>
                    <a:pt x="-240" y="9095"/>
                    <a:pt x="192" y="8716"/>
                  </a:cubicBezTo>
                  <a:cubicBezTo>
                    <a:pt x="624" y="1895"/>
                    <a:pt x="624" y="1895"/>
                    <a:pt x="624" y="1895"/>
                  </a:cubicBezTo>
                  <a:cubicBezTo>
                    <a:pt x="624" y="1516"/>
                    <a:pt x="624" y="1516"/>
                    <a:pt x="1056" y="1516"/>
                  </a:cubicBezTo>
                  <a:cubicBezTo>
                    <a:pt x="12288" y="2274"/>
                    <a:pt x="12288" y="2274"/>
                    <a:pt x="12288" y="2274"/>
                  </a:cubicBezTo>
                  <a:cubicBezTo>
                    <a:pt x="12288" y="2274"/>
                    <a:pt x="12720" y="1895"/>
                    <a:pt x="12720" y="1516"/>
                  </a:cubicBezTo>
                  <a:cubicBezTo>
                    <a:pt x="12720" y="758"/>
                    <a:pt x="12720" y="0"/>
                    <a:pt x="13152" y="0"/>
                  </a:cubicBezTo>
                  <a:cubicBezTo>
                    <a:pt x="17472" y="379"/>
                    <a:pt x="17472" y="379"/>
                    <a:pt x="17472" y="379"/>
                  </a:cubicBezTo>
                  <a:cubicBezTo>
                    <a:pt x="17472" y="379"/>
                    <a:pt x="17472" y="1137"/>
                    <a:pt x="17472" y="1516"/>
                  </a:cubicBezTo>
                  <a:cubicBezTo>
                    <a:pt x="17472" y="1895"/>
                    <a:pt x="17472" y="2653"/>
                    <a:pt x="17904" y="2653"/>
                  </a:cubicBezTo>
                  <a:cubicBezTo>
                    <a:pt x="21360" y="3032"/>
                    <a:pt x="21360" y="3032"/>
                    <a:pt x="21360" y="3032"/>
                  </a:cubicBezTo>
                  <a:cubicBezTo>
                    <a:pt x="21360" y="3032"/>
                    <a:pt x="21360" y="3032"/>
                    <a:pt x="21360" y="3411"/>
                  </a:cubicBezTo>
                  <a:cubicBezTo>
                    <a:pt x="20496" y="12126"/>
                    <a:pt x="20496" y="12126"/>
                    <a:pt x="20496" y="12126"/>
                  </a:cubicBezTo>
                  <a:cubicBezTo>
                    <a:pt x="20496" y="12505"/>
                    <a:pt x="20496" y="12505"/>
                    <a:pt x="20064" y="12505"/>
                  </a:cubicBezTo>
                  <a:lnTo>
                    <a:pt x="16608" y="12126"/>
                  </a:lnTo>
                  <a:close/>
                </a:path>
              </a:pathLst>
            </a:custGeom>
            <a:solidFill>
              <a:srgbClr val="B4ACA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25" name="Shape 1625"/>
            <p:cNvSpPr/>
            <p:nvPr/>
          </p:nvSpPr>
          <p:spPr>
            <a:xfrm>
              <a:off x="1809221" y="1165225"/>
              <a:ext cx="235482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021"/>
                  </a:moveTo>
                  <a:cubicBezTo>
                    <a:pt x="11424" y="14021"/>
                    <a:pt x="11424" y="14021"/>
                    <a:pt x="11424" y="12126"/>
                  </a:cubicBezTo>
                  <a:cubicBezTo>
                    <a:pt x="11424" y="12126"/>
                    <a:pt x="11424" y="11747"/>
                    <a:pt x="11424" y="11747"/>
                  </a:cubicBezTo>
                  <a:cubicBezTo>
                    <a:pt x="9696" y="11747"/>
                    <a:pt x="9696" y="11747"/>
                    <a:pt x="9696" y="11747"/>
                  </a:cubicBezTo>
                  <a:cubicBezTo>
                    <a:pt x="9264" y="11747"/>
                    <a:pt x="9264" y="11747"/>
                    <a:pt x="9264" y="11747"/>
                  </a:cubicBezTo>
                  <a:cubicBezTo>
                    <a:pt x="9264" y="12126"/>
                    <a:pt x="9264" y="12126"/>
                    <a:pt x="9264" y="12126"/>
                  </a:cubicBezTo>
                  <a:lnTo>
                    <a:pt x="11424" y="14021"/>
                  </a:lnTo>
                  <a:close/>
                  <a:moveTo>
                    <a:pt x="16608" y="12126"/>
                  </a:moveTo>
                  <a:cubicBezTo>
                    <a:pt x="16608" y="12126"/>
                    <a:pt x="16608" y="12505"/>
                    <a:pt x="16176" y="12505"/>
                  </a:cubicBezTo>
                  <a:cubicBezTo>
                    <a:pt x="15744" y="21221"/>
                    <a:pt x="15744" y="21221"/>
                    <a:pt x="15744" y="21221"/>
                  </a:cubicBezTo>
                  <a:cubicBezTo>
                    <a:pt x="15744" y="21221"/>
                    <a:pt x="15312" y="21600"/>
                    <a:pt x="15312" y="21600"/>
                  </a:cubicBezTo>
                  <a:cubicBezTo>
                    <a:pt x="10992" y="21221"/>
                    <a:pt x="10992" y="21221"/>
                    <a:pt x="10992" y="21221"/>
                  </a:cubicBezTo>
                  <a:cubicBezTo>
                    <a:pt x="10560" y="20842"/>
                    <a:pt x="10560" y="20842"/>
                    <a:pt x="10560" y="20842"/>
                  </a:cubicBezTo>
                  <a:cubicBezTo>
                    <a:pt x="192" y="9474"/>
                    <a:pt x="192" y="9474"/>
                    <a:pt x="192" y="9474"/>
                  </a:cubicBezTo>
                  <a:cubicBezTo>
                    <a:pt x="192" y="9095"/>
                    <a:pt x="-240" y="9095"/>
                    <a:pt x="192" y="8716"/>
                  </a:cubicBezTo>
                  <a:cubicBezTo>
                    <a:pt x="624" y="1895"/>
                    <a:pt x="624" y="1895"/>
                    <a:pt x="624" y="1895"/>
                  </a:cubicBezTo>
                  <a:cubicBezTo>
                    <a:pt x="624" y="1516"/>
                    <a:pt x="624" y="1516"/>
                    <a:pt x="1056" y="1516"/>
                  </a:cubicBezTo>
                  <a:cubicBezTo>
                    <a:pt x="12288" y="2274"/>
                    <a:pt x="12288" y="2274"/>
                    <a:pt x="12288" y="2274"/>
                  </a:cubicBezTo>
                  <a:cubicBezTo>
                    <a:pt x="12288" y="2274"/>
                    <a:pt x="12720" y="1895"/>
                    <a:pt x="12720" y="1516"/>
                  </a:cubicBezTo>
                  <a:cubicBezTo>
                    <a:pt x="12720" y="758"/>
                    <a:pt x="12720" y="0"/>
                    <a:pt x="13152" y="0"/>
                  </a:cubicBezTo>
                  <a:cubicBezTo>
                    <a:pt x="17472" y="379"/>
                    <a:pt x="17472" y="379"/>
                    <a:pt x="17472" y="379"/>
                  </a:cubicBezTo>
                  <a:cubicBezTo>
                    <a:pt x="17472" y="379"/>
                    <a:pt x="17472" y="1137"/>
                    <a:pt x="17472" y="1516"/>
                  </a:cubicBezTo>
                  <a:cubicBezTo>
                    <a:pt x="17472" y="1895"/>
                    <a:pt x="17472" y="2653"/>
                    <a:pt x="17904" y="2653"/>
                  </a:cubicBezTo>
                  <a:cubicBezTo>
                    <a:pt x="21360" y="3032"/>
                    <a:pt x="21360" y="3032"/>
                    <a:pt x="21360" y="3032"/>
                  </a:cubicBezTo>
                  <a:cubicBezTo>
                    <a:pt x="21360" y="3032"/>
                    <a:pt x="21360" y="3032"/>
                    <a:pt x="21360" y="3411"/>
                  </a:cubicBezTo>
                  <a:cubicBezTo>
                    <a:pt x="20496" y="12126"/>
                    <a:pt x="20496" y="12126"/>
                    <a:pt x="20496" y="12126"/>
                  </a:cubicBezTo>
                  <a:cubicBezTo>
                    <a:pt x="20496" y="12505"/>
                    <a:pt x="20496" y="12505"/>
                    <a:pt x="20064" y="12505"/>
                  </a:cubicBezTo>
                  <a:lnTo>
                    <a:pt x="16608" y="12126"/>
                  </a:lnTo>
                  <a:close/>
                </a:path>
              </a:pathLst>
            </a:custGeom>
            <a:solidFill>
              <a:srgbClr val="B6AEA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26" name="Shape 1626"/>
            <p:cNvSpPr/>
            <p:nvPr/>
          </p:nvSpPr>
          <p:spPr>
            <a:xfrm>
              <a:off x="1809221" y="1165225"/>
              <a:ext cx="235482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021"/>
                  </a:moveTo>
                  <a:cubicBezTo>
                    <a:pt x="11424" y="14021"/>
                    <a:pt x="11424" y="14021"/>
                    <a:pt x="11424" y="12126"/>
                  </a:cubicBezTo>
                  <a:cubicBezTo>
                    <a:pt x="11424" y="12126"/>
                    <a:pt x="11424" y="11747"/>
                    <a:pt x="11424" y="11747"/>
                  </a:cubicBezTo>
                  <a:cubicBezTo>
                    <a:pt x="9696" y="11747"/>
                    <a:pt x="9696" y="11747"/>
                    <a:pt x="9696" y="11747"/>
                  </a:cubicBezTo>
                  <a:cubicBezTo>
                    <a:pt x="9264" y="11747"/>
                    <a:pt x="9264" y="11747"/>
                    <a:pt x="9264" y="11747"/>
                  </a:cubicBezTo>
                  <a:cubicBezTo>
                    <a:pt x="9264" y="12126"/>
                    <a:pt x="9264" y="12126"/>
                    <a:pt x="9264" y="12126"/>
                  </a:cubicBezTo>
                  <a:lnTo>
                    <a:pt x="11424" y="14021"/>
                  </a:lnTo>
                  <a:close/>
                  <a:moveTo>
                    <a:pt x="16608" y="12126"/>
                  </a:moveTo>
                  <a:cubicBezTo>
                    <a:pt x="16608" y="12126"/>
                    <a:pt x="16608" y="12505"/>
                    <a:pt x="16176" y="12505"/>
                  </a:cubicBezTo>
                  <a:cubicBezTo>
                    <a:pt x="15744" y="21221"/>
                    <a:pt x="15744" y="21221"/>
                    <a:pt x="15744" y="21221"/>
                  </a:cubicBezTo>
                  <a:cubicBezTo>
                    <a:pt x="15744" y="21221"/>
                    <a:pt x="15312" y="21600"/>
                    <a:pt x="15312" y="21600"/>
                  </a:cubicBezTo>
                  <a:cubicBezTo>
                    <a:pt x="10992" y="21221"/>
                    <a:pt x="10992" y="21221"/>
                    <a:pt x="10992" y="21221"/>
                  </a:cubicBezTo>
                  <a:cubicBezTo>
                    <a:pt x="10560" y="20842"/>
                    <a:pt x="10560" y="20842"/>
                    <a:pt x="10560" y="20842"/>
                  </a:cubicBezTo>
                  <a:cubicBezTo>
                    <a:pt x="192" y="9474"/>
                    <a:pt x="192" y="9474"/>
                    <a:pt x="192" y="9474"/>
                  </a:cubicBezTo>
                  <a:cubicBezTo>
                    <a:pt x="192" y="9095"/>
                    <a:pt x="-240" y="9095"/>
                    <a:pt x="192" y="8716"/>
                  </a:cubicBezTo>
                  <a:cubicBezTo>
                    <a:pt x="624" y="1895"/>
                    <a:pt x="624" y="1895"/>
                    <a:pt x="624" y="1895"/>
                  </a:cubicBezTo>
                  <a:cubicBezTo>
                    <a:pt x="624" y="1516"/>
                    <a:pt x="624" y="1516"/>
                    <a:pt x="1056" y="1516"/>
                  </a:cubicBezTo>
                  <a:cubicBezTo>
                    <a:pt x="12288" y="2274"/>
                    <a:pt x="12288" y="2274"/>
                    <a:pt x="12288" y="2274"/>
                  </a:cubicBezTo>
                  <a:cubicBezTo>
                    <a:pt x="12288" y="2274"/>
                    <a:pt x="12720" y="1895"/>
                    <a:pt x="12720" y="1516"/>
                  </a:cubicBezTo>
                  <a:cubicBezTo>
                    <a:pt x="12720" y="758"/>
                    <a:pt x="12720" y="0"/>
                    <a:pt x="13152" y="0"/>
                  </a:cubicBezTo>
                  <a:cubicBezTo>
                    <a:pt x="17472" y="379"/>
                    <a:pt x="17472" y="379"/>
                    <a:pt x="17472" y="379"/>
                  </a:cubicBezTo>
                  <a:cubicBezTo>
                    <a:pt x="17472" y="379"/>
                    <a:pt x="17472" y="1137"/>
                    <a:pt x="17472" y="1516"/>
                  </a:cubicBezTo>
                  <a:cubicBezTo>
                    <a:pt x="17472" y="1895"/>
                    <a:pt x="17472" y="2653"/>
                    <a:pt x="17904" y="2653"/>
                  </a:cubicBezTo>
                  <a:cubicBezTo>
                    <a:pt x="21360" y="3032"/>
                    <a:pt x="21360" y="3032"/>
                    <a:pt x="21360" y="3032"/>
                  </a:cubicBezTo>
                  <a:cubicBezTo>
                    <a:pt x="21360" y="3032"/>
                    <a:pt x="21360" y="3032"/>
                    <a:pt x="21360" y="3411"/>
                  </a:cubicBezTo>
                  <a:cubicBezTo>
                    <a:pt x="20496" y="12126"/>
                    <a:pt x="20496" y="12126"/>
                    <a:pt x="20496" y="12126"/>
                  </a:cubicBezTo>
                  <a:cubicBezTo>
                    <a:pt x="20496" y="12505"/>
                    <a:pt x="20496" y="12505"/>
                    <a:pt x="20064" y="12505"/>
                  </a:cubicBezTo>
                  <a:lnTo>
                    <a:pt x="16608" y="12126"/>
                  </a:lnTo>
                  <a:close/>
                </a:path>
              </a:pathLst>
            </a:custGeom>
            <a:solidFill>
              <a:srgbClr val="B8B1A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27" name="Shape 1627"/>
            <p:cNvSpPr/>
            <p:nvPr/>
          </p:nvSpPr>
          <p:spPr>
            <a:xfrm>
              <a:off x="1809221" y="1165225"/>
              <a:ext cx="235482" cy="2703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389" extrusionOk="0">
                  <a:moveTo>
                    <a:pt x="11424" y="14021"/>
                  </a:moveTo>
                  <a:cubicBezTo>
                    <a:pt x="11424" y="14021"/>
                    <a:pt x="11424" y="14021"/>
                    <a:pt x="11424" y="12126"/>
                  </a:cubicBezTo>
                  <a:cubicBezTo>
                    <a:pt x="11424" y="12126"/>
                    <a:pt x="11424" y="11747"/>
                    <a:pt x="11424" y="11747"/>
                  </a:cubicBezTo>
                  <a:cubicBezTo>
                    <a:pt x="9696" y="11747"/>
                    <a:pt x="9696" y="11747"/>
                    <a:pt x="9696" y="11747"/>
                  </a:cubicBezTo>
                  <a:cubicBezTo>
                    <a:pt x="9264" y="11747"/>
                    <a:pt x="9264" y="11747"/>
                    <a:pt x="9264" y="11747"/>
                  </a:cubicBezTo>
                  <a:cubicBezTo>
                    <a:pt x="9264" y="12126"/>
                    <a:pt x="9264" y="12126"/>
                    <a:pt x="9264" y="12126"/>
                  </a:cubicBezTo>
                  <a:lnTo>
                    <a:pt x="11424" y="14021"/>
                  </a:lnTo>
                  <a:close/>
                  <a:moveTo>
                    <a:pt x="16608" y="12126"/>
                  </a:moveTo>
                  <a:cubicBezTo>
                    <a:pt x="16608" y="12126"/>
                    <a:pt x="16608" y="12505"/>
                    <a:pt x="16176" y="12505"/>
                  </a:cubicBezTo>
                  <a:cubicBezTo>
                    <a:pt x="15744" y="21221"/>
                    <a:pt x="15744" y="21221"/>
                    <a:pt x="15744" y="21221"/>
                  </a:cubicBezTo>
                  <a:cubicBezTo>
                    <a:pt x="15744" y="21221"/>
                    <a:pt x="15312" y="21600"/>
                    <a:pt x="15312" y="21221"/>
                  </a:cubicBezTo>
                  <a:cubicBezTo>
                    <a:pt x="10992" y="21221"/>
                    <a:pt x="10992" y="21221"/>
                    <a:pt x="10992" y="21221"/>
                  </a:cubicBezTo>
                  <a:cubicBezTo>
                    <a:pt x="10560" y="20842"/>
                    <a:pt x="10560" y="20842"/>
                    <a:pt x="10560" y="20842"/>
                  </a:cubicBezTo>
                  <a:cubicBezTo>
                    <a:pt x="192" y="9474"/>
                    <a:pt x="192" y="9474"/>
                    <a:pt x="192" y="9474"/>
                  </a:cubicBezTo>
                  <a:cubicBezTo>
                    <a:pt x="192" y="9095"/>
                    <a:pt x="-240" y="9095"/>
                    <a:pt x="192" y="8716"/>
                  </a:cubicBezTo>
                  <a:cubicBezTo>
                    <a:pt x="624" y="1895"/>
                    <a:pt x="624" y="1895"/>
                    <a:pt x="624" y="1895"/>
                  </a:cubicBezTo>
                  <a:cubicBezTo>
                    <a:pt x="624" y="1516"/>
                    <a:pt x="624" y="1516"/>
                    <a:pt x="1056" y="1516"/>
                  </a:cubicBezTo>
                  <a:cubicBezTo>
                    <a:pt x="12288" y="2274"/>
                    <a:pt x="12288" y="2274"/>
                    <a:pt x="12288" y="2274"/>
                  </a:cubicBezTo>
                  <a:cubicBezTo>
                    <a:pt x="12288" y="2274"/>
                    <a:pt x="12720" y="1895"/>
                    <a:pt x="12720" y="1516"/>
                  </a:cubicBezTo>
                  <a:cubicBezTo>
                    <a:pt x="12720" y="758"/>
                    <a:pt x="12720" y="0"/>
                    <a:pt x="13152" y="0"/>
                  </a:cubicBezTo>
                  <a:cubicBezTo>
                    <a:pt x="17472" y="379"/>
                    <a:pt x="17472" y="379"/>
                    <a:pt x="17472" y="379"/>
                  </a:cubicBezTo>
                  <a:cubicBezTo>
                    <a:pt x="17472" y="379"/>
                    <a:pt x="17472" y="1137"/>
                    <a:pt x="17472" y="1516"/>
                  </a:cubicBezTo>
                  <a:cubicBezTo>
                    <a:pt x="17472" y="1895"/>
                    <a:pt x="17472" y="2653"/>
                    <a:pt x="17904" y="2653"/>
                  </a:cubicBezTo>
                  <a:cubicBezTo>
                    <a:pt x="21360" y="3032"/>
                    <a:pt x="21360" y="3032"/>
                    <a:pt x="21360" y="3032"/>
                  </a:cubicBezTo>
                  <a:cubicBezTo>
                    <a:pt x="21360" y="3032"/>
                    <a:pt x="21360" y="3032"/>
                    <a:pt x="21360" y="3411"/>
                  </a:cubicBezTo>
                  <a:cubicBezTo>
                    <a:pt x="20496" y="12126"/>
                    <a:pt x="20496" y="12126"/>
                    <a:pt x="20496" y="12126"/>
                  </a:cubicBezTo>
                  <a:cubicBezTo>
                    <a:pt x="20496" y="12505"/>
                    <a:pt x="20496" y="12505"/>
                    <a:pt x="20064" y="12505"/>
                  </a:cubicBezTo>
                  <a:lnTo>
                    <a:pt x="16608" y="12126"/>
                  </a:lnTo>
                  <a:close/>
                </a:path>
              </a:pathLst>
            </a:custGeom>
            <a:solidFill>
              <a:srgbClr val="BAB3B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28" name="Shape 1628"/>
            <p:cNvSpPr/>
            <p:nvPr/>
          </p:nvSpPr>
          <p:spPr>
            <a:xfrm>
              <a:off x="1809221" y="1165225"/>
              <a:ext cx="235482" cy="2703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389" extrusionOk="0">
                  <a:moveTo>
                    <a:pt x="11424" y="14021"/>
                  </a:moveTo>
                  <a:cubicBezTo>
                    <a:pt x="11424" y="14021"/>
                    <a:pt x="11424" y="14021"/>
                    <a:pt x="11424" y="12126"/>
                  </a:cubicBezTo>
                  <a:cubicBezTo>
                    <a:pt x="11424" y="12126"/>
                    <a:pt x="11424" y="11747"/>
                    <a:pt x="11424" y="11747"/>
                  </a:cubicBezTo>
                  <a:cubicBezTo>
                    <a:pt x="9696" y="11747"/>
                    <a:pt x="9696" y="11747"/>
                    <a:pt x="9696" y="11747"/>
                  </a:cubicBezTo>
                  <a:cubicBezTo>
                    <a:pt x="9264" y="11747"/>
                    <a:pt x="9264" y="11747"/>
                    <a:pt x="9264" y="11747"/>
                  </a:cubicBezTo>
                  <a:cubicBezTo>
                    <a:pt x="9264" y="12126"/>
                    <a:pt x="9264" y="12126"/>
                    <a:pt x="9264" y="12126"/>
                  </a:cubicBezTo>
                  <a:lnTo>
                    <a:pt x="11424" y="14021"/>
                  </a:lnTo>
                  <a:close/>
                  <a:moveTo>
                    <a:pt x="16608" y="12126"/>
                  </a:moveTo>
                  <a:cubicBezTo>
                    <a:pt x="16608" y="12126"/>
                    <a:pt x="16608" y="12505"/>
                    <a:pt x="16176" y="12505"/>
                  </a:cubicBezTo>
                  <a:cubicBezTo>
                    <a:pt x="15744" y="21221"/>
                    <a:pt x="15744" y="21221"/>
                    <a:pt x="15744" y="21221"/>
                  </a:cubicBezTo>
                  <a:cubicBezTo>
                    <a:pt x="15744" y="21221"/>
                    <a:pt x="15312" y="21600"/>
                    <a:pt x="15312" y="21221"/>
                  </a:cubicBezTo>
                  <a:cubicBezTo>
                    <a:pt x="10992" y="21221"/>
                    <a:pt x="10992" y="21221"/>
                    <a:pt x="10992" y="21221"/>
                  </a:cubicBezTo>
                  <a:cubicBezTo>
                    <a:pt x="10560" y="20842"/>
                    <a:pt x="10560" y="20842"/>
                    <a:pt x="10560" y="20842"/>
                  </a:cubicBezTo>
                  <a:cubicBezTo>
                    <a:pt x="192" y="9474"/>
                    <a:pt x="192" y="9474"/>
                    <a:pt x="192" y="9474"/>
                  </a:cubicBezTo>
                  <a:cubicBezTo>
                    <a:pt x="192" y="9095"/>
                    <a:pt x="-240" y="9095"/>
                    <a:pt x="192" y="8716"/>
                  </a:cubicBezTo>
                  <a:cubicBezTo>
                    <a:pt x="624" y="1895"/>
                    <a:pt x="624" y="1895"/>
                    <a:pt x="624" y="1895"/>
                  </a:cubicBezTo>
                  <a:cubicBezTo>
                    <a:pt x="624" y="1516"/>
                    <a:pt x="624" y="1516"/>
                    <a:pt x="1056" y="1516"/>
                  </a:cubicBezTo>
                  <a:cubicBezTo>
                    <a:pt x="12288" y="2274"/>
                    <a:pt x="12288" y="2274"/>
                    <a:pt x="12288" y="2274"/>
                  </a:cubicBezTo>
                  <a:cubicBezTo>
                    <a:pt x="12288" y="2274"/>
                    <a:pt x="12720" y="1895"/>
                    <a:pt x="12720" y="1516"/>
                  </a:cubicBezTo>
                  <a:cubicBezTo>
                    <a:pt x="12720" y="758"/>
                    <a:pt x="12720" y="0"/>
                    <a:pt x="13152" y="0"/>
                  </a:cubicBezTo>
                  <a:cubicBezTo>
                    <a:pt x="17472" y="379"/>
                    <a:pt x="17472" y="379"/>
                    <a:pt x="17472" y="379"/>
                  </a:cubicBezTo>
                  <a:cubicBezTo>
                    <a:pt x="17472" y="379"/>
                    <a:pt x="17472" y="1137"/>
                    <a:pt x="17472" y="1516"/>
                  </a:cubicBezTo>
                  <a:cubicBezTo>
                    <a:pt x="17472" y="1895"/>
                    <a:pt x="17472" y="2653"/>
                    <a:pt x="17904" y="2653"/>
                  </a:cubicBezTo>
                  <a:cubicBezTo>
                    <a:pt x="21360" y="3032"/>
                    <a:pt x="21360" y="3032"/>
                    <a:pt x="21360" y="3032"/>
                  </a:cubicBezTo>
                  <a:cubicBezTo>
                    <a:pt x="21360" y="3032"/>
                    <a:pt x="21360" y="3032"/>
                    <a:pt x="21360" y="3411"/>
                  </a:cubicBezTo>
                  <a:cubicBezTo>
                    <a:pt x="20496" y="12126"/>
                    <a:pt x="20496" y="12126"/>
                    <a:pt x="20496" y="12126"/>
                  </a:cubicBezTo>
                  <a:cubicBezTo>
                    <a:pt x="20496" y="12505"/>
                    <a:pt x="20496" y="12505"/>
                    <a:pt x="20064" y="12505"/>
                  </a:cubicBezTo>
                  <a:lnTo>
                    <a:pt x="16608" y="12126"/>
                  </a:lnTo>
                  <a:close/>
                </a:path>
              </a:pathLst>
            </a:custGeom>
            <a:solidFill>
              <a:srgbClr val="BCB5B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29" name="Shape 1629"/>
            <p:cNvSpPr/>
            <p:nvPr/>
          </p:nvSpPr>
          <p:spPr>
            <a:xfrm>
              <a:off x="1809221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4271"/>
                    <a:pt x="11424" y="12343"/>
                  </a:cubicBezTo>
                  <a:cubicBezTo>
                    <a:pt x="11424" y="12343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729"/>
                    <a:pt x="16176" y="12729"/>
                  </a:cubicBezTo>
                  <a:cubicBezTo>
                    <a:pt x="15744" y="21600"/>
                    <a:pt x="15744" y="21600"/>
                    <a:pt x="15744" y="21600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600"/>
                    <a:pt x="10992" y="21600"/>
                    <a:pt x="10992" y="21600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729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BEB8B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30" name="Shape 1630"/>
            <p:cNvSpPr/>
            <p:nvPr/>
          </p:nvSpPr>
          <p:spPr>
            <a:xfrm>
              <a:off x="1809221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4271"/>
                    <a:pt x="11424" y="12343"/>
                  </a:cubicBezTo>
                  <a:cubicBezTo>
                    <a:pt x="11424" y="12343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729"/>
                    <a:pt x="16176" y="12729"/>
                  </a:cubicBezTo>
                  <a:cubicBezTo>
                    <a:pt x="15744" y="21600"/>
                    <a:pt x="15744" y="21600"/>
                    <a:pt x="15744" y="21600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600"/>
                    <a:pt x="10992" y="21600"/>
                    <a:pt x="10992" y="21600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729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C0BAB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31" name="Shape 1631"/>
            <p:cNvSpPr/>
            <p:nvPr/>
          </p:nvSpPr>
          <p:spPr>
            <a:xfrm>
              <a:off x="1809221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4271"/>
                    <a:pt x="11424" y="12343"/>
                  </a:cubicBezTo>
                  <a:cubicBezTo>
                    <a:pt x="11424" y="12343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729"/>
                    <a:pt x="16176" y="12729"/>
                  </a:cubicBezTo>
                  <a:cubicBezTo>
                    <a:pt x="15744" y="21600"/>
                    <a:pt x="15744" y="21600"/>
                    <a:pt x="15744" y="21600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600"/>
                    <a:pt x="10992" y="21600"/>
                    <a:pt x="10992" y="21600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729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C2BCB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32" name="Shape 1632"/>
            <p:cNvSpPr/>
            <p:nvPr/>
          </p:nvSpPr>
          <p:spPr>
            <a:xfrm>
              <a:off x="1809221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4271"/>
                    <a:pt x="11424" y="12343"/>
                  </a:cubicBezTo>
                  <a:cubicBezTo>
                    <a:pt x="11424" y="12343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729"/>
                    <a:pt x="16176" y="12729"/>
                  </a:cubicBezTo>
                  <a:cubicBezTo>
                    <a:pt x="15744" y="21600"/>
                    <a:pt x="15744" y="21600"/>
                    <a:pt x="15744" y="21600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600"/>
                    <a:pt x="10992" y="21600"/>
                    <a:pt x="10992" y="21600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729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C5BFB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33" name="Shape 1633"/>
            <p:cNvSpPr/>
            <p:nvPr/>
          </p:nvSpPr>
          <p:spPr>
            <a:xfrm>
              <a:off x="1809221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4271"/>
                    <a:pt x="11424" y="12343"/>
                  </a:cubicBezTo>
                  <a:cubicBezTo>
                    <a:pt x="11424" y="12343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729"/>
                    <a:pt x="16176" y="12729"/>
                  </a:cubicBezTo>
                  <a:cubicBezTo>
                    <a:pt x="15744" y="21600"/>
                    <a:pt x="15744" y="21600"/>
                    <a:pt x="15744" y="21600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600"/>
                    <a:pt x="10992" y="21600"/>
                    <a:pt x="10992" y="21600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729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C7C1B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34" name="Shape 1634"/>
            <p:cNvSpPr/>
            <p:nvPr/>
          </p:nvSpPr>
          <p:spPr>
            <a:xfrm>
              <a:off x="1809221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4271"/>
                    <a:pt x="11424" y="12343"/>
                  </a:cubicBezTo>
                  <a:cubicBezTo>
                    <a:pt x="11424" y="12343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600"/>
                    <a:pt x="15744" y="21600"/>
                    <a:pt x="15744" y="21600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729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C9C4C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35" name="Shape 1635"/>
            <p:cNvSpPr/>
            <p:nvPr/>
          </p:nvSpPr>
          <p:spPr>
            <a:xfrm>
              <a:off x="1809221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4271"/>
                    <a:pt x="11424" y="12343"/>
                  </a:cubicBezTo>
                  <a:cubicBezTo>
                    <a:pt x="11424" y="12343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600"/>
                    <a:pt x="15744" y="21600"/>
                    <a:pt x="15744" y="21600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729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CBC6C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36" name="Shape 1636"/>
            <p:cNvSpPr/>
            <p:nvPr/>
          </p:nvSpPr>
          <p:spPr>
            <a:xfrm>
              <a:off x="1809221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4271"/>
                    <a:pt x="11424" y="12343"/>
                  </a:cubicBezTo>
                  <a:cubicBezTo>
                    <a:pt x="11424" y="12343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729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CDC8C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37" name="Shape 1637"/>
            <p:cNvSpPr/>
            <p:nvPr/>
          </p:nvSpPr>
          <p:spPr>
            <a:xfrm>
              <a:off x="1809221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4271"/>
                    <a:pt x="11424" y="12343"/>
                  </a:cubicBezTo>
                  <a:cubicBezTo>
                    <a:pt x="11424" y="12343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729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D0CBC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38" name="Shape 1638"/>
            <p:cNvSpPr/>
            <p:nvPr/>
          </p:nvSpPr>
          <p:spPr>
            <a:xfrm>
              <a:off x="1809221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4271"/>
                    <a:pt x="11424" y="12343"/>
                  </a:cubicBezTo>
                  <a:cubicBezTo>
                    <a:pt x="11424" y="12343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729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D2CDC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39" name="Shape 1639"/>
            <p:cNvSpPr/>
            <p:nvPr/>
          </p:nvSpPr>
          <p:spPr>
            <a:xfrm>
              <a:off x="1809221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4271"/>
                    <a:pt x="11424" y="12343"/>
                  </a:cubicBezTo>
                  <a:cubicBezTo>
                    <a:pt x="11424" y="12343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343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D4D0C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40" name="Shape 1640"/>
            <p:cNvSpPr/>
            <p:nvPr/>
          </p:nvSpPr>
          <p:spPr>
            <a:xfrm>
              <a:off x="1809221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4271"/>
                    <a:pt x="11424" y="12343"/>
                  </a:cubicBezTo>
                  <a:cubicBezTo>
                    <a:pt x="11424" y="12343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343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D7D2D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41" name="Shape 1641"/>
            <p:cNvSpPr/>
            <p:nvPr/>
          </p:nvSpPr>
          <p:spPr>
            <a:xfrm>
              <a:off x="1809221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4271"/>
                    <a:pt x="11424" y="12343"/>
                  </a:cubicBezTo>
                  <a:cubicBezTo>
                    <a:pt x="11424" y="12343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343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D9D5D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42" name="Shape 1642"/>
            <p:cNvSpPr/>
            <p:nvPr/>
          </p:nvSpPr>
          <p:spPr>
            <a:xfrm>
              <a:off x="1809221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4271"/>
                    <a:pt x="11424" y="12343"/>
                  </a:cubicBezTo>
                  <a:cubicBezTo>
                    <a:pt x="11424" y="12343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343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DBD7D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43" name="Shape 1643"/>
            <p:cNvSpPr/>
            <p:nvPr/>
          </p:nvSpPr>
          <p:spPr>
            <a:xfrm>
              <a:off x="1809221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4271"/>
                    <a:pt x="11424" y="12343"/>
                  </a:cubicBezTo>
                  <a:cubicBezTo>
                    <a:pt x="11424" y="12343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343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DDDAD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44" name="Shape 1644"/>
            <p:cNvSpPr/>
            <p:nvPr/>
          </p:nvSpPr>
          <p:spPr>
            <a:xfrm>
              <a:off x="1809221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4271"/>
                    <a:pt x="11424" y="12343"/>
                  </a:cubicBezTo>
                  <a:cubicBezTo>
                    <a:pt x="11424" y="12343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343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E0DCD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45" name="Shape 1645"/>
            <p:cNvSpPr/>
            <p:nvPr/>
          </p:nvSpPr>
          <p:spPr>
            <a:xfrm>
              <a:off x="1809221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4271"/>
                    <a:pt x="11424" y="12343"/>
                  </a:cubicBezTo>
                  <a:cubicBezTo>
                    <a:pt x="11424" y="12343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343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E2DFD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46" name="Shape 1646"/>
            <p:cNvSpPr/>
            <p:nvPr/>
          </p:nvSpPr>
          <p:spPr>
            <a:xfrm>
              <a:off x="1809221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4271"/>
                    <a:pt x="11424" y="12343"/>
                  </a:cubicBezTo>
                  <a:cubicBezTo>
                    <a:pt x="11424" y="12343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343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E4E1E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47" name="Shape 1647"/>
            <p:cNvSpPr/>
            <p:nvPr/>
          </p:nvSpPr>
          <p:spPr>
            <a:xfrm>
              <a:off x="1809221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4271"/>
                    <a:pt x="11424" y="12343"/>
                  </a:cubicBezTo>
                  <a:cubicBezTo>
                    <a:pt x="11424" y="12343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343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E7E4E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48" name="Shape 1648"/>
            <p:cNvSpPr/>
            <p:nvPr/>
          </p:nvSpPr>
          <p:spPr>
            <a:xfrm>
              <a:off x="1809221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4271"/>
                    <a:pt x="11424" y="12343"/>
                  </a:cubicBezTo>
                  <a:cubicBezTo>
                    <a:pt x="11424" y="12343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343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E9E7E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49" name="Shape 1649"/>
            <p:cNvSpPr/>
            <p:nvPr/>
          </p:nvSpPr>
          <p:spPr>
            <a:xfrm>
              <a:off x="1809221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4271"/>
                    <a:pt x="11424" y="12343"/>
                  </a:cubicBezTo>
                  <a:cubicBezTo>
                    <a:pt x="11424" y="12343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343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EBE9E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50" name="Shape 1650"/>
            <p:cNvSpPr/>
            <p:nvPr/>
          </p:nvSpPr>
          <p:spPr>
            <a:xfrm>
              <a:off x="1809221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4271"/>
                    <a:pt x="11424" y="12343"/>
                  </a:cubicBezTo>
                  <a:cubicBezTo>
                    <a:pt x="11424" y="11957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343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EEECE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51" name="Shape 1651"/>
            <p:cNvSpPr/>
            <p:nvPr/>
          </p:nvSpPr>
          <p:spPr>
            <a:xfrm>
              <a:off x="1809221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3886"/>
                    <a:pt x="11424" y="12343"/>
                  </a:cubicBezTo>
                  <a:cubicBezTo>
                    <a:pt x="11424" y="11957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343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F0EEE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52" name="Shape 1652"/>
            <p:cNvSpPr/>
            <p:nvPr/>
          </p:nvSpPr>
          <p:spPr>
            <a:xfrm>
              <a:off x="1809221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3886"/>
                    <a:pt x="11424" y="12343"/>
                  </a:cubicBezTo>
                  <a:cubicBezTo>
                    <a:pt x="11424" y="11957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343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F2F1F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53" name="Shape 1653"/>
            <p:cNvSpPr/>
            <p:nvPr/>
          </p:nvSpPr>
          <p:spPr>
            <a:xfrm>
              <a:off x="1809221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3886"/>
                    <a:pt x="11424" y="12343"/>
                  </a:cubicBezTo>
                  <a:cubicBezTo>
                    <a:pt x="11424" y="11957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343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F5F4F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54" name="Shape 1654"/>
            <p:cNvSpPr/>
            <p:nvPr/>
          </p:nvSpPr>
          <p:spPr>
            <a:xfrm>
              <a:off x="1809221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3886"/>
                    <a:pt x="11424" y="12343"/>
                  </a:cubicBezTo>
                  <a:cubicBezTo>
                    <a:pt x="11424" y="11957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343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F7F7F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55" name="Shape 1655"/>
            <p:cNvSpPr/>
            <p:nvPr/>
          </p:nvSpPr>
          <p:spPr>
            <a:xfrm>
              <a:off x="1809221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3886"/>
                    <a:pt x="11424" y="12343"/>
                  </a:cubicBezTo>
                  <a:cubicBezTo>
                    <a:pt x="11424" y="11957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343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FAF9F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56" name="Shape 1656"/>
            <p:cNvSpPr/>
            <p:nvPr/>
          </p:nvSpPr>
          <p:spPr>
            <a:xfrm>
              <a:off x="1809221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3886"/>
                    <a:pt x="11424" y="12343"/>
                  </a:cubicBezTo>
                  <a:cubicBezTo>
                    <a:pt x="11424" y="11957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343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FCFCF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57" name="Shape 1657"/>
            <p:cNvSpPr/>
            <p:nvPr/>
          </p:nvSpPr>
          <p:spPr>
            <a:xfrm>
              <a:off x="1809221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3886"/>
                    <a:pt x="11424" y="12343"/>
                  </a:cubicBezTo>
                  <a:cubicBezTo>
                    <a:pt x="11424" y="11957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696" y="12343"/>
                    <a:pt x="9696" y="12343"/>
                    <a:pt x="9696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257"/>
                    <a:pt x="192" y="9257"/>
                    <a:pt x="192" y="9257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343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58" name="Shape 1658"/>
            <p:cNvSpPr/>
            <p:nvPr/>
          </p:nvSpPr>
          <p:spPr>
            <a:xfrm>
              <a:off x="1809221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3886"/>
                    <a:pt x="11424" y="12343"/>
                  </a:cubicBezTo>
                  <a:cubicBezTo>
                    <a:pt x="11424" y="11957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696" y="12343"/>
                    <a:pt x="9696" y="12343"/>
                    <a:pt x="9696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214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257"/>
                    <a:pt x="192" y="9257"/>
                    <a:pt x="192" y="9257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343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pic>
          <p:nvPicPr>
            <p:cNvPr id="1659" name="image22.png"/>
            <p:cNvPicPr>
              <a:picLocks noChangeAspect="1"/>
            </p:cNvPicPr>
            <p:nvPr/>
          </p:nvPicPr>
          <p:blipFill>
            <a:blip r:embed="rId18">
              <a:extLst/>
            </a:blip>
            <a:stretch>
              <a:fillRect/>
            </a:stretch>
          </p:blipFill>
          <p:spPr>
            <a:xfrm>
              <a:off x="2044700" y="1460500"/>
              <a:ext cx="69850" cy="4127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60" name="image23.png"/>
            <p:cNvPicPr>
              <a:picLocks noChangeAspect="1"/>
            </p:cNvPicPr>
            <p:nvPr/>
          </p:nvPicPr>
          <p:blipFill>
            <a:blip r:embed="rId19">
              <a:extLst/>
            </a:blip>
            <a:stretch>
              <a:fillRect/>
            </a:stretch>
          </p:blipFill>
          <p:spPr>
            <a:xfrm>
              <a:off x="1981200" y="1454150"/>
              <a:ext cx="73026" cy="4127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61" name="image24.png"/>
            <p:cNvPicPr>
              <a:picLocks noChangeAspect="1"/>
            </p:cNvPicPr>
            <p:nvPr/>
          </p:nvPicPr>
          <p:blipFill>
            <a:blip r:embed="rId20">
              <a:extLst/>
            </a:blip>
            <a:stretch>
              <a:fillRect/>
            </a:stretch>
          </p:blipFill>
          <p:spPr>
            <a:xfrm>
              <a:off x="1758950" y="1435100"/>
              <a:ext cx="73026" cy="444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62" name="image25.png"/>
            <p:cNvPicPr>
              <a:picLocks noChangeAspect="1"/>
            </p:cNvPicPr>
            <p:nvPr/>
          </p:nvPicPr>
          <p:blipFill>
            <a:blip r:embed="rId21">
              <a:extLst/>
            </a:blip>
            <a:stretch>
              <a:fillRect/>
            </a:stretch>
          </p:blipFill>
          <p:spPr>
            <a:xfrm>
              <a:off x="1695450" y="1428750"/>
              <a:ext cx="73026" cy="444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63" name="Shape 1663"/>
            <p:cNvSpPr/>
            <p:nvPr/>
          </p:nvSpPr>
          <p:spPr>
            <a:xfrm>
              <a:off x="2813050" y="644525"/>
              <a:ext cx="41277" cy="730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00" y="21600"/>
                  </a:moveTo>
                  <a:cubicBezTo>
                    <a:pt x="16800" y="20160"/>
                    <a:pt x="16800" y="20160"/>
                    <a:pt x="16800" y="20160"/>
                  </a:cubicBezTo>
                  <a:cubicBezTo>
                    <a:pt x="0" y="14400"/>
                    <a:pt x="0" y="14400"/>
                    <a:pt x="0" y="14400"/>
                  </a:cubicBezTo>
                  <a:cubicBezTo>
                    <a:pt x="0" y="14400"/>
                    <a:pt x="0" y="12960"/>
                    <a:pt x="0" y="12960"/>
                  </a:cubicBezTo>
                  <a:cubicBezTo>
                    <a:pt x="0" y="1440"/>
                    <a:pt x="0" y="1440"/>
                    <a:pt x="0" y="1440"/>
                  </a:cubicBezTo>
                  <a:cubicBezTo>
                    <a:pt x="0" y="0"/>
                    <a:pt x="0" y="0"/>
                    <a:pt x="2400" y="0"/>
                  </a:cubicBezTo>
                  <a:cubicBezTo>
                    <a:pt x="4800" y="0"/>
                    <a:pt x="4800" y="0"/>
                    <a:pt x="4800" y="1440"/>
                  </a:cubicBezTo>
                  <a:cubicBezTo>
                    <a:pt x="4800" y="11520"/>
                    <a:pt x="4800" y="11520"/>
                    <a:pt x="4800" y="11520"/>
                  </a:cubicBezTo>
                  <a:cubicBezTo>
                    <a:pt x="19200" y="17280"/>
                    <a:pt x="19200" y="17280"/>
                    <a:pt x="19200" y="17280"/>
                  </a:cubicBezTo>
                  <a:cubicBezTo>
                    <a:pt x="21600" y="18720"/>
                    <a:pt x="21600" y="18720"/>
                    <a:pt x="21600" y="20160"/>
                  </a:cubicBezTo>
                  <a:cubicBezTo>
                    <a:pt x="19200" y="20160"/>
                    <a:pt x="19200" y="21600"/>
                    <a:pt x="1920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64" name="Shape 1664"/>
            <p:cNvSpPr/>
            <p:nvPr/>
          </p:nvSpPr>
          <p:spPr>
            <a:xfrm>
              <a:off x="-1" y="1060450"/>
              <a:ext cx="3317878" cy="26955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217"/>
                  </a:moveTo>
                  <a:cubicBezTo>
                    <a:pt x="0" y="19344"/>
                    <a:pt x="0" y="19344"/>
                    <a:pt x="0" y="19344"/>
                  </a:cubicBezTo>
                  <a:cubicBezTo>
                    <a:pt x="0" y="20568"/>
                    <a:pt x="808" y="21600"/>
                    <a:pt x="1834" y="21600"/>
                  </a:cubicBezTo>
                  <a:cubicBezTo>
                    <a:pt x="15726" y="21600"/>
                    <a:pt x="15726" y="21600"/>
                    <a:pt x="15726" y="21600"/>
                  </a:cubicBezTo>
                  <a:cubicBezTo>
                    <a:pt x="17560" y="18198"/>
                    <a:pt x="17560" y="18198"/>
                    <a:pt x="17560" y="18198"/>
                  </a:cubicBezTo>
                  <a:cubicBezTo>
                    <a:pt x="21600" y="10781"/>
                    <a:pt x="21600" y="10781"/>
                    <a:pt x="21600" y="10781"/>
                  </a:cubicBezTo>
                  <a:cubicBezTo>
                    <a:pt x="17560" y="3364"/>
                    <a:pt x="17560" y="3364"/>
                    <a:pt x="17560" y="3364"/>
                  </a:cubicBezTo>
                  <a:cubicBezTo>
                    <a:pt x="15726" y="0"/>
                    <a:pt x="15726" y="0"/>
                    <a:pt x="15726" y="0"/>
                  </a:cubicBezTo>
                  <a:cubicBezTo>
                    <a:pt x="1834" y="0"/>
                    <a:pt x="1834" y="0"/>
                    <a:pt x="1834" y="0"/>
                  </a:cubicBezTo>
                  <a:cubicBezTo>
                    <a:pt x="808" y="0"/>
                    <a:pt x="0" y="994"/>
                    <a:pt x="0" y="2217"/>
                  </a:cubicBezTo>
                </a:path>
              </a:pathLst>
            </a:custGeom>
            <a:solidFill>
              <a:srgbClr val="6EAA0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65" name="Shape 1665"/>
            <p:cNvSpPr/>
            <p:nvPr/>
          </p:nvSpPr>
          <p:spPr>
            <a:xfrm>
              <a:off x="60326" y="1111250"/>
              <a:ext cx="2219327" cy="25876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560"/>
                  </a:moveTo>
                  <a:cubicBezTo>
                    <a:pt x="21600" y="21560"/>
                    <a:pt x="21600" y="21600"/>
                    <a:pt x="21554" y="21600"/>
                  </a:cubicBezTo>
                  <a:cubicBezTo>
                    <a:pt x="20810" y="21600"/>
                    <a:pt x="20810" y="21600"/>
                    <a:pt x="20810" y="21600"/>
                  </a:cubicBezTo>
                  <a:cubicBezTo>
                    <a:pt x="20764" y="21600"/>
                    <a:pt x="20764" y="21560"/>
                    <a:pt x="20764" y="21560"/>
                  </a:cubicBezTo>
                  <a:cubicBezTo>
                    <a:pt x="20764" y="21520"/>
                    <a:pt x="20764" y="21480"/>
                    <a:pt x="20810" y="21480"/>
                  </a:cubicBezTo>
                  <a:cubicBezTo>
                    <a:pt x="21554" y="21480"/>
                    <a:pt x="21554" y="21480"/>
                    <a:pt x="21554" y="21480"/>
                  </a:cubicBezTo>
                  <a:cubicBezTo>
                    <a:pt x="21600" y="21480"/>
                    <a:pt x="21600" y="21520"/>
                    <a:pt x="21600" y="21560"/>
                  </a:cubicBezTo>
                  <a:close/>
                  <a:moveTo>
                    <a:pt x="21600" y="80"/>
                  </a:moveTo>
                  <a:cubicBezTo>
                    <a:pt x="21600" y="80"/>
                    <a:pt x="21554" y="120"/>
                    <a:pt x="21554" y="120"/>
                  </a:cubicBezTo>
                  <a:cubicBezTo>
                    <a:pt x="20810" y="120"/>
                    <a:pt x="20810" y="120"/>
                    <a:pt x="20810" y="120"/>
                  </a:cubicBezTo>
                  <a:cubicBezTo>
                    <a:pt x="20764" y="120"/>
                    <a:pt x="20764" y="80"/>
                    <a:pt x="20764" y="80"/>
                  </a:cubicBezTo>
                  <a:cubicBezTo>
                    <a:pt x="20764" y="40"/>
                    <a:pt x="20764" y="0"/>
                    <a:pt x="20810" y="0"/>
                  </a:cubicBezTo>
                  <a:cubicBezTo>
                    <a:pt x="21554" y="0"/>
                    <a:pt x="21554" y="0"/>
                    <a:pt x="21554" y="0"/>
                  </a:cubicBezTo>
                  <a:cubicBezTo>
                    <a:pt x="21554" y="0"/>
                    <a:pt x="21600" y="40"/>
                    <a:pt x="21600" y="80"/>
                  </a:cubicBezTo>
                  <a:close/>
                  <a:moveTo>
                    <a:pt x="20160" y="21560"/>
                  </a:moveTo>
                  <a:cubicBezTo>
                    <a:pt x="20160" y="21560"/>
                    <a:pt x="20114" y="21600"/>
                    <a:pt x="20114" y="21600"/>
                  </a:cubicBezTo>
                  <a:cubicBezTo>
                    <a:pt x="19370" y="21600"/>
                    <a:pt x="19370" y="21600"/>
                    <a:pt x="19370" y="21600"/>
                  </a:cubicBezTo>
                  <a:cubicBezTo>
                    <a:pt x="19324" y="21600"/>
                    <a:pt x="19324" y="21560"/>
                    <a:pt x="19324" y="21560"/>
                  </a:cubicBezTo>
                  <a:cubicBezTo>
                    <a:pt x="19324" y="21520"/>
                    <a:pt x="19324" y="21480"/>
                    <a:pt x="19370" y="21480"/>
                  </a:cubicBezTo>
                  <a:cubicBezTo>
                    <a:pt x="20114" y="21480"/>
                    <a:pt x="20114" y="21480"/>
                    <a:pt x="20114" y="21480"/>
                  </a:cubicBezTo>
                  <a:cubicBezTo>
                    <a:pt x="20114" y="21480"/>
                    <a:pt x="20160" y="21520"/>
                    <a:pt x="20160" y="21560"/>
                  </a:cubicBezTo>
                  <a:close/>
                  <a:moveTo>
                    <a:pt x="20160" y="80"/>
                  </a:moveTo>
                  <a:cubicBezTo>
                    <a:pt x="20160" y="80"/>
                    <a:pt x="20114" y="120"/>
                    <a:pt x="20067" y="120"/>
                  </a:cubicBezTo>
                  <a:cubicBezTo>
                    <a:pt x="19370" y="120"/>
                    <a:pt x="19370" y="120"/>
                    <a:pt x="19370" y="120"/>
                  </a:cubicBezTo>
                  <a:cubicBezTo>
                    <a:pt x="19324" y="120"/>
                    <a:pt x="19277" y="80"/>
                    <a:pt x="19277" y="80"/>
                  </a:cubicBezTo>
                  <a:cubicBezTo>
                    <a:pt x="19277" y="40"/>
                    <a:pt x="19324" y="0"/>
                    <a:pt x="19370" y="0"/>
                  </a:cubicBezTo>
                  <a:cubicBezTo>
                    <a:pt x="20067" y="0"/>
                    <a:pt x="20067" y="0"/>
                    <a:pt x="20067" y="0"/>
                  </a:cubicBezTo>
                  <a:cubicBezTo>
                    <a:pt x="20114" y="0"/>
                    <a:pt x="20160" y="40"/>
                    <a:pt x="20160" y="80"/>
                  </a:cubicBezTo>
                  <a:close/>
                  <a:moveTo>
                    <a:pt x="18720" y="21560"/>
                  </a:moveTo>
                  <a:cubicBezTo>
                    <a:pt x="18720" y="21560"/>
                    <a:pt x="18674" y="21600"/>
                    <a:pt x="18627" y="21600"/>
                  </a:cubicBezTo>
                  <a:cubicBezTo>
                    <a:pt x="17930" y="21600"/>
                    <a:pt x="17930" y="21600"/>
                    <a:pt x="17930" y="21600"/>
                  </a:cubicBezTo>
                  <a:cubicBezTo>
                    <a:pt x="17884" y="21600"/>
                    <a:pt x="17837" y="21560"/>
                    <a:pt x="17837" y="21560"/>
                  </a:cubicBezTo>
                  <a:cubicBezTo>
                    <a:pt x="17837" y="21520"/>
                    <a:pt x="17884" y="21480"/>
                    <a:pt x="17930" y="21480"/>
                  </a:cubicBezTo>
                  <a:cubicBezTo>
                    <a:pt x="18627" y="21480"/>
                    <a:pt x="18627" y="21480"/>
                    <a:pt x="18627" y="21480"/>
                  </a:cubicBezTo>
                  <a:cubicBezTo>
                    <a:pt x="18674" y="21480"/>
                    <a:pt x="18720" y="21520"/>
                    <a:pt x="18720" y="21560"/>
                  </a:cubicBezTo>
                  <a:close/>
                  <a:moveTo>
                    <a:pt x="18674" y="80"/>
                  </a:moveTo>
                  <a:cubicBezTo>
                    <a:pt x="18674" y="80"/>
                    <a:pt x="18674" y="120"/>
                    <a:pt x="18627" y="120"/>
                  </a:cubicBezTo>
                  <a:cubicBezTo>
                    <a:pt x="17884" y="120"/>
                    <a:pt x="17884" y="120"/>
                    <a:pt x="17884" y="120"/>
                  </a:cubicBezTo>
                  <a:cubicBezTo>
                    <a:pt x="17884" y="120"/>
                    <a:pt x="17837" y="80"/>
                    <a:pt x="17837" y="80"/>
                  </a:cubicBezTo>
                  <a:cubicBezTo>
                    <a:pt x="17837" y="40"/>
                    <a:pt x="17884" y="0"/>
                    <a:pt x="17884" y="0"/>
                  </a:cubicBezTo>
                  <a:cubicBezTo>
                    <a:pt x="18627" y="0"/>
                    <a:pt x="18627" y="0"/>
                    <a:pt x="18627" y="0"/>
                  </a:cubicBezTo>
                  <a:cubicBezTo>
                    <a:pt x="18674" y="0"/>
                    <a:pt x="18674" y="40"/>
                    <a:pt x="18674" y="80"/>
                  </a:cubicBezTo>
                  <a:close/>
                  <a:moveTo>
                    <a:pt x="17234" y="21560"/>
                  </a:moveTo>
                  <a:cubicBezTo>
                    <a:pt x="17234" y="21560"/>
                    <a:pt x="17234" y="21600"/>
                    <a:pt x="17187" y="21600"/>
                  </a:cubicBezTo>
                  <a:cubicBezTo>
                    <a:pt x="16444" y="21600"/>
                    <a:pt x="16444" y="21600"/>
                    <a:pt x="16444" y="21600"/>
                  </a:cubicBezTo>
                  <a:cubicBezTo>
                    <a:pt x="16444" y="21600"/>
                    <a:pt x="16397" y="21560"/>
                    <a:pt x="16397" y="21560"/>
                  </a:cubicBezTo>
                  <a:cubicBezTo>
                    <a:pt x="16397" y="21520"/>
                    <a:pt x="16444" y="21480"/>
                    <a:pt x="16444" y="21480"/>
                  </a:cubicBezTo>
                  <a:cubicBezTo>
                    <a:pt x="17187" y="21480"/>
                    <a:pt x="17187" y="21480"/>
                    <a:pt x="17187" y="21480"/>
                  </a:cubicBezTo>
                  <a:cubicBezTo>
                    <a:pt x="17234" y="21480"/>
                    <a:pt x="17234" y="21520"/>
                    <a:pt x="17234" y="21560"/>
                  </a:cubicBezTo>
                  <a:close/>
                  <a:moveTo>
                    <a:pt x="17234" y="80"/>
                  </a:moveTo>
                  <a:cubicBezTo>
                    <a:pt x="17234" y="80"/>
                    <a:pt x="17234" y="120"/>
                    <a:pt x="17187" y="120"/>
                  </a:cubicBezTo>
                  <a:cubicBezTo>
                    <a:pt x="16444" y="120"/>
                    <a:pt x="16444" y="120"/>
                    <a:pt x="16444" y="120"/>
                  </a:cubicBezTo>
                  <a:cubicBezTo>
                    <a:pt x="16397" y="120"/>
                    <a:pt x="16397" y="80"/>
                    <a:pt x="16397" y="80"/>
                  </a:cubicBezTo>
                  <a:cubicBezTo>
                    <a:pt x="16397" y="40"/>
                    <a:pt x="16397" y="0"/>
                    <a:pt x="16444" y="0"/>
                  </a:cubicBezTo>
                  <a:cubicBezTo>
                    <a:pt x="17187" y="0"/>
                    <a:pt x="17187" y="0"/>
                    <a:pt x="17187" y="0"/>
                  </a:cubicBezTo>
                  <a:cubicBezTo>
                    <a:pt x="17234" y="0"/>
                    <a:pt x="17234" y="40"/>
                    <a:pt x="17234" y="80"/>
                  </a:cubicBezTo>
                  <a:close/>
                  <a:moveTo>
                    <a:pt x="15794" y="21560"/>
                  </a:moveTo>
                  <a:cubicBezTo>
                    <a:pt x="15794" y="21560"/>
                    <a:pt x="15747" y="21600"/>
                    <a:pt x="15747" y="21600"/>
                  </a:cubicBezTo>
                  <a:cubicBezTo>
                    <a:pt x="15004" y="21600"/>
                    <a:pt x="15004" y="21600"/>
                    <a:pt x="15004" y="21600"/>
                  </a:cubicBezTo>
                  <a:cubicBezTo>
                    <a:pt x="14957" y="21600"/>
                    <a:pt x="14957" y="21560"/>
                    <a:pt x="14957" y="21560"/>
                  </a:cubicBezTo>
                  <a:cubicBezTo>
                    <a:pt x="14957" y="21520"/>
                    <a:pt x="14957" y="21480"/>
                    <a:pt x="15004" y="21480"/>
                  </a:cubicBezTo>
                  <a:cubicBezTo>
                    <a:pt x="15747" y="21480"/>
                    <a:pt x="15747" y="21480"/>
                    <a:pt x="15747" y="21480"/>
                  </a:cubicBezTo>
                  <a:cubicBezTo>
                    <a:pt x="15747" y="21480"/>
                    <a:pt x="15794" y="21520"/>
                    <a:pt x="15794" y="21560"/>
                  </a:cubicBezTo>
                  <a:close/>
                  <a:moveTo>
                    <a:pt x="15794" y="80"/>
                  </a:moveTo>
                  <a:cubicBezTo>
                    <a:pt x="15794" y="80"/>
                    <a:pt x="15747" y="120"/>
                    <a:pt x="15701" y="120"/>
                  </a:cubicBezTo>
                  <a:cubicBezTo>
                    <a:pt x="15004" y="120"/>
                    <a:pt x="15004" y="120"/>
                    <a:pt x="15004" y="120"/>
                  </a:cubicBezTo>
                  <a:cubicBezTo>
                    <a:pt x="14957" y="120"/>
                    <a:pt x="14957" y="80"/>
                    <a:pt x="14957" y="80"/>
                  </a:cubicBezTo>
                  <a:cubicBezTo>
                    <a:pt x="14957" y="40"/>
                    <a:pt x="14957" y="0"/>
                    <a:pt x="15004" y="0"/>
                  </a:cubicBezTo>
                  <a:cubicBezTo>
                    <a:pt x="15701" y="0"/>
                    <a:pt x="15701" y="0"/>
                    <a:pt x="15701" y="0"/>
                  </a:cubicBezTo>
                  <a:cubicBezTo>
                    <a:pt x="15747" y="0"/>
                    <a:pt x="15794" y="40"/>
                    <a:pt x="15794" y="80"/>
                  </a:cubicBezTo>
                  <a:close/>
                  <a:moveTo>
                    <a:pt x="14354" y="21560"/>
                  </a:moveTo>
                  <a:cubicBezTo>
                    <a:pt x="14354" y="21560"/>
                    <a:pt x="14307" y="21600"/>
                    <a:pt x="14261" y="21600"/>
                  </a:cubicBezTo>
                  <a:cubicBezTo>
                    <a:pt x="13564" y="21600"/>
                    <a:pt x="13564" y="21600"/>
                    <a:pt x="13564" y="21600"/>
                  </a:cubicBezTo>
                  <a:cubicBezTo>
                    <a:pt x="13517" y="21600"/>
                    <a:pt x="13471" y="21560"/>
                    <a:pt x="13471" y="21560"/>
                  </a:cubicBezTo>
                  <a:cubicBezTo>
                    <a:pt x="13471" y="21520"/>
                    <a:pt x="13517" y="21480"/>
                    <a:pt x="13564" y="21480"/>
                  </a:cubicBezTo>
                  <a:cubicBezTo>
                    <a:pt x="14261" y="21480"/>
                    <a:pt x="14261" y="21480"/>
                    <a:pt x="14261" y="21480"/>
                  </a:cubicBezTo>
                  <a:cubicBezTo>
                    <a:pt x="14307" y="21480"/>
                    <a:pt x="14354" y="21520"/>
                    <a:pt x="14354" y="21560"/>
                  </a:cubicBezTo>
                  <a:close/>
                  <a:moveTo>
                    <a:pt x="14307" y="80"/>
                  </a:moveTo>
                  <a:cubicBezTo>
                    <a:pt x="14307" y="80"/>
                    <a:pt x="14307" y="120"/>
                    <a:pt x="14261" y="120"/>
                  </a:cubicBezTo>
                  <a:cubicBezTo>
                    <a:pt x="13517" y="120"/>
                    <a:pt x="13517" y="120"/>
                    <a:pt x="13517" y="120"/>
                  </a:cubicBezTo>
                  <a:cubicBezTo>
                    <a:pt x="13517" y="120"/>
                    <a:pt x="13471" y="80"/>
                    <a:pt x="13471" y="80"/>
                  </a:cubicBezTo>
                  <a:cubicBezTo>
                    <a:pt x="13471" y="40"/>
                    <a:pt x="13517" y="0"/>
                    <a:pt x="13517" y="0"/>
                  </a:cubicBezTo>
                  <a:cubicBezTo>
                    <a:pt x="14261" y="0"/>
                    <a:pt x="14261" y="0"/>
                    <a:pt x="14261" y="0"/>
                  </a:cubicBezTo>
                  <a:cubicBezTo>
                    <a:pt x="14307" y="0"/>
                    <a:pt x="14307" y="40"/>
                    <a:pt x="14307" y="80"/>
                  </a:cubicBezTo>
                  <a:close/>
                  <a:moveTo>
                    <a:pt x="12867" y="21560"/>
                  </a:moveTo>
                  <a:cubicBezTo>
                    <a:pt x="12867" y="21560"/>
                    <a:pt x="12867" y="21600"/>
                    <a:pt x="12821" y="21600"/>
                  </a:cubicBezTo>
                  <a:cubicBezTo>
                    <a:pt x="12077" y="21600"/>
                    <a:pt x="12077" y="21600"/>
                    <a:pt x="12077" y="21600"/>
                  </a:cubicBezTo>
                  <a:cubicBezTo>
                    <a:pt x="12077" y="21600"/>
                    <a:pt x="12031" y="21560"/>
                    <a:pt x="12031" y="21560"/>
                  </a:cubicBezTo>
                  <a:cubicBezTo>
                    <a:pt x="12031" y="21520"/>
                    <a:pt x="12077" y="21480"/>
                    <a:pt x="12077" y="21480"/>
                  </a:cubicBezTo>
                  <a:cubicBezTo>
                    <a:pt x="12821" y="21480"/>
                    <a:pt x="12821" y="21480"/>
                    <a:pt x="12821" y="21480"/>
                  </a:cubicBezTo>
                  <a:cubicBezTo>
                    <a:pt x="12867" y="21480"/>
                    <a:pt x="12867" y="21520"/>
                    <a:pt x="12867" y="21560"/>
                  </a:cubicBezTo>
                  <a:close/>
                  <a:moveTo>
                    <a:pt x="12867" y="80"/>
                  </a:moveTo>
                  <a:cubicBezTo>
                    <a:pt x="12867" y="80"/>
                    <a:pt x="12867" y="120"/>
                    <a:pt x="12821" y="120"/>
                  </a:cubicBezTo>
                  <a:cubicBezTo>
                    <a:pt x="12077" y="120"/>
                    <a:pt x="12077" y="120"/>
                    <a:pt x="12077" y="120"/>
                  </a:cubicBezTo>
                  <a:cubicBezTo>
                    <a:pt x="12031" y="120"/>
                    <a:pt x="12031" y="80"/>
                    <a:pt x="12031" y="80"/>
                  </a:cubicBezTo>
                  <a:cubicBezTo>
                    <a:pt x="12031" y="40"/>
                    <a:pt x="12031" y="0"/>
                    <a:pt x="12077" y="0"/>
                  </a:cubicBezTo>
                  <a:cubicBezTo>
                    <a:pt x="12821" y="0"/>
                    <a:pt x="12821" y="0"/>
                    <a:pt x="12821" y="0"/>
                  </a:cubicBezTo>
                  <a:cubicBezTo>
                    <a:pt x="12867" y="0"/>
                    <a:pt x="12867" y="40"/>
                    <a:pt x="12867" y="80"/>
                  </a:cubicBezTo>
                  <a:close/>
                  <a:moveTo>
                    <a:pt x="11427" y="21560"/>
                  </a:moveTo>
                  <a:cubicBezTo>
                    <a:pt x="11427" y="21560"/>
                    <a:pt x="11381" y="21600"/>
                    <a:pt x="11381" y="21600"/>
                  </a:cubicBezTo>
                  <a:cubicBezTo>
                    <a:pt x="10637" y="21600"/>
                    <a:pt x="10637" y="21600"/>
                    <a:pt x="10637" y="21600"/>
                  </a:cubicBezTo>
                  <a:cubicBezTo>
                    <a:pt x="10591" y="21600"/>
                    <a:pt x="10591" y="21560"/>
                    <a:pt x="10591" y="21560"/>
                  </a:cubicBezTo>
                  <a:cubicBezTo>
                    <a:pt x="10591" y="21520"/>
                    <a:pt x="10591" y="21480"/>
                    <a:pt x="10637" y="21480"/>
                  </a:cubicBezTo>
                  <a:cubicBezTo>
                    <a:pt x="11381" y="21480"/>
                    <a:pt x="11381" y="21480"/>
                    <a:pt x="11381" y="21480"/>
                  </a:cubicBezTo>
                  <a:cubicBezTo>
                    <a:pt x="11381" y="21480"/>
                    <a:pt x="11427" y="21520"/>
                    <a:pt x="11427" y="21560"/>
                  </a:cubicBezTo>
                  <a:close/>
                  <a:moveTo>
                    <a:pt x="11427" y="80"/>
                  </a:moveTo>
                  <a:cubicBezTo>
                    <a:pt x="11427" y="80"/>
                    <a:pt x="11381" y="120"/>
                    <a:pt x="11381" y="120"/>
                  </a:cubicBezTo>
                  <a:cubicBezTo>
                    <a:pt x="10637" y="120"/>
                    <a:pt x="10637" y="120"/>
                    <a:pt x="10637" y="120"/>
                  </a:cubicBezTo>
                  <a:cubicBezTo>
                    <a:pt x="10591" y="120"/>
                    <a:pt x="10591" y="80"/>
                    <a:pt x="10591" y="80"/>
                  </a:cubicBezTo>
                  <a:cubicBezTo>
                    <a:pt x="10591" y="40"/>
                    <a:pt x="10591" y="0"/>
                    <a:pt x="10637" y="0"/>
                  </a:cubicBezTo>
                  <a:cubicBezTo>
                    <a:pt x="11381" y="0"/>
                    <a:pt x="11381" y="0"/>
                    <a:pt x="11381" y="0"/>
                  </a:cubicBezTo>
                  <a:cubicBezTo>
                    <a:pt x="11381" y="0"/>
                    <a:pt x="11427" y="40"/>
                    <a:pt x="11427" y="80"/>
                  </a:cubicBezTo>
                  <a:close/>
                  <a:moveTo>
                    <a:pt x="9987" y="21560"/>
                  </a:moveTo>
                  <a:cubicBezTo>
                    <a:pt x="9987" y="21560"/>
                    <a:pt x="9941" y="21600"/>
                    <a:pt x="9894" y="21600"/>
                  </a:cubicBezTo>
                  <a:cubicBezTo>
                    <a:pt x="9197" y="21600"/>
                    <a:pt x="9197" y="21600"/>
                    <a:pt x="9197" y="21600"/>
                  </a:cubicBezTo>
                  <a:cubicBezTo>
                    <a:pt x="9151" y="21600"/>
                    <a:pt x="9105" y="21560"/>
                    <a:pt x="9105" y="21560"/>
                  </a:cubicBezTo>
                  <a:cubicBezTo>
                    <a:pt x="9105" y="21520"/>
                    <a:pt x="9151" y="21480"/>
                    <a:pt x="9197" y="21480"/>
                  </a:cubicBezTo>
                  <a:cubicBezTo>
                    <a:pt x="9894" y="21480"/>
                    <a:pt x="9894" y="21480"/>
                    <a:pt x="9894" y="21480"/>
                  </a:cubicBezTo>
                  <a:cubicBezTo>
                    <a:pt x="9941" y="21480"/>
                    <a:pt x="9987" y="21520"/>
                    <a:pt x="9987" y="21560"/>
                  </a:cubicBezTo>
                  <a:close/>
                  <a:moveTo>
                    <a:pt x="9987" y="80"/>
                  </a:moveTo>
                  <a:cubicBezTo>
                    <a:pt x="9987" y="80"/>
                    <a:pt x="9941" y="120"/>
                    <a:pt x="9894" y="120"/>
                  </a:cubicBezTo>
                  <a:cubicBezTo>
                    <a:pt x="9197" y="120"/>
                    <a:pt x="9197" y="120"/>
                    <a:pt x="9197" y="120"/>
                  </a:cubicBezTo>
                  <a:cubicBezTo>
                    <a:pt x="9151" y="120"/>
                    <a:pt x="9105" y="80"/>
                    <a:pt x="9105" y="80"/>
                  </a:cubicBezTo>
                  <a:cubicBezTo>
                    <a:pt x="9105" y="40"/>
                    <a:pt x="9151" y="0"/>
                    <a:pt x="9197" y="0"/>
                  </a:cubicBezTo>
                  <a:cubicBezTo>
                    <a:pt x="9894" y="0"/>
                    <a:pt x="9894" y="0"/>
                    <a:pt x="9894" y="0"/>
                  </a:cubicBezTo>
                  <a:cubicBezTo>
                    <a:pt x="9941" y="0"/>
                    <a:pt x="9987" y="40"/>
                    <a:pt x="9987" y="80"/>
                  </a:cubicBezTo>
                  <a:close/>
                  <a:moveTo>
                    <a:pt x="8501" y="21560"/>
                  </a:moveTo>
                  <a:cubicBezTo>
                    <a:pt x="8501" y="21560"/>
                    <a:pt x="8501" y="21600"/>
                    <a:pt x="8454" y="21600"/>
                  </a:cubicBezTo>
                  <a:cubicBezTo>
                    <a:pt x="7711" y="21600"/>
                    <a:pt x="7711" y="21600"/>
                    <a:pt x="7711" y="21600"/>
                  </a:cubicBezTo>
                  <a:cubicBezTo>
                    <a:pt x="7711" y="21600"/>
                    <a:pt x="7665" y="21560"/>
                    <a:pt x="7665" y="21560"/>
                  </a:cubicBezTo>
                  <a:cubicBezTo>
                    <a:pt x="7665" y="21520"/>
                    <a:pt x="7711" y="21480"/>
                    <a:pt x="7711" y="21480"/>
                  </a:cubicBezTo>
                  <a:cubicBezTo>
                    <a:pt x="8454" y="21480"/>
                    <a:pt x="8454" y="21480"/>
                    <a:pt x="8454" y="21480"/>
                  </a:cubicBezTo>
                  <a:cubicBezTo>
                    <a:pt x="8501" y="21480"/>
                    <a:pt x="8501" y="21520"/>
                    <a:pt x="8501" y="21560"/>
                  </a:cubicBezTo>
                  <a:close/>
                  <a:moveTo>
                    <a:pt x="8501" y="80"/>
                  </a:moveTo>
                  <a:cubicBezTo>
                    <a:pt x="8501" y="80"/>
                    <a:pt x="8501" y="120"/>
                    <a:pt x="8454" y="120"/>
                  </a:cubicBezTo>
                  <a:cubicBezTo>
                    <a:pt x="7711" y="120"/>
                    <a:pt x="7711" y="120"/>
                    <a:pt x="7711" y="120"/>
                  </a:cubicBezTo>
                  <a:cubicBezTo>
                    <a:pt x="7665" y="120"/>
                    <a:pt x="7665" y="80"/>
                    <a:pt x="7665" y="80"/>
                  </a:cubicBezTo>
                  <a:cubicBezTo>
                    <a:pt x="7665" y="40"/>
                    <a:pt x="7665" y="0"/>
                    <a:pt x="7711" y="0"/>
                  </a:cubicBezTo>
                  <a:cubicBezTo>
                    <a:pt x="8454" y="0"/>
                    <a:pt x="8454" y="0"/>
                    <a:pt x="8454" y="0"/>
                  </a:cubicBezTo>
                  <a:cubicBezTo>
                    <a:pt x="8501" y="0"/>
                    <a:pt x="8501" y="40"/>
                    <a:pt x="8501" y="80"/>
                  </a:cubicBezTo>
                  <a:close/>
                  <a:moveTo>
                    <a:pt x="7061" y="21560"/>
                  </a:moveTo>
                  <a:cubicBezTo>
                    <a:pt x="7061" y="21560"/>
                    <a:pt x="7014" y="21600"/>
                    <a:pt x="7014" y="21600"/>
                  </a:cubicBezTo>
                  <a:cubicBezTo>
                    <a:pt x="6271" y="21600"/>
                    <a:pt x="6271" y="21600"/>
                    <a:pt x="6271" y="21600"/>
                  </a:cubicBezTo>
                  <a:cubicBezTo>
                    <a:pt x="6225" y="21600"/>
                    <a:pt x="6225" y="21560"/>
                    <a:pt x="6225" y="21560"/>
                  </a:cubicBezTo>
                  <a:cubicBezTo>
                    <a:pt x="6225" y="21520"/>
                    <a:pt x="6225" y="21480"/>
                    <a:pt x="6271" y="21480"/>
                  </a:cubicBezTo>
                  <a:cubicBezTo>
                    <a:pt x="7014" y="21480"/>
                    <a:pt x="7014" y="21480"/>
                    <a:pt x="7014" y="21480"/>
                  </a:cubicBezTo>
                  <a:cubicBezTo>
                    <a:pt x="7014" y="21480"/>
                    <a:pt x="7061" y="21520"/>
                    <a:pt x="7061" y="21560"/>
                  </a:cubicBezTo>
                  <a:close/>
                  <a:moveTo>
                    <a:pt x="7061" y="80"/>
                  </a:moveTo>
                  <a:cubicBezTo>
                    <a:pt x="7061" y="80"/>
                    <a:pt x="7014" y="120"/>
                    <a:pt x="7014" y="120"/>
                  </a:cubicBezTo>
                  <a:cubicBezTo>
                    <a:pt x="6271" y="120"/>
                    <a:pt x="6271" y="120"/>
                    <a:pt x="6271" y="120"/>
                  </a:cubicBezTo>
                  <a:cubicBezTo>
                    <a:pt x="6225" y="120"/>
                    <a:pt x="6225" y="80"/>
                    <a:pt x="6225" y="80"/>
                  </a:cubicBezTo>
                  <a:cubicBezTo>
                    <a:pt x="6225" y="40"/>
                    <a:pt x="6225" y="0"/>
                    <a:pt x="6271" y="0"/>
                  </a:cubicBezTo>
                  <a:cubicBezTo>
                    <a:pt x="7014" y="0"/>
                    <a:pt x="7014" y="0"/>
                    <a:pt x="7014" y="0"/>
                  </a:cubicBezTo>
                  <a:cubicBezTo>
                    <a:pt x="7014" y="0"/>
                    <a:pt x="7061" y="40"/>
                    <a:pt x="7061" y="80"/>
                  </a:cubicBezTo>
                  <a:close/>
                  <a:moveTo>
                    <a:pt x="5621" y="21560"/>
                  </a:moveTo>
                  <a:cubicBezTo>
                    <a:pt x="5621" y="21560"/>
                    <a:pt x="5574" y="21600"/>
                    <a:pt x="5528" y="21600"/>
                  </a:cubicBezTo>
                  <a:cubicBezTo>
                    <a:pt x="4831" y="21600"/>
                    <a:pt x="4831" y="21600"/>
                    <a:pt x="4831" y="21600"/>
                  </a:cubicBezTo>
                  <a:cubicBezTo>
                    <a:pt x="4785" y="21600"/>
                    <a:pt x="4738" y="21560"/>
                    <a:pt x="4738" y="21560"/>
                  </a:cubicBezTo>
                  <a:cubicBezTo>
                    <a:pt x="4738" y="21520"/>
                    <a:pt x="4785" y="21480"/>
                    <a:pt x="4831" y="21480"/>
                  </a:cubicBezTo>
                  <a:cubicBezTo>
                    <a:pt x="5528" y="21480"/>
                    <a:pt x="5528" y="21480"/>
                    <a:pt x="5528" y="21480"/>
                  </a:cubicBezTo>
                  <a:cubicBezTo>
                    <a:pt x="5574" y="21480"/>
                    <a:pt x="5621" y="21520"/>
                    <a:pt x="5621" y="21560"/>
                  </a:cubicBezTo>
                  <a:close/>
                  <a:moveTo>
                    <a:pt x="5621" y="80"/>
                  </a:moveTo>
                  <a:cubicBezTo>
                    <a:pt x="5621" y="80"/>
                    <a:pt x="5574" y="120"/>
                    <a:pt x="5528" y="120"/>
                  </a:cubicBezTo>
                  <a:cubicBezTo>
                    <a:pt x="4831" y="120"/>
                    <a:pt x="4831" y="120"/>
                    <a:pt x="4831" y="120"/>
                  </a:cubicBezTo>
                  <a:cubicBezTo>
                    <a:pt x="4785" y="120"/>
                    <a:pt x="4738" y="80"/>
                    <a:pt x="4738" y="80"/>
                  </a:cubicBezTo>
                  <a:cubicBezTo>
                    <a:pt x="4738" y="40"/>
                    <a:pt x="4785" y="0"/>
                    <a:pt x="4831" y="0"/>
                  </a:cubicBezTo>
                  <a:cubicBezTo>
                    <a:pt x="5528" y="0"/>
                    <a:pt x="5528" y="0"/>
                    <a:pt x="5528" y="0"/>
                  </a:cubicBezTo>
                  <a:cubicBezTo>
                    <a:pt x="5574" y="0"/>
                    <a:pt x="5621" y="40"/>
                    <a:pt x="5621" y="80"/>
                  </a:cubicBezTo>
                  <a:close/>
                  <a:moveTo>
                    <a:pt x="4134" y="21560"/>
                  </a:moveTo>
                  <a:cubicBezTo>
                    <a:pt x="4134" y="21560"/>
                    <a:pt x="4134" y="21600"/>
                    <a:pt x="4088" y="21600"/>
                  </a:cubicBezTo>
                  <a:cubicBezTo>
                    <a:pt x="3345" y="21600"/>
                    <a:pt x="3345" y="21600"/>
                    <a:pt x="3345" y="21600"/>
                  </a:cubicBezTo>
                  <a:cubicBezTo>
                    <a:pt x="3345" y="21600"/>
                    <a:pt x="3298" y="21560"/>
                    <a:pt x="3298" y="21560"/>
                  </a:cubicBezTo>
                  <a:cubicBezTo>
                    <a:pt x="3298" y="21520"/>
                    <a:pt x="3345" y="21480"/>
                    <a:pt x="3345" y="21480"/>
                  </a:cubicBezTo>
                  <a:cubicBezTo>
                    <a:pt x="4088" y="21480"/>
                    <a:pt x="4088" y="21480"/>
                    <a:pt x="4088" y="21480"/>
                  </a:cubicBezTo>
                  <a:cubicBezTo>
                    <a:pt x="4134" y="21480"/>
                    <a:pt x="4134" y="21520"/>
                    <a:pt x="4134" y="21560"/>
                  </a:cubicBezTo>
                  <a:close/>
                  <a:moveTo>
                    <a:pt x="4134" y="80"/>
                  </a:moveTo>
                  <a:cubicBezTo>
                    <a:pt x="4134" y="80"/>
                    <a:pt x="4134" y="120"/>
                    <a:pt x="4088" y="120"/>
                  </a:cubicBezTo>
                  <a:cubicBezTo>
                    <a:pt x="3345" y="120"/>
                    <a:pt x="3345" y="120"/>
                    <a:pt x="3345" y="120"/>
                  </a:cubicBezTo>
                  <a:cubicBezTo>
                    <a:pt x="3345" y="120"/>
                    <a:pt x="3298" y="80"/>
                    <a:pt x="3298" y="80"/>
                  </a:cubicBezTo>
                  <a:cubicBezTo>
                    <a:pt x="3298" y="40"/>
                    <a:pt x="3345" y="0"/>
                    <a:pt x="3345" y="0"/>
                  </a:cubicBezTo>
                  <a:cubicBezTo>
                    <a:pt x="4088" y="0"/>
                    <a:pt x="4088" y="0"/>
                    <a:pt x="4088" y="0"/>
                  </a:cubicBezTo>
                  <a:cubicBezTo>
                    <a:pt x="4134" y="0"/>
                    <a:pt x="4134" y="40"/>
                    <a:pt x="4134" y="80"/>
                  </a:cubicBezTo>
                  <a:close/>
                  <a:moveTo>
                    <a:pt x="2694" y="21560"/>
                  </a:moveTo>
                  <a:cubicBezTo>
                    <a:pt x="2694" y="21560"/>
                    <a:pt x="2648" y="21600"/>
                    <a:pt x="2648" y="21600"/>
                  </a:cubicBezTo>
                  <a:cubicBezTo>
                    <a:pt x="2183" y="21600"/>
                    <a:pt x="2183" y="21600"/>
                    <a:pt x="2183" y="21600"/>
                  </a:cubicBezTo>
                  <a:cubicBezTo>
                    <a:pt x="2090" y="21600"/>
                    <a:pt x="1997" y="21600"/>
                    <a:pt x="1905" y="21600"/>
                  </a:cubicBezTo>
                  <a:cubicBezTo>
                    <a:pt x="1858" y="21560"/>
                    <a:pt x="1858" y="21560"/>
                    <a:pt x="1858" y="21520"/>
                  </a:cubicBezTo>
                  <a:cubicBezTo>
                    <a:pt x="1858" y="21480"/>
                    <a:pt x="1858" y="21480"/>
                    <a:pt x="1905" y="21480"/>
                  </a:cubicBezTo>
                  <a:cubicBezTo>
                    <a:pt x="1997" y="21480"/>
                    <a:pt x="2090" y="21480"/>
                    <a:pt x="2183" y="21480"/>
                  </a:cubicBezTo>
                  <a:cubicBezTo>
                    <a:pt x="2648" y="21480"/>
                    <a:pt x="2648" y="21480"/>
                    <a:pt x="2648" y="21480"/>
                  </a:cubicBezTo>
                  <a:cubicBezTo>
                    <a:pt x="2648" y="21480"/>
                    <a:pt x="2694" y="21520"/>
                    <a:pt x="2694" y="21560"/>
                  </a:cubicBezTo>
                  <a:close/>
                  <a:moveTo>
                    <a:pt x="2694" y="80"/>
                  </a:moveTo>
                  <a:cubicBezTo>
                    <a:pt x="2694" y="80"/>
                    <a:pt x="2648" y="120"/>
                    <a:pt x="2648" y="120"/>
                  </a:cubicBezTo>
                  <a:cubicBezTo>
                    <a:pt x="2183" y="120"/>
                    <a:pt x="2183" y="120"/>
                    <a:pt x="2183" y="120"/>
                  </a:cubicBezTo>
                  <a:cubicBezTo>
                    <a:pt x="2090" y="120"/>
                    <a:pt x="1997" y="120"/>
                    <a:pt x="1905" y="120"/>
                  </a:cubicBezTo>
                  <a:cubicBezTo>
                    <a:pt x="1858" y="120"/>
                    <a:pt x="1858" y="120"/>
                    <a:pt x="1858" y="80"/>
                  </a:cubicBezTo>
                  <a:cubicBezTo>
                    <a:pt x="1858" y="40"/>
                    <a:pt x="1858" y="40"/>
                    <a:pt x="1905" y="40"/>
                  </a:cubicBezTo>
                  <a:cubicBezTo>
                    <a:pt x="1997" y="0"/>
                    <a:pt x="2090" y="0"/>
                    <a:pt x="2183" y="0"/>
                  </a:cubicBezTo>
                  <a:cubicBezTo>
                    <a:pt x="2648" y="0"/>
                    <a:pt x="2648" y="0"/>
                    <a:pt x="2648" y="0"/>
                  </a:cubicBezTo>
                  <a:cubicBezTo>
                    <a:pt x="2648" y="0"/>
                    <a:pt x="2694" y="40"/>
                    <a:pt x="2694" y="80"/>
                  </a:cubicBezTo>
                  <a:close/>
                  <a:moveTo>
                    <a:pt x="1254" y="21361"/>
                  </a:moveTo>
                  <a:cubicBezTo>
                    <a:pt x="1254" y="21361"/>
                    <a:pt x="1254" y="21361"/>
                    <a:pt x="1254" y="21361"/>
                  </a:cubicBezTo>
                  <a:cubicBezTo>
                    <a:pt x="1254" y="21401"/>
                    <a:pt x="1208" y="21401"/>
                    <a:pt x="1208" y="21401"/>
                  </a:cubicBezTo>
                  <a:cubicBezTo>
                    <a:pt x="975" y="21281"/>
                    <a:pt x="743" y="21162"/>
                    <a:pt x="604" y="21002"/>
                  </a:cubicBezTo>
                  <a:cubicBezTo>
                    <a:pt x="557" y="21002"/>
                    <a:pt x="557" y="20962"/>
                    <a:pt x="604" y="20923"/>
                  </a:cubicBezTo>
                  <a:cubicBezTo>
                    <a:pt x="604" y="20923"/>
                    <a:pt x="650" y="20923"/>
                    <a:pt x="697" y="20923"/>
                  </a:cubicBezTo>
                  <a:cubicBezTo>
                    <a:pt x="836" y="21082"/>
                    <a:pt x="1022" y="21201"/>
                    <a:pt x="1254" y="21281"/>
                  </a:cubicBezTo>
                  <a:cubicBezTo>
                    <a:pt x="1254" y="21321"/>
                    <a:pt x="1254" y="21321"/>
                    <a:pt x="1254" y="21361"/>
                  </a:cubicBezTo>
                  <a:close/>
                  <a:moveTo>
                    <a:pt x="1254" y="279"/>
                  </a:moveTo>
                  <a:cubicBezTo>
                    <a:pt x="1254" y="279"/>
                    <a:pt x="1254" y="319"/>
                    <a:pt x="1254" y="319"/>
                  </a:cubicBezTo>
                  <a:cubicBezTo>
                    <a:pt x="1022" y="399"/>
                    <a:pt x="836" y="518"/>
                    <a:pt x="697" y="677"/>
                  </a:cubicBezTo>
                  <a:cubicBezTo>
                    <a:pt x="650" y="677"/>
                    <a:pt x="604" y="677"/>
                    <a:pt x="604" y="677"/>
                  </a:cubicBezTo>
                  <a:cubicBezTo>
                    <a:pt x="557" y="638"/>
                    <a:pt x="557" y="638"/>
                    <a:pt x="604" y="598"/>
                  </a:cubicBezTo>
                  <a:cubicBezTo>
                    <a:pt x="743" y="438"/>
                    <a:pt x="975" y="319"/>
                    <a:pt x="1161" y="199"/>
                  </a:cubicBezTo>
                  <a:cubicBezTo>
                    <a:pt x="1208" y="199"/>
                    <a:pt x="1254" y="199"/>
                    <a:pt x="1254" y="239"/>
                  </a:cubicBezTo>
                  <a:lnTo>
                    <a:pt x="1254" y="279"/>
                  </a:lnTo>
                  <a:close/>
                  <a:moveTo>
                    <a:pt x="279" y="20444"/>
                  </a:moveTo>
                  <a:cubicBezTo>
                    <a:pt x="279" y="20484"/>
                    <a:pt x="279" y="20484"/>
                    <a:pt x="279" y="20524"/>
                  </a:cubicBezTo>
                  <a:cubicBezTo>
                    <a:pt x="232" y="20524"/>
                    <a:pt x="186" y="20524"/>
                    <a:pt x="186" y="20484"/>
                  </a:cubicBezTo>
                  <a:cubicBezTo>
                    <a:pt x="93" y="20285"/>
                    <a:pt x="0" y="20086"/>
                    <a:pt x="0" y="19846"/>
                  </a:cubicBezTo>
                  <a:cubicBezTo>
                    <a:pt x="0" y="19846"/>
                    <a:pt x="0" y="19807"/>
                    <a:pt x="46" y="19807"/>
                  </a:cubicBezTo>
                  <a:cubicBezTo>
                    <a:pt x="93" y="19807"/>
                    <a:pt x="139" y="19807"/>
                    <a:pt x="139" y="19846"/>
                  </a:cubicBezTo>
                  <a:cubicBezTo>
                    <a:pt x="139" y="20046"/>
                    <a:pt x="186" y="20245"/>
                    <a:pt x="279" y="20444"/>
                  </a:cubicBezTo>
                  <a:close/>
                  <a:moveTo>
                    <a:pt x="279" y="1156"/>
                  </a:moveTo>
                  <a:cubicBezTo>
                    <a:pt x="279" y="1156"/>
                    <a:pt x="279" y="1156"/>
                    <a:pt x="279" y="1156"/>
                  </a:cubicBezTo>
                  <a:cubicBezTo>
                    <a:pt x="186" y="1355"/>
                    <a:pt x="139" y="1554"/>
                    <a:pt x="139" y="1754"/>
                  </a:cubicBezTo>
                  <a:cubicBezTo>
                    <a:pt x="139" y="1793"/>
                    <a:pt x="93" y="1793"/>
                    <a:pt x="46" y="1793"/>
                  </a:cubicBezTo>
                  <a:cubicBezTo>
                    <a:pt x="0" y="1793"/>
                    <a:pt x="0" y="1793"/>
                    <a:pt x="0" y="1754"/>
                  </a:cubicBezTo>
                  <a:cubicBezTo>
                    <a:pt x="0" y="1554"/>
                    <a:pt x="93" y="1315"/>
                    <a:pt x="186" y="1116"/>
                  </a:cubicBezTo>
                  <a:cubicBezTo>
                    <a:pt x="186" y="1116"/>
                    <a:pt x="232" y="1076"/>
                    <a:pt x="279" y="1116"/>
                  </a:cubicBezTo>
                  <a:cubicBezTo>
                    <a:pt x="279" y="1116"/>
                    <a:pt x="279" y="1116"/>
                    <a:pt x="279" y="1156"/>
                  </a:cubicBezTo>
                  <a:close/>
                  <a:moveTo>
                    <a:pt x="93" y="2391"/>
                  </a:moveTo>
                  <a:cubicBezTo>
                    <a:pt x="93" y="2989"/>
                    <a:pt x="93" y="2989"/>
                    <a:pt x="93" y="2989"/>
                  </a:cubicBezTo>
                  <a:cubicBezTo>
                    <a:pt x="93" y="3029"/>
                    <a:pt x="93" y="3069"/>
                    <a:pt x="46" y="3069"/>
                  </a:cubicBezTo>
                  <a:cubicBezTo>
                    <a:pt x="0" y="3069"/>
                    <a:pt x="0" y="3029"/>
                    <a:pt x="0" y="2989"/>
                  </a:cubicBezTo>
                  <a:cubicBezTo>
                    <a:pt x="0" y="2391"/>
                    <a:pt x="0" y="2391"/>
                    <a:pt x="0" y="2391"/>
                  </a:cubicBezTo>
                  <a:cubicBezTo>
                    <a:pt x="0" y="2351"/>
                    <a:pt x="0" y="2311"/>
                    <a:pt x="46" y="2311"/>
                  </a:cubicBezTo>
                  <a:cubicBezTo>
                    <a:pt x="93" y="2311"/>
                    <a:pt x="93" y="2351"/>
                    <a:pt x="93" y="2391"/>
                  </a:cubicBezTo>
                  <a:close/>
                  <a:moveTo>
                    <a:pt x="93" y="3627"/>
                  </a:moveTo>
                  <a:cubicBezTo>
                    <a:pt x="93" y="4264"/>
                    <a:pt x="93" y="4264"/>
                    <a:pt x="93" y="4264"/>
                  </a:cubicBezTo>
                  <a:cubicBezTo>
                    <a:pt x="93" y="4264"/>
                    <a:pt x="93" y="4304"/>
                    <a:pt x="46" y="4304"/>
                  </a:cubicBezTo>
                  <a:cubicBezTo>
                    <a:pt x="0" y="4304"/>
                    <a:pt x="0" y="4264"/>
                    <a:pt x="0" y="4264"/>
                  </a:cubicBezTo>
                  <a:cubicBezTo>
                    <a:pt x="0" y="3627"/>
                    <a:pt x="0" y="3627"/>
                    <a:pt x="0" y="3627"/>
                  </a:cubicBezTo>
                  <a:cubicBezTo>
                    <a:pt x="0" y="3587"/>
                    <a:pt x="0" y="3587"/>
                    <a:pt x="46" y="3587"/>
                  </a:cubicBezTo>
                  <a:cubicBezTo>
                    <a:pt x="93" y="3587"/>
                    <a:pt x="93" y="3587"/>
                    <a:pt x="93" y="3627"/>
                  </a:cubicBezTo>
                  <a:close/>
                  <a:moveTo>
                    <a:pt x="93" y="4862"/>
                  </a:moveTo>
                  <a:cubicBezTo>
                    <a:pt x="93" y="5500"/>
                    <a:pt x="93" y="5500"/>
                    <a:pt x="93" y="5500"/>
                  </a:cubicBezTo>
                  <a:cubicBezTo>
                    <a:pt x="93" y="5539"/>
                    <a:pt x="93" y="5539"/>
                    <a:pt x="46" y="5539"/>
                  </a:cubicBezTo>
                  <a:cubicBezTo>
                    <a:pt x="0" y="5539"/>
                    <a:pt x="0" y="5539"/>
                    <a:pt x="0" y="5500"/>
                  </a:cubicBezTo>
                  <a:cubicBezTo>
                    <a:pt x="0" y="4862"/>
                    <a:pt x="0" y="4862"/>
                    <a:pt x="0" y="4862"/>
                  </a:cubicBezTo>
                  <a:cubicBezTo>
                    <a:pt x="0" y="4862"/>
                    <a:pt x="0" y="4822"/>
                    <a:pt x="46" y="4822"/>
                  </a:cubicBezTo>
                  <a:cubicBezTo>
                    <a:pt x="93" y="4822"/>
                    <a:pt x="93" y="4862"/>
                    <a:pt x="93" y="4862"/>
                  </a:cubicBezTo>
                  <a:close/>
                  <a:moveTo>
                    <a:pt x="93" y="6137"/>
                  </a:moveTo>
                  <a:cubicBezTo>
                    <a:pt x="93" y="6735"/>
                    <a:pt x="93" y="6735"/>
                    <a:pt x="93" y="6735"/>
                  </a:cubicBezTo>
                  <a:cubicBezTo>
                    <a:pt x="93" y="6775"/>
                    <a:pt x="93" y="6815"/>
                    <a:pt x="46" y="6815"/>
                  </a:cubicBezTo>
                  <a:cubicBezTo>
                    <a:pt x="0" y="6815"/>
                    <a:pt x="0" y="6775"/>
                    <a:pt x="0" y="6735"/>
                  </a:cubicBezTo>
                  <a:cubicBezTo>
                    <a:pt x="0" y="6137"/>
                    <a:pt x="0" y="6137"/>
                    <a:pt x="0" y="6137"/>
                  </a:cubicBezTo>
                  <a:cubicBezTo>
                    <a:pt x="0" y="6097"/>
                    <a:pt x="0" y="6058"/>
                    <a:pt x="46" y="6058"/>
                  </a:cubicBezTo>
                  <a:cubicBezTo>
                    <a:pt x="93" y="6058"/>
                    <a:pt x="93" y="6097"/>
                    <a:pt x="93" y="6137"/>
                  </a:cubicBezTo>
                  <a:close/>
                  <a:moveTo>
                    <a:pt x="93" y="7373"/>
                  </a:moveTo>
                  <a:cubicBezTo>
                    <a:pt x="93" y="8010"/>
                    <a:pt x="93" y="8010"/>
                    <a:pt x="93" y="8010"/>
                  </a:cubicBezTo>
                  <a:cubicBezTo>
                    <a:pt x="93" y="8010"/>
                    <a:pt x="93" y="8050"/>
                    <a:pt x="46" y="8050"/>
                  </a:cubicBezTo>
                  <a:cubicBezTo>
                    <a:pt x="0" y="8050"/>
                    <a:pt x="0" y="8010"/>
                    <a:pt x="0" y="8010"/>
                  </a:cubicBezTo>
                  <a:cubicBezTo>
                    <a:pt x="0" y="7373"/>
                    <a:pt x="0" y="7373"/>
                    <a:pt x="0" y="7373"/>
                  </a:cubicBezTo>
                  <a:cubicBezTo>
                    <a:pt x="0" y="7333"/>
                    <a:pt x="0" y="7333"/>
                    <a:pt x="46" y="7333"/>
                  </a:cubicBezTo>
                  <a:cubicBezTo>
                    <a:pt x="93" y="7333"/>
                    <a:pt x="93" y="7333"/>
                    <a:pt x="93" y="7373"/>
                  </a:cubicBezTo>
                  <a:close/>
                  <a:moveTo>
                    <a:pt x="93" y="8608"/>
                  </a:moveTo>
                  <a:cubicBezTo>
                    <a:pt x="93" y="9246"/>
                    <a:pt x="93" y="9246"/>
                    <a:pt x="93" y="9246"/>
                  </a:cubicBezTo>
                  <a:cubicBezTo>
                    <a:pt x="93" y="9286"/>
                    <a:pt x="93" y="9286"/>
                    <a:pt x="46" y="9286"/>
                  </a:cubicBezTo>
                  <a:cubicBezTo>
                    <a:pt x="0" y="9286"/>
                    <a:pt x="0" y="9286"/>
                    <a:pt x="0" y="9246"/>
                  </a:cubicBezTo>
                  <a:cubicBezTo>
                    <a:pt x="0" y="8608"/>
                    <a:pt x="0" y="8608"/>
                    <a:pt x="0" y="8608"/>
                  </a:cubicBezTo>
                  <a:cubicBezTo>
                    <a:pt x="0" y="8608"/>
                    <a:pt x="0" y="8568"/>
                    <a:pt x="46" y="8568"/>
                  </a:cubicBezTo>
                  <a:cubicBezTo>
                    <a:pt x="93" y="8568"/>
                    <a:pt x="93" y="8608"/>
                    <a:pt x="93" y="8608"/>
                  </a:cubicBezTo>
                  <a:close/>
                  <a:moveTo>
                    <a:pt x="93" y="9883"/>
                  </a:moveTo>
                  <a:cubicBezTo>
                    <a:pt x="93" y="10481"/>
                    <a:pt x="93" y="10481"/>
                    <a:pt x="93" y="10481"/>
                  </a:cubicBezTo>
                  <a:cubicBezTo>
                    <a:pt x="93" y="10521"/>
                    <a:pt x="93" y="10561"/>
                    <a:pt x="46" y="10561"/>
                  </a:cubicBezTo>
                  <a:cubicBezTo>
                    <a:pt x="0" y="10561"/>
                    <a:pt x="0" y="10521"/>
                    <a:pt x="0" y="10481"/>
                  </a:cubicBezTo>
                  <a:cubicBezTo>
                    <a:pt x="0" y="9883"/>
                    <a:pt x="0" y="9883"/>
                    <a:pt x="0" y="9883"/>
                  </a:cubicBezTo>
                  <a:cubicBezTo>
                    <a:pt x="0" y="9844"/>
                    <a:pt x="0" y="9804"/>
                    <a:pt x="46" y="9804"/>
                  </a:cubicBezTo>
                  <a:cubicBezTo>
                    <a:pt x="93" y="9804"/>
                    <a:pt x="93" y="9844"/>
                    <a:pt x="93" y="9883"/>
                  </a:cubicBezTo>
                  <a:close/>
                  <a:moveTo>
                    <a:pt x="93" y="11119"/>
                  </a:moveTo>
                  <a:cubicBezTo>
                    <a:pt x="93" y="11756"/>
                    <a:pt x="93" y="11756"/>
                    <a:pt x="93" y="11756"/>
                  </a:cubicBezTo>
                  <a:cubicBezTo>
                    <a:pt x="93" y="11756"/>
                    <a:pt x="93" y="11796"/>
                    <a:pt x="46" y="11796"/>
                  </a:cubicBezTo>
                  <a:cubicBezTo>
                    <a:pt x="0" y="11796"/>
                    <a:pt x="0" y="11756"/>
                    <a:pt x="0" y="11756"/>
                  </a:cubicBezTo>
                  <a:cubicBezTo>
                    <a:pt x="0" y="11119"/>
                    <a:pt x="0" y="11119"/>
                    <a:pt x="0" y="11119"/>
                  </a:cubicBezTo>
                  <a:cubicBezTo>
                    <a:pt x="0" y="11079"/>
                    <a:pt x="0" y="11079"/>
                    <a:pt x="46" y="11079"/>
                  </a:cubicBezTo>
                  <a:cubicBezTo>
                    <a:pt x="93" y="11079"/>
                    <a:pt x="93" y="11079"/>
                    <a:pt x="93" y="11119"/>
                  </a:cubicBezTo>
                  <a:close/>
                  <a:moveTo>
                    <a:pt x="93" y="12354"/>
                  </a:moveTo>
                  <a:cubicBezTo>
                    <a:pt x="93" y="12992"/>
                    <a:pt x="93" y="12992"/>
                    <a:pt x="93" y="12992"/>
                  </a:cubicBezTo>
                  <a:cubicBezTo>
                    <a:pt x="93" y="13032"/>
                    <a:pt x="93" y="13032"/>
                    <a:pt x="46" y="13032"/>
                  </a:cubicBezTo>
                  <a:cubicBezTo>
                    <a:pt x="0" y="13032"/>
                    <a:pt x="0" y="13032"/>
                    <a:pt x="0" y="12992"/>
                  </a:cubicBezTo>
                  <a:cubicBezTo>
                    <a:pt x="0" y="12354"/>
                    <a:pt x="0" y="12354"/>
                    <a:pt x="0" y="12354"/>
                  </a:cubicBezTo>
                  <a:cubicBezTo>
                    <a:pt x="0" y="12354"/>
                    <a:pt x="0" y="12314"/>
                    <a:pt x="46" y="12314"/>
                  </a:cubicBezTo>
                  <a:cubicBezTo>
                    <a:pt x="93" y="12314"/>
                    <a:pt x="93" y="12354"/>
                    <a:pt x="93" y="12354"/>
                  </a:cubicBezTo>
                  <a:close/>
                  <a:moveTo>
                    <a:pt x="93" y="13630"/>
                  </a:moveTo>
                  <a:cubicBezTo>
                    <a:pt x="93" y="14227"/>
                    <a:pt x="93" y="14227"/>
                    <a:pt x="93" y="14227"/>
                  </a:cubicBezTo>
                  <a:cubicBezTo>
                    <a:pt x="93" y="14267"/>
                    <a:pt x="93" y="14307"/>
                    <a:pt x="46" y="14307"/>
                  </a:cubicBezTo>
                  <a:cubicBezTo>
                    <a:pt x="0" y="14307"/>
                    <a:pt x="0" y="14267"/>
                    <a:pt x="0" y="14227"/>
                  </a:cubicBezTo>
                  <a:cubicBezTo>
                    <a:pt x="0" y="13630"/>
                    <a:pt x="0" y="13630"/>
                    <a:pt x="0" y="13630"/>
                  </a:cubicBezTo>
                  <a:cubicBezTo>
                    <a:pt x="0" y="13590"/>
                    <a:pt x="0" y="13550"/>
                    <a:pt x="46" y="13550"/>
                  </a:cubicBezTo>
                  <a:cubicBezTo>
                    <a:pt x="93" y="13550"/>
                    <a:pt x="93" y="13590"/>
                    <a:pt x="93" y="13630"/>
                  </a:cubicBezTo>
                  <a:close/>
                  <a:moveTo>
                    <a:pt x="93" y="14865"/>
                  </a:moveTo>
                  <a:cubicBezTo>
                    <a:pt x="93" y="15503"/>
                    <a:pt x="93" y="15503"/>
                    <a:pt x="93" y="15503"/>
                  </a:cubicBezTo>
                  <a:cubicBezTo>
                    <a:pt x="93" y="15503"/>
                    <a:pt x="93" y="15542"/>
                    <a:pt x="46" y="15542"/>
                  </a:cubicBezTo>
                  <a:cubicBezTo>
                    <a:pt x="0" y="15542"/>
                    <a:pt x="0" y="15503"/>
                    <a:pt x="0" y="15503"/>
                  </a:cubicBezTo>
                  <a:cubicBezTo>
                    <a:pt x="0" y="14865"/>
                    <a:pt x="0" y="14865"/>
                    <a:pt x="0" y="14865"/>
                  </a:cubicBezTo>
                  <a:cubicBezTo>
                    <a:pt x="0" y="14825"/>
                    <a:pt x="0" y="14825"/>
                    <a:pt x="46" y="14825"/>
                  </a:cubicBezTo>
                  <a:cubicBezTo>
                    <a:pt x="93" y="14825"/>
                    <a:pt x="93" y="14825"/>
                    <a:pt x="93" y="14865"/>
                  </a:cubicBezTo>
                  <a:close/>
                  <a:moveTo>
                    <a:pt x="93" y="16100"/>
                  </a:moveTo>
                  <a:cubicBezTo>
                    <a:pt x="93" y="16738"/>
                    <a:pt x="93" y="16738"/>
                    <a:pt x="93" y="16738"/>
                  </a:cubicBezTo>
                  <a:cubicBezTo>
                    <a:pt x="93" y="16778"/>
                    <a:pt x="93" y="16778"/>
                    <a:pt x="46" y="16778"/>
                  </a:cubicBezTo>
                  <a:cubicBezTo>
                    <a:pt x="0" y="16778"/>
                    <a:pt x="0" y="16778"/>
                    <a:pt x="0" y="16738"/>
                  </a:cubicBezTo>
                  <a:cubicBezTo>
                    <a:pt x="0" y="16100"/>
                    <a:pt x="0" y="16100"/>
                    <a:pt x="0" y="16100"/>
                  </a:cubicBezTo>
                  <a:cubicBezTo>
                    <a:pt x="0" y="16100"/>
                    <a:pt x="0" y="16061"/>
                    <a:pt x="46" y="16061"/>
                  </a:cubicBezTo>
                  <a:cubicBezTo>
                    <a:pt x="93" y="16061"/>
                    <a:pt x="93" y="16100"/>
                    <a:pt x="93" y="16100"/>
                  </a:cubicBezTo>
                  <a:close/>
                  <a:moveTo>
                    <a:pt x="93" y="17376"/>
                  </a:moveTo>
                  <a:cubicBezTo>
                    <a:pt x="93" y="17973"/>
                    <a:pt x="93" y="17973"/>
                    <a:pt x="93" y="17973"/>
                  </a:cubicBezTo>
                  <a:cubicBezTo>
                    <a:pt x="93" y="18013"/>
                    <a:pt x="93" y="18053"/>
                    <a:pt x="46" y="18053"/>
                  </a:cubicBezTo>
                  <a:cubicBezTo>
                    <a:pt x="0" y="18053"/>
                    <a:pt x="0" y="18013"/>
                    <a:pt x="0" y="17973"/>
                  </a:cubicBezTo>
                  <a:cubicBezTo>
                    <a:pt x="0" y="17376"/>
                    <a:pt x="0" y="17376"/>
                    <a:pt x="0" y="17376"/>
                  </a:cubicBezTo>
                  <a:cubicBezTo>
                    <a:pt x="0" y="17336"/>
                    <a:pt x="0" y="17296"/>
                    <a:pt x="46" y="17296"/>
                  </a:cubicBezTo>
                  <a:cubicBezTo>
                    <a:pt x="93" y="17296"/>
                    <a:pt x="93" y="17336"/>
                    <a:pt x="93" y="17376"/>
                  </a:cubicBezTo>
                  <a:close/>
                  <a:moveTo>
                    <a:pt x="93" y="18611"/>
                  </a:moveTo>
                  <a:cubicBezTo>
                    <a:pt x="93" y="19249"/>
                    <a:pt x="93" y="19249"/>
                    <a:pt x="93" y="19249"/>
                  </a:cubicBezTo>
                  <a:cubicBezTo>
                    <a:pt x="93" y="19249"/>
                    <a:pt x="93" y="19289"/>
                    <a:pt x="46" y="19289"/>
                  </a:cubicBezTo>
                  <a:cubicBezTo>
                    <a:pt x="0" y="19289"/>
                    <a:pt x="0" y="19249"/>
                    <a:pt x="0" y="19249"/>
                  </a:cubicBezTo>
                  <a:cubicBezTo>
                    <a:pt x="0" y="18611"/>
                    <a:pt x="0" y="18611"/>
                    <a:pt x="0" y="18611"/>
                  </a:cubicBezTo>
                  <a:cubicBezTo>
                    <a:pt x="0" y="18571"/>
                    <a:pt x="0" y="18571"/>
                    <a:pt x="46" y="18571"/>
                  </a:cubicBezTo>
                  <a:cubicBezTo>
                    <a:pt x="93" y="18571"/>
                    <a:pt x="93" y="18571"/>
                    <a:pt x="93" y="1861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66" name="Shape 1666"/>
            <p:cNvSpPr/>
            <p:nvPr/>
          </p:nvSpPr>
          <p:spPr>
            <a:xfrm>
              <a:off x="2339976" y="1111250"/>
              <a:ext cx="73027" cy="449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400" extrusionOk="0">
                  <a:moveTo>
                    <a:pt x="21600" y="17280"/>
                  </a:moveTo>
                  <a:cubicBezTo>
                    <a:pt x="21600" y="19440"/>
                    <a:pt x="21600" y="19440"/>
                    <a:pt x="20160" y="19440"/>
                  </a:cubicBezTo>
                  <a:cubicBezTo>
                    <a:pt x="20160" y="21600"/>
                    <a:pt x="18720" y="19440"/>
                    <a:pt x="18720" y="19440"/>
                  </a:cubicBezTo>
                  <a:cubicBezTo>
                    <a:pt x="12960" y="6480"/>
                    <a:pt x="12960" y="6480"/>
                    <a:pt x="12960" y="6480"/>
                  </a:cubicBezTo>
                  <a:cubicBezTo>
                    <a:pt x="2880" y="6480"/>
                    <a:pt x="2880" y="6480"/>
                    <a:pt x="2880" y="6480"/>
                  </a:cubicBezTo>
                  <a:cubicBezTo>
                    <a:pt x="1440" y="6480"/>
                    <a:pt x="0" y="4320"/>
                    <a:pt x="0" y="4320"/>
                  </a:cubicBezTo>
                  <a:cubicBezTo>
                    <a:pt x="0" y="2160"/>
                    <a:pt x="1440" y="0"/>
                    <a:pt x="2880" y="0"/>
                  </a:cubicBezTo>
                  <a:cubicBezTo>
                    <a:pt x="12960" y="0"/>
                    <a:pt x="12960" y="0"/>
                    <a:pt x="12960" y="0"/>
                  </a:cubicBezTo>
                  <a:cubicBezTo>
                    <a:pt x="14400" y="0"/>
                    <a:pt x="14400" y="0"/>
                    <a:pt x="14400" y="2160"/>
                  </a:cubicBezTo>
                  <a:cubicBezTo>
                    <a:pt x="21600" y="15120"/>
                    <a:pt x="21600" y="15120"/>
                    <a:pt x="21600" y="15120"/>
                  </a:cubicBezTo>
                  <a:lnTo>
                    <a:pt x="21600" y="1728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67" name="Shape 1667"/>
            <p:cNvSpPr/>
            <p:nvPr/>
          </p:nvSpPr>
          <p:spPr>
            <a:xfrm>
              <a:off x="2442766" y="1207695"/>
              <a:ext cx="741761" cy="11105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5" h="21525" extrusionOk="0">
                  <a:moveTo>
                    <a:pt x="21565" y="21392"/>
                  </a:moveTo>
                  <a:cubicBezTo>
                    <a:pt x="21565" y="21392"/>
                    <a:pt x="21565" y="21484"/>
                    <a:pt x="21427" y="21484"/>
                  </a:cubicBezTo>
                  <a:cubicBezTo>
                    <a:pt x="21427" y="21577"/>
                    <a:pt x="21288" y="21484"/>
                    <a:pt x="21288" y="21484"/>
                  </a:cubicBezTo>
                  <a:cubicBezTo>
                    <a:pt x="20042" y="20186"/>
                    <a:pt x="20042" y="20186"/>
                    <a:pt x="20042" y="20186"/>
                  </a:cubicBezTo>
                  <a:cubicBezTo>
                    <a:pt x="19903" y="20186"/>
                    <a:pt x="19903" y="20094"/>
                    <a:pt x="20042" y="20001"/>
                  </a:cubicBezTo>
                  <a:cubicBezTo>
                    <a:pt x="20180" y="20001"/>
                    <a:pt x="20180" y="20001"/>
                    <a:pt x="20319" y="20094"/>
                  </a:cubicBezTo>
                  <a:cubicBezTo>
                    <a:pt x="21565" y="21299"/>
                    <a:pt x="21565" y="21299"/>
                    <a:pt x="21565" y="21299"/>
                  </a:cubicBezTo>
                  <a:lnTo>
                    <a:pt x="21565" y="21392"/>
                  </a:lnTo>
                  <a:close/>
                  <a:moveTo>
                    <a:pt x="19073" y="18889"/>
                  </a:moveTo>
                  <a:cubicBezTo>
                    <a:pt x="19073" y="18889"/>
                    <a:pt x="19073" y="18981"/>
                    <a:pt x="18934" y="18981"/>
                  </a:cubicBezTo>
                  <a:cubicBezTo>
                    <a:pt x="18934" y="19074"/>
                    <a:pt x="18796" y="18981"/>
                    <a:pt x="18796" y="18981"/>
                  </a:cubicBezTo>
                  <a:cubicBezTo>
                    <a:pt x="17550" y="17683"/>
                    <a:pt x="17550" y="17683"/>
                    <a:pt x="17550" y="17683"/>
                  </a:cubicBezTo>
                  <a:cubicBezTo>
                    <a:pt x="17411" y="17683"/>
                    <a:pt x="17411" y="17591"/>
                    <a:pt x="17550" y="17498"/>
                  </a:cubicBezTo>
                  <a:cubicBezTo>
                    <a:pt x="17688" y="17498"/>
                    <a:pt x="17688" y="17498"/>
                    <a:pt x="17827" y="17591"/>
                  </a:cubicBezTo>
                  <a:cubicBezTo>
                    <a:pt x="19073" y="18796"/>
                    <a:pt x="19073" y="18796"/>
                    <a:pt x="19073" y="18796"/>
                  </a:cubicBezTo>
                  <a:lnTo>
                    <a:pt x="19073" y="18889"/>
                  </a:lnTo>
                  <a:close/>
                  <a:moveTo>
                    <a:pt x="16580" y="16386"/>
                  </a:moveTo>
                  <a:cubicBezTo>
                    <a:pt x="16580" y="16478"/>
                    <a:pt x="16580" y="16478"/>
                    <a:pt x="16442" y="16478"/>
                  </a:cubicBezTo>
                  <a:cubicBezTo>
                    <a:pt x="16442" y="16571"/>
                    <a:pt x="16303" y="16478"/>
                    <a:pt x="16303" y="16478"/>
                  </a:cubicBezTo>
                  <a:cubicBezTo>
                    <a:pt x="15057" y="15180"/>
                    <a:pt x="15057" y="15180"/>
                    <a:pt x="15057" y="15180"/>
                  </a:cubicBezTo>
                  <a:cubicBezTo>
                    <a:pt x="14919" y="15180"/>
                    <a:pt x="14919" y="15088"/>
                    <a:pt x="15057" y="14995"/>
                  </a:cubicBezTo>
                  <a:cubicBezTo>
                    <a:pt x="15196" y="14995"/>
                    <a:pt x="15196" y="14995"/>
                    <a:pt x="15334" y="15088"/>
                  </a:cubicBezTo>
                  <a:cubicBezTo>
                    <a:pt x="16580" y="16293"/>
                    <a:pt x="16580" y="16293"/>
                    <a:pt x="16580" y="16293"/>
                  </a:cubicBezTo>
                  <a:lnTo>
                    <a:pt x="16580" y="16386"/>
                  </a:lnTo>
                  <a:close/>
                  <a:moveTo>
                    <a:pt x="14088" y="13883"/>
                  </a:moveTo>
                  <a:cubicBezTo>
                    <a:pt x="14088" y="13975"/>
                    <a:pt x="14088" y="13975"/>
                    <a:pt x="13950" y="13975"/>
                  </a:cubicBezTo>
                  <a:cubicBezTo>
                    <a:pt x="13950" y="14068"/>
                    <a:pt x="13811" y="13975"/>
                    <a:pt x="13811" y="13975"/>
                  </a:cubicBezTo>
                  <a:cubicBezTo>
                    <a:pt x="12565" y="12677"/>
                    <a:pt x="12565" y="12677"/>
                    <a:pt x="12565" y="12677"/>
                  </a:cubicBezTo>
                  <a:cubicBezTo>
                    <a:pt x="12427" y="12677"/>
                    <a:pt x="12427" y="12585"/>
                    <a:pt x="12565" y="12585"/>
                  </a:cubicBezTo>
                  <a:cubicBezTo>
                    <a:pt x="12703" y="12492"/>
                    <a:pt x="12703" y="12492"/>
                    <a:pt x="12842" y="12585"/>
                  </a:cubicBezTo>
                  <a:cubicBezTo>
                    <a:pt x="14088" y="13790"/>
                    <a:pt x="14088" y="13790"/>
                    <a:pt x="14088" y="13790"/>
                  </a:cubicBezTo>
                  <a:lnTo>
                    <a:pt x="14088" y="13883"/>
                  </a:lnTo>
                  <a:close/>
                  <a:moveTo>
                    <a:pt x="11596" y="11380"/>
                  </a:moveTo>
                  <a:cubicBezTo>
                    <a:pt x="11596" y="11472"/>
                    <a:pt x="11596" y="11472"/>
                    <a:pt x="11457" y="11472"/>
                  </a:cubicBezTo>
                  <a:cubicBezTo>
                    <a:pt x="11457" y="11565"/>
                    <a:pt x="11319" y="11472"/>
                    <a:pt x="11319" y="11472"/>
                  </a:cubicBezTo>
                  <a:cubicBezTo>
                    <a:pt x="10073" y="10174"/>
                    <a:pt x="10073" y="10174"/>
                    <a:pt x="10073" y="10174"/>
                  </a:cubicBezTo>
                  <a:cubicBezTo>
                    <a:pt x="9934" y="10174"/>
                    <a:pt x="9934" y="10082"/>
                    <a:pt x="10073" y="10082"/>
                  </a:cubicBezTo>
                  <a:cubicBezTo>
                    <a:pt x="10211" y="9989"/>
                    <a:pt x="10211" y="9989"/>
                    <a:pt x="10350" y="10082"/>
                  </a:cubicBezTo>
                  <a:cubicBezTo>
                    <a:pt x="11596" y="11287"/>
                    <a:pt x="11596" y="11287"/>
                    <a:pt x="11596" y="11287"/>
                  </a:cubicBezTo>
                  <a:lnTo>
                    <a:pt x="11596" y="11380"/>
                  </a:lnTo>
                  <a:close/>
                  <a:moveTo>
                    <a:pt x="9103" y="8877"/>
                  </a:moveTo>
                  <a:cubicBezTo>
                    <a:pt x="9103" y="8969"/>
                    <a:pt x="9103" y="8969"/>
                    <a:pt x="8965" y="8969"/>
                  </a:cubicBezTo>
                  <a:cubicBezTo>
                    <a:pt x="8965" y="9062"/>
                    <a:pt x="8827" y="8969"/>
                    <a:pt x="8827" y="8969"/>
                  </a:cubicBezTo>
                  <a:cubicBezTo>
                    <a:pt x="7580" y="7671"/>
                    <a:pt x="7580" y="7671"/>
                    <a:pt x="7580" y="7671"/>
                  </a:cubicBezTo>
                  <a:cubicBezTo>
                    <a:pt x="7442" y="7671"/>
                    <a:pt x="7442" y="7579"/>
                    <a:pt x="7580" y="7579"/>
                  </a:cubicBezTo>
                  <a:cubicBezTo>
                    <a:pt x="7719" y="7486"/>
                    <a:pt x="7719" y="7486"/>
                    <a:pt x="7857" y="7579"/>
                  </a:cubicBezTo>
                  <a:cubicBezTo>
                    <a:pt x="9103" y="8784"/>
                    <a:pt x="9103" y="8784"/>
                    <a:pt x="9103" y="8784"/>
                  </a:cubicBezTo>
                  <a:lnTo>
                    <a:pt x="9103" y="8877"/>
                  </a:lnTo>
                  <a:close/>
                  <a:moveTo>
                    <a:pt x="6611" y="6374"/>
                  </a:moveTo>
                  <a:cubicBezTo>
                    <a:pt x="6611" y="6466"/>
                    <a:pt x="6611" y="6466"/>
                    <a:pt x="6473" y="6466"/>
                  </a:cubicBezTo>
                  <a:cubicBezTo>
                    <a:pt x="6473" y="6559"/>
                    <a:pt x="6334" y="6466"/>
                    <a:pt x="6334" y="6466"/>
                  </a:cubicBezTo>
                  <a:cubicBezTo>
                    <a:pt x="5088" y="5168"/>
                    <a:pt x="5088" y="5168"/>
                    <a:pt x="5088" y="5168"/>
                  </a:cubicBezTo>
                  <a:cubicBezTo>
                    <a:pt x="4950" y="5168"/>
                    <a:pt x="4950" y="5076"/>
                    <a:pt x="5088" y="5076"/>
                  </a:cubicBezTo>
                  <a:cubicBezTo>
                    <a:pt x="5227" y="4983"/>
                    <a:pt x="5227" y="4983"/>
                    <a:pt x="5365" y="5076"/>
                  </a:cubicBezTo>
                  <a:cubicBezTo>
                    <a:pt x="6611" y="6281"/>
                    <a:pt x="6611" y="6281"/>
                    <a:pt x="6611" y="6281"/>
                  </a:cubicBezTo>
                  <a:lnTo>
                    <a:pt x="6611" y="6374"/>
                  </a:lnTo>
                  <a:close/>
                  <a:moveTo>
                    <a:pt x="4119" y="3871"/>
                  </a:moveTo>
                  <a:cubicBezTo>
                    <a:pt x="4119" y="3963"/>
                    <a:pt x="4119" y="3963"/>
                    <a:pt x="3980" y="3963"/>
                  </a:cubicBezTo>
                  <a:cubicBezTo>
                    <a:pt x="3980" y="4056"/>
                    <a:pt x="3842" y="3963"/>
                    <a:pt x="3842" y="3963"/>
                  </a:cubicBezTo>
                  <a:cubicBezTo>
                    <a:pt x="2596" y="2665"/>
                    <a:pt x="2596" y="2665"/>
                    <a:pt x="2596" y="2665"/>
                  </a:cubicBezTo>
                  <a:cubicBezTo>
                    <a:pt x="2457" y="2665"/>
                    <a:pt x="2457" y="2573"/>
                    <a:pt x="2596" y="2573"/>
                  </a:cubicBezTo>
                  <a:cubicBezTo>
                    <a:pt x="2734" y="2480"/>
                    <a:pt x="2734" y="2480"/>
                    <a:pt x="2873" y="2573"/>
                  </a:cubicBezTo>
                  <a:cubicBezTo>
                    <a:pt x="4119" y="3778"/>
                    <a:pt x="4119" y="3778"/>
                    <a:pt x="4119" y="3778"/>
                  </a:cubicBezTo>
                  <a:lnTo>
                    <a:pt x="4119" y="3871"/>
                  </a:lnTo>
                  <a:close/>
                  <a:moveTo>
                    <a:pt x="1627" y="1368"/>
                  </a:moveTo>
                  <a:cubicBezTo>
                    <a:pt x="1627" y="1460"/>
                    <a:pt x="1627" y="1460"/>
                    <a:pt x="1488" y="1460"/>
                  </a:cubicBezTo>
                  <a:cubicBezTo>
                    <a:pt x="1488" y="1553"/>
                    <a:pt x="1350" y="1460"/>
                    <a:pt x="1350" y="1460"/>
                  </a:cubicBezTo>
                  <a:cubicBezTo>
                    <a:pt x="103" y="162"/>
                    <a:pt x="103" y="162"/>
                    <a:pt x="103" y="162"/>
                  </a:cubicBezTo>
                  <a:cubicBezTo>
                    <a:pt x="-35" y="162"/>
                    <a:pt x="-35" y="70"/>
                    <a:pt x="103" y="70"/>
                  </a:cubicBezTo>
                  <a:cubicBezTo>
                    <a:pt x="242" y="-23"/>
                    <a:pt x="242" y="-23"/>
                    <a:pt x="380" y="70"/>
                  </a:cubicBezTo>
                  <a:cubicBezTo>
                    <a:pt x="1627" y="1275"/>
                    <a:pt x="1627" y="1275"/>
                    <a:pt x="1627" y="1275"/>
                  </a:cubicBezTo>
                  <a:lnTo>
                    <a:pt x="1627" y="1368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68" name="Shape 1668"/>
            <p:cNvSpPr/>
            <p:nvPr/>
          </p:nvSpPr>
          <p:spPr>
            <a:xfrm>
              <a:off x="3214347" y="2368550"/>
              <a:ext cx="33680" cy="762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29" h="21600" extrusionOk="0">
                  <a:moveTo>
                    <a:pt x="20829" y="10800"/>
                  </a:moveTo>
                  <a:cubicBezTo>
                    <a:pt x="20829" y="12150"/>
                    <a:pt x="20829" y="12150"/>
                    <a:pt x="20829" y="12150"/>
                  </a:cubicBezTo>
                  <a:cubicBezTo>
                    <a:pt x="8486" y="20250"/>
                    <a:pt x="8486" y="20250"/>
                    <a:pt x="8486" y="20250"/>
                  </a:cubicBezTo>
                  <a:cubicBezTo>
                    <a:pt x="5400" y="21600"/>
                    <a:pt x="5400" y="21600"/>
                    <a:pt x="2315" y="21600"/>
                  </a:cubicBezTo>
                  <a:cubicBezTo>
                    <a:pt x="-771" y="20250"/>
                    <a:pt x="-771" y="20250"/>
                    <a:pt x="2315" y="18900"/>
                  </a:cubicBezTo>
                  <a:cubicBezTo>
                    <a:pt x="11572" y="10800"/>
                    <a:pt x="11572" y="10800"/>
                    <a:pt x="11572" y="10800"/>
                  </a:cubicBezTo>
                  <a:cubicBezTo>
                    <a:pt x="2315" y="2700"/>
                    <a:pt x="2315" y="2700"/>
                    <a:pt x="2315" y="2700"/>
                  </a:cubicBezTo>
                  <a:cubicBezTo>
                    <a:pt x="-771" y="2700"/>
                    <a:pt x="-771" y="1350"/>
                    <a:pt x="2315" y="0"/>
                  </a:cubicBezTo>
                  <a:cubicBezTo>
                    <a:pt x="5400" y="0"/>
                    <a:pt x="5400" y="0"/>
                    <a:pt x="8486" y="1350"/>
                  </a:cubicBezTo>
                  <a:cubicBezTo>
                    <a:pt x="20829" y="9450"/>
                    <a:pt x="20829" y="9450"/>
                    <a:pt x="20829" y="9450"/>
                  </a:cubicBezTo>
                  <a:lnTo>
                    <a:pt x="20829" y="108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69" name="Shape 1669"/>
            <p:cNvSpPr/>
            <p:nvPr/>
          </p:nvSpPr>
          <p:spPr>
            <a:xfrm>
              <a:off x="2442766" y="2495550"/>
              <a:ext cx="741761" cy="1108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5" h="21600" extrusionOk="0">
                  <a:moveTo>
                    <a:pt x="21565" y="93"/>
                  </a:moveTo>
                  <a:cubicBezTo>
                    <a:pt x="21565" y="186"/>
                    <a:pt x="21565" y="186"/>
                    <a:pt x="21565" y="186"/>
                  </a:cubicBezTo>
                  <a:cubicBezTo>
                    <a:pt x="20319" y="1397"/>
                    <a:pt x="20319" y="1397"/>
                    <a:pt x="20319" y="1397"/>
                  </a:cubicBezTo>
                  <a:cubicBezTo>
                    <a:pt x="20180" y="1490"/>
                    <a:pt x="20180" y="1490"/>
                    <a:pt x="20042" y="1490"/>
                  </a:cubicBezTo>
                  <a:cubicBezTo>
                    <a:pt x="19903" y="1397"/>
                    <a:pt x="19903" y="1397"/>
                    <a:pt x="20042" y="1303"/>
                  </a:cubicBezTo>
                  <a:cubicBezTo>
                    <a:pt x="21288" y="0"/>
                    <a:pt x="21288" y="0"/>
                    <a:pt x="21288" y="0"/>
                  </a:cubicBezTo>
                  <a:cubicBezTo>
                    <a:pt x="21288" y="0"/>
                    <a:pt x="21427" y="0"/>
                    <a:pt x="21427" y="0"/>
                  </a:cubicBezTo>
                  <a:cubicBezTo>
                    <a:pt x="21565" y="0"/>
                    <a:pt x="21565" y="93"/>
                    <a:pt x="21565" y="93"/>
                  </a:cubicBezTo>
                  <a:close/>
                  <a:moveTo>
                    <a:pt x="19073" y="2607"/>
                  </a:moveTo>
                  <a:cubicBezTo>
                    <a:pt x="19073" y="2700"/>
                    <a:pt x="19073" y="2700"/>
                    <a:pt x="19073" y="2700"/>
                  </a:cubicBezTo>
                  <a:cubicBezTo>
                    <a:pt x="17827" y="3910"/>
                    <a:pt x="17827" y="3910"/>
                    <a:pt x="17827" y="3910"/>
                  </a:cubicBezTo>
                  <a:cubicBezTo>
                    <a:pt x="17688" y="4003"/>
                    <a:pt x="17688" y="4003"/>
                    <a:pt x="17550" y="4003"/>
                  </a:cubicBezTo>
                  <a:cubicBezTo>
                    <a:pt x="17411" y="3910"/>
                    <a:pt x="17411" y="3817"/>
                    <a:pt x="17550" y="3817"/>
                  </a:cubicBezTo>
                  <a:cubicBezTo>
                    <a:pt x="18796" y="2514"/>
                    <a:pt x="18796" y="2514"/>
                    <a:pt x="18796" y="2514"/>
                  </a:cubicBezTo>
                  <a:cubicBezTo>
                    <a:pt x="18796" y="2514"/>
                    <a:pt x="18934" y="2514"/>
                    <a:pt x="18934" y="2514"/>
                  </a:cubicBezTo>
                  <a:cubicBezTo>
                    <a:pt x="19073" y="2514"/>
                    <a:pt x="19073" y="2607"/>
                    <a:pt x="19073" y="2607"/>
                  </a:cubicBezTo>
                  <a:close/>
                  <a:moveTo>
                    <a:pt x="16580" y="5121"/>
                  </a:moveTo>
                  <a:cubicBezTo>
                    <a:pt x="16580" y="5214"/>
                    <a:pt x="16580" y="5214"/>
                    <a:pt x="16580" y="5214"/>
                  </a:cubicBezTo>
                  <a:cubicBezTo>
                    <a:pt x="15334" y="6424"/>
                    <a:pt x="15334" y="6424"/>
                    <a:pt x="15334" y="6424"/>
                  </a:cubicBezTo>
                  <a:cubicBezTo>
                    <a:pt x="15196" y="6517"/>
                    <a:pt x="15196" y="6517"/>
                    <a:pt x="15057" y="6517"/>
                  </a:cubicBezTo>
                  <a:cubicBezTo>
                    <a:pt x="14919" y="6424"/>
                    <a:pt x="14919" y="6331"/>
                    <a:pt x="15057" y="6331"/>
                  </a:cubicBezTo>
                  <a:cubicBezTo>
                    <a:pt x="16303" y="5028"/>
                    <a:pt x="16303" y="5028"/>
                    <a:pt x="16303" y="5028"/>
                  </a:cubicBezTo>
                  <a:cubicBezTo>
                    <a:pt x="16303" y="5028"/>
                    <a:pt x="16442" y="5028"/>
                    <a:pt x="16442" y="5028"/>
                  </a:cubicBezTo>
                  <a:cubicBezTo>
                    <a:pt x="16580" y="5028"/>
                    <a:pt x="16580" y="5121"/>
                    <a:pt x="16580" y="5121"/>
                  </a:cubicBezTo>
                  <a:close/>
                  <a:moveTo>
                    <a:pt x="14088" y="7634"/>
                  </a:moveTo>
                  <a:cubicBezTo>
                    <a:pt x="14088" y="7728"/>
                    <a:pt x="14088" y="7728"/>
                    <a:pt x="14088" y="7728"/>
                  </a:cubicBezTo>
                  <a:cubicBezTo>
                    <a:pt x="12842" y="8938"/>
                    <a:pt x="12842" y="8938"/>
                    <a:pt x="12842" y="8938"/>
                  </a:cubicBezTo>
                  <a:cubicBezTo>
                    <a:pt x="12703" y="9031"/>
                    <a:pt x="12703" y="9031"/>
                    <a:pt x="12565" y="9031"/>
                  </a:cubicBezTo>
                  <a:cubicBezTo>
                    <a:pt x="12427" y="8938"/>
                    <a:pt x="12427" y="8845"/>
                    <a:pt x="12565" y="8845"/>
                  </a:cubicBezTo>
                  <a:cubicBezTo>
                    <a:pt x="13811" y="7541"/>
                    <a:pt x="13811" y="7541"/>
                    <a:pt x="13811" y="7541"/>
                  </a:cubicBezTo>
                  <a:cubicBezTo>
                    <a:pt x="13811" y="7541"/>
                    <a:pt x="13950" y="7541"/>
                    <a:pt x="13950" y="7541"/>
                  </a:cubicBezTo>
                  <a:cubicBezTo>
                    <a:pt x="14088" y="7541"/>
                    <a:pt x="14088" y="7634"/>
                    <a:pt x="14088" y="7634"/>
                  </a:cubicBezTo>
                  <a:close/>
                  <a:moveTo>
                    <a:pt x="11596" y="10148"/>
                  </a:moveTo>
                  <a:cubicBezTo>
                    <a:pt x="11596" y="10241"/>
                    <a:pt x="11596" y="10241"/>
                    <a:pt x="11596" y="10241"/>
                  </a:cubicBezTo>
                  <a:cubicBezTo>
                    <a:pt x="10350" y="11452"/>
                    <a:pt x="10350" y="11452"/>
                    <a:pt x="10350" y="11452"/>
                  </a:cubicBezTo>
                  <a:cubicBezTo>
                    <a:pt x="10211" y="11545"/>
                    <a:pt x="10211" y="11545"/>
                    <a:pt x="10073" y="11545"/>
                  </a:cubicBezTo>
                  <a:cubicBezTo>
                    <a:pt x="9934" y="11452"/>
                    <a:pt x="9934" y="11359"/>
                    <a:pt x="10073" y="11359"/>
                  </a:cubicBezTo>
                  <a:cubicBezTo>
                    <a:pt x="11319" y="10055"/>
                    <a:pt x="11319" y="10055"/>
                    <a:pt x="11319" y="10055"/>
                  </a:cubicBezTo>
                  <a:cubicBezTo>
                    <a:pt x="11319" y="10055"/>
                    <a:pt x="11457" y="10055"/>
                    <a:pt x="11457" y="10055"/>
                  </a:cubicBezTo>
                  <a:cubicBezTo>
                    <a:pt x="11596" y="10055"/>
                    <a:pt x="11596" y="10148"/>
                    <a:pt x="11596" y="10148"/>
                  </a:cubicBezTo>
                  <a:close/>
                  <a:moveTo>
                    <a:pt x="9103" y="12662"/>
                  </a:moveTo>
                  <a:cubicBezTo>
                    <a:pt x="9103" y="12755"/>
                    <a:pt x="9103" y="12755"/>
                    <a:pt x="9103" y="12755"/>
                  </a:cubicBezTo>
                  <a:cubicBezTo>
                    <a:pt x="7857" y="13966"/>
                    <a:pt x="7857" y="13966"/>
                    <a:pt x="7857" y="13966"/>
                  </a:cubicBezTo>
                  <a:cubicBezTo>
                    <a:pt x="7719" y="14059"/>
                    <a:pt x="7719" y="14059"/>
                    <a:pt x="7580" y="14059"/>
                  </a:cubicBezTo>
                  <a:cubicBezTo>
                    <a:pt x="7442" y="13966"/>
                    <a:pt x="7442" y="13872"/>
                    <a:pt x="7580" y="13872"/>
                  </a:cubicBezTo>
                  <a:cubicBezTo>
                    <a:pt x="8827" y="12569"/>
                    <a:pt x="8827" y="12569"/>
                    <a:pt x="8827" y="12569"/>
                  </a:cubicBezTo>
                  <a:cubicBezTo>
                    <a:pt x="8827" y="12569"/>
                    <a:pt x="8965" y="12569"/>
                    <a:pt x="8965" y="12569"/>
                  </a:cubicBezTo>
                  <a:cubicBezTo>
                    <a:pt x="9103" y="12569"/>
                    <a:pt x="9103" y="12662"/>
                    <a:pt x="9103" y="12662"/>
                  </a:cubicBezTo>
                  <a:close/>
                  <a:moveTo>
                    <a:pt x="6611" y="15176"/>
                  </a:moveTo>
                  <a:cubicBezTo>
                    <a:pt x="6611" y="15269"/>
                    <a:pt x="6611" y="15269"/>
                    <a:pt x="6611" y="15269"/>
                  </a:cubicBezTo>
                  <a:cubicBezTo>
                    <a:pt x="5365" y="16479"/>
                    <a:pt x="5365" y="16479"/>
                    <a:pt x="5365" y="16479"/>
                  </a:cubicBezTo>
                  <a:cubicBezTo>
                    <a:pt x="5227" y="16572"/>
                    <a:pt x="5227" y="16572"/>
                    <a:pt x="5088" y="16572"/>
                  </a:cubicBezTo>
                  <a:cubicBezTo>
                    <a:pt x="4950" y="16479"/>
                    <a:pt x="4950" y="16386"/>
                    <a:pt x="5088" y="16386"/>
                  </a:cubicBezTo>
                  <a:cubicBezTo>
                    <a:pt x="6334" y="15083"/>
                    <a:pt x="6334" y="15083"/>
                    <a:pt x="6334" y="15083"/>
                  </a:cubicBezTo>
                  <a:cubicBezTo>
                    <a:pt x="6334" y="15083"/>
                    <a:pt x="6473" y="15083"/>
                    <a:pt x="6473" y="15083"/>
                  </a:cubicBezTo>
                  <a:cubicBezTo>
                    <a:pt x="6611" y="15083"/>
                    <a:pt x="6611" y="15176"/>
                    <a:pt x="6611" y="15176"/>
                  </a:cubicBezTo>
                  <a:close/>
                  <a:moveTo>
                    <a:pt x="4119" y="17690"/>
                  </a:moveTo>
                  <a:cubicBezTo>
                    <a:pt x="4119" y="17783"/>
                    <a:pt x="4119" y="17783"/>
                    <a:pt x="4119" y="17783"/>
                  </a:cubicBezTo>
                  <a:cubicBezTo>
                    <a:pt x="2873" y="18993"/>
                    <a:pt x="2873" y="18993"/>
                    <a:pt x="2873" y="18993"/>
                  </a:cubicBezTo>
                  <a:cubicBezTo>
                    <a:pt x="2734" y="19086"/>
                    <a:pt x="2734" y="19086"/>
                    <a:pt x="2596" y="19086"/>
                  </a:cubicBezTo>
                  <a:cubicBezTo>
                    <a:pt x="2457" y="18993"/>
                    <a:pt x="2457" y="18900"/>
                    <a:pt x="2596" y="18900"/>
                  </a:cubicBezTo>
                  <a:cubicBezTo>
                    <a:pt x="3842" y="17597"/>
                    <a:pt x="3842" y="17597"/>
                    <a:pt x="3842" y="17597"/>
                  </a:cubicBezTo>
                  <a:cubicBezTo>
                    <a:pt x="3842" y="17597"/>
                    <a:pt x="3980" y="17597"/>
                    <a:pt x="3980" y="17597"/>
                  </a:cubicBezTo>
                  <a:cubicBezTo>
                    <a:pt x="4119" y="17597"/>
                    <a:pt x="4119" y="17690"/>
                    <a:pt x="4119" y="17690"/>
                  </a:cubicBezTo>
                  <a:close/>
                  <a:moveTo>
                    <a:pt x="1627" y="20203"/>
                  </a:moveTo>
                  <a:cubicBezTo>
                    <a:pt x="1627" y="20297"/>
                    <a:pt x="1627" y="20297"/>
                    <a:pt x="1627" y="20297"/>
                  </a:cubicBezTo>
                  <a:cubicBezTo>
                    <a:pt x="380" y="21507"/>
                    <a:pt x="380" y="21507"/>
                    <a:pt x="380" y="21507"/>
                  </a:cubicBezTo>
                  <a:cubicBezTo>
                    <a:pt x="242" y="21600"/>
                    <a:pt x="242" y="21600"/>
                    <a:pt x="103" y="21600"/>
                  </a:cubicBezTo>
                  <a:cubicBezTo>
                    <a:pt x="-35" y="21507"/>
                    <a:pt x="-35" y="21414"/>
                    <a:pt x="103" y="21414"/>
                  </a:cubicBezTo>
                  <a:cubicBezTo>
                    <a:pt x="1350" y="20110"/>
                    <a:pt x="1350" y="20110"/>
                    <a:pt x="1350" y="20110"/>
                  </a:cubicBezTo>
                  <a:cubicBezTo>
                    <a:pt x="1350" y="20110"/>
                    <a:pt x="1488" y="20110"/>
                    <a:pt x="1488" y="20110"/>
                  </a:cubicBezTo>
                  <a:cubicBezTo>
                    <a:pt x="1627" y="20110"/>
                    <a:pt x="1627" y="20203"/>
                    <a:pt x="1627" y="2020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70" name="Shape 1670"/>
            <p:cNvSpPr/>
            <p:nvPr/>
          </p:nvSpPr>
          <p:spPr>
            <a:xfrm>
              <a:off x="1876426" y="1790700"/>
              <a:ext cx="765177" cy="9577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03" extrusionOk="0">
                  <a:moveTo>
                    <a:pt x="21600" y="3743"/>
                  </a:moveTo>
                  <a:cubicBezTo>
                    <a:pt x="21600" y="3315"/>
                    <a:pt x="21600" y="3315"/>
                    <a:pt x="21600" y="3315"/>
                  </a:cubicBezTo>
                  <a:cubicBezTo>
                    <a:pt x="21600" y="3208"/>
                    <a:pt x="21600" y="3208"/>
                    <a:pt x="21600" y="3208"/>
                  </a:cubicBezTo>
                  <a:cubicBezTo>
                    <a:pt x="21465" y="3208"/>
                    <a:pt x="21465" y="3208"/>
                    <a:pt x="21465" y="3208"/>
                  </a:cubicBezTo>
                  <a:cubicBezTo>
                    <a:pt x="21465" y="1604"/>
                    <a:pt x="21465" y="1604"/>
                    <a:pt x="21465" y="1604"/>
                  </a:cubicBezTo>
                  <a:cubicBezTo>
                    <a:pt x="21465" y="749"/>
                    <a:pt x="20655" y="107"/>
                    <a:pt x="19575" y="107"/>
                  </a:cubicBezTo>
                  <a:cubicBezTo>
                    <a:pt x="19305" y="107"/>
                    <a:pt x="19305" y="107"/>
                    <a:pt x="19305" y="107"/>
                  </a:cubicBezTo>
                  <a:cubicBezTo>
                    <a:pt x="19305" y="0"/>
                    <a:pt x="19170" y="0"/>
                    <a:pt x="19170" y="0"/>
                  </a:cubicBezTo>
                  <a:cubicBezTo>
                    <a:pt x="18225" y="0"/>
                    <a:pt x="18225" y="0"/>
                    <a:pt x="18225" y="0"/>
                  </a:cubicBezTo>
                  <a:cubicBezTo>
                    <a:pt x="18225" y="0"/>
                    <a:pt x="18090" y="0"/>
                    <a:pt x="18090" y="107"/>
                  </a:cubicBezTo>
                  <a:cubicBezTo>
                    <a:pt x="1890" y="107"/>
                    <a:pt x="1890" y="107"/>
                    <a:pt x="1890" y="107"/>
                  </a:cubicBezTo>
                  <a:cubicBezTo>
                    <a:pt x="810" y="107"/>
                    <a:pt x="0" y="749"/>
                    <a:pt x="0" y="1604"/>
                  </a:cubicBezTo>
                  <a:cubicBezTo>
                    <a:pt x="0" y="19996"/>
                    <a:pt x="0" y="19996"/>
                    <a:pt x="0" y="19996"/>
                  </a:cubicBezTo>
                  <a:cubicBezTo>
                    <a:pt x="0" y="20851"/>
                    <a:pt x="945" y="21600"/>
                    <a:pt x="2025" y="21493"/>
                  </a:cubicBezTo>
                  <a:cubicBezTo>
                    <a:pt x="19575" y="21493"/>
                    <a:pt x="19575" y="21493"/>
                    <a:pt x="19575" y="21493"/>
                  </a:cubicBezTo>
                  <a:cubicBezTo>
                    <a:pt x="20655" y="21493"/>
                    <a:pt x="21600" y="20851"/>
                    <a:pt x="21600" y="19996"/>
                  </a:cubicBezTo>
                  <a:cubicBezTo>
                    <a:pt x="21465" y="5560"/>
                    <a:pt x="21465" y="5560"/>
                    <a:pt x="21465" y="5560"/>
                  </a:cubicBezTo>
                  <a:cubicBezTo>
                    <a:pt x="21600" y="5453"/>
                    <a:pt x="21600" y="5453"/>
                    <a:pt x="21600" y="5347"/>
                  </a:cubicBezTo>
                  <a:cubicBezTo>
                    <a:pt x="21600" y="4384"/>
                    <a:pt x="21600" y="4384"/>
                    <a:pt x="21600" y="4384"/>
                  </a:cubicBezTo>
                  <a:cubicBezTo>
                    <a:pt x="21600" y="4384"/>
                    <a:pt x="21600" y="4277"/>
                    <a:pt x="21465" y="4277"/>
                  </a:cubicBezTo>
                  <a:cubicBezTo>
                    <a:pt x="21465" y="3850"/>
                    <a:pt x="21465" y="3850"/>
                    <a:pt x="21465" y="3850"/>
                  </a:cubicBezTo>
                  <a:cubicBezTo>
                    <a:pt x="21600" y="3850"/>
                    <a:pt x="21600" y="3850"/>
                    <a:pt x="21600" y="3850"/>
                  </a:cubicBezTo>
                  <a:cubicBezTo>
                    <a:pt x="21600" y="3850"/>
                    <a:pt x="21600" y="3743"/>
                    <a:pt x="21600" y="3743"/>
                  </a:cubicBezTo>
                  <a:close/>
                  <a:moveTo>
                    <a:pt x="2700" y="19675"/>
                  </a:moveTo>
                  <a:cubicBezTo>
                    <a:pt x="2700" y="2673"/>
                    <a:pt x="2700" y="2673"/>
                    <a:pt x="2700" y="2673"/>
                  </a:cubicBezTo>
                  <a:cubicBezTo>
                    <a:pt x="18900" y="2673"/>
                    <a:pt x="18900" y="2673"/>
                    <a:pt x="18900" y="2673"/>
                  </a:cubicBezTo>
                  <a:cubicBezTo>
                    <a:pt x="18900" y="19675"/>
                    <a:pt x="18900" y="19675"/>
                    <a:pt x="18900" y="19675"/>
                  </a:cubicBezTo>
                  <a:lnTo>
                    <a:pt x="2700" y="1967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71" name="Shape 1671"/>
            <p:cNvSpPr/>
            <p:nvPr/>
          </p:nvSpPr>
          <p:spPr>
            <a:xfrm>
              <a:off x="1704975" y="0"/>
              <a:ext cx="452439" cy="15081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39" h="21600" extrusionOk="0">
                  <a:moveTo>
                    <a:pt x="20939" y="547"/>
                  </a:moveTo>
                  <a:cubicBezTo>
                    <a:pt x="18955" y="7519"/>
                    <a:pt x="21159" y="14628"/>
                    <a:pt x="19396" y="21600"/>
                  </a:cubicBezTo>
                  <a:cubicBezTo>
                    <a:pt x="12783" y="21395"/>
                    <a:pt x="6392" y="21258"/>
                    <a:pt x="0" y="21053"/>
                  </a:cubicBezTo>
                  <a:cubicBezTo>
                    <a:pt x="1983" y="14081"/>
                    <a:pt x="-441" y="6972"/>
                    <a:pt x="1543" y="0"/>
                  </a:cubicBezTo>
                  <a:cubicBezTo>
                    <a:pt x="7935" y="205"/>
                    <a:pt x="14326" y="342"/>
                    <a:pt x="20939" y="547"/>
                  </a:cubicBezTo>
                </a:path>
              </a:pathLst>
            </a:custGeom>
            <a:solidFill>
              <a:srgbClr val="3AA3C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72" name="Shape 1672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2290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1228"/>
                    <a:pt x="10800" y="21228"/>
                    <a:pt x="10800" y="21228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9310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096" y="2234"/>
                    <a:pt x="12096" y="2234"/>
                    <a:pt x="12096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221F2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73" name="Shape 1673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2290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1228"/>
                    <a:pt x="10800" y="21228"/>
                    <a:pt x="10800" y="21228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9310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096" y="2234"/>
                    <a:pt x="12096" y="2234"/>
                    <a:pt x="12096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24202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74" name="Shape 1674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2290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1228"/>
                    <a:pt x="10800" y="21228"/>
                    <a:pt x="10800" y="21228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9310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096" y="2234"/>
                    <a:pt x="12096" y="2234"/>
                    <a:pt x="12096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25212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75" name="Shape 1675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2290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1228"/>
                    <a:pt x="10800" y="21228"/>
                    <a:pt x="10800" y="21228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096" y="2234"/>
                    <a:pt x="12096" y="2234"/>
                    <a:pt x="12096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27232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76" name="Shape 1676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2290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1228"/>
                    <a:pt x="10800" y="21228"/>
                    <a:pt x="10800" y="21228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096" y="2234"/>
                    <a:pt x="12096" y="2234"/>
                    <a:pt x="12096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28242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77" name="Shape 1677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2290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1228"/>
                    <a:pt x="10800" y="21228"/>
                    <a:pt x="10800" y="21228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096" y="2234"/>
                    <a:pt x="12096" y="2234"/>
                    <a:pt x="12096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2A252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78" name="Shape 1678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2290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1228"/>
                    <a:pt x="10800" y="21228"/>
                    <a:pt x="10800" y="21228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2B262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79" name="Shape 1679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2290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1228"/>
                    <a:pt x="10800" y="21228"/>
                    <a:pt x="10800" y="21228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2D272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80" name="Shape 1680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1917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1228"/>
                    <a:pt x="10800" y="21228"/>
                    <a:pt x="10800" y="21228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2E292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81" name="Shape 1681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1917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0855"/>
                    <a:pt x="10800" y="20855"/>
                    <a:pt x="10800" y="20855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302A2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82" name="Shape 1682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1917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0855"/>
                    <a:pt x="10800" y="20855"/>
                    <a:pt x="10800" y="20855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312B2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83" name="Shape 1683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1917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0855"/>
                    <a:pt x="10800" y="20855"/>
                    <a:pt x="10800" y="20855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332C2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84" name="Shape 1684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1917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0855"/>
                    <a:pt x="10800" y="20855"/>
                    <a:pt x="10800" y="20855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352E2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85" name="Shape 1685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1917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0855"/>
                    <a:pt x="10800" y="20855"/>
                    <a:pt x="10800" y="20855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362F2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86" name="Shape 1686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1917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0855"/>
                    <a:pt x="10800" y="20855"/>
                    <a:pt x="10800" y="20855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37302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87" name="Shape 1687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1917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0855"/>
                    <a:pt x="10800" y="20855"/>
                    <a:pt x="10800" y="20855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3931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88" name="Shape 1688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1917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0855"/>
                    <a:pt x="10800" y="20855"/>
                    <a:pt x="10800" y="20855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3A333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89" name="Shape 1689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1917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0855"/>
                    <a:pt x="10800" y="20855"/>
                    <a:pt x="10800" y="20855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3C343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90" name="Shape 1690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1917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0855"/>
                    <a:pt x="10800" y="20855"/>
                    <a:pt x="10800" y="20855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3D363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91" name="Shape 1691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1917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0855"/>
                    <a:pt x="10800" y="20855"/>
                    <a:pt x="10800" y="20855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3F373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92" name="Shape 1692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1917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0855"/>
                    <a:pt x="10800" y="20855"/>
                    <a:pt x="10800" y="20855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41383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93" name="Shape 1693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1917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0855"/>
                    <a:pt x="10800" y="20855"/>
                    <a:pt x="10800" y="20855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423A3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94" name="Shape 1694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4152"/>
                    <a:pt x="11664" y="12290"/>
                  </a:cubicBezTo>
                  <a:cubicBezTo>
                    <a:pt x="11664" y="11917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0855"/>
                    <a:pt x="10800" y="20855"/>
                    <a:pt x="10800" y="20855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443B3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95" name="Shape 1695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3779"/>
                    <a:pt x="11664" y="12290"/>
                  </a:cubicBezTo>
                  <a:cubicBezTo>
                    <a:pt x="11664" y="11917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0855"/>
                    <a:pt x="10800" y="20855"/>
                    <a:pt x="10800" y="20855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453C3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96" name="Shape 1696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3779"/>
                    <a:pt x="11664" y="12290"/>
                  </a:cubicBezTo>
                  <a:cubicBezTo>
                    <a:pt x="11664" y="11917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0855"/>
                    <a:pt x="10800" y="20855"/>
                    <a:pt x="10800" y="20855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473E3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97" name="Shape 1697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3779"/>
                    <a:pt x="11664" y="12290"/>
                  </a:cubicBezTo>
                  <a:cubicBezTo>
                    <a:pt x="11664" y="11917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0855"/>
                    <a:pt x="10800" y="20855"/>
                    <a:pt x="10800" y="20855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493F3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98" name="Shape 1698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3779"/>
                    <a:pt x="11664" y="12290"/>
                  </a:cubicBezTo>
                  <a:cubicBezTo>
                    <a:pt x="11664" y="11917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0855"/>
                    <a:pt x="10800" y="20855"/>
                    <a:pt x="10800" y="20855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4A413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99" name="Shape 1699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3779"/>
                    <a:pt x="11664" y="12290"/>
                  </a:cubicBezTo>
                  <a:cubicBezTo>
                    <a:pt x="11664" y="11917"/>
                    <a:pt x="11664" y="11917"/>
                    <a:pt x="11664" y="11917"/>
                  </a:cubicBezTo>
                  <a:cubicBezTo>
                    <a:pt x="9936" y="11917"/>
                    <a:pt x="9936" y="11917"/>
                    <a:pt x="9936" y="11917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0855"/>
                    <a:pt x="10800" y="20855"/>
                    <a:pt x="10800" y="20855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4C42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00" name="Shape 1700"/>
            <p:cNvSpPr/>
            <p:nvPr/>
          </p:nvSpPr>
          <p:spPr>
            <a:xfrm>
              <a:off x="1806576" y="1165225"/>
              <a:ext cx="23812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152"/>
                  </a:moveTo>
                  <a:cubicBezTo>
                    <a:pt x="11664" y="14152"/>
                    <a:pt x="11664" y="13779"/>
                    <a:pt x="11664" y="12290"/>
                  </a:cubicBezTo>
                  <a:cubicBezTo>
                    <a:pt x="11664" y="11917"/>
                    <a:pt x="11664" y="11917"/>
                    <a:pt x="11664" y="11917"/>
                  </a:cubicBezTo>
                  <a:cubicBezTo>
                    <a:pt x="9936" y="11545"/>
                    <a:pt x="9936" y="11545"/>
                    <a:pt x="9936" y="11545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600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0855"/>
                    <a:pt x="10800" y="20855"/>
                    <a:pt x="10800" y="20855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4D444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01" name="Shape 1701"/>
            <p:cNvSpPr/>
            <p:nvPr/>
          </p:nvSpPr>
          <p:spPr>
            <a:xfrm>
              <a:off x="1806576" y="1165225"/>
              <a:ext cx="238127" cy="2735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93" extrusionOk="0">
                  <a:moveTo>
                    <a:pt x="11232" y="14152"/>
                  </a:moveTo>
                  <a:cubicBezTo>
                    <a:pt x="11664" y="14152"/>
                    <a:pt x="11664" y="13779"/>
                    <a:pt x="11664" y="12290"/>
                  </a:cubicBezTo>
                  <a:cubicBezTo>
                    <a:pt x="11664" y="11917"/>
                    <a:pt x="11664" y="11917"/>
                    <a:pt x="11664" y="11917"/>
                  </a:cubicBezTo>
                  <a:cubicBezTo>
                    <a:pt x="9936" y="11545"/>
                    <a:pt x="9936" y="11545"/>
                    <a:pt x="9936" y="11545"/>
                  </a:cubicBezTo>
                  <a:cubicBezTo>
                    <a:pt x="9504" y="11917"/>
                    <a:pt x="9504" y="11917"/>
                    <a:pt x="9504" y="11917"/>
                  </a:cubicBezTo>
                  <a:cubicBezTo>
                    <a:pt x="9504" y="12290"/>
                    <a:pt x="9504" y="12290"/>
                    <a:pt x="9504" y="12290"/>
                  </a:cubicBezTo>
                  <a:lnTo>
                    <a:pt x="11232" y="14152"/>
                  </a:lnTo>
                  <a:close/>
                  <a:moveTo>
                    <a:pt x="16848" y="12290"/>
                  </a:moveTo>
                  <a:cubicBezTo>
                    <a:pt x="16848" y="12290"/>
                    <a:pt x="16416" y="12290"/>
                    <a:pt x="16416" y="12662"/>
                  </a:cubicBezTo>
                  <a:cubicBezTo>
                    <a:pt x="15552" y="21228"/>
                    <a:pt x="15552" y="21228"/>
                    <a:pt x="15552" y="21228"/>
                  </a:cubicBezTo>
                  <a:cubicBezTo>
                    <a:pt x="15552" y="21228"/>
                    <a:pt x="15552" y="21600"/>
                    <a:pt x="15552" y="21228"/>
                  </a:cubicBezTo>
                  <a:cubicBezTo>
                    <a:pt x="11232" y="21228"/>
                    <a:pt x="11232" y="21228"/>
                    <a:pt x="11232" y="21228"/>
                  </a:cubicBezTo>
                  <a:cubicBezTo>
                    <a:pt x="10800" y="20855"/>
                    <a:pt x="10800" y="20855"/>
                    <a:pt x="10800" y="20855"/>
                  </a:cubicBezTo>
                  <a:cubicBezTo>
                    <a:pt x="432" y="9310"/>
                    <a:pt x="432" y="9310"/>
                    <a:pt x="432" y="9310"/>
                  </a:cubicBezTo>
                  <a:cubicBezTo>
                    <a:pt x="432" y="9310"/>
                    <a:pt x="0" y="8938"/>
                    <a:pt x="0" y="8938"/>
                  </a:cubicBezTo>
                  <a:cubicBezTo>
                    <a:pt x="864" y="1862"/>
                    <a:pt x="864" y="1862"/>
                    <a:pt x="864" y="1862"/>
                  </a:cubicBezTo>
                  <a:cubicBezTo>
                    <a:pt x="864" y="1490"/>
                    <a:pt x="864" y="1490"/>
                    <a:pt x="1296" y="1490"/>
                  </a:cubicBezTo>
                  <a:cubicBezTo>
                    <a:pt x="12528" y="2234"/>
                    <a:pt x="12528" y="2234"/>
                    <a:pt x="12528" y="2234"/>
                  </a:cubicBezTo>
                  <a:cubicBezTo>
                    <a:pt x="12528" y="2234"/>
                    <a:pt x="12960" y="2234"/>
                    <a:pt x="12960" y="1490"/>
                  </a:cubicBezTo>
                  <a:cubicBezTo>
                    <a:pt x="12960" y="745"/>
                    <a:pt x="12960" y="0"/>
                    <a:pt x="13392" y="0"/>
                  </a:cubicBezTo>
                  <a:cubicBezTo>
                    <a:pt x="17712" y="372"/>
                    <a:pt x="17712" y="372"/>
                    <a:pt x="17712" y="372"/>
                  </a:cubicBezTo>
                  <a:cubicBezTo>
                    <a:pt x="17712" y="372"/>
                    <a:pt x="17712" y="1117"/>
                    <a:pt x="17712" y="1490"/>
                  </a:cubicBezTo>
                  <a:cubicBezTo>
                    <a:pt x="17712" y="2234"/>
                    <a:pt x="17712" y="2607"/>
                    <a:pt x="18144" y="2607"/>
                  </a:cubicBezTo>
                  <a:cubicBezTo>
                    <a:pt x="21600" y="2979"/>
                    <a:pt x="21600" y="2979"/>
                    <a:pt x="21600" y="2979"/>
                  </a:cubicBezTo>
                  <a:cubicBezTo>
                    <a:pt x="21600" y="2979"/>
                    <a:pt x="21600" y="2979"/>
                    <a:pt x="21600" y="3352"/>
                  </a:cubicBezTo>
                  <a:cubicBezTo>
                    <a:pt x="20736" y="12290"/>
                    <a:pt x="20736" y="12290"/>
                    <a:pt x="20736" y="12290"/>
                  </a:cubicBezTo>
                  <a:cubicBezTo>
                    <a:pt x="20736" y="12290"/>
                    <a:pt x="20736" y="12662"/>
                    <a:pt x="20304" y="12662"/>
                  </a:cubicBezTo>
                  <a:lnTo>
                    <a:pt x="16848" y="12290"/>
                  </a:lnTo>
                  <a:close/>
                </a:path>
              </a:pathLst>
            </a:custGeom>
            <a:solidFill>
              <a:srgbClr val="4F454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02" name="Shape 1702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400"/>
                  </a:moveTo>
                  <a:cubicBezTo>
                    <a:pt x="11664" y="14400"/>
                    <a:pt x="11664" y="14021"/>
                    <a:pt x="11664" y="12505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232" y="14400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884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600"/>
                    <a:pt x="11232" y="21600"/>
                    <a:pt x="11232" y="21600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2274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884"/>
                    <a:pt x="20304" y="12884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51474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03" name="Shape 1703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400"/>
                  </a:moveTo>
                  <a:cubicBezTo>
                    <a:pt x="11664" y="14400"/>
                    <a:pt x="11664" y="14021"/>
                    <a:pt x="11664" y="12505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232" y="14400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600"/>
                    <a:pt x="11232" y="21600"/>
                    <a:pt x="11232" y="21600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2274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884"/>
                    <a:pt x="20304" y="12884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52484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04" name="Shape 1704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400"/>
                  </a:moveTo>
                  <a:cubicBezTo>
                    <a:pt x="11664" y="14400"/>
                    <a:pt x="11664" y="14021"/>
                    <a:pt x="11664" y="12505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232" y="14400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600"/>
                    <a:pt x="11232" y="21600"/>
                    <a:pt x="11232" y="21600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2274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884"/>
                    <a:pt x="20304" y="12884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544A4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05" name="Shape 1705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400"/>
                  </a:moveTo>
                  <a:cubicBezTo>
                    <a:pt x="11664" y="14400"/>
                    <a:pt x="11664" y="14021"/>
                    <a:pt x="11664" y="12505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232" y="14400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600"/>
                    <a:pt x="11232" y="21600"/>
                    <a:pt x="11232" y="21600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2274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884"/>
                    <a:pt x="20304" y="12884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554B4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06" name="Shape 1706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32" y="14400"/>
                  </a:moveTo>
                  <a:cubicBezTo>
                    <a:pt x="11664" y="14400"/>
                    <a:pt x="11664" y="14021"/>
                    <a:pt x="11664" y="12505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232" y="14400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600"/>
                    <a:pt x="11232" y="21600"/>
                    <a:pt x="11232" y="21600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2274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884"/>
                    <a:pt x="20304" y="12884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574D4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07" name="Shape 1707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400"/>
                  </a:moveTo>
                  <a:cubicBezTo>
                    <a:pt x="11664" y="14400"/>
                    <a:pt x="11664" y="14021"/>
                    <a:pt x="11664" y="12505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664" y="14400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2274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884"/>
                    <a:pt x="20304" y="12884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594E4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08" name="Shape 1708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400"/>
                  </a:moveTo>
                  <a:cubicBezTo>
                    <a:pt x="11664" y="14400"/>
                    <a:pt x="11664" y="14021"/>
                    <a:pt x="11664" y="12505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664" y="14400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2274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884"/>
                    <a:pt x="20304" y="12884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5A504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09" name="Shape 1709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400"/>
                  </a:moveTo>
                  <a:cubicBezTo>
                    <a:pt x="11664" y="14400"/>
                    <a:pt x="11664" y="14021"/>
                    <a:pt x="11664" y="12505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664" y="14400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2274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884"/>
                    <a:pt x="20304" y="12884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5C524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10" name="Shape 1710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400"/>
                  </a:moveTo>
                  <a:cubicBezTo>
                    <a:pt x="11664" y="14400"/>
                    <a:pt x="11664" y="14021"/>
                    <a:pt x="11664" y="12505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664" y="14400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2274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884"/>
                    <a:pt x="20304" y="12884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5E535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11" name="Shape 1711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400"/>
                  </a:moveTo>
                  <a:cubicBezTo>
                    <a:pt x="11664" y="14400"/>
                    <a:pt x="11664" y="14021"/>
                    <a:pt x="11664" y="12505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664" y="14400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884"/>
                    <a:pt x="20304" y="12884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5F555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12" name="Shape 1712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400"/>
                  </a:moveTo>
                  <a:cubicBezTo>
                    <a:pt x="11664" y="14400"/>
                    <a:pt x="11664" y="14021"/>
                    <a:pt x="11664" y="12505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664" y="14400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884"/>
                    <a:pt x="20304" y="12884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61575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13" name="Shape 1713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400"/>
                  </a:moveTo>
                  <a:cubicBezTo>
                    <a:pt x="11664" y="14400"/>
                    <a:pt x="11664" y="14021"/>
                    <a:pt x="11664" y="12505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664" y="14400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884"/>
                    <a:pt x="20304" y="12884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63585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14" name="Shape 1714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400"/>
                  </a:moveTo>
                  <a:cubicBezTo>
                    <a:pt x="11664" y="14400"/>
                    <a:pt x="11664" y="14021"/>
                    <a:pt x="11664" y="12505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664" y="14400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884"/>
                    <a:pt x="20304" y="12884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655A5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15" name="Shape 1715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505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884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665C5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16" name="Shape 1716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505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884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685D5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17" name="Shape 1717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505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6A5F5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18" name="Shape 1718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505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6C615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19" name="Shape 1719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6E625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20" name="Shape 1720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6F646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21" name="Shape 1721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71666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22" name="Shape 1722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73686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23" name="Shape 1723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756A6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24" name="Shape 1724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776C6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25" name="Shape 1725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786D6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26" name="Shape 1726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416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7A6F6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27" name="Shape 1727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848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7C716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28" name="Shape 1728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505"/>
                    <a:pt x="9504" y="12505"/>
                    <a:pt x="9504" y="12505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848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7E736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29" name="Shape 1729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126"/>
                    <a:pt x="9504" y="12126"/>
                    <a:pt x="9504" y="12126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848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505"/>
                    <a:pt x="20736" y="12505"/>
                    <a:pt x="20736" y="12505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80757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30" name="Shape 1730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126"/>
                    <a:pt x="9504" y="12126"/>
                    <a:pt x="9504" y="12126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848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600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126"/>
                    <a:pt x="20736" y="12126"/>
                    <a:pt x="20736" y="12126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82777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31" name="Shape 1731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126"/>
                    <a:pt x="9504" y="12126"/>
                    <a:pt x="9504" y="12126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848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221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126"/>
                    <a:pt x="20736" y="12126"/>
                    <a:pt x="20736" y="12126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84797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32" name="Shape 1732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126"/>
                    <a:pt x="9504" y="12126"/>
                    <a:pt x="9504" y="12126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848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221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126"/>
                    <a:pt x="20736" y="12126"/>
                    <a:pt x="20736" y="12126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867B7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33" name="Shape 1733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126"/>
                    <a:pt x="9504" y="12126"/>
                    <a:pt x="9504" y="12126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848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221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126"/>
                    <a:pt x="20736" y="12126"/>
                    <a:pt x="20736" y="12126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887D7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34" name="Shape 1734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126"/>
                    <a:pt x="9504" y="12126"/>
                    <a:pt x="9504" y="12126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848" y="12505"/>
                    <a:pt x="16416" y="12505"/>
                  </a:cubicBezTo>
                  <a:cubicBezTo>
                    <a:pt x="15552" y="21221"/>
                    <a:pt x="15552" y="21221"/>
                    <a:pt x="15552" y="21221"/>
                  </a:cubicBezTo>
                  <a:cubicBezTo>
                    <a:pt x="15552" y="21221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9095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126"/>
                    <a:pt x="20736" y="12126"/>
                    <a:pt x="20736" y="12126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897F7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35" name="Shape 1735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126"/>
                    <a:pt x="9504" y="12126"/>
                    <a:pt x="9504" y="12126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848" y="12505"/>
                    <a:pt x="16416" y="12505"/>
                  </a:cubicBezTo>
                  <a:cubicBezTo>
                    <a:pt x="15984" y="21221"/>
                    <a:pt x="15984" y="21221"/>
                    <a:pt x="15984" y="21221"/>
                  </a:cubicBezTo>
                  <a:cubicBezTo>
                    <a:pt x="15552" y="21221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8716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126"/>
                    <a:pt x="20736" y="12126"/>
                    <a:pt x="20736" y="12126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8B817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36" name="Shape 1736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126"/>
                    <a:pt x="9504" y="12126"/>
                    <a:pt x="9504" y="12126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848" y="12505"/>
                    <a:pt x="16416" y="12505"/>
                  </a:cubicBezTo>
                  <a:cubicBezTo>
                    <a:pt x="15984" y="21221"/>
                    <a:pt x="15984" y="21221"/>
                    <a:pt x="15984" y="21221"/>
                  </a:cubicBezTo>
                  <a:cubicBezTo>
                    <a:pt x="15552" y="21221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8716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126"/>
                    <a:pt x="20736" y="12126"/>
                    <a:pt x="20736" y="12126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8D837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37" name="Shape 1737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126"/>
                    <a:pt x="9504" y="12126"/>
                    <a:pt x="9504" y="12126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848" y="12505"/>
                    <a:pt x="16416" y="12505"/>
                  </a:cubicBezTo>
                  <a:cubicBezTo>
                    <a:pt x="15984" y="21221"/>
                    <a:pt x="15984" y="21221"/>
                    <a:pt x="15984" y="21221"/>
                  </a:cubicBezTo>
                  <a:cubicBezTo>
                    <a:pt x="15552" y="21221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8716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126"/>
                    <a:pt x="20736" y="12126"/>
                    <a:pt x="20736" y="12126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8F858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38" name="Shape 1738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126"/>
                    <a:pt x="9504" y="12126"/>
                    <a:pt x="9504" y="12126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848" y="12505"/>
                    <a:pt x="16416" y="12505"/>
                  </a:cubicBezTo>
                  <a:cubicBezTo>
                    <a:pt x="15984" y="21221"/>
                    <a:pt x="15984" y="21221"/>
                    <a:pt x="15984" y="21221"/>
                  </a:cubicBezTo>
                  <a:cubicBezTo>
                    <a:pt x="15552" y="21221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1221"/>
                    <a:pt x="10800" y="21221"/>
                    <a:pt x="10800" y="21221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8716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126"/>
                    <a:pt x="20736" y="12126"/>
                    <a:pt x="20736" y="12126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91878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39" name="Shape 1739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400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2126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126"/>
                    <a:pt x="9504" y="12126"/>
                    <a:pt x="9504" y="12126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505"/>
                    <a:pt x="16848" y="12505"/>
                    <a:pt x="16416" y="12505"/>
                  </a:cubicBezTo>
                  <a:cubicBezTo>
                    <a:pt x="15984" y="21221"/>
                    <a:pt x="15984" y="21221"/>
                    <a:pt x="15984" y="21221"/>
                  </a:cubicBezTo>
                  <a:cubicBezTo>
                    <a:pt x="15552" y="21221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0842"/>
                    <a:pt x="10800" y="20842"/>
                    <a:pt x="10800" y="20842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8716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126"/>
                    <a:pt x="20736" y="12126"/>
                    <a:pt x="20736" y="12126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93898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40" name="Shape 1740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021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1747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126"/>
                    <a:pt x="9504" y="12126"/>
                    <a:pt x="9504" y="12126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126"/>
                    <a:pt x="16848" y="12505"/>
                    <a:pt x="16416" y="12505"/>
                  </a:cubicBezTo>
                  <a:cubicBezTo>
                    <a:pt x="15984" y="21221"/>
                    <a:pt x="15984" y="21221"/>
                    <a:pt x="15984" y="21221"/>
                  </a:cubicBezTo>
                  <a:cubicBezTo>
                    <a:pt x="15552" y="21221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0842"/>
                    <a:pt x="10800" y="20842"/>
                    <a:pt x="10800" y="20842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8716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126"/>
                    <a:pt x="20736" y="12126"/>
                    <a:pt x="20736" y="12126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958B8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41" name="Shape 1741"/>
            <p:cNvSpPr/>
            <p:nvPr/>
          </p:nvSpPr>
          <p:spPr>
            <a:xfrm>
              <a:off x="1806576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021"/>
                    <a:pt x="11664" y="14021"/>
                    <a:pt x="11664" y="12126"/>
                  </a:cubicBezTo>
                  <a:cubicBezTo>
                    <a:pt x="11664" y="12126"/>
                    <a:pt x="11664" y="12126"/>
                    <a:pt x="11664" y="11747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126"/>
                    <a:pt x="9504" y="12126"/>
                    <a:pt x="9504" y="12126"/>
                  </a:cubicBezTo>
                  <a:lnTo>
                    <a:pt x="11664" y="14021"/>
                  </a:lnTo>
                  <a:close/>
                  <a:moveTo>
                    <a:pt x="16848" y="12505"/>
                  </a:moveTo>
                  <a:cubicBezTo>
                    <a:pt x="16848" y="12126"/>
                    <a:pt x="16848" y="12505"/>
                    <a:pt x="16416" y="12505"/>
                  </a:cubicBezTo>
                  <a:cubicBezTo>
                    <a:pt x="15984" y="21221"/>
                    <a:pt x="15984" y="21221"/>
                    <a:pt x="15984" y="21221"/>
                  </a:cubicBezTo>
                  <a:cubicBezTo>
                    <a:pt x="15552" y="21221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0842"/>
                    <a:pt x="10800" y="20842"/>
                    <a:pt x="10800" y="20842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8716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126"/>
                    <a:pt x="20736" y="12126"/>
                    <a:pt x="20736" y="12126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505"/>
                  </a:lnTo>
                  <a:close/>
                </a:path>
              </a:pathLst>
            </a:custGeom>
            <a:solidFill>
              <a:srgbClr val="978D8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42" name="Shape 1742"/>
            <p:cNvSpPr/>
            <p:nvPr/>
          </p:nvSpPr>
          <p:spPr>
            <a:xfrm>
              <a:off x="1806574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021"/>
                    <a:pt x="11664" y="14021"/>
                    <a:pt x="11664" y="12126"/>
                  </a:cubicBezTo>
                  <a:cubicBezTo>
                    <a:pt x="11664" y="12126"/>
                    <a:pt x="11664" y="11747"/>
                    <a:pt x="11664" y="11747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126"/>
                    <a:pt x="9504" y="12126"/>
                    <a:pt x="9504" y="12126"/>
                  </a:cubicBezTo>
                  <a:lnTo>
                    <a:pt x="11664" y="14021"/>
                  </a:lnTo>
                  <a:close/>
                  <a:moveTo>
                    <a:pt x="16848" y="12126"/>
                  </a:moveTo>
                  <a:cubicBezTo>
                    <a:pt x="16848" y="12126"/>
                    <a:pt x="16848" y="12505"/>
                    <a:pt x="16416" y="12505"/>
                  </a:cubicBezTo>
                  <a:cubicBezTo>
                    <a:pt x="15984" y="21221"/>
                    <a:pt x="15984" y="21221"/>
                    <a:pt x="15984" y="21221"/>
                  </a:cubicBezTo>
                  <a:cubicBezTo>
                    <a:pt x="15552" y="21221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0842"/>
                    <a:pt x="10800" y="20842"/>
                    <a:pt x="10800" y="20842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8716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126"/>
                    <a:pt x="20736" y="12126"/>
                    <a:pt x="20736" y="12126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126"/>
                  </a:lnTo>
                  <a:close/>
                </a:path>
              </a:pathLst>
            </a:custGeom>
            <a:solidFill>
              <a:srgbClr val="998F8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43" name="Shape 1743"/>
            <p:cNvSpPr/>
            <p:nvPr/>
          </p:nvSpPr>
          <p:spPr>
            <a:xfrm>
              <a:off x="1806574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021"/>
                    <a:pt x="11664" y="14021"/>
                    <a:pt x="11664" y="12126"/>
                  </a:cubicBezTo>
                  <a:cubicBezTo>
                    <a:pt x="11664" y="12126"/>
                    <a:pt x="11664" y="11747"/>
                    <a:pt x="11664" y="11747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126"/>
                    <a:pt x="9504" y="12126"/>
                    <a:pt x="9504" y="12126"/>
                  </a:cubicBezTo>
                  <a:lnTo>
                    <a:pt x="11664" y="14021"/>
                  </a:lnTo>
                  <a:close/>
                  <a:moveTo>
                    <a:pt x="16848" y="12126"/>
                  </a:moveTo>
                  <a:cubicBezTo>
                    <a:pt x="16848" y="12126"/>
                    <a:pt x="16848" y="12505"/>
                    <a:pt x="16416" y="12505"/>
                  </a:cubicBezTo>
                  <a:cubicBezTo>
                    <a:pt x="15984" y="21221"/>
                    <a:pt x="15984" y="21221"/>
                    <a:pt x="15984" y="21221"/>
                  </a:cubicBezTo>
                  <a:cubicBezTo>
                    <a:pt x="15552" y="21221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0842"/>
                    <a:pt x="10800" y="20842"/>
                    <a:pt x="10800" y="20842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8716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126"/>
                    <a:pt x="20736" y="12126"/>
                    <a:pt x="20736" y="12126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126"/>
                  </a:lnTo>
                  <a:close/>
                </a:path>
              </a:pathLst>
            </a:custGeom>
            <a:solidFill>
              <a:srgbClr val="9B918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44" name="Shape 1744"/>
            <p:cNvSpPr/>
            <p:nvPr/>
          </p:nvSpPr>
          <p:spPr>
            <a:xfrm>
              <a:off x="1806574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021"/>
                    <a:pt x="11664" y="14021"/>
                    <a:pt x="11664" y="12126"/>
                  </a:cubicBezTo>
                  <a:cubicBezTo>
                    <a:pt x="11664" y="12126"/>
                    <a:pt x="11664" y="11747"/>
                    <a:pt x="11664" y="11747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126"/>
                    <a:pt x="9504" y="12126"/>
                    <a:pt x="9504" y="12126"/>
                  </a:cubicBezTo>
                  <a:lnTo>
                    <a:pt x="11664" y="14021"/>
                  </a:lnTo>
                  <a:close/>
                  <a:moveTo>
                    <a:pt x="16848" y="12126"/>
                  </a:moveTo>
                  <a:cubicBezTo>
                    <a:pt x="16848" y="12126"/>
                    <a:pt x="16848" y="12505"/>
                    <a:pt x="16416" y="12505"/>
                  </a:cubicBezTo>
                  <a:cubicBezTo>
                    <a:pt x="15984" y="21221"/>
                    <a:pt x="15984" y="21221"/>
                    <a:pt x="15984" y="21221"/>
                  </a:cubicBezTo>
                  <a:cubicBezTo>
                    <a:pt x="15552" y="21221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0842"/>
                    <a:pt x="10800" y="20842"/>
                    <a:pt x="10800" y="20842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8716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126"/>
                    <a:pt x="20736" y="12126"/>
                    <a:pt x="20736" y="12126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126"/>
                  </a:lnTo>
                  <a:close/>
                </a:path>
              </a:pathLst>
            </a:custGeom>
            <a:solidFill>
              <a:srgbClr val="9D949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45" name="Shape 1745"/>
            <p:cNvSpPr/>
            <p:nvPr/>
          </p:nvSpPr>
          <p:spPr>
            <a:xfrm>
              <a:off x="1806574" y="1165225"/>
              <a:ext cx="238127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4" y="14021"/>
                  </a:moveTo>
                  <a:cubicBezTo>
                    <a:pt x="11664" y="14021"/>
                    <a:pt x="11664" y="14021"/>
                    <a:pt x="11664" y="12126"/>
                  </a:cubicBezTo>
                  <a:cubicBezTo>
                    <a:pt x="11664" y="12126"/>
                    <a:pt x="11664" y="11747"/>
                    <a:pt x="11664" y="11747"/>
                  </a:cubicBezTo>
                  <a:cubicBezTo>
                    <a:pt x="9936" y="11747"/>
                    <a:pt x="9936" y="11747"/>
                    <a:pt x="9936" y="11747"/>
                  </a:cubicBezTo>
                  <a:cubicBezTo>
                    <a:pt x="9504" y="12126"/>
                    <a:pt x="9504" y="12126"/>
                    <a:pt x="9504" y="12126"/>
                  </a:cubicBezTo>
                  <a:cubicBezTo>
                    <a:pt x="9504" y="12126"/>
                    <a:pt x="9504" y="12126"/>
                    <a:pt x="9504" y="12126"/>
                  </a:cubicBezTo>
                  <a:lnTo>
                    <a:pt x="11664" y="14021"/>
                  </a:lnTo>
                  <a:close/>
                  <a:moveTo>
                    <a:pt x="16848" y="12126"/>
                  </a:moveTo>
                  <a:cubicBezTo>
                    <a:pt x="16848" y="12126"/>
                    <a:pt x="16848" y="12505"/>
                    <a:pt x="16416" y="12505"/>
                  </a:cubicBezTo>
                  <a:cubicBezTo>
                    <a:pt x="15984" y="21221"/>
                    <a:pt x="15984" y="21221"/>
                    <a:pt x="15984" y="21221"/>
                  </a:cubicBezTo>
                  <a:cubicBezTo>
                    <a:pt x="15552" y="21221"/>
                    <a:pt x="15552" y="21600"/>
                    <a:pt x="15552" y="21600"/>
                  </a:cubicBezTo>
                  <a:cubicBezTo>
                    <a:pt x="11232" y="21221"/>
                    <a:pt x="11232" y="21221"/>
                    <a:pt x="11232" y="21221"/>
                  </a:cubicBezTo>
                  <a:cubicBezTo>
                    <a:pt x="10800" y="20842"/>
                    <a:pt x="10800" y="20842"/>
                    <a:pt x="10800" y="20842"/>
                  </a:cubicBezTo>
                  <a:cubicBezTo>
                    <a:pt x="432" y="9474"/>
                    <a:pt x="432" y="9474"/>
                    <a:pt x="432" y="9474"/>
                  </a:cubicBezTo>
                  <a:cubicBezTo>
                    <a:pt x="432" y="9474"/>
                    <a:pt x="0" y="9095"/>
                    <a:pt x="0" y="8716"/>
                  </a:cubicBezTo>
                  <a:cubicBezTo>
                    <a:pt x="864" y="1895"/>
                    <a:pt x="864" y="1895"/>
                    <a:pt x="864" y="1895"/>
                  </a:cubicBezTo>
                  <a:cubicBezTo>
                    <a:pt x="864" y="1516"/>
                    <a:pt x="864" y="1516"/>
                    <a:pt x="1296" y="1516"/>
                  </a:cubicBezTo>
                  <a:cubicBezTo>
                    <a:pt x="12528" y="2274"/>
                    <a:pt x="12528" y="2274"/>
                    <a:pt x="12528" y="2274"/>
                  </a:cubicBezTo>
                  <a:cubicBezTo>
                    <a:pt x="12528" y="2274"/>
                    <a:pt x="12960" y="2274"/>
                    <a:pt x="12960" y="1516"/>
                  </a:cubicBezTo>
                  <a:cubicBezTo>
                    <a:pt x="12960" y="758"/>
                    <a:pt x="12960" y="0"/>
                    <a:pt x="13392" y="0"/>
                  </a:cubicBezTo>
                  <a:cubicBezTo>
                    <a:pt x="17712" y="379"/>
                    <a:pt x="17712" y="379"/>
                    <a:pt x="17712" y="379"/>
                  </a:cubicBezTo>
                  <a:cubicBezTo>
                    <a:pt x="17712" y="379"/>
                    <a:pt x="17712" y="1137"/>
                    <a:pt x="17712" y="1516"/>
                  </a:cubicBezTo>
                  <a:cubicBezTo>
                    <a:pt x="17712" y="1895"/>
                    <a:pt x="17712" y="2653"/>
                    <a:pt x="18144" y="2653"/>
                  </a:cubicBezTo>
                  <a:cubicBezTo>
                    <a:pt x="21600" y="3032"/>
                    <a:pt x="21600" y="3032"/>
                    <a:pt x="21600" y="3032"/>
                  </a:cubicBezTo>
                  <a:cubicBezTo>
                    <a:pt x="21600" y="3032"/>
                    <a:pt x="21600" y="3032"/>
                    <a:pt x="21600" y="3411"/>
                  </a:cubicBezTo>
                  <a:cubicBezTo>
                    <a:pt x="20736" y="12126"/>
                    <a:pt x="20736" y="12126"/>
                    <a:pt x="20736" y="12126"/>
                  </a:cubicBezTo>
                  <a:cubicBezTo>
                    <a:pt x="20736" y="12505"/>
                    <a:pt x="20736" y="12505"/>
                    <a:pt x="20304" y="12505"/>
                  </a:cubicBezTo>
                  <a:lnTo>
                    <a:pt x="16848" y="12126"/>
                  </a:lnTo>
                  <a:close/>
                </a:path>
              </a:pathLst>
            </a:custGeom>
            <a:solidFill>
              <a:srgbClr val="9F969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46" name="Shape 1746"/>
            <p:cNvSpPr/>
            <p:nvPr/>
          </p:nvSpPr>
          <p:spPr>
            <a:xfrm>
              <a:off x="1809219" y="1165225"/>
              <a:ext cx="235482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021"/>
                  </a:moveTo>
                  <a:cubicBezTo>
                    <a:pt x="11424" y="14021"/>
                    <a:pt x="11424" y="14021"/>
                    <a:pt x="11424" y="12126"/>
                  </a:cubicBezTo>
                  <a:cubicBezTo>
                    <a:pt x="11424" y="12126"/>
                    <a:pt x="11424" y="11747"/>
                    <a:pt x="11424" y="11747"/>
                  </a:cubicBezTo>
                  <a:cubicBezTo>
                    <a:pt x="9696" y="11747"/>
                    <a:pt x="9696" y="11747"/>
                    <a:pt x="9696" y="11747"/>
                  </a:cubicBezTo>
                  <a:cubicBezTo>
                    <a:pt x="9264" y="12126"/>
                    <a:pt x="9264" y="12126"/>
                    <a:pt x="9264" y="12126"/>
                  </a:cubicBezTo>
                  <a:cubicBezTo>
                    <a:pt x="9264" y="12126"/>
                    <a:pt x="9264" y="12126"/>
                    <a:pt x="9264" y="12126"/>
                  </a:cubicBezTo>
                  <a:lnTo>
                    <a:pt x="11424" y="14021"/>
                  </a:lnTo>
                  <a:close/>
                  <a:moveTo>
                    <a:pt x="16608" y="12126"/>
                  </a:moveTo>
                  <a:cubicBezTo>
                    <a:pt x="16608" y="12126"/>
                    <a:pt x="16608" y="12505"/>
                    <a:pt x="16176" y="12505"/>
                  </a:cubicBezTo>
                  <a:cubicBezTo>
                    <a:pt x="15744" y="21221"/>
                    <a:pt x="15744" y="21221"/>
                    <a:pt x="15744" y="21221"/>
                  </a:cubicBezTo>
                  <a:cubicBezTo>
                    <a:pt x="15312" y="21221"/>
                    <a:pt x="15312" y="21600"/>
                    <a:pt x="15312" y="21600"/>
                  </a:cubicBezTo>
                  <a:cubicBezTo>
                    <a:pt x="10992" y="21221"/>
                    <a:pt x="10992" y="21221"/>
                    <a:pt x="10992" y="21221"/>
                  </a:cubicBezTo>
                  <a:cubicBezTo>
                    <a:pt x="10560" y="20842"/>
                    <a:pt x="10560" y="20842"/>
                    <a:pt x="10560" y="20842"/>
                  </a:cubicBezTo>
                  <a:cubicBezTo>
                    <a:pt x="192" y="9474"/>
                    <a:pt x="192" y="9474"/>
                    <a:pt x="192" y="9474"/>
                  </a:cubicBezTo>
                  <a:cubicBezTo>
                    <a:pt x="192" y="9474"/>
                    <a:pt x="-240" y="9095"/>
                    <a:pt x="192" y="8716"/>
                  </a:cubicBezTo>
                  <a:cubicBezTo>
                    <a:pt x="624" y="1895"/>
                    <a:pt x="624" y="1895"/>
                    <a:pt x="624" y="1895"/>
                  </a:cubicBezTo>
                  <a:cubicBezTo>
                    <a:pt x="624" y="1516"/>
                    <a:pt x="624" y="1516"/>
                    <a:pt x="1056" y="1516"/>
                  </a:cubicBezTo>
                  <a:cubicBezTo>
                    <a:pt x="12288" y="2274"/>
                    <a:pt x="12288" y="2274"/>
                    <a:pt x="12288" y="2274"/>
                  </a:cubicBezTo>
                  <a:cubicBezTo>
                    <a:pt x="12288" y="2274"/>
                    <a:pt x="12720" y="1895"/>
                    <a:pt x="12720" y="1516"/>
                  </a:cubicBezTo>
                  <a:cubicBezTo>
                    <a:pt x="12720" y="758"/>
                    <a:pt x="12720" y="0"/>
                    <a:pt x="13152" y="0"/>
                  </a:cubicBezTo>
                  <a:cubicBezTo>
                    <a:pt x="17472" y="379"/>
                    <a:pt x="17472" y="379"/>
                    <a:pt x="17472" y="379"/>
                  </a:cubicBezTo>
                  <a:cubicBezTo>
                    <a:pt x="17472" y="379"/>
                    <a:pt x="17472" y="1137"/>
                    <a:pt x="17472" y="1516"/>
                  </a:cubicBezTo>
                  <a:cubicBezTo>
                    <a:pt x="17472" y="1895"/>
                    <a:pt x="17472" y="2653"/>
                    <a:pt x="17904" y="2653"/>
                  </a:cubicBezTo>
                  <a:cubicBezTo>
                    <a:pt x="21360" y="3032"/>
                    <a:pt x="21360" y="3032"/>
                    <a:pt x="21360" y="3032"/>
                  </a:cubicBezTo>
                  <a:cubicBezTo>
                    <a:pt x="21360" y="3032"/>
                    <a:pt x="21360" y="3032"/>
                    <a:pt x="21360" y="3411"/>
                  </a:cubicBezTo>
                  <a:cubicBezTo>
                    <a:pt x="20496" y="12126"/>
                    <a:pt x="20496" y="12126"/>
                    <a:pt x="20496" y="12126"/>
                  </a:cubicBezTo>
                  <a:cubicBezTo>
                    <a:pt x="20496" y="12505"/>
                    <a:pt x="20496" y="12505"/>
                    <a:pt x="20064" y="12505"/>
                  </a:cubicBezTo>
                  <a:lnTo>
                    <a:pt x="16608" y="12126"/>
                  </a:lnTo>
                  <a:close/>
                </a:path>
              </a:pathLst>
            </a:custGeom>
            <a:solidFill>
              <a:srgbClr val="A1989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47" name="Shape 1747"/>
            <p:cNvSpPr/>
            <p:nvPr/>
          </p:nvSpPr>
          <p:spPr>
            <a:xfrm>
              <a:off x="1809219" y="1165225"/>
              <a:ext cx="235482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021"/>
                  </a:moveTo>
                  <a:cubicBezTo>
                    <a:pt x="11424" y="14021"/>
                    <a:pt x="11424" y="14021"/>
                    <a:pt x="11424" y="12126"/>
                  </a:cubicBezTo>
                  <a:cubicBezTo>
                    <a:pt x="11424" y="12126"/>
                    <a:pt x="11424" y="11747"/>
                    <a:pt x="11424" y="11747"/>
                  </a:cubicBezTo>
                  <a:cubicBezTo>
                    <a:pt x="9696" y="11747"/>
                    <a:pt x="9696" y="11747"/>
                    <a:pt x="9696" y="11747"/>
                  </a:cubicBezTo>
                  <a:cubicBezTo>
                    <a:pt x="9264" y="12126"/>
                    <a:pt x="9264" y="12126"/>
                    <a:pt x="9264" y="12126"/>
                  </a:cubicBezTo>
                  <a:cubicBezTo>
                    <a:pt x="9264" y="12126"/>
                    <a:pt x="9264" y="12126"/>
                    <a:pt x="9264" y="12126"/>
                  </a:cubicBezTo>
                  <a:lnTo>
                    <a:pt x="11424" y="14021"/>
                  </a:lnTo>
                  <a:close/>
                  <a:moveTo>
                    <a:pt x="16608" y="12126"/>
                  </a:moveTo>
                  <a:cubicBezTo>
                    <a:pt x="16608" y="12126"/>
                    <a:pt x="16608" y="12505"/>
                    <a:pt x="16176" y="12505"/>
                  </a:cubicBezTo>
                  <a:cubicBezTo>
                    <a:pt x="15744" y="21221"/>
                    <a:pt x="15744" y="21221"/>
                    <a:pt x="15744" y="21221"/>
                  </a:cubicBezTo>
                  <a:cubicBezTo>
                    <a:pt x="15312" y="21221"/>
                    <a:pt x="15312" y="21600"/>
                    <a:pt x="15312" y="21600"/>
                  </a:cubicBezTo>
                  <a:cubicBezTo>
                    <a:pt x="10992" y="21221"/>
                    <a:pt x="10992" y="21221"/>
                    <a:pt x="10992" y="21221"/>
                  </a:cubicBezTo>
                  <a:cubicBezTo>
                    <a:pt x="10560" y="20842"/>
                    <a:pt x="10560" y="20842"/>
                    <a:pt x="10560" y="20842"/>
                  </a:cubicBezTo>
                  <a:cubicBezTo>
                    <a:pt x="192" y="9474"/>
                    <a:pt x="192" y="9474"/>
                    <a:pt x="192" y="9474"/>
                  </a:cubicBezTo>
                  <a:cubicBezTo>
                    <a:pt x="192" y="9474"/>
                    <a:pt x="-240" y="9095"/>
                    <a:pt x="192" y="8716"/>
                  </a:cubicBezTo>
                  <a:cubicBezTo>
                    <a:pt x="624" y="1895"/>
                    <a:pt x="624" y="1895"/>
                    <a:pt x="624" y="1895"/>
                  </a:cubicBezTo>
                  <a:cubicBezTo>
                    <a:pt x="624" y="1516"/>
                    <a:pt x="624" y="1516"/>
                    <a:pt x="1056" y="1516"/>
                  </a:cubicBezTo>
                  <a:cubicBezTo>
                    <a:pt x="12288" y="2274"/>
                    <a:pt x="12288" y="2274"/>
                    <a:pt x="12288" y="2274"/>
                  </a:cubicBezTo>
                  <a:cubicBezTo>
                    <a:pt x="12288" y="2274"/>
                    <a:pt x="12720" y="1895"/>
                    <a:pt x="12720" y="1516"/>
                  </a:cubicBezTo>
                  <a:cubicBezTo>
                    <a:pt x="12720" y="758"/>
                    <a:pt x="12720" y="0"/>
                    <a:pt x="13152" y="0"/>
                  </a:cubicBezTo>
                  <a:cubicBezTo>
                    <a:pt x="17472" y="379"/>
                    <a:pt x="17472" y="379"/>
                    <a:pt x="17472" y="379"/>
                  </a:cubicBezTo>
                  <a:cubicBezTo>
                    <a:pt x="17472" y="379"/>
                    <a:pt x="17472" y="1137"/>
                    <a:pt x="17472" y="1516"/>
                  </a:cubicBezTo>
                  <a:cubicBezTo>
                    <a:pt x="17472" y="1895"/>
                    <a:pt x="17472" y="2653"/>
                    <a:pt x="17904" y="2653"/>
                  </a:cubicBezTo>
                  <a:cubicBezTo>
                    <a:pt x="21360" y="3032"/>
                    <a:pt x="21360" y="3032"/>
                    <a:pt x="21360" y="3032"/>
                  </a:cubicBezTo>
                  <a:cubicBezTo>
                    <a:pt x="21360" y="3032"/>
                    <a:pt x="21360" y="3032"/>
                    <a:pt x="21360" y="3411"/>
                  </a:cubicBezTo>
                  <a:cubicBezTo>
                    <a:pt x="20496" y="12126"/>
                    <a:pt x="20496" y="12126"/>
                    <a:pt x="20496" y="12126"/>
                  </a:cubicBezTo>
                  <a:cubicBezTo>
                    <a:pt x="20496" y="12505"/>
                    <a:pt x="20496" y="12505"/>
                    <a:pt x="20064" y="12505"/>
                  </a:cubicBezTo>
                  <a:lnTo>
                    <a:pt x="16608" y="12126"/>
                  </a:lnTo>
                  <a:close/>
                </a:path>
              </a:pathLst>
            </a:custGeom>
            <a:solidFill>
              <a:srgbClr val="A39A9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48" name="Shape 1748"/>
            <p:cNvSpPr/>
            <p:nvPr/>
          </p:nvSpPr>
          <p:spPr>
            <a:xfrm>
              <a:off x="1809219" y="1165225"/>
              <a:ext cx="235482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021"/>
                  </a:moveTo>
                  <a:cubicBezTo>
                    <a:pt x="11424" y="14021"/>
                    <a:pt x="11424" y="14021"/>
                    <a:pt x="11424" y="12126"/>
                  </a:cubicBezTo>
                  <a:cubicBezTo>
                    <a:pt x="11424" y="12126"/>
                    <a:pt x="11424" y="11747"/>
                    <a:pt x="11424" y="11747"/>
                  </a:cubicBezTo>
                  <a:cubicBezTo>
                    <a:pt x="9696" y="11747"/>
                    <a:pt x="9696" y="11747"/>
                    <a:pt x="9696" y="11747"/>
                  </a:cubicBezTo>
                  <a:cubicBezTo>
                    <a:pt x="9264" y="12126"/>
                    <a:pt x="9264" y="12126"/>
                    <a:pt x="9264" y="12126"/>
                  </a:cubicBezTo>
                  <a:cubicBezTo>
                    <a:pt x="9264" y="12126"/>
                    <a:pt x="9264" y="12126"/>
                    <a:pt x="9264" y="12126"/>
                  </a:cubicBezTo>
                  <a:lnTo>
                    <a:pt x="11424" y="14021"/>
                  </a:lnTo>
                  <a:close/>
                  <a:moveTo>
                    <a:pt x="16608" y="12126"/>
                  </a:moveTo>
                  <a:cubicBezTo>
                    <a:pt x="16608" y="12126"/>
                    <a:pt x="16608" y="12505"/>
                    <a:pt x="16176" y="12505"/>
                  </a:cubicBezTo>
                  <a:cubicBezTo>
                    <a:pt x="15744" y="21221"/>
                    <a:pt x="15744" y="21221"/>
                    <a:pt x="15744" y="21221"/>
                  </a:cubicBezTo>
                  <a:cubicBezTo>
                    <a:pt x="15312" y="21221"/>
                    <a:pt x="15312" y="21600"/>
                    <a:pt x="15312" y="21600"/>
                  </a:cubicBezTo>
                  <a:cubicBezTo>
                    <a:pt x="10992" y="21221"/>
                    <a:pt x="10992" y="21221"/>
                    <a:pt x="10992" y="21221"/>
                  </a:cubicBezTo>
                  <a:cubicBezTo>
                    <a:pt x="10560" y="20842"/>
                    <a:pt x="10560" y="20842"/>
                    <a:pt x="10560" y="20842"/>
                  </a:cubicBezTo>
                  <a:cubicBezTo>
                    <a:pt x="192" y="9474"/>
                    <a:pt x="192" y="9474"/>
                    <a:pt x="192" y="9474"/>
                  </a:cubicBezTo>
                  <a:cubicBezTo>
                    <a:pt x="192" y="9474"/>
                    <a:pt x="-240" y="9095"/>
                    <a:pt x="192" y="8716"/>
                  </a:cubicBezTo>
                  <a:cubicBezTo>
                    <a:pt x="624" y="1895"/>
                    <a:pt x="624" y="1895"/>
                    <a:pt x="624" y="1895"/>
                  </a:cubicBezTo>
                  <a:cubicBezTo>
                    <a:pt x="624" y="1516"/>
                    <a:pt x="624" y="1516"/>
                    <a:pt x="1056" y="1516"/>
                  </a:cubicBezTo>
                  <a:cubicBezTo>
                    <a:pt x="12288" y="2274"/>
                    <a:pt x="12288" y="2274"/>
                    <a:pt x="12288" y="2274"/>
                  </a:cubicBezTo>
                  <a:cubicBezTo>
                    <a:pt x="12288" y="2274"/>
                    <a:pt x="12720" y="1895"/>
                    <a:pt x="12720" y="1516"/>
                  </a:cubicBezTo>
                  <a:cubicBezTo>
                    <a:pt x="12720" y="758"/>
                    <a:pt x="12720" y="0"/>
                    <a:pt x="13152" y="0"/>
                  </a:cubicBezTo>
                  <a:cubicBezTo>
                    <a:pt x="17472" y="379"/>
                    <a:pt x="17472" y="379"/>
                    <a:pt x="17472" y="379"/>
                  </a:cubicBezTo>
                  <a:cubicBezTo>
                    <a:pt x="17472" y="379"/>
                    <a:pt x="17472" y="1137"/>
                    <a:pt x="17472" y="1516"/>
                  </a:cubicBezTo>
                  <a:cubicBezTo>
                    <a:pt x="17472" y="1895"/>
                    <a:pt x="17472" y="2653"/>
                    <a:pt x="17904" y="2653"/>
                  </a:cubicBezTo>
                  <a:cubicBezTo>
                    <a:pt x="21360" y="3032"/>
                    <a:pt x="21360" y="3032"/>
                    <a:pt x="21360" y="3032"/>
                  </a:cubicBezTo>
                  <a:cubicBezTo>
                    <a:pt x="21360" y="3032"/>
                    <a:pt x="21360" y="3032"/>
                    <a:pt x="21360" y="3411"/>
                  </a:cubicBezTo>
                  <a:cubicBezTo>
                    <a:pt x="20496" y="12126"/>
                    <a:pt x="20496" y="12126"/>
                    <a:pt x="20496" y="12126"/>
                  </a:cubicBezTo>
                  <a:cubicBezTo>
                    <a:pt x="20496" y="12505"/>
                    <a:pt x="20496" y="12505"/>
                    <a:pt x="20064" y="12505"/>
                  </a:cubicBezTo>
                  <a:lnTo>
                    <a:pt x="16608" y="12126"/>
                  </a:lnTo>
                  <a:close/>
                </a:path>
              </a:pathLst>
            </a:custGeom>
            <a:solidFill>
              <a:srgbClr val="A59C9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49" name="Shape 1749"/>
            <p:cNvSpPr/>
            <p:nvPr/>
          </p:nvSpPr>
          <p:spPr>
            <a:xfrm>
              <a:off x="1809219" y="1165225"/>
              <a:ext cx="235482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021"/>
                  </a:moveTo>
                  <a:cubicBezTo>
                    <a:pt x="11424" y="14021"/>
                    <a:pt x="11424" y="14021"/>
                    <a:pt x="11424" y="12126"/>
                  </a:cubicBezTo>
                  <a:cubicBezTo>
                    <a:pt x="11424" y="12126"/>
                    <a:pt x="11424" y="11747"/>
                    <a:pt x="11424" y="11747"/>
                  </a:cubicBezTo>
                  <a:cubicBezTo>
                    <a:pt x="9696" y="11747"/>
                    <a:pt x="9696" y="11747"/>
                    <a:pt x="9696" y="11747"/>
                  </a:cubicBezTo>
                  <a:cubicBezTo>
                    <a:pt x="9264" y="11747"/>
                    <a:pt x="9264" y="11747"/>
                    <a:pt x="9264" y="11747"/>
                  </a:cubicBezTo>
                  <a:cubicBezTo>
                    <a:pt x="9264" y="12126"/>
                    <a:pt x="9264" y="12126"/>
                    <a:pt x="9264" y="12126"/>
                  </a:cubicBezTo>
                  <a:lnTo>
                    <a:pt x="11424" y="14021"/>
                  </a:lnTo>
                  <a:close/>
                  <a:moveTo>
                    <a:pt x="16608" y="12126"/>
                  </a:moveTo>
                  <a:cubicBezTo>
                    <a:pt x="16608" y="12126"/>
                    <a:pt x="16608" y="12505"/>
                    <a:pt x="16176" y="12505"/>
                  </a:cubicBezTo>
                  <a:cubicBezTo>
                    <a:pt x="15744" y="21221"/>
                    <a:pt x="15744" y="21221"/>
                    <a:pt x="15744" y="21221"/>
                  </a:cubicBezTo>
                  <a:cubicBezTo>
                    <a:pt x="15312" y="21221"/>
                    <a:pt x="15312" y="21600"/>
                    <a:pt x="15312" y="21600"/>
                  </a:cubicBezTo>
                  <a:cubicBezTo>
                    <a:pt x="10992" y="21221"/>
                    <a:pt x="10992" y="21221"/>
                    <a:pt x="10992" y="21221"/>
                  </a:cubicBezTo>
                  <a:cubicBezTo>
                    <a:pt x="10560" y="20842"/>
                    <a:pt x="10560" y="20842"/>
                    <a:pt x="10560" y="20842"/>
                  </a:cubicBezTo>
                  <a:cubicBezTo>
                    <a:pt x="192" y="9474"/>
                    <a:pt x="192" y="9474"/>
                    <a:pt x="192" y="9474"/>
                  </a:cubicBezTo>
                  <a:cubicBezTo>
                    <a:pt x="192" y="9474"/>
                    <a:pt x="-240" y="9095"/>
                    <a:pt x="192" y="8716"/>
                  </a:cubicBezTo>
                  <a:cubicBezTo>
                    <a:pt x="624" y="1895"/>
                    <a:pt x="624" y="1895"/>
                    <a:pt x="624" y="1895"/>
                  </a:cubicBezTo>
                  <a:cubicBezTo>
                    <a:pt x="624" y="1516"/>
                    <a:pt x="624" y="1516"/>
                    <a:pt x="1056" y="1516"/>
                  </a:cubicBezTo>
                  <a:cubicBezTo>
                    <a:pt x="12288" y="2274"/>
                    <a:pt x="12288" y="2274"/>
                    <a:pt x="12288" y="2274"/>
                  </a:cubicBezTo>
                  <a:cubicBezTo>
                    <a:pt x="12288" y="2274"/>
                    <a:pt x="12720" y="1895"/>
                    <a:pt x="12720" y="1516"/>
                  </a:cubicBezTo>
                  <a:cubicBezTo>
                    <a:pt x="12720" y="758"/>
                    <a:pt x="12720" y="0"/>
                    <a:pt x="13152" y="0"/>
                  </a:cubicBezTo>
                  <a:cubicBezTo>
                    <a:pt x="17472" y="379"/>
                    <a:pt x="17472" y="379"/>
                    <a:pt x="17472" y="379"/>
                  </a:cubicBezTo>
                  <a:cubicBezTo>
                    <a:pt x="17472" y="379"/>
                    <a:pt x="17472" y="1137"/>
                    <a:pt x="17472" y="1516"/>
                  </a:cubicBezTo>
                  <a:cubicBezTo>
                    <a:pt x="17472" y="1895"/>
                    <a:pt x="17472" y="2653"/>
                    <a:pt x="17904" y="2653"/>
                  </a:cubicBezTo>
                  <a:cubicBezTo>
                    <a:pt x="21360" y="3032"/>
                    <a:pt x="21360" y="3032"/>
                    <a:pt x="21360" y="3032"/>
                  </a:cubicBezTo>
                  <a:cubicBezTo>
                    <a:pt x="21360" y="3032"/>
                    <a:pt x="21360" y="3032"/>
                    <a:pt x="21360" y="3411"/>
                  </a:cubicBezTo>
                  <a:cubicBezTo>
                    <a:pt x="20496" y="12126"/>
                    <a:pt x="20496" y="12126"/>
                    <a:pt x="20496" y="12126"/>
                  </a:cubicBezTo>
                  <a:cubicBezTo>
                    <a:pt x="20496" y="12505"/>
                    <a:pt x="20496" y="12505"/>
                    <a:pt x="20064" y="12505"/>
                  </a:cubicBezTo>
                  <a:lnTo>
                    <a:pt x="16608" y="12126"/>
                  </a:lnTo>
                  <a:close/>
                </a:path>
              </a:pathLst>
            </a:custGeom>
            <a:solidFill>
              <a:srgbClr val="A79E9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50" name="Shape 1750"/>
            <p:cNvSpPr/>
            <p:nvPr/>
          </p:nvSpPr>
          <p:spPr>
            <a:xfrm>
              <a:off x="1809219" y="1165225"/>
              <a:ext cx="235482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021"/>
                  </a:moveTo>
                  <a:cubicBezTo>
                    <a:pt x="11424" y="14021"/>
                    <a:pt x="11424" y="14021"/>
                    <a:pt x="11424" y="12126"/>
                  </a:cubicBezTo>
                  <a:cubicBezTo>
                    <a:pt x="11424" y="12126"/>
                    <a:pt x="11424" y="11747"/>
                    <a:pt x="11424" y="11747"/>
                  </a:cubicBezTo>
                  <a:cubicBezTo>
                    <a:pt x="9696" y="11747"/>
                    <a:pt x="9696" y="11747"/>
                    <a:pt x="9696" y="11747"/>
                  </a:cubicBezTo>
                  <a:cubicBezTo>
                    <a:pt x="9264" y="11747"/>
                    <a:pt x="9264" y="11747"/>
                    <a:pt x="9264" y="11747"/>
                  </a:cubicBezTo>
                  <a:cubicBezTo>
                    <a:pt x="9264" y="12126"/>
                    <a:pt x="9264" y="12126"/>
                    <a:pt x="9264" y="12126"/>
                  </a:cubicBezTo>
                  <a:lnTo>
                    <a:pt x="11424" y="14021"/>
                  </a:lnTo>
                  <a:close/>
                  <a:moveTo>
                    <a:pt x="16608" y="12126"/>
                  </a:moveTo>
                  <a:cubicBezTo>
                    <a:pt x="16608" y="12126"/>
                    <a:pt x="16608" y="12505"/>
                    <a:pt x="16176" y="12505"/>
                  </a:cubicBezTo>
                  <a:cubicBezTo>
                    <a:pt x="15744" y="21221"/>
                    <a:pt x="15744" y="21221"/>
                    <a:pt x="15744" y="21221"/>
                  </a:cubicBezTo>
                  <a:cubicBezTo>
                    <a:pt x="15312" y="21221"/>
                    <a:pt x="15312" y="21600"/>
                    <a:pt x="15312" y="21600"/>
                  </a:cubicBezTo>
                  <a:cubicBezTo>
                    <a:pt x="10992" y="21221"/>
                    <a:pt x="10992" y="21221"/>
                    <a:pt x="10992" y="21221"/>
                  </a:cubicBezTo>
                  <a:cubicBezTo>
                    <a:pt x="10560" y="20842"/>
                    <a:pt x="10560" y="20842"/>
                    <a:pt x="10560" y="20842"/>
                  </a:cubicBezTo>
                  <a:cubicBezTo>
                    <a:pt x="192" y="9474"/>
                    <a:pt x="192" y="9474"/>
                    <a:pt x="192" y="9474"/>
                  </a:cubicBezTo>
                  <a:cubicBezTo>
                    <a:pt x="192" y="9474"/>
                    <a:pt x="-240" y="9095"/>
                    <a:pt x="192" y="8716"/>
                  </a:cubicBezTo>
                  <a:cubicBezTo>
                    <a:pt x="624" y="1895"/>
                    <a:pt x="624" y="1895"/>
                    <a:pt x="624" y="1895"/>
                  </a:cubicBezTo>
                  <a:cubicBezTo>
                    <a:pt x="624" y="1516"/>
                    <a:pt x="624" y="1516"/>
                    <a:pt x="1056" y="1516"/>
                  </a:cubicBezTo>
                  <a:cubicBezTo>
                    <a:pt x="12288" y="2274"/>
                    <a:pt x="12288" y="2274"/>
                    <a:pt x="12288" y="2274"/>
                  </a:cubicBezTo>
                  <a:cubicBezTo>
                    <a:pt x="12288" y="2274"/>
                    <a:pt x="12720" y="1895"/>
                    <a:pt x="12720" y="1516"/>
                  </a:cubicBezTo>
                  <a:cubicBezTo>
                    <a:pt x="12720" y="758"/>
                    <a:pt x="12720" y="0"/>
                    <a:pt x="13152" y="0"/>
                  </a:cubicBezTo>
                  <a:cubicBezTo>
                    <a:pt x="17472" y="379"/>
                    <a:pt x="17472" y="379"/>
                    <a:pt x="17472" y="379"/>
                  </a:cubicBezTo>
                  <a:cubicBezTo>
                    <a:pt x="17472" y="379"/>
                    <a:pt x="17472" y="1137"/>
                    <a:pt x="17472" y="1516"/>
                  </a:cubicBezTo>
                  <a:cubicBezTo>
                    <a:pt x="17472" y="1895"/>
                    <a:pt x="17472" y="2653"/>
                    <a:pt x="17904" y="2653"/>
                  </a:cubicBezTo>
                  <a:cubicBezTo>
                    <a:pt x="21360" y="3032"/>
                    <a:pt x="21360" y="3032"/>
                    <a:pt x="21360" y="3032"/>
                  </a:cubicBezTo>
                  <a:cubicBezTo>
                    <a:pt x="21360" y="3032"/>
                    <a:pt x="21360" y="3032"/>
                    <a:pt x="21360" y="3411"/>
                  </a:cubicBezTo>
                  <a:cubicBezTo>
                    <a:pt x="20496" y="12126"/>
                    <a:pt x="20496" y="12126"/>
                    <a:pt x="20496" y="12126"/>
                  </a:cubicBezTo>
                  <a:cubicBezTo>
                    <a:pt x="20496" y="12505"/>
                    <a:pt x="20496" y="12505"/>
                    <a:pt x="20064" y="12505"/>
                  </a:cubicBezTo>
                  <a:lnTo>
                    <a:pt x="16608" y="12126"/>
                  </a:lnTo>
                  <a:close/>
                </a:path>
              </a:pathLst>
            </a:custGeom>
            <a:solidFill>
              <a:srgbClr val="A9A19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51" name="Shape 1751"/>
            <p:cNvSpPr/>
            <p:nvPr/>
          </p:nvSpPr>
          <p:spPr>
            <a:xfrm>
              <a:off x="1809219" y="1165225"/>
              <a:ext cx="235482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021"/>
                  </a:moveTo>
                  <a:cubicBezTo>
                    <a:pt x="11424" y="14021"/>
                    <a:pt x="11424" y="14021"/>
                    <a:pt x="11424" y="12126"/>
                  </a:cubicBezTo>
                  <a:cubicBezTo>
                    <a:pt x="11424" y="12126"/>
                    <a:pt x="11424" y="11747"/>
                    <a:pt x="11424" y="11747"/>
                  </a:cubicBezTo>
                  <a:cubicBezTo>
                    <a:pt x="9696" y="11747"/>
                    <a:pt x="9696" y="11747"/>
                    <a:pt x="9696" y="11747"/>
                  </a:cubicBezTo>
                  <a:cubicBezTo>
                    <a:pt x="9264" y="11747"/>
                    <a:pt x="9264" y="11747"/>
                    <a:pt x="9264" y="11747"/>
                  </a:cubicBezTo>
                  <a:cubicBezTo>
                    <a:pt x="9264" y="12126"/>
                    <a:pt x="9264" y="12126"/>
                    <a:pt x="9264" y="12126"/>
                  </a:cubicBezTo>
                  <a:lnTo>
                    <a:pt x="11424" y="14021"/>
                  </a:lnTo>
                  <a:close/>
                  <a:moveTo>
                    <a:pt x="16608" y="12126"/>
                  </a:moveTo>
                  <a:cubicBezTo>
                    <a:pt x="16608" y="12126"/>
                    <a:pt x="16608" y="12505"/>
                    <a:pt x="16176" y="12505"/>
                  </a:cubicBezTo>
                  <a:cubicBezTo>
                    <a:pt x="15744" y="21221"/>
                    <a:pt x="15744" y="21221"/>
                    <a:pt x="15744" y="21221"/>
                  </a:cubicBezTo>
                  <a:cubicBezTo>
                    <a:pt x="15312" y="21221"/>
                    <a:pt x="15312" y="21600"/>
                    <a:pt x="15312" y="21600"/>
                  </a:cubicBezTo>
                  <a:cubicBezTo>
                    <a:pt x="10992" y="21221"/>
                    <a:pt x="10992" y="21221"/>
                    <a:pt x="10992" y="21221"/>
                  </a:cubicBezTo>
                  <a:cubicBezTo>
                    <a:pt x="10560" y="20842"/>
                    <a:pt x="10560" y="20842"/>
                    <a:pt x="10560" y="20842"/>
                  </a:cubicBezTo>
                  <a:cubicBezTo>
                    <a:pt x="192" y="9474"/>
                    <a:pt x="192" y="9474"/>
                    <a:pt x="192" y="9474"/>
                  </a:cubicBezTo>
                  <a:cubicBezTo>
                    <a:pt x="192" y="9474"/>
                    <a:pt x="-240" y="9095"/>
                    <a:pt x="192" y="8716"/>
                  </a:cubicBezTo>
                  <a:cubicBezTo>
                    <a:pt x="624" y="1895"/>
                    <a:pt x="624" y="1895"/>
                    <a:pt x="624" y="1895"/>
                  </a:cubicBezTo>
                  <a:cubicBezTo>
                    <a:pt x="624" y="1516"/>
                    <a:pt x="624" y="1516"/>
                    <a:pt x="1056" y="1516"/>
                  </a:cubicBezTo>
                  <a:cubicBezTo>
                    <a:pt x="12288" y="2274"/>
                    <a:pt x="12288" y="2274"/>
                    <a:pt x="12288" y="2274"/>
                  </a:cubicBezTo>
                  <a:cubicBezTo>
                    <a:pt x="12288" y="2274"/>
                    <a:pt x="12720" y="1895"/>
                    <a:pt x="12720" y="1516"/>
                  </a:cubicBezTo>
                  <a:cubicBezTo>
                    <a:pt x="12720" y="758"/>
                    <a:pt x="12720" y="0"/>
                    <a:pt x="13152" y="0"/>
                  </a:cubicBezTo>
                  <a:cubicBezTo>
                    <a:pt x="17472" y="379"/>
                    <a:pt x="17472" y="379"/>
                    <a:pt x="17472" y="379"/>
                  </a:cubicBezTo>
                  <a:cubicBezTo>
                    <a:pt x="17472" y="379"/>
                    <a:pt x="17472" y="1137"/>
                    <a:pt x="17472" y="1516"/>
                  </a:cubicBezTo>
                  <a:cubicBezTo>
                    <a:pt x="17472" y="1895"/>
                    <a:pt x="17472" y="2653"/>
                    <a:pt x="17904" y="2653"/>
                  </a:cubicBezTo>
                  <a:cubicBezTo>
                    <a:pt x="21360" y="3032"/>
                    <a:pt x="21360" y="3032"/>
                    <a:pt x="21360" y="3032"/>
                  </a:cubicBezTo>
                  <a:cubicBezTo>
                    <a:pt x="21360" y="3032"/>
                    <a:pt x="21360" y="3032"/>
                    <a:pt x="21360" y="3411"/>
                  </a:cubicBezTo>
                  <a:cubicBezTo>
                    <a:pt x="20496" y="12126"/>
                    <a:pt x="20496" y="12126"/>
                    <a:pt x="20496" y="12126"/>
                  </a:cubicBezTo>
                  <a:cubicBezTo>
                    <a:pt x="20496" y="12505"/>
                    <a:pt x="20496" y="12505"/>
                    <a:pt x="20064" y="12505"/>
                  </a:cubicBezTo>
                  <a:lnTo>
                    <a:pt x="16608" y="12126"/>
                  </a:lnTo>
                  <a:close/>
                </a:path>
              </a:pathLst>
            </a:custGeom>
            <a:solidFill>
              <a:srgbClr val="ABA39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52" name="Shape 1752"/>
            <p:cNvSpPr/>
            <p:nvPr/>
          </p:nvSpPr>
          <p:spPr>
            <a:xfrm>
              <a:off x="1809219" y="1165225"/>
              <a:ext cx="235482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021"/>
                  </a:moveTo>
                  <a:cubicBezTo>
                    <a:pt x="11424" y="14021"/>
                    <a:pt x="11424" y="14021"/>
                    <a:pt x="11424" y="12126"/>
                  </a:cubicBezTo>
                  <a:cubicBezTo>
                    <a:pt x="11424" y="12126"/>
                    <a:pt x="11424" y="11747"/>
                    <a:pt x="11424" y="11747"/>
                  </a:cubicBezTo>
                  <a:cubicBezTo>
                    <a:pt x="9696" y="11747"/>
                    <a:pt x="9696" y="11747"/>
                    <a:pt x="9696" y="11747"/>
                  </a:cubicBezTo>
                  <a:cubicBezTo>
                    <a:pt x="9264" y="11747"/>
                    <a:pt x="9264" y="11747"/>
                    <a:pt x="9264" y="11747"/>
                  </a:cubicBezTo>
                  <a:cubicBezTo>
                    <a:pt x="9264" y="12126"/>
                    <a:pt x="9264" y="12126"/>
                    <a:pt x="9264" y="12126"/>
                  </a:cubicBezTo>
                  <a:lnTo>
                    <a:pt x="11424" y="14021"/>
                  </a:lnTo>
                  <a:close/>
                  <a:moveTo>
                    <a:pt x="16608" y="12126"/>
                  </a:moveTo>
                  <a:cubicBezTo>
                    <a:pt x="16608" y="12126"/>
                    <a:pt x="16608" y="12505"/>
                    <a:pt x="16176" y="12505"/>
                  </a:cubicBezTo>
                  <a:cubicBezTo>
                    <a:pt x="15744" y="21221"/>
                    <a:pt x="15744" y="21221"/>
                    <a:pt x="15744" y="21221"/>
                  </a:cubicBezTo>
                  <a:cubicBezTo>
                    <a:pt x="15312" y="21221"/>
                    <a:pt x="15312" y="21600"/>
                    <a:pt x="15312" y="21600"/>
                  </a:cubicBezTo>
                  <a:cubicBezTo>
                    <a:pt x="10992" y="21221"/>
                    <a:pt x="10992" y="21221"/>
                    <a:pt x="10992" y="21221"/>
                  </a:cubicBezTo>
                  <a:cubicBezTo>
                    <a:pt x="10560" y="20842"/>
                    <a:pt x="10560" y="20842"/>
                    <a:pt x="10560" y="20842"/>
                  </a:cubicBezTo>
                  <a:cubicBezTo>
                    <a:pt x="192" y="9474"/>
                    <a:pt x="192" y="9474"/>
                    <a:pt x="192" y="9474"/>
                  </a:cubicBezTo>
                  <a:cubicBezTo>
                    <a:pt x="192" y="9474"/>
                    <a:pt x="-240" y="9095"/>
                    <a:pt x="192" y="8716"/>
                  </a:cubicBezTo>
                  <a:cubicBezTo>
                    <a:pt x="624" y="1895"/>
                    <a:pt x="624" y="1895"/>
                    <a:pt x="624" y="1895"/>
                  </a:cubicBezTo>
                  <a:cubicBezTo>
                    <a:pt x="624" y="1516"/>
                    <a:pt x="624" y="1516"/>
                    <a:pt x="1056" y="1516"/>
                  </a:cubicBezTo>
                  <a:cubicBezTo>
                    <a:pt x="12288" y="2274"/>
                    <a:pt x="12288" y="2274"/>
                    <a:pt x="12288" y="2274"/>
                  </a:cubicBezTo>
                  <a:cubicBezTo>
                    <a:pt x="12288" y="2274"/>
                    <a:pt x="12720" y="1895"/>
                    <a:pt x="12720" y="1516"/>
                  </a:cubicBezTo>
                  <a:cubicBezTo>
                    <a:pt x="12720" y="758"/>
                    <a:pt x="12720" y="0"/>
                    <a:pt x="13152" y="0"/>
                  </a:cubicBezTo>
                  <a:cubicBezTo>
                    <a:pt x="17472" y="379"/>
                    <a:pt x="17472" y="379"/>
                    <a:pt x="17472" y="379"/>
                  </a:cubicBezTo>
                  <a:cubicBezTo>
                    <a:pt x="17472" y="379"/>
                    <a:pt x="17472" y="1137"/>
                    <a:pt x="17472" y="1516"/>
                  </a:cubicBezTo>
                  <a:cubicBezTo>
                    <a:pt x="17472" y="1895"/>
                    <a:pt x="17472" y="2653"/>
                    <a:pt x="17904" y="2653"/>
                  </a:cubicBezTo>
                  <a:cubicBezTo>
                    <a:pt x="21360" y="3032"/>
                    <a:pt x="21360" y="3032"/>
                    <a:pt x="21360" y="3032"/>
                  </a:cubicBezTo>
                  <a:cubicBezTo>
                    <a:pt x="21360" y="3032"/>
                    <a:pt x="21360" y="3032"/>
                    <a:pt x="21360" y="3411"/>
                  </a:cubicBezTo>
                  <a:cubicBezTo>
                    <a:pt x="20496" y="12126"/>
                    <a:pt x="20496" y="12126"/>
                    <a:pt x="20496" y="12126"/>
                  </a:cubicBezTo>
                  <a:cubicBezTo>
                    <a:pt x="20496" y="12505"/>
                    <a:pt x="20496" y="12505"/>
                    <a:pt x="20064" y="12505"/>
                  </a:cubicBezTo>
                  <a:lnTo>
                    <a:pt x="16608" y="12126"/>
                  </a:lnTo>
                  <a:close/>
                </a:path>
              </a:pathLst>
            </a:custGeom>
            <a:solidFill>
              <a:srgbClr val="ADA5A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53" name="Shape 1753"/>
            <p:cNvSpPr/>
            <p:nvPr/>
          </p:nvSpPr>
          <p:spPr>
            <a:xfrm>
              <a:off x="1809219" y="1165225"/>
              <a:ext cx="235482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021"/>
                  </a:moveTo>
                  <a:cubicBezTo>
                    <a:pt x="11424" y="14021"/>
                    <a:pt x="11424" y="14021"/>
                    <a:pt x="11424" y="12126"/>
                  </a:cubicBezTo>
                  <a:cubicBezTo>
                    <a:pt x="11424" y="12126"/>
                    <a:pt x="11424" y="11747"/>
                    <a:pt x="11424" y="11747"/>
                  </a:cubicBezTo>
                  <a:cubicBezTo>
                    <a:pt x="9696" y="11747"/>
                    <a:pt x="9696" y="11747"/>
                    <a:pt x="9696" y="11747"/>
                  </a:cubicBezTo>
                  <a:cubicBezTo>
                    <a:pt x="9264" y="11747"/>
                    <a:pt x="9264" y="11747"/>
                    <a:pt x="9264" y="11747"/>
                  </a:cubicBezTo>
                  <a:cubicBezTo>
                    <a:pt x="9264" y="12126"/>
                    <a:pt x="9264" y="12126"/>
                    <a:pt x="9264" y="12126"/>
                  </a:cubicBezTo>
                  <a:lnTo>
                    <a:pt x="11424" y="14021"/>
                  </a:lnTo>
                  <a:close/>
                  <a:moveTo>
                    <a:pt x="16608" y="12126"/>
                  </a:moveTo>
                  <a:cubicBezTo>
                    <a:pt x="16608" y="12126"/>
                    <a:pt x="16608" y="12505"/>
                    <a:pt x="16176" y="12505"/>
                  </a:cubicBezTo>
                  <a:cubicBezTo>
                    <a:pt x="15744" y="21221"/>
                    <a:pt x="15744" y="21221"/>
                    <a:pt x="15744" y="21221"/>
                  </a:cubicBezTo>
                  <a:cubicBezTo>
                    <a:pt x="15312" y="21221"/>
                    <a:pt x="15312" y="21600"/>
                    <a:pt x="15312" y="21600"/>
                  </a:cubicBezTo>
                  <a:cubicBezTo>
                    <a:pt x="10992" y="21221"/>
                    <a:pt x="10992" y="21221"/>
                    <a:pt x="10992" y="21221"/>
                  </a:cubicBezTo>
                  <a:cubicBezTo>
                    <a:pt x="10560" y="20842"/>
                    <a:pt x="10560" y="20842"/>
                    <a:pt x="10560" y="20842"/>
                  </a:cubicBezTo>
                  <a:cubicBezTo>
                    <a:pt x="192" y="9474"/>
                    <a:pt x="192" y="9474"/>
                    <a:pt x="192" y="9474"/>
                  </a:cubicBezTo>
                  <a:cubicBezTo>
                    <a:pt x="192" y="9474"/>
                    <a:pt x="-240" y="9095"/>
                    <a:pt x="192" y="8716"/>
                  </a:cubicBezTo>
                  <a:cubicBezTo>
                    <a:pt x="624" y="1895"/>
                    <a:pt x="624" y="1895"/>
                    <a:pt x="624" y="1895"/>
                  </a:cubicBezTo>
                  <a:cubicBezTo>
                    <a:pt x="624" y="1516"/>
                    <a:pt x="624" y="1516"/>
                    <a:pt x="1056" y="1516"/>
                  </a:cubicBezTo>
                  <a:cubicBezTo>
                    <a:pt x="12288" y="2274"/>
                    <a:pt x="12288" y="2274"/>
                    <a:pt x="12288" y="2274"/>
                  </a:cubicBezTo>
                  <a:cubicBezTo>
                    <a:pt x="12288" y="2274"/>
                    <a:pt x="12720" y="1895"/>
                    <a:pt x="12720" y="1516"/>
                  </a:cubicBezTo>
                  <a:cubicBezTo>
                    <a:pt x="12720" y="758"/>
                    <a:pt x="12720" y="0"/>
                    <a:pt x="13152" y="0"/>
                  </a:cubicBezTo>
                  <a:cubicBezTo>
                    <a:pt x="17472" y="379"/>
                    <a:pt x="17472" y="379"/>
                    <a:pt x="17472" y="379"/>
                  </a:cubicBezTo>
                  <a:cubicBezTo>
                    <a:pt x="17472" y="379"/>
                    <a:pt x="17472" y="1137"/>
                    <a:pt x="17472" y="1516"/>
                  </a:cubicBezTo>
                  <a:cubicBezTo>
                    <a:pt x="17472" y="1895"/>
                    <a:pt x="17472" y="2653"/>
                    <a:pt x="17904" y="2653"/>
                  </a:cubicBezTo>
                  <a:cubicBezTo>
                    <a:pt x="21360" y="3032"/>
                    <a:pt x="21360" y="3032"/>
                    <a:pt x="21360" y="3032"/>
                  </a:cubicBezTo>
                  <a:cubicBezTo>
                    <a:pt x="21360" y="3032"/>
                    <a:pt x="21360" y="3032"/>
                    <a:pt x="21360" y="3411"/>
                  </a:cubicBezTo>
                  <a:cubicBezTo>
                    <a:pt x="20496" y="12126"/>
                    <a:pt x="20496" y="12126"/>
                    <a:pt x="20496" y="12126"/>
                  </a:cubicBezTo>
                  <a:cubicBezTo>
                    <a:pt x="20496" y="12505"/>
                    <a:pt x="20496" y="12505"/>
                    <a:pt x="20064" y="12505"/>
                  </a:cubicBezTo>
                  <a:lnTo>
                    <a:pt x="16608" y="12126"/>
                  </a:lnTo>
                  <a:close/>
                </a:path>
              </a:pathLst>
            </a:custGeom>
            <a:solidFill>
              <a:srgbClr val="AFA7A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54" name="Shape 1754"/>
            <p:cNvSpPr/>
            <p:nvPr/>
          </p:nvSpPr>
          <p:spPr>
            <a:xfrm>
              <a:off x="1809219" y="1165225"/>
              <a:ext cx="235482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021"/>
                  </a:moveTo>
                  <a:cubicBezTo>
                    <a:pt x="11424" y="14021"/>
                    <a:pt x="11424" y="14021"/>
                    <a:pt x="11424" y="12126"/>
                  </a:cubicBezTo>
                  <a:cubicBezTo>
                    <a:pt x="11424" y="12126"/>
                    <a:pt x="11424" y="11747"/>
                    <a:pt x="11424" y="11747"/>
                  </a:cubicBezTo>
                  <a:cubicBezTo>
                    <a:pt x="9696" y="11747"/>
                    <a:pt x="9696" y="11747"/>
                    <a:pt x="9696" y="11747"/>
                  </a:cubicBezTo>
                  <a:cubicBezTo>
                    <a:pt x="9264" y="11747"/>
                    <a:pt x="9264" y="11747"/>
                    <a:pt x="9264" y="11747"/>
                  </a:cubicBezTo>
                  <a:cubicBezTo>
                    <a:pt x="9264" y="12126"/>
                    <a:pt x="9264" y="12126"/>
                    <a:pt x="9264" y="12126"/>
                  </a:cubicBezTo>
                  <a:lnTo>
                    <a:pt x="11424" y="14021"/>
                  </a:lnTo>
                  <a:close/>
                  <a:moveTo>
                    <a:pt x="16608" y="12126"/>
                  </a:moveTo>
                  <a:cubicBezTo>
                    <a:pt x="16608" y="12126"/>
                    <a:pt x="16608" y="12505"/>
                    <a:pt x="16176" y="12505"/>
                  </a:cubicBezTo>
                  <a:cubicBezTo>
                    <a:pt x="15744" y="21221"/>
                    <a:pt x="15744" y="21221"/>
                    <a:pt x="15744" y="21221"/>
                  </a:cubicBezTo>
                  <a:cubicBezTo>
                    <a:pt x="15744" y="21221"/>
                    <a:pt x="15312" y="21600"/>
                    <a:pt x="15312" y="21600"/>
                  </a:cubicBezTo>
                  <a:cubicBezTo>
                    <a:pt x="10992" y="21221"/>
                    <a:pt x="10992" y="21221"/>
                    <a:pt x="10992" y="21221"/>
                  </a:cubicBezTo>
                  <a:cubicBezTo>
                    <a:pt x="10560" y="20842"/>
                    <a:pt x="10560" y="20842"/>
                    <a:pt x="10560" y="20842"/>
                  </a:cubicBezTo>
                  <a:cubicBezTo>
                    <a:pt x="192" y="9474"/>
                    <a:pt x="192" y="9474"/>
                    <a:pt x="192" y="9474"/>
                  </a:cubicBezTo>
                  <a:cubicBezTo>
                    <a:pt x="192" y="9474"/>
                    <a:pt x="-240" y="9095"/>
                    <a:pt x="192" y="8716"/>
                  </a:cubicBezTo>
                  <a:cubicBezTo>
                    <a:pt x="624" y="1895"/>
                    <a:pt x="624" y="1895"/>
                    <a:pt x="624" y="1895"/>
                  </a:cubicBezTo>
                  <a:cubicBezTo>
                    <a:pt x="624" y="1516"/>
                    <a:pt x="624" y="1516"/>
                    <a:pt x="1056" y="1516"/>
                  </a:cubicBezTo>
                  <a:cubicBezTo>
                    <a:pt x="12288" y="2274"/>
                    <a:pt x="12288" y="2274"/>
                    <a:pt x="12288" y="2274"/>
                  </a:cubicBezTo>
                  <a:cubicBezTo>
                    <a:pt x="12288" y="2274"/>
                    <a:pt x="12720" y="1895"/>
                    <a:pt x="12720" y="1516"/>
                  </a:cubicBezTo>
                  <a:cubicBezTo>
                    <a:pt x="12720" y="758"/>
                    <a:pt x="12720" y="0"/>
                    <a:pt x="13152" y="0"/>
                  </a:cubicBezTo>
                  <a:cubicBezTo>
                    <a:pt x="17472" y="379"/>
                    <a:pt x="17472" y="379"/>
                    <a:pt x="17472" y="379"/>
                  </a:cubicBezTo>
                  <a:cubicBezTo>
                    <a:pt x="17472" y="379"/>
                    <a:pt x="17472" y="1137"/>
                    <a:pt x="17472" y="1516"/>
                  </a:cubicBezTo>
                  <a:cubicBezTo>
                    <a:pt x="17472" y="1895"/>
                    <a:pt x="17472" y="2653"/>
                    <a:pt x="17904" y="2653"/>
                  </a:cubicBezTo>
                  <a:cubicBezTo>
                    <a:pt x="21360" y="3032"/>
                    <a:pt x="21360" y="3032"/>
                    <a:pt x="21360" y="3032"/>
                  </a:cubicBezTo>
                  <a:cubicBezTo>
                    <a:pt x="21360" y="3032"/>
                    <a:pt x="21360" y="3032"/>
                    <a:pt x="21360" y="3411"/>
                  </a:cubicBezTo>
                  <a:cubicBezTo>
                    <a:pt x="20496" y="12126"/>
                    <a:pt x="20496" y="12126"/>
                    <a:pt x="20496" y="12126"/>
                  </a:cubicBezTo>
                  <a:cubicBezTo>
                    <a:pt x="20496" y="12505"/>
                    <a:pt x="20496" y="12505"/>
                    <a:pt x="20064" y="12505"/>
                  </a:cubicBezTo>
                  <a:lnTo>
                    <a:pt x="16608" y="12126"/>
                  </a:lnTo>
                  <a:close/>
                </a:path>
              </a:pathLst>
            </a:custGeom>
            <a:solidFill>
              <a:srgbClr val="B1AAA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55" name="Shape 1755"/>
            <p:cNvSpPr/>
            <p:nvPr/>
          </p:nvSpPr>
          <p:spPr>
            <a:xfrm>
              <a:off x="1809219" y="1165225"/>
              <a:ext cx="235482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021"/>
                  </a:moveTo>
                  <a:cubicBezTo>
                    <a:pt x="11424" y="14021"/>
                    <a:pt x="11424" y="14021"/>
                    <a:pt x="11424" y="12126"/>
                  </a:cubicBezTo>
                  <a:cubicBezTo>
                    <a:pt x="11424" y="12126"/>
                    <a:pt x="11424" y="11747"/>
                    <a:pt x="11424" y="11747"/>
                  </a:cubicBezTo>
                  <a:cubicBezTo>
                    <a:pt x="9696" y="11747"/>
                    <a:pt x="9696" y="11747"/>
                    <a:pt x="9696" y="11747"/>
                  </a:cubicBezTo>
                  <a:cubicBezTo>
                    <a:pt x="9264" y="11747"/>
                    <a:pt x="9264" y="11747"/>
                    <a:pt x="9264" y="11747"/>
                  </a:cubicBezTo>
                  <a:cubicBezTo>
                    <a:pt x="9264" y="12126"/>
                    <a:pt x="9264" y="12126"/>
                    <a:pt x="9264" y="12126"/>
                  </a:cubicBezTo>
                  <a:lnTo>
                    <a:pt x="11424" y="14021"/>
                  </a:lnTo>
                  <a:close/>
                  <a:moveTo>
                    <a:pt x="16608" y="12126"/>
                  </a:moveTo>
                  <a:cubicBezTo>
                    <a:pt x="16608" y="12126"/>
                    <a:pt x="16608" y="12505"/>
                    <a:pt x="16176" y="12505"/>
                  </a:cubicBezTo>
                  <a:cubicBezTo>
                    <a:pt x="15744" y="21221"/>
                    <a:pt x="15744" y="21221"/>
                    <a:pt x="15744" y="21221"/>
                  </a:cubicBezTo>
                  <a:cubicBezTo>
                    <a:pt x="15744" y="21221"/>
                    <a:pt x="15312" y="21600"/>
                    <a:pt x="15312" y="21600"/>
                  </a:cubicBezTo>
                  <a:cubicBezTo>
                    <a:pt x="10992" y="21221"/>
                    <a:pt x="10992" y="21221"/>
                    <a:pt x="10992" y="21221"/>
                  </a:cubicBezTo>
                  <a:cubicBezTo>
                    <a:pt x="10560" y="20842"/>
                    <a:pt x="10560" y="20842"/>
                    <a:pt x="10560" y="20842"/>
                  </a:cubicBezTo>
                  <a:cubicBezTo>
                    <a:pt x="192" y="9474"/>
                    <a:pt x="192" y="9474"/>
                    <a:pt x="192" y="9474"/>
                  </a:cubicBezTo>
                  <a:cubicBezTo>
                    <a:pt x="192" y="9095"/>
                    <a:pt x="-240" y="9095"/>
                    <a:pt x="192" y="8716"/>
                  </a:cubicBezTo>
                  <a:cubicBezTo>
                    <a:pt x="624" y="1895"/>
                    <a:pt x="624" y="1895"/>
                    <a:pt x="624" y="1895"/>
                  </a:cubicBezTo>
                  <a:cubicBezTo>
                    <a:pt x="624" y="1516"/>
                    <a:pt x="624" y="1516"/>
                    <a:pt x="1056" y="1516"/>
                  </a:cubicBezTo>
                  <a:cubicBezTo>
                    <a:pt x="12288" y="2274"/>
                    <a:pt x="12288" y="2274"/>
                    <a:pt x="12288" y="2274"/>
                  </a:cubicBezTo>
                  <a:cubicBezTo>
                    <a:pt x="12288" y="2274"/>
                    <a:pt x="12720" y="1895"/>
                    <a:pt x="12720" y="1516"/>
                  </a:cubicBezTo>
                  <a:cubicBezTo>
                    <a:pt x="12720" y="758"/>
                    <a:pt x="12720" y="0"/>
                    <a:pt x="13152" y="0"/>
                  </a:cubicBezTo>
                  <a:cubicBezTo>
                    <a:pt x="17472" y="379"/>
                    <a:pt x="17472" y="379"/>
                    <a:pt x="17472" y="379"/>
                  </a:cubicBezTo>
                  <a:cubicBezTo>
                    <a:pt x="17472" y="379"/>
                    <a:pt x="17472" y="1137"/>
                    <a:pt x="17472" y="1516"/>
                  </a:cubicBezTo>
                  <a:cubicBezTo>
                    <a:pt x="17472" y="1895"/>
                    <a:pt x="17472" y="2653"/>
                    <a:pt x="17904" y="2653"/>
                  </a:cubicBezTo>
                  <a:cubicBezTo>
                    <a:pt x="21360" y="3032"/>
                    <a:pt x="21360" y="3032"/>
                    <a:pt x="21360" y="3032"/>
                  </a:cubicBezTo>
                  <a:cubicBezTo>
                    <a:pt x="21360" y="3032"/>
                    <a:pt x="21360" y="3032"/>
                    <a:pt x="21360" y="3411"/>
                  </a:cubicBezTo>
                  <a:cubicBezTo>
                    <a:pt x="20496" y="12126"/>
                    <a:pt x="20496" y="12126"/>
                    <a:pt x="20496" y="12126"/>
                  </a:cubicBezTo>
                  <a:cubicBezTo>
                    <a:pt x="20496" y="12505"/>
                    <a:pt x="20496" y="12505"/>
                    <a:pt x="20064" y="12505"/>
                  </a:cubicBezTo>
                  <a:lnTo>
                    <a:pt x="16608" y="12126"/>
                  </a:lnTo>
                  <a:close/>
                </a:path>
              </a:pathLst>
            </a:custGeom>
            <a:solidFill>
              <a:srgbClr val="B4ACA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56" name="Shape 1756"/>
            <p:cNvSpPr/>
            <p:nvPr/>
          </p:nvSpPr>
          <p:spPr>
            <a:xfrm>
              <a:off x="1809219" y="1165225"/>
              <a:ext cx="235482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021"/>
                  </a:moveTo>
                  <a:cubicBezTo>
                    <a:pt x="11424" y="14021"/>
                    <a:pt x="11424" y="14021"/>
                    <a:pt x="11424" y="12126"/>
                  </a:cubicBezTo>
                  <a:cubicBezTo>
                    <a:pt x="11424" y="12126"/>
                    <a:pt x="11424" y="11747"/>
                    <a:pt x="11424" y="11747"/>
                  </a:cubicBezTo>
                  <a:cubicBezTo>
                    <a:pt x="9696" y="11747"/>
                    <a:pt x="9696" y="11747"/>
                    <a:pt x="9696" y="11747"/>
                  </a:cubicBezTo>
                  <a:cubicBezTo>
                    <a:pt x="9264" y="11747"/>
                    <a:pt x="9264" y="11747"/>
                    <a:pt x="9264" y="11747"/>
                  </a:cubicBezTo>
                  <a:cubicBezTo>
                    <a:pt x="9264" y="12126"/>
                    <a:pt x="9264" y="12126"/>
                    <a:pt x="9264" y="12126"/>
                  </a:cubicBezTo>
                  <a:lnTo>
                    <a:pt x="11424" y="14021"/>
                  </a:lnTo>
                  <a:close/>
                  <a:moveTo>
                    <a:pt x="16608" y="12126"/>
                  </a:moveTo>
                  <a:cubicBezTo>
                    <a:pt x="16608" y="12126"/>
                    <a:pt x="16608" y="12505"/>
                    <a:pt x="16176" y="12505"/>
                  </a:cubicBezTo>
                  <a:cubicBezTo>
                    <a:pt x="15744" y="21221"/>
                    <a:pt x="15744" y="21221"/>
                    <a:pt x="15744" y="21221"/>
                  </a:cubicBezTo>
                  <a:cubicBezTo>
                    <a:pt x="15744" y="21221"/>
                    <a:pt x="15312" y="21600"/>
                    <a:pt x="15312" y="21600"/>
                  </a:cubicBezTo>
                  <a:cubicBezTo>
                    <a:pt x="10992" y="21221"/>
                    <a:pt x="10992" y="21221"/>
                    <a:pt x="10992" y="21221"/>
                  </a:cubicBezTo>
                  <a:cubicBezTo>
                    <a:pt x="10560" y="20842"/>
                    <a:pt x="10560" y="20842"/>
                    <a:pt x="10560" y="20842"/>
                  </a:cubicBezTo>
                  <a:cubicBezTo>
                    <a:pt x="192" y="9474"/>
                    <a:pt x="192" y="9474"/>
                    <a:pt x="192" y="9474"/>
                  </a:cubicBezTo>
                  <a:cubicBezTo>
                    <a:pt x="192" y="9095"/>
                    <a:pt x="-240" y="9095"/>
                    <a:pt x="192" y="8716"/>
                  </a:cubicBezTo>
                  <a:cubicBezTo>
                    <a:pt x="624" y="1895"/>
                    <a:pt x="624" y="1895"/>
                    <a:pt x="624" y="1895"/>
                  </a:cubicBezTo>
                  <a:cubicBezTo>
                    <a:pt x="624" y="1516"/>
                    <a:pt x="624" y="1516"/>
                    <a:pt x="1056" y="1516"/>
                  </a:cubicBezTo>
                  <a:cubicBezTo>
                    <a:pt x="12288" y="2274"/>
                    <a:pt x="12288" y="2274"/>
                    <a:pt x="12288" y="2274"/>
                  </a:cubicBezTo>
                  <a:cubicBezTo>
                    <a:pt x="12288" y="2274"/>
                    <a:pt x="12720" y="1895"/>
                    <a:pt x="12720" y="1516"/>
                  </a:cubicBezTo>
                  <a:cubicBezTo>
                    <a:pt x="12720" y="758"/>
                    <a:pt x="12720" y="0"/>
                    <a:pt x="13152" y="0"/>
                  </a:cubicBezTo>
                  <a:cubicBezTo>
                    <a:pt x="17472" y="379"/>
                    <a:pt x="17472" y="379"/>
                    <a:pt x="17472" y="379"/>
                  </a:cubicBezTo>
                  <a:cubicBezTo>
                    <a:pt x="17472" y="379"/>
                    <a:pt x="17472" y="1137"/>
                    <a:pt x="17472" y="1516"/>
                  </a:cubicBezTo>
                  <a:cubicBezTo>
                    <a:pt x="17472" y="1895"/>
                    <a:pt x="17472" y="2653"/>
                    <a:pt x="17904" y="2653"/>
                  </a:cubicBezTo>
                  <a:cubicBezTo>
                    <a:pt x="21360" y="3032"/>
                    <a:pt x="21360" y="3032"/>
                    <a:pt x="21360" y="3032"/>
                  </a:cubicBezTo>
                  <a:cubicBezTo>
                    <a:pt x="21360" y="3032"/>
                    <a:pt x="21360" y="3032"/>
                    <a:pt x="21360" y="3411"/>
                  </a:cubicBezTo>
                  <a:cubicBezTo>
                    <a:pt x="20496" y="12126"/>
                    <a:pt x="20496" y="12126"/>
                    <a:pt x="20496" y="12126"/>
                  </a:cubicBezTo>
                  <a:cubicBezTo>
                    <a:pt x="20496" y="12505"/>
                    <a:pt x="20496" y="12505"/>
                    <a:pt x="20064" y="12505"/>
                  </a:cubicBezTo>
                  <a:lnTo>
                    <a:pt x="16608" y="12126"/>
                  </a:lnTo>
                  <a:close/>
                </a:path>
              </a:pathLst>
            </a:custGeom>
            <a:solidFill>
              <a:srgbClr val="B6AEA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57" name="Shape 1757"/>
            <p:cNvSpPr/>
            <p:nvPr/>
          </p:nvSpPr>
          <p:spPr>
            <a:xfrm>
              <a:off x="1809219" y="1165225"/>
              <a:ext cx="235482" cy="273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021"/>
                  </a:moveTo>
                  <a:cubicBezTo>
                    <a:pt x="11424" y="14021"/>
                    <a:pt x="11424" y="14021"/>
                    <a:pt x="11424" y="12126"/>
                  </a:cubicBezTo>
                  <a:cubicBezTo>
                    <a:pt x="11424" y="12126"/>
                    <a:pt x="11424" y="11747"/>
                    <a:pt x="11424" y="11747"/>
                  </a:cubicBezTo>
                  <a:cubicBezTo>
                    <a:pt x="9696" y="11747"/>
                    <a:pt x="9696" y="11747"/>
                    <a:pt x="9696" y="11747"/>
                  </a:cubicBezTo>
                  <a:cubicBezTo>
                    <a:pt x="9264" y="11747"/>
                    <a:pt x="9264" y="11747"/>
                    <a:pt x="9264" y="11747"/>
                  </a:cubicBezTo>
                  <a:cubicBezTo>
                    <a:pt x="9264" y="12126"/>
                    <a:pt x="9264" y="12126"/>
                    <a:pt x="9264" y="12126"/>
                  </a:cubicBezTo>
                  <a:lnTo>
                    <a:pt x="11424" y="14021"/>
                  </a:lnTo>
                  <a:close/>
                  <a:moveTo>
                    <a:pt x="16608" y="12126"/>
                  </a:moveTo>
                  <a:cubicBezTo>
                    <a:pt x="16608" y="12126"/>
                    <a:pt x="16608" y="12505"/>
                    <a:pt x="16176" y="12505"/>
                  </a:cubicBezTo>
                  <a:cubicBezTo>
                    <a:pt x="15744" y="21221"/>
                    <a:pt x="15744" y="21221"/>
                    <a:pt x="15744" y="21221"/>
                  </a:cubicBezTo>
                  <a:cubicBezTo>
                    <a:pt x="15744" y="21221"/>
                    <a:pt x="15312" y="21600"/>
                    <a:pt x="15312" y="21600"/>
                  </a:cubicBezTo>
                  <a:cubicBezTo>
                    <a:pt x="10992" y="21221"/>
                    <a:pt x="10992" y="21221"/>
                    <a:pt x="10992" y="21221"/>
                  </a:cubicBezTo>
                  <a:cubicBezTo>
                    <a:pt x="10560" y="20842"/>
                    <a:pt x="10560" y="20842"/>
                    <a:pt x="10560" y="20842"/>
                  </a:cubicBezTo>
                  <a:cubicBezTo>
                    <a:pt x="192" y="9474"/>
                    <a:pt x="192" y="9474"/>
                    <a:pt x="192" y="9474"/>
                  </a:cubicBezTo>
                  <a:cubicBezTo>
                    <a:pt x="192" y="9095"/>
                    <a:pt x="-240" y="9095"/>
                    <a:pt x="192" y="8716"/>
                  </a:cubicBezTo>
                  <a:cubicBezTo>
                    <a:pt x="624" y="1895"/>
                    <a:pt x="624" y="1895"/>
                    <a:pt x="624" y="1895"/>
                  </a:cubicBezTo>
                  <a:cubicBezTo>
                    <a:pt x="624" y="1516"/>
                    <a:pt x="624" y="1516"/>
                    <a:pt x="1056" y="1516"/>
                  </a:cubicBezTo>
                  <a:cubicBezTo>
                    <a:pt x="12288" y="2274"/>
                    <a:pt x="12288" y="2274"/>
                    <a:pt x="12288" y="2274"/>
                  </a:cubicBezTo>
                  <a:cubicBezTo>
                    <a:pt x="12288" y="2274"/>
                    <a:pt x="12720" y="1895"/>
                    <a:pt x="12720" y="1516"/>
                  </a:cubicBezTo>
                  <a:cubicBezTo>
                    <a:pt x="12720" y="758"/>
                    <a:pt x="12720" y="0"/>
                    <a:pt x="13152" y="0"/>
                  </a:cubicBezTo>
                  <a:cubicBezTo>
                    <a:pt x="17472" y="379"/>
                    <a:pt x="17472" y="379"/>
                    <a:pt x="17472" y="379"/>
                  </a:cubicBezTo>
                  <a:cubicBezTo>
                    <a:pt x="17472" y="379"/>
                    <a:pt x="17472" y="1137"/>
                    <a:pt x="17472" y="1516"/>
                  </a:cubicBezTo>
                  <a:cubicBezTo>
                    <a:pt x="17472" y="1895"/>
                    <a:pt x="17472" y="2653"/>
                    <a:pt x="17904" y="2653"/>
                  </a:cubicBezTo>
                  <a:cubicBezTo>
                    <a:pt x="21360" y="3032"/>
                    <a:pt x="21360" y="3032"/>
                    <a:pt x="21360" y="3032"/>
                  </a:cubicBezTo>
                  <a:cubicBezTo>
                    <a:pt x="21360" y="3032"/>
                    <a:pt x="21360" y="3032"/>
                    <a:pt x="21360" y="3411"/>
                  </a:cubicBezTo>
                  <a:cubicBezTo>
                    <a:pt x="20496" y="12126"/>
                    <a:pt x="20496" y="12126"/>
                    <a:pt x="20496" y="12126"/>
                  </a:cubicBezTo>
                  <a:cubicBezTo>
                    <a:pt x="20496" y="12505"/>
                    <a:pt x="20496" y="12505"/>
                    <a:pt x="20064" y="12505"/>
                  </a:cubicBezTo>
                  <a:lnTo>
                    <a:pt x="16608" y="12126"/>
                  </a:lnTo>
                  <a:close/>
                </a:path>
              </a:pathLst>
            </a:custGeom>
            <a:solidFill>
              <a:srgbClr val="B8B1A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58" name="Shape 1758"/>
            <p:cNvSpPr/>
            <p:nvPr/>
          </p:nvSpPr>
          <p:spPr>
            <a:xfrm>
              <a:off x="1809219" y="1165225"/>
              <a:ext cx="235482" cy="2703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389" extrusionOk="0">
                  <a:moveTo>
                    <a:pt x="11424" y="14021"/>
                  </a:moveTo>
                  <a:cubicBezTo>
                    <a:pt x="11424" y="14021"/>
                    <a:pt x="11424" y="14021"/>
                    <a:pt x="11424" y="12126"/>
                  </a:cubicBezTo>
                  <a:cubicBezTo>
                    <a:pt x="11424" y="12126"/>
                    <a:pt x="11424" y="11747"/>
                    <a:pt x="11424" y="11747"/>
                  </a:cubicBezTo>
                  <a:cubicBezTo>
                    <a:pt x="9696" y="11747"/>
                    <a:pt x="9696" y="11747"/>
                    <a:pt x="9696" y="11747"/>
                  </a:cubicBezTo>
                  <a:cubicBezTo>
                    <a:pt x="9264" y="11747"/>
                    <a:pt x="9264" y="11747"/>
                    <a:pt x="9264" y="11747"/>
                  </a:cubicBezTo>
                  <a:cubicBezTo>
                    <a:pt x="9264" y="12126"/>
                    <a:pt x="9264" y="12126"/>
                    <a:pt x="9264" y="12126"/>
                  </a:cubicBezTo>
                  <a:lnTo>
                    <a:pt x="11424" y="14021"/>
                  </a:lnTo>
                  <a:close/>
                  <a:moveTo>
                    <a:pt x="16608" y="12126"/>
                  </a:moveTo>
                  <a:cubicBezTo>
                    <a:pt x="16608" y="12126"/>
                    <a:pt x="16608" y="12505"/>
                    <a:pt x="16176" y="12505"/>
                  </a:cubicBezTo>
                  <a:cubicBezTo>
                    <a:pt x="15744" y="21221"/>
                    <a:pt x="15744" y="21221"/>
                    <a:pt x="15744" y="21221"/>
                  </a:cubicBezTo>
                  <a:cubicBezTo>
                    <a:pt x="15744" y="21221"/>
                    <a:pt x="15312" y="21600"/>
                    <a:pt x="15312" y="21221"/>
                  </a:cubicBezTo>
                  <a:cubicBezTo>
                    <a:pt x="10992" y="21221"/>
                    <a:pt x="10992" y="21221"/>
                    <a:pt x="10992" y="21221"/>
                  </a:cubicBezTo>
                  <a:cubicBezTo>
                    <a:pt x="10560" y="20842"/>
                    <a:pt x="10560" y="20842"/>
                    <a:pt x="10560" y="20842"/>
                  </a:cubicBezTo>
                  <a:cubicBezTo>
                    <a:pt x="192" y="9474"/>
                    <a:pt x="192" y="9474"/>
                    <a:pt x="192" y="9474"/>
                  </a:cubicBezTo>
                  <a:cubicBezTo>
                    <a:pt x="192" y="9095"/>
                    <a:pt x="-240" y="9095"/>
                    <a:pt x="192" y="8716"/>
                  </a:cubicBezTo>
                  <a:cubicBezTo>
                    <a:pt x="624" y="1895"/>
                    <a:pt x="624" y="1895"/>
                    <a:pt x="624" y="1895"/>
                  </a:cubicBezTo>
                  <a:cubicBezTo>
                    <a:pt x="624" y="1516"/>
                    <a:pt x="624" y="1516"/>
                    <a:pt x="1056" y="1516"/>
                  </a:cubicBezTo>
                  <a:cubicBezTo>
                    <a:pt x="12288" y="2274"/>
                    <a:pt x="12288" y="2274"/>
                    <a:pt x="12288" y="2274"/>
                  </a:cubicBezTo>
                  <a:cubicBezTo>
                    <a:pt x="12288" y="2274"/>
                    <a:pt x="12720" y="1895"/>
                    <a:pt x="12720" y="1516"/>
                  </a:cubicBezTo>
                  <a:cubicBezTo>
                    <a:pt x="12720" y="758"/>
                    <a:pt x="12720" y="0"/>
                    <a:pt x="13152" y="0"/>
                  </a:cubicBezTo>
                  <a:cubicBezTo>
                    <a:pt x="17472" y="379"/>
                    <a:pt x="17472" y="379"/>
                    <a:pt x="17472" y="379"/>
                  </a:cubicBezTo>
                  <a:cubicBezTo>
                    <a:pt x="17472" y="379"/>
                    <a:pt x="17472" y="1137"/>
                    <a:pt x="17472" y="1516"/>
                  </a:cubicBezTo>
                  <a:cubicBezTo>
                    <a:pt x="17472" y="1895"/>
                    <a:pt x="17472" y="2653"/>
                    <a:pt x="17904" y="2653"/>
                  </a:cubicBezTo>
                  <a:cubicBezTo>
                    <a:pt x="21360" y="3032"/>
                    <a:pt x="21360" y="3032"/>
                    <a:pt x="21360" y="3032"/>
                  </a:cubicBezTo>
                  <a:cubicBezTo>
                    <a:pt x="21360" y="3032"/>
                    <a:pt x="21360" y="3032"/>
                    <a:pt x="21360" y="3411"/>
                  </a:cubicBezTo>
                  <a:cubicBezTo>
                    <a:pt x="20496" y="12126"/>
                    <a:pt x="20496" y="12126"/>
                    <a:pt x="20496" y="12126"/>
                  </a:cubicBezTo>
                  <a:cubicBezTo>
                    <a:pt x="20496" y="12505"/>
                    <a:pt x="20496" y="12505"/>
                    <a:pt x="20064" y="12505"/>
                  </a:cubicBezTo>
                  <a:lnTo>
                    <a:pt x="16608" y="12126"/>
                  </a:lnTo>
                  <a:close/>
                </a:path>
              </a:pathLst>
            </a:custGeom>
            <a:solidFill>
              <a:srgbClr val="BAB3B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59" name="Shape 1759"/>
            <p:cNvSpPr/>
            <p:nvPr/>
          </p:nvSpPr>
          <p:spPr>
            <a:xfrm>
              <a:off x="1809219" y="1165225"/>
              <a:ext cx="235482" cy="2703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389" extrusionOk="0">
                  <a:moveTo>
                    <a:pt x="11424" y="14021"/>
                  </a:moveTo>
                  <a:cubicBezTo>
                    <a:pt x="11424" y="14021"/>
                    <a:pt x="11424" y="14021"/>
                    <a:pt x="11424" y="12126"/>
                  </a:cubicBezTo>
                  <a:cubicBezTo>
                    <a:pt x="11424" y="12126"/>
                    <a:pt x="11424" y="11747"/>
                    <a:pt x="11424" y="11747"/>
                  </a:cubicBezTo>
                  <a:cubicBezTo>
                    <a:pt x="9696" y="11747"/>
                    <a:pt x="9696" y="11747"/>
                    <a:pt x="9696" y="11747"/>
                  </a:cubicBezTo>
                  <a:cubicBezTo>
                    <a:pt x="9264" y="11747"/>
                    <a:pt x="9264" y="11747"/>
                    <a:pt x="9264" y="11747"/>
                  </a:cubicBezTo>
                  <a:cubicBezTo>
                    <a:pt x="9264" y="12126"/>
                    <a:pt x="9264" y="12126"/>
                    <a:pt x="9264" y="12126"/>
                  </a:cubicBezTo>
                  <a:lnTo>
                    <a:pt x="11424" y="14021"/>
                  </a:lnTo>
                  <a:close/>
                  <a:moveTo>
                    <a:pt x="16608" y="12126"/>
                  </a:moveTo>
                  <a:cubicBezTo>
                    <a:pt x="16608" y="12126"/>
                    <a:pt x="16608" y="12505"/>
                    <a:pt x="16176" y="12505"/>
                  </a:cubicBezTo>
                  <a:cubicBezTo>
                    <a:pt x="15744" y="21221"/>
                    <a:pt x="15744" y="21221"/>
                    <a:pt x="15744" y="21221"/>
                  </a:cubicBezTo>
                  <a:cubicBezTo>
                    <a:pt x="15744" y="21221"/>
                    <a:pt x="15312" y="21600"/>
                    <a:pt x="15312" y="21221"/>
                  </a:cubicBezTo>
                  <a:cubicBezTo>
                    <a:pt x="10992" y="21221"/>
                    <a:pt x="10992" y="21221"/>
                    <a:pt x="10992" y="21221"/>
                  </a:cubicBezTo>
                  <a:cubicBezTo>
                    <a:pt x="10560" y="20842"/>
                    <a:pt x="10560" y="20842"/>
                    <a:pt x="10560" y="20842"/>
                  </a:cubicBezTo>
                  <a:cubicBezTo>
                    <a:pt x="192" y="9474"/>
                    <a:pt x="192" y="9474"/>
                    <a:pt x="192" y="9474"/>
                  </a:cubicBezTo>
                  <a:cubicBezTo>
                    <a:pt x="192" y="9095"/>
                    <a:pt x="-240" y="9095"/>
                    <a:pt x="192" y="8716"/>
                  </a:cubicBezTo>
                  <a:cubicBezTo>
                    <a:pt x="624" y="1895"/>
                    <a:pt x="624" y="1895"/>
                    <a:pt x="624" y="1895"/>
                  </a:cubicBezTo>
                  <a:cubicBezTo>
                    <a:pt x="624" y="1516"/>
                    <a:pt x="624" y="1516"/>
                    <a:pt x="1056" y="1516"/>
                  </a:cubicBezTo>
                  <a:cubicBezTo>
                    <a:pt x="12288" y="2274"/>
                    <a:pt x="12288" y="2274"/>
                    <a:pt x="12288" y="2274"/>
                  </a:cubicBezTo>
                  <a:cubicBezTo>
                    <a:pt x="12288" y="2274"/>
                    <a:pt x="12720" y="1895"/>
                    <a:pt x="12720" y="1516"/>
                  </a:cubicBezTo>
                  <a:cubicBezTo>
                    <a:pt x="12720" y="758"/>
                    <a:pt x="12720" y="0"/>
                    <a:pt x="13152" y="0"/>
                  </a:cubicBezTo>
                  <a:cubicBezTo>
                    <a:pt x="17472" y="379"/>
                    <a:pt x="17472" y="379"/>
                    <a:pt x="17472" y="379"/>
                  </a:cubicBezTo>
                  <a:cubicBezTo>
                    <a:pt x="17472" y="379"/>
                    <a:pt x="17472" y="1137"/>
                    <a:pt x="17472" y="1516"/>
                  </a:cubicBezTo>
                  <a:cubicBezTo>
                    <a:pt x="17472" y="1895"/>
                    <a:pt x="17472" y="2653"/>
                    <a:pt x="17904" y="2653"/>
                  </a:cubicBezTo>
                  <a:cubicBezTo>
                    <a:pt x="21360" y="3032"/>
                    <a:pt x="21360" y="3032"/>
                    <a:pt x="21360" y="3032"/>
                  </a:cubicBezTo>
                  <a:cubicBezTo>
                    <a:pt x="21360" y="3032"/>
                    <a:pt x="21360" y="3032"/>
                    <a:pt x="21360" y="3411"/>
                  </a:cubicBezTo>
                  <a:cubicBezTo>
                    <a:pt x="20496" y="12126"/>
                    <a:pt x="20496" y="12126"/>
                    <a:pt x="20496" y="12126"/>
                  </a:cubicBezTo>
                  <a:cubicBezTo>
                    <a:pt x="20496" y="12505"/>
                    <a:pt x="20496" y="12505"/>
                    <a:pt x="20064" y="12505"/>
                  </a:cubicBezTo>
                  <a:lnTo>
                    <a:pt x="16608" y="12126"/>
                  </a:lnTo>
                  <a:close/>
                </a:path>
              </a:pathLst>
            </a:custGeom>
            <a:solidFill>
              <a:srgbClr val="BCB5B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60" name="Shape 1760"/>
            <p:cNvSpPr/>
            <p:nvPr/>
          </p:nvSpPr>
          <p:spPr>
            <a:xfrm>
              <a:off x="1809219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4271"/>
                    <a:pt x="11424" y="12343"/>
                  </a:cubicBezTo>
                  <a:cubicBezTo>
                    <a:pt x="11424" y="12343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729"/>
                    <a:pt x="16176" y="12729"/>
                  </a:cubicBezTo>
                  <a:cubicBezTo>
                    <a:pt x="15744" y="21600"/>
                    <a:pt x="15744" y="21600"/>
                    <a:pt x="15744" y="21600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600"/>
                    <a:pt x="10992" y="21600"/>
                    <a:pt x="10992" y="21600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729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BEB8B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61" name="Shape 1761"/>
            <p:cNvSpPr/>
            <p:nvPr/>
          </p:nvSpPr>
          <p:spPr>
            <a:xfrm>
              <a:off x="1809219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4271"/>
                    <a:pt x="11424" y="12343"/>
                  </a:cubicBezTo>
                  <a:cubicBezTo>
                    <a:pt x="11424" y="12343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729"/>
                    <a:pt x="16176" y="12729"/>
                  </a:cubicBezTo>
                  <a:cubicBezTo>
                    <a:pt x="15744" y="21600"/>
                    <a:pt x="15744" y="21600"/>
                    <a:pt x="15744" y="21600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600"/>
                    <a:pt x="10992" y="21600"/>
                    <a:pt x="10992" y="21600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729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C0BAB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62" name="Shape 1762"/>
            <p:cNvSpPr/>
            <p:nvPr/>
          </p:nvSpPr>
          <p:spPr>
            <a:xfrm>
              <a:off x="1809219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4271"/>
                    <a:pt x="11424" y="12343"/>
                  </a:cubicBezTo>
                  <a:cubicBezTo>
                    <a:pt x="11424" y="12343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729"/>
                    <a:pt x="16176" y="12729"/>
                  </a:cubicBezTo>
                  <a:cubicBezTo>
                    <a:pt x="15744" y="21600"/>
                    <a:pt x="15744" y="21600"/>
                    <a:pt x="15744" y="21600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600"/>
                    <a:pt x="10992" y="21600"/>
                    <a:pt x="10992" y="21600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729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C2BCB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63" name="Shape 1763"/>
            <p:cNvSpPr/>
            <p:nvPr/>
          </p:nvSpPr>
          <p:spPr>
            <a:xfrm>
              <a:off x="1809219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4271"/>
                    <a:pt x="11424" y="12343"/>
                  </a:cubicBezTo>
                  <a:cubicBezTo>
                    <a:pt x="11424" y="12343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729"/>
                    <a:pt x="16176" y="12729"/>
                  </a:cubicBezTo>
                  <a:cubicBezTo>
                    <a:pt x="15744" y="21600"/>
                    <a:pt x="15744" y="21600"/>
                    <a:pt x="15744" y="21600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600"/>
                    <a:pt x="10992" y="21600"/>
                    <a:pt x="10992" y="21600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729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C5BFB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64" name="Shape 1764"/>
            <p:cNvSpPr/>
            <p:nvPr/>
          </p:nvSpPr>
          <p:spPr>
            <a:xfrm>
              <a:off x="1809219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4271"/>
                    <a:pt x="11424" y="12343"/>
                  </a:cubicBezTo>
                  <a:cubicBezTo>
                    <a:pt x="11424" y="12343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729"/>
                    <a:pt x="16176" y="12729"/>
                  </a:cubicBezTo>
                  <a:cubicBezTo>
                    <a:pt x="15744" y="21600"/>
                    <a:pt x="15744" y="21600"/>
                    <a:pt x="15744" y="21600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600"/>
                    <a:pt x="10992" y="21600"/>
                    <a:pt x="10992" y="21600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729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C7C1B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65" name="Shape 1765"/>
            <p:cNvSpPr/>
            <p:nvPr/>
          </p:nvSpPr>
          <p:spPr>
            <a:xfrm>
              <a:off x="1809219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4271"/>
                    <a:pt x="11424" y="12343"/>
                  </a:cubicBezTo>
                  <a:cubicBezTo>
                    <a:pt x="11424" y="12343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600"/>
                    <a:pt x="15744" y="21600"/>
                    <a:pt x="15744" y="21600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729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C9C4C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66" name="Shape 1766"/>
            <p:cNvSpPr/>
            <p:nvPr/>
          </p:nvSpPr>
          <p:spPr>
            <a:xfrm>
              <a:off x="1809219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4271"/>
                    <a:pt x="11424" y="12343"/>
                  </a:cubicBezTo>
                  <a:cubicBezTo>
                    <a:pt x="11424" y="12343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600"/>
                    <a:pt x="15744" y="21600"/>
                    <a:pt x="15744" y="21600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729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CBC6C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67" name="Shape 1767"/>
            <p:cNvSpPr/>
            <p:nvPr/>
          </p:nvSpPr>
          <p:spPr>
            <a:xfrm>
              <a:off x="1809219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4271"/>
                    <a:pt x="11424" y="12343"/>
                  </a:cubicBezTo>
                  <a:cubicBezTo>
                    <a:pt x="11424" y="12343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729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CDC8C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68" name="Shape 1768"/>
            <p:cNvSpPr/>
            <p:nvPr/>
          </p:nvSpPr>
          <p:spPr>
            <a:xfrm>
              <a:off x="1809219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4271"/>
                    <a:pt x="11424" y="12343"/>
                  </a:cubicBezTo>
                  <a:cubicBezTo>
                    <a:pt x="11424" y="12343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729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D0CBC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69" name="Shape 1769"/>
            <p:cNvSpPr/>
            <p:nvPr/>
          </p:nvSpPr>
          <p:spPr>
            <a:xfrm>
              <a:off x="1809219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4271"/>
                    <a:pt x="11424" y="12343"/>
                  </a:cubicBezTo>
                  <a:cubicBezTo>
                    <a:pt x="11424" y="12343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729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D2CDC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70" name="Shape 1770"/>
            <p:cNvSpPr/>
            <p:nvPr/>
          </p:nvSpPr>
          <p:spPr>
            <a:xfrm>
              <a:off x="1809219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4271"/>
                    <a:pt x="11424" y="12343"/>
                  </a:cubicBezTo>
                  <a:cubicBezTo>
                    <a:pt x="11424" y="12343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343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D4D0C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71" name="Shape 1771"/>
            <p:cNvSpPr/>
            <p:nvPr/>
          </p:nvSpPr>
          <p:spPr>
            <a:xfrm>
              <a:off x="1809219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4271"/>
                    <a:pt x="11424" y="12343"/>
                  </a:cubicBezTo>
                  <a:cubicBezTo>
                    <a:pt x="11424" y="12343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343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D7D2D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72" name="Shape 1772"/>
            <p:cNvSpPr/>
            <p:nvPr/>
          </p:nvSpPr>
          <p:spPr>
            <a:xfrm>
              <a:off x="1809219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4271"/>
                    <a:pt x="11424" y="12343"/>
                  </a:cubicBezTo>
                  <a:cubicBezTo>
                    <a:pt x="11424" y="12343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343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D9D5D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73" name="Shape 1773"/>
            <p:cNvSpPr/>
            <p:nvPr/>
          </p:nvSpPr>
          <p:spPr>
            <a:xfrm>
              <a:off x="1809219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4271"/>
                    <a:pt x="11424" y="12343"/>
                  </a:cubicBezTo>
                  <a:cubicBezTo>
                    <a:pt x="11424" y="12343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343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DBD7D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74" name="Shape 1774"/>
            <p:cNvSpPr/>
            <p:nvPr/>
          </p:nvSpPr>
          <p:spPr>
            <a:xfrm>
              <a:off x="1809219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4271"/>
                    <a:pt x="11424" y="12343"/>
                  </a:cubicBezTo>
                  <a:cubicBezTo>
                    <a:pt x="11424" y="12343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343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DDDAD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75" name="Shape 1775"/>
            <p:cNvSpPr/>
            <p:nvPr/>
          </p:nvSpPr>
          <p:spPr>
            <a:xfrm>
              <a:off x="1809219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4271"/>
                    <a:pt x="11424" y="12343"/>
                  </a:cubicBezTo>
                  <a:cubicBezTo>
                    <a:pt x="11424" y="12343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343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E0DCD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76" name="Shape 1776"/>
            <p:cNvSpPr/>
            <p:nvPr/>
          </p:nvSpPr>
          <p:spPr>
            <a:xfrm>
              <a:off x="1809219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4271"/>
                    <a:pt x="11424" y="12343"/>
                  </a:cubicBezTo>
                  <a:cubicBezTo>
                    <a:pt x="11424" y="12343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343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E2DFD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77" name="Shape 1777"/>
            <p:cNvSpPr/>
            <p:nvPr/>
          </p:nvSpPr>
          <p:spPr>
            <a:xfrm>
              <a:off x="1809219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4271"/>
                    <a:pt x="11424" y="12343"/>
                  </a:cubicBezTo>
                  <a:cubicBezTo>
                    <a:pt x="11424" y="12343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343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E4E1E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78" name="Shape 1778"/>
            <p:cNvSpPr/>
            <p:nvPr/>
          </p:nvSpPr>
          <p:spPr>
            <a:xfrm>
              <a:off x="1809219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4271"/>
                    <a:pt x="11424" y="12343"/>
                  </a:cubicBezTo>
                  <a:cubicBezTo>
                    <a:pt x="11424" y="12343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343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E7E4E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79" name="Shape 1779"/>
            <p:cNvSpPr/>
            <p:nvPr/>
          </p:nvSpPr>
          <p:spPr>
            <a:xfrm>
              <a:off x="1809219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4271"/>
                    <a:pt x="11424" y="12343"/>
                  </a:cubicBezTo>
                  <a:cubicBezTo>
                    <a:pt x="11424" y="12343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343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E9E7E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80" name="Shape 1780"/>
            <p:cNvSpPr/>
            <p:nvPr/>
          </p:nvSpPr>
          <p:spPr>
            <a:xfrm>
              <a:off x="1809219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4271"/>
                    <a:pt x="11424" y="12343"/>
                  </a:cubicBezTo>
                  <a:cubicBezTo>
                    <a:pt x="11424" y="12343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343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EBE9E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81" name="Shape 1781"/>
            <p:cNvSpPr/>
            <p:nvPr/>
          </p:nvSpPr>
          <p:spPr>
            <a:xfrm>
              <a:off x="1809219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4271"/>
                    <a:pt x="11424" y="12343"/>
                  </a:cubicBezTo>
                  <a:cubicBezTo>
                    <a:pt x="11424" y="11957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343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EEECE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82" name="Shape 1782"/>
            <p:cNvSpPr/>
            <p:nvPr/>
          </p:nvSpPr>
          <p:spPr>
            <a:xfrm>
              <a:off x="1809219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3886"/>
                    <a:pt x="11424" y="12343"/>
                  </a:cubicBezTo>
                  <a:cubicBezTo>
                    <a:pt x="11424" y="11957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343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F0EEE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83" name="Shape 1783"/>
            <p:cNvSpPr/>
            <p:nvPr/>
          </p:nvSpPr>
          <p:spPr>
            <a:xfrm>
              <a:off x="1809219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3886"/>
                    <a:pt x="11424" y="12343"/>
                  </a:cubicBezTo>
                  <a:cubicBezTo>
                    <a:pt x="11424" y="11957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343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F2F1F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84" name="Shape 1784"/>
            <p:cNvSpPr/>
            <p:nvPr/>
          </p:nvSpPr>
          <p:spPr>
            <a:xfrm>
              <a:off x="1809219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3886"/>
                    <a:pt x="11424" y="12343"/>
                  </a:cubicBezTo>
                  <a:cubicBezTo>
                    <a:pt x="11424" y="11957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343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F5F4F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85" name="Shape 1785"/>
            <p:cNvSpPr/>
            <p:nvPr/>
          </p:nvSpPr>
          <p:spPr>
            <a:xfrm>
              <a:off x="1809219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3886"/>
                    <a:pt x="11424" y="12343"/>
                  </a:cubicBezTo>
                  <a:cubicBezTo>
                    <a:pt x="11424" y="11957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343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F7F7F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86" name="Shape 1786"/>
            <p:cNvSpPr/>
            <p:nvPr/>
          </p:nvSpPr>
          <p:spPr>
            <a:xfrm>
              <a:off x="1809219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3886"/>
                    <a:pt x="11424" y="12343"/>
                  </a:cubicBezTo>
                  <a:cubicBezTo>
                    <a:pt x="11424" y="11957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343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FAF9F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87" name="Shape 1787"/>
            <p:cNvSpPr/>
            <p:nvPr/>
          </p:nvSpPr>
          <p:spPr>
            <a:xfrm>
              <a:off x="1809219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3886"/>
                    <a:pt x="11424" y="12343"/>
                  </a:cubicBezTo>
                  <a:cubicBezTo>
                    <a:pt x="11424" y="11957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264" y="12343"/>
                    <a:pt x="9264" y="12343"/>
                    <a:pt x="9264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643"/>
                    <a:pt x="192" y="9643"/>
                    <a:pt x="192" y="9643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343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FCFCF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88" name="Shape 1788"/>
            <p:cNvSpPr/>
            <p:nvPr/>
          </p:nvSpPr>
          <p:spPr>
            <a:xfrm>
              <a:off x="1809219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3886"/>
                    <a:pt x="11424" y="12343"/>
                  </a:cubicBezTo>
                  <a:cubicBezTo>
                    <a:pt x="11424" y="11957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696" y="12343"/>
                    <a:pt x="9696" y="12343"/>
                    <a:pt x="9696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600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257"/>
                    <a:pt x="192" y="9257"/>
                    <a:pt x="192" y="9257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343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FEFEF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89" name="Shape 1789"/>
            <p:cNvSpPr/>
            <p:nvPr/>
          </p:nvSpPr>
          <p:spPr>
            <a:xfrm>
              <a:off x="1809219" y="1165225"/>
              <a:ext cx="235482" cy="26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60" h="21600" extrusionOk="0">
                  <a:moveTo>
                    <a:pt x="11424" y="14271"/>
                  </a:moveTo>
                  <a:cubicBezTo>
                    <a:pt x="11424" y="14271"/>
                    <a:pt x="11424" y="13886"/>
                    <a:pt x="11424" y="12343"/>
                  </a:cubicBezTo>
                  <a:cubicBezTo>
                    <a:pt x="11424" y="11957"/>
                    <a:pt x="11424" y="11957"/>
                    <a:pt x="11424" y="11957"/>
                  </a:cubicBezTo>
                  <a:cubicBezTo>
                    <a:pt x="9696" y="11957"/>
                    <a:pt x="9696" y="11957"/>
                    <a:pt x="9696" y="11957"/>
                  </a:cubicBezTo>
                  <a:cubicBezTo>
                    <a:pt x="9264" y="11957"/>
                    <a:pt x="9264" y="11957"/>
                    <a:pt x="9264" y="11957"/>
                  </a:cubicBezTo>
                  <a:cubicBezTo>
                    <a:pt x="9696" y="12343"/>
                    <a:pt x="9696" y="12343"/>
                    <a:pt x="9696" y="12343"/>
                  </a:cubicBezTo>
                  <a:lnTo>
                    <a:pt x="11424" y="14271"/>
                  </a:lnTo>
                  <a:close/>
                  <a:moveTo>
                    <a:pt x="16608" y="12343"/>
                  </a:moveTo>
                  <a:cubicBezTo>
                    <a:pt x="16608" y="12343"/>
                    <a:pt x="16608" y="12343"/>
                    <a:pt x="16608" y="12729"/>
                  </a:cubicBezTo>
                  <a:cubicBezTo>
                    <a:pt x="15744" y="21214"/>
                    <a:pt x="15744" y="21214"/>
                    <a:pt x="15744" y="21214"/>
                  </a:cubicBezTo>
                  <a:cubicBezTo>
                    <a:pt x="15744" y="21214"/>
                    <a:pt x="15312" y="21600"/>
                    <a:pt x="15312" y="21600"/>
                  </a:cubicBezTo>
                  <a:cubicBezTo>
                    <a:pt x="10992" y="21214"/>
                    <a:pt x="10992" y="21214"/>
                    <a:pt x="10992" y="21214"/>
                  </a:cubicBezTo>
                  <a:cubicBezTo>
                    <a:pt x="10560" y="21214"/>
                    <a:pt x="10560" y="21214"/>
                    <a:pt x="10560" y="21214"/>
                  </a:cubicBezTo>
                  <a:cubicBezTo>
                    <a:pt x="192" y="9257"/>
                    <a:pt x="192" y="9257"/>
                    <a:pt x="192" y="9257"/>
                  </a:cubicBezTo>
                  <a:cubicBezTo>
                    <a:pt x="192" y="9257"/>
                    <a:pt x="-240" y="9257"/>
                    <a:pt x="192" y="8871"/>
                  </a:cubicBezTo>
                  <a:cubicBezTo>
                    <a:pt x="624" y="1929"/>
                    <a:pt x="624" y="1929"/>
                    <a:pt x="624" y="1929"/>
                  </a:cubicBezTo>
                  <a:cubicBezTo>
                    <a:pt x="624" y="1543"/>
                    <a:pt x="624" y="1543"/>
                    <a:pt x="1056" y="1543"/>
                  </a:cubicBezTo>
                  <a:cubicBezTo>
                    <a:pt x="12288" y="2314"/>
                    <a:pt x="12288" y="2314"/>
                    <a:pt x="12288" y="2314"/>
                  </a:cubicBezTo>
                  <a:cubicBezTo>
                    <a:pt x="12288" y="2314"/>
                    <a:pt x="12720" y="1929"/>
                    <a:pt x="12720" y="1543"/>
                  </a:cubicBezTo>
                  <a:cubicBezTo>
                    <a:pt x="12720" y="771"/>
                    <a:pt x="12720" y="0"/>
                    <a:pt x="13152" y="0"/>
                  </a:cubicBezTo>
                  <a:cubicBezTo>
                    <a:pt x="17472" y="386"/>
                    <a:pt x="17472" y="386"/>
                    <a:pt x="17472" y="386"/>
                  </a:cubicBezTo>
                  <a:cubicBezTo>
                    <a:pt x="17472" y="386"/>
                    <a:pt x="17472" y="1157"/>
                    <a:pt x="17472" y="1543"/>
                  </a:cubicBezTo>
                  <a:cubicBezTo>
                    <a:pt x="17472" y="1929"/>
                    <a:pt x="17472" y="2700"/>
                    <a:pt x="17904" y="2700"/>
                  </a:cubicBezTo>
                  <a:cubicBezTo>
                    <a:pt x="21360" y="3086"/>
                    <a:pt x="21360" y="3086"/>
                    <a:pt x="21360" y="3086"/>
                  </a:cubicBezTo>
                  <a:cubicBezTo>
                    <a:pt x="21360" y="3086"/>
                    <a:pt x="21360" y="3086"/>
                    <a:pt x="21360" y="3471"/>
                  </a:cubicBezTo>
                  <a:cubicBezTo>
                    <a:pt x="20496" y="12343"/>
                    <a:pt x="20496" y="12343"/>
                    <a:pt x="20496" y="12343"/>
                  </a:cubicBezTo>
                  <a:cubicBezTo>
                    <a:pt x="20496" y="12343"/>
                    <a:pt x="20496" y="12729"/>
                    <a:pt x="20064" y="12729"/>
                  </a:cubicBezTo>
                  <a:lnTo>
                    <a:pt x="16608" y="1234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90" name="Shape 1790"/>
            <p:cNvSpPr/>
            <p:nvPr/>
          </p:nvSpPr>
          <p:spPr>
            <a:xfrm>
              <a:off x="2066924" y="1470025"/>
              <a:ext cx="38101" cy="95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00" y="0"/>
                  </a:moveTo>
                  <a:cubicBezTo>
                    <a:pt x="0" y="0"/>
                    <a:pt x="0" y="0"/>
                    <a:pt x="0" y="10800"/>
                  </a:cubicBezTo>
                  <a:cubicBezTo>
                    <a:pt x="0" y="10800"/>
                    <a:pt x="0" y="10800"/>
                    <a:pt x="0" y="10800"/>
                  </a:cubicBezTo>
                  <a:cubicBezTo>
                    <a:pt x="18900" y="21600"/>
                    <a:pt x="18900" y="21600"/>
                    <a:pt x="18900" y="21600"/>
                  </a:cubicBezTo>
                  <a:cubicBezTo>
                    <a:pt x="18900" y="21600"/>
                    <a:pt x="18900" y="21600"/>
                    <a:pt x="18900" y="21600"/>
                  </a:cubicBezTo>
                  <a:cubicBezTo>
                    <a:pt x="18900" y="21600"/>
                    <a:pt x="21600" y="21600"/>
                    <a:pt x="21600" y="10800"/>
                  </a:cubicBezTo>
                  <a:cubicBezTo>
                    <a:pt x="21600" y="10800"/>
                    <a:pt x="21600" y="10800"/>
                    <a:pt x="18900" y="0"/>
                  </a:cubicBezTo>
                  <a:cubicBezTo>
                    <a:pt x="2700" y="0"/>
                    <a:pt x="2700" y="0"/>
                    <a:pt x="2700" y="0"/>
                  </a:cubicBezTo>
                  <a:cubicBezTo>
                    <a:pt x="2700" y="0"/>
                    <a:pt x="2700" y="0"/>
                    <a:pt x="2700" y="0"/>
                  </a:cubicBezTo>
                </a:path>
              </a:pathLst>
            </a:custGeom>
            <a:solidFill>
              <a:srgbClr val="3891B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91" name="Shape 1791"/>
            <p:cNvSpPr/>
            <p:nvPr/>
          </p:nvSpPr>
          <p:spPr>
            <a:xfrm>
              <a:off x="2006600" y="1466850"/>
              <a:ext cx="38100" cy="9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800"/>
                    <a:pt x="0" y="10800"/>
                    <a:pt x="0" y="10800"/>
                  </a:cubicBezTo>
                  <a:cubicBezTo>
                    <a:pt x="18900" y="21600"/>
                    <a:pt x="18900" y="21600"/>
                    <a:pt x="18900" y="21600"/>
                  </a:cubicBezTo>
                  <a:cubicBezTo>
                    <a:pt x="18900" y="21600"/>
                    <a:pt x="18900" y="21600"/>
                    <a:pt x="18900" y="21600"/>
                  </a:cubicBezTo>
                  <a:cubicBezTo>
                    <a:pt x="18900" y="21600"/>
                    <a:pt x="21600" y="10800"/>
                    <a:pt x="21600" y="10800"/>
                  </a:cubicBezTo>
                  <a:cubicBezTo>
                    <a:pt x="21600" y="10800"/>
                    <a:pt x="18900" y="0"/>
                    <a:pt x="189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3891B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pic>
          <p:nvPicPr>
            <p:cNvPr id="1792" name="image26.png"/>
            <p:cNvPicPr>
              <a:picLocks noChangeAspect="1"/>
            </p:cNvPicPr>
            <p:nvPr/>
          </p:nvPicPr>
          <p:blipFill>
            <a:blip r:embed="rId22">
              <a:extLst/>
            </a:blip>
            <a:stretch>
              <a:fillRect/>
            </a:stretch>
          </p:blipFill>
          <p:spPr>
            <a:xfrm>
              <a:off x="2044700" y="1460500"/>
              <a:ext cx="69850" cy="4127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93" name="image27.png"/>
            <p:cNvPicPr>
              <a:picLocks noChangeAspect="1"/>
            </p:cNvPicPr>
            <p:nvPr/>
          </p:nvPicPr>
          <p:blipFill>
            <a:blip r:embed="rId23">
              <a:extLst/>
            </a:blip>
            <a:stretch>
              <a:fillRect/>
            </a:stretch>
          </p:blipFill>
          <p:spPr>
            <a:xfrm>
              <a:off x="1981200" y="1454150"/>
              <a:ext cx="73026" cy="4127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794" name="Shape 1794"/>
            <p:cNvSpPr/>
            <p:nvPr/>
          </p:nvSpPr>
          <p:spPr>
            <a:xfrm>
              <a:off x="1781174" y="1447800"/>
              <a:ext cx="38101" cy="9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0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0800"/>
                    <a:pt x="0" y="10800"/>
                    <a:pt x="2700" y="10800"/>
                  </a:cubicBezTo>
                  <a:cubicBezTo>
                    <a:pt x="18900" y="21600"/>
                    <a:pt x="18900" y="21600"/>
                    <a:pt x="18900" y="21600"/>
                  </a:cubicBezTo>
                  <a:cubicBezTo>
                    <a:pt x="18900" y="21600"/>
                    <a:pt x="18900" y="21600"/>
                    <a:pt x="18900" y="21600"/>
                  </a:cubicBezTo>
                  <a:cubicBezTo>
                    <a:pt x="21600" y="21600"/>
                    <a:pt x="21600" y="21600"/>
                    <a:pt x="21600" y="10800"/>
                  </a:cubicBezTo>
                  <a:cubicBezTo>
                    <a:pt x="21600" y="10800"/>
                    <a:pt x="21600" y="0"/>
                    <a:pt x="18900" y="0"/>
                  </a:cubicBezTo>
                  <a:cubicBezTo>
                    <a:pt x="2700" y="0"/>
                    <a:pt x="2700" y="0"/>
                    <a:pt x="2700" y="0"/>
                  </a:cubicBezTo>
                  <a:cubicBezTo>
                    <a:pt x="2700" y="0"/>
                    <a:pt x="2700" y="0"/>
                    <a:pt x="2700" y="0"/>
                  </a:cubicBezTo>
                </a:path>
              </a:pathLst>
            </a:custGeom>
            <a:solidFill>
              <a:srgbClr val="3891B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95" name="Shape 1795"/>
            <p:cNvSpPr/>
            <p:nvPr/>
          </p:nvSpPr>
          <p:spPr>
            <a:xfrm>
              <a:off x="1720850" y="1438275"/>
              <a:ext cx="38100" cy="12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00" y="0"/>
                  </a:moveTo>
                  <a:cubicBezTo>
                    <a:pt x="0" y="0"/>
                    <a:pt x="0" y="7200"/>
                    <a:pt x="0" y="7200"/>
                  </a:cubicBezTo>
                  <a:cubicBezTo>
                    <a:pt x="0" y="14400"/>
                    <a:pt x="0" y="14400"/>
                    <a:pt x="2700" y="14400"/>
                  </a:cubicBezTo>
                  <a:cubicBezTo>
                    <a:pt x="18900" y="21600"/>
                    <a:pt x="18900" y="21600"/>
                    <a:pt x="18900" y="21600"/>
                  </a:cubicBezTo>
                  <a:cubicBezTo>
                    <a:pt x="18900" y="21600"/>
                    <a:pt x="18900" y="21600"/>
                    <a:pt x="18900" y="21600"/>
                  </a:cubicBezTo>
                  <a:cubicBezTo>
                    <a:pt x="21600" y="21600"/>
                    <a:pt x="21600" y="14400"/>
                    <a:pt x="21600" y="14400"/>
                  </a:cubicBezTo>
                  <a:cubicBezTo>
                    <a:pt x="21600" y="7200"/>
                    <a:pt x="21600" y="7200"/>
                    <a:pt x="18900" y="7200"/>
                  </a:cubicBezTo>
                  <a:cubicBezTo>
                    <a:pt x="2700" y="0"/>
                    <a:pt x="2700" y="0"/>
                    <a:pt x="2700" y="0"/>
                  </a:cubicBezTo>
                  <a:cubicBezTo>
                    <a:pt x="2700" y="0"/>
                    <a:pt x="2700" y="0"/>
                    <a:pt x="2700" y="0"/>
                  </a:cubicBezTo>
                </a:path>
              </a:pathLst>
            </a:custGeom>
            <a:solidFill>
              <a:srgbClr val="3891B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pic>
          <p:nvPicPr>
            <p:cNvPr id="1796" name="image28.png"/>
            <p:cNvPicPr>
              <a:picLocks noChangeAspect="1"/>
            </p:cNvPicPr>
            <p:nvPr/>
          </p:nvPicPr>
          <p:blipFill>
            <a:blip r:embed="rId24">
              <a:extLst/>
            </a:blip>
            <a:stretch>
              <a:fillRect/>
            </a:stretch>
          </p:blipFill>
          <p:spPr>
            <a:xfrm>
              <a:off x="1758950" y="1435100"/>
              <a:ext cx="73026" cy="444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797" name="image29.png"/>
            <p:cNvPicPr>
              <a:picLocks noChangeAspect="1"/>
            </p:cNvPicPr>
            <p:nvPr/>
          </p:nvPicPr>
          <p:blipFill>
            <a:blip r:embed="rId25">
              <a:extLst/>
            </a:blip>
            <a:stretch>
              <a:fillRect/>
            </a:stretch>
          </p:blipFill>
          <p:spPr>
            <a:xfrm>
              <a:off x="1695450" y="1428750"/>
              <a:ext cx="73026" cy="4445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798" name="Shape 1798"/>
            <p:cNvSpPr/>
            <p:nvPr/>
          </p:nvSpPr>
          <p:spPr>
            <a:xfrm rot="5400000">
              <a:off x="-592700" y="2141305"/>
              <a:ext cx="2776233" cy="6654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300"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</a:t>
              </a:r>
            </a:p>
          </p:txBody>
        </p:sp>
      </p:grpSp>
      <p:grpSp>
        <p:nvGrpSpPr>
          <p:cNvPr id="2039" name="Group 2039"/>
          <p:cNvGrpSpPr/>
          <p:nvPr/>
        </p:nvGrpSpPr>
        <p:grpSpPr>
          <a:xfrm>
            <a:off x="6454776" y="6565907"/>
            <a:ext cx="3317877" cy="3759203"/>
            <a:chOff x="0" y="0"/>
            <a:chExt cx="3317876" cy="3759201"/>
          </a:xfrm>
        </p:grpSpPr>
        <p:sp>
          <p:nvSpPr>
            <p:cNvPr id="1800" name="Shape 1800"/>
            <p:cNvSpPr/>
            <p:nvPr/>
          </p:nvSpPr>
          <p:spPr>
            <a:xfrm>
              <a:off x="-1" y="0"/>
              <a:ext cx="3317878" cy="26955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344"/>
                  </a:moveTo>
                  <a:cubicBezTo>
                    <a:pt x="21600" y="2217"/>
                    <a:pt x="21600" y="2217"/>
                    <a:pt x="21600" y="2217"/>
                  </a:cubicBezTo>
                  <a:cubicBezTo>
                    <a:pt x="21600" y="994"/>
                    <a:pt x="20792" y="0"/>
                    <a:pt x="19766" y="0"/>
                  </a:cubicBezTo>
                  <a:cubicBezTo>
                    <a:pt x="5874" y="0"/>
                    <a:pt x="5874" y="0"/>
                    <a:pt x="5874" y="0"/>
                  </a:cubicBezTo>
                  <a:cubicBezTo>
                    <a:pt x="4040" y="3364"/>
                    <a:pt x="4040" y="3364"/>
                    <a:pt x="4040" y="3364"/>
                  </a:cubicBezTo>
                  <a:cubicBezTo>
                    <a:pt x="0" y="10781"/>
                    <a:pt x="0" y="10781"/>
                    <a:pt x="0" y="10781"/>
                  </a:cubicBezTo>
                  <a:cubicBezTo>
                    <a:pt x="4040" y="18198"/>
                    <a:pt x="4040" y="18198"/>
                    <a:pt x="4040" y="18198"/>
                  </a:cubicBezTo>
                  <a:cubicBezTo>
                    <a:pt x="5874" y="21600"/>
                    <a:pt x="5874" y="21600"/>
                    <a:pt x="5874" y="21600"/>
                  </a:cubicBezTo>
                  <a:cubicBezTo>
                    <a:pt x="19766" y="21600"/>
                    <a:pt x="19766" y="21600"/>
                    <a:pt x="19766" y="21600"/>
                  </a:cubicBezTo>
                  <a:cubicBezTo>
                    <a:pt x="20792" y="21600"/>
                    <a:pt x="21600" y="20568"/>
                    <a:pt x="21600" y="19344"/>
                  </a:cubicBezTo>
                </a:path>
              </a:pathLst>
            </a:custGeom>
            <a:solidFill>
              <a:srgbClr val="ADADA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01" name="Shape 1801"/>
            <p:cNvSpPr/>
            <p:nvPr/>
          </p:nvSpPr>
          <p:spPr>
            <a:xfrm>
              <a:off x="1038226" y="50800"/>
              <a:ext cx="2219327" cy="25876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80"/>
                  </a:moveTo>
                  <a:cubicBezTo>
                    <a:pt x="0" y="40"/>
                    <a:pt x="46" y="0"/>
                    <a:pt x="46" y="0"/>
                  </a:cubicBezTo>
                  <a:cubicBezTo>
                    <a:pt x="790" y="0"/>
                    <a:pt x="790" y="0"/>
                    <a:pt x="790" y="0"/>
                  </a:cubicBezTo>
                  <a:cubicBezTo>
                    <a:pt x="836" y="0"/>
                    <a:pt x="836" y="40"/>
                    <a:pt x="836" y="80"/>
                  </a:cubicBezTo>
                  <a:cubicBezTo>
                    <a:pt x="836" y="80"/>
                    <a:pt x="836" y="120"/>
                    <a:pt x="790" y="12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6" y="120"/>
                    <a:pt x="0" y="80"/>
                    <a:pt x="0" y="80"/>
                  </a:cubicBezTo>
                  <a:close/>
                  <a:moveTo>
                    <a:pt x="0" y="21560"/>
                  </a:moveTo>
                  <a:cubicBezTo>
                    <a:pt x="0" y="21520"/>
                    <a:pt x="46" y="21480"/>
                    <a:pt x="46" y="21480"/>
                  </a:cubicBezTo>
                  <a:cubicBezTo>
                    <a:pt x="790" y="21480"/>
                    <a:pt x="790" y="21480"/>
                    <a:pt x="790" y="21480"/>
                  </a:cubicBezTo>
                  <a:cubicBezTo>
                    <a:pt x="836" y="21480"/>
                    <a:pt x="836" y="21520"/>
                    <a:pt x="836" y="21560"/>
                  </a:cubicBezTo>
                  <a:cubicBezTo>
                    <a:pt x="836" y="21560"/>
                    <a:pt x="836" y="21600"/>
                    <a:pt x="790" y="21600"/>
                  </a:cubicBezTo>
                  <a:cubicBezTo>
                    <a:pt x="46" y="21600"/>
                    <a:pt x="46" y="21600"/>
                    <a:pt x="46" y="21600"/>
                  </a:cubicBezTo>
                  <a:cubicBezTo>
                    <a:pt x="46" y="21600"/>
                    <a:pt x="0" y="21560"/>
                    <a:pt x="0" y="21560"/>
                  </a:cubicBezTo>
                  <a:close/>
                  <a:moveTo>
                    <a:pt x="1440" y="80"/>
                  </a:moveTo>
                  <a:cubicBezTo>
                    <a:pt x="1440" y="40"/>
                    <a:pt x="1486" y="0"/>
                    <a:pt x="1533" y="0"/>
                  </a:cubicBezTo>
                  <a:cubicBezTo>
                    <a:pt x="2230" y="0"/>
                    <a:pt x="2230" y="0"/>
                    <a:pt x="2230" y="0"/>
                  </a:cubicBezTo>
                  <a:cubicBezTo>
                    <a:pt x="2276" y="0"/>
                    <a:pt x="2323" y="40"/>
                    <a:pt x="2323" y="80"/>
                  </a:cubicBezTo>
                  <a:cubicBezTo>
                    <a:pt x="2323" y="80"/>
                    <a:pt x="2276" y="120"/>
                    <a:pt x="2230" y="120"/>
                  </a:cubicBezTo>
                  <a:cubicBezTo>
                    <a:pt x="1533" y="120"/>
                    <a:pt x="1533" y="120"/>
                    <a:pt x="1533" y="120"/>
                  </a:cubicBezTo>
                  <a:cubicBezTo>
                    <a:pt x="1486" y="120"/>
                    <a:pt x="1440" y="80"/>
                    <a:pt x="1440" y="80"/>
                  </a:cubicBezTo>
                  <a:close/>
                  <a:moveTo>
                    <a:pt x="1440" y="21560"/>
                  </a:moveTo>
                  <a:cubicBezTo>
                    <a:pt x="1440" y="21520"/>
                    <a:pt x="1486" y="21480"/>
                    <a:pt x="1533" y="21480"/>
                  </a:cubicBezTo>
                  <a:cubicBezTo>
                    <a:pt x="2230" y="21480"/>
                    <a:pt x="2230" y="21480"/>
                    <a:pt x="2230" y="21480"/>
                  </a:cubicBezTo>
                  <a:cubicBezTo>
                    <a:pt x="2276" y="21480"/>
                    <a:pt x="2323" y="21520"/>
                    <a:pt x="2323" y="21560"/>
                  </a:cubicBezTo>
                  <a:cubicBezTo>
                    <a:pt x="2323" y="21560"/>
                    <a:pt x="2276" y="21600"/>
                    <a:pt x="2230" y="21600"/>
                  </a:cubicBezTo>
                  <a:cubicBezTo>
                    <a:pt x="1533" y="21600"/>
                    <a:pt x="1533" y="21600"/>
                    <a:pt x="1533" y="21600"/>
                  </a:cubicBezTo>
                  <a:cubicBezTo>
                    <a:pt x="1486" y="21600"/>
                    <a:pt x="1440" y="21560"/>
                    <a:pt x="1440" y="21560"/>
                  </a:cubicBezTo>
                  <a:close/>
                  <a:moveTo>
                    <a:pt x="2926" y="80"/>
                  </a:moveTo>
                  <a:cubicBezTo>
                    <a:pt x="2926" y="40"/>
                    <a:pt x="2926" y="0"/>
                    <a:pt x="2973" y="0"/>
                  </a:cubicBezTo>
                  <a:cubicBezTo>
                    <a:pt x="3716" y="0"/>
                    <a:pt x="3716" y="0"/>
                    <a:pt x="3716" y="0"/>
                  </a:cubicBezTo>
                  <a:cubicBezTo>
                    <a:pt x="3716" y="0"/>
                    <a:pt x="3763" y="40"/>
                    <a:pt x="3763" y="80"/>
                  </a:cubicBezTo>
                  <a:cubicBezTo>
                    <a:pt x="3763" y="80"/>
                    <a:pt x="3716" y="120"/>
                    <a:pt x="3716" y="120"/>
                  </a:cubicBezTo>
                  <a:cubicBezTo>
                    <a:pt x="2973" y="120"/>
                    <a:pt x="2973" y="120"/>
                    <a:pt x="2973" y="120"/>
                  </a:cubicBezTo>
                  <a:cubicBezTo>
                    <a:pt x="2926" y="120"/>
                    <a:pt x="2926" y="80"/>
                    <a:pt x="2926" y="80"/>
                  </a:cubicBezTo>
                  <a:close/>
                  <a:moveTo>
                    <a:pt x="2926" y="21560"/>
                  </a:moveTo>
                  <a:cubicBezTo>
                    <a:pt x="2926" y="21520"/>
                    <a:pt x="2926" y="21480"/>
                    <a:pt x="2973" y="21480"/>
                  </a:cubicBezTo>
                  <a:cubicBezTo>
                    <a:pt x="3716" y="21480"/>
                    <a:pt x="3716" y="21480"/>
                    <a:pt x="3716" y="21480"/>
                  </a:cubicBezTo>
                  <a:cubicBezTo>
                    <a:pt x="3716" y="21480"/>
                    <a:pt x="3763" y="21520"/>
                    <a:pt x="3763" y="21560"/>
                  </a:cubicBezTo>
                  <a:cubicBezTo>
                    <a:pt x="3763" y="21560"/>
                    <a:pt x="3716" y="21600"/>
                    <a:pt x="3716" y="21600"/>
                  </a:cubicBezTo>
                  <a:cubicBezTo>
                    <a:pt x="2973" y="21600"/>
                    <a:pt x="2973" y="21600"/>
                    <a:pt x="2973" y="21600"/>
                  </a:cubicBezTo>
                  <a:cubicBezTo>
                    <a:pt x="2926" y="21600"/>
                    <a:pt x="2926" y="21560"/>
                    <a:pt x="2926" y="21560"/>
                  </a:cubicBezTo>
                  <a:close/>
                  <a:moveTo>
                    <a:pt x="4366" y="80"/>
                  </a:moveTo>
                  <a:cubicBezTo>
                    <a:pt x="4366" y="40"/>
                    <a:pt x="4413" y="0"/>
                    <a:pt x="4413" y="0"/>
                  </a:cubicBezTo>
                  <a:cubicBezTo>
                    <a:pt x="5156" y="0"/>
                    <a:pt x="5156" y="0"/>
                    <a:pt x="5156" y="0"/>
                  </a:cubicBezTo>
                  <a:cubicBezTo>
                    <a:pt x="5203" y="0"/>
                    <a:pt x="5203" y="40"/>
                    <a:pt x="5203" y="80"/>
                  </a:cubicBezTo>
                  <a:cubicBezTo>
                    <a:pt x="5203" y="80"/>
                    <a:pt x="5203" y="120"/>
                    <a:pt x="5156" y="120"/>
                  </a:cubicBezTo>
                  <a:cubicBezTo>
                    <a:pt x="4413" y="120"/>
                    <a:pt x="4413" y="120"/>
                    <a:pt x="4413" y="120"/>
                  </a:cubicBezTo>
                  <a:cubicBezTo>
                    <a:pt x="4413" y="120"/>
                    <a:pt x="4366" y="80"/>
                    <a:pt x="4366" y="80"/>
                  </a:cubicBezTo>
                  <a:close/>
                  <a:moveTo>
                    <a:pt x="4366" y="21560"/>
                  </a:moveTo>
                  <a:cubicBezTo>
                    <a:pt x="4366" y="21520"/>
                    <a:pt x="4413" y="21480"/>
                    <a:pt x="4413" y="21480"/>
                  </a:cubicBezTo>
                  <a:cubicBezTo>
                    <a:pt x="5156" y="21480"/>
                    <a:pt x="5156" y="21480"/>
                    <a:pt x="5156" y="21480"/>
                  </a:cubicBezTo>
                  <a:cubicBezTo>
                    <a:pt x="5203" y="21480"/>
                    <a:pt x="5203" y="21520"/>
                    <a:pt x="5203" y="21560"/>
                  </a:cubicBezTo>
                  <a:cubicBezTo>
                    <a:pt x="5203" y="21560"/>
                    <a:pt x="5203" y="21600"/>
                    <a:pt x="5156" y="21600"/>
                  </a:cubicBezTo>
                  <a:cubicBezTo>
                    <a:pt x="4413" y="21600"/>
                    <a:pt x="4413" y="21600"/>
                    <a:pt x="4413" y="21600"/>
                  </a:cubicBezTo>
                  <a:cubicBezTo>
                    <a:pt x="4413" y="21600"/>
                    <a:pt x="4366" y="21560"/>
                    <a:pt x="4366" y="21560"/>
                  </a:cubicBezTo>
                  <a:close/>
                  <a:moveTo>
                    <a:pt x="5806" y="80"/>
                  </a:moveTo>
                  <a:cubicBezTo>
                    <a:pt x="5806" y="40"/>
                    <a:pt x="5853" y="0"/>
                    <a:pt x="5899" y="0"/>
                  </a:cubicBezTo>
                  <a:cubicBezTo>
                    <a:pt x="6596" y="0"/>
                    <a:pt x="6596" y="0"/>
                    <a:pt x="6596" y="0"/>
                  </a:cubicBezTo>
                  <a:cubicBezTo>
                    <a:pt x="6643" y="0"/>
                    <a:pt x="6689" y="40"/>
                    <a:pt x="6689" y="80"/>
                  </a:cubicBezTo>
                  <a:cubicBezTo>
                    <a:pt x="6689" y="80"/>
                    <a:pt x="6643" y="120"/>
                    <a:pt x="6596" y="120"/>
                  </a:cubicBezTo>
                  <a:cubicBezTo>
                    <a:pt x="5899" y="120"/>
                    <a:pt x="5899" y="120"/>
                    <a:pt x="5899" y="120"/>
                  </a:cubicBezTo>
                  <a:cubicBezTo>
                    <a:pt x="5853" y="120"/>
                    <a:pt x="5806" y="80"/>
                    <a:pt x="5806" y="80"/>
                  </a:cubicBezTo>
                  <a:close/>
                  <a:moveTo>
                    <a:pt x="5806" y="21560"/>
                  </a:moveTo>
                  <a:cubicBezTo>
                    <a:pt x="5806" y="21520"/>
                    <a:pt x="5853" y="21480"/>
                    <a:pt x="5899" y="21480"/>
                  </a:cubicBezTo>
                  <a:cubicBezTo>
                    <a:pt x="6596" y="21480"/>
                    <a:pt x="6596" y="21480"/>
                    <a:pt x="6596" y="21480"/>
                  </a:cubicBezTo>
                  <a:cubicBezTo>
                    <a:pt x="6643" y="21480"/>
                    <a:pt x="6689" y="21520"/>
                    <a:pt x="6689" y="21560"/>
                  </a:cubicBezTo>
                  <a:cubicBezTo>
                    <a:pt x="6689" y="21560"/>
                    <a:pt x="6643" y="21600"/>
                    <a:pt x="6596" y="21600"/>
                  </a:cubicBezTo>
                  <a:cubicBezTo>
                    <a:pt x="5899" y="21600"/>
                    <a:pt x="5899" y="21600"/>
                    <a:pt x="5899" y="21600"/>
                  </a:cubicBezTo>
                  <a:cubicBezTo>
                    <a:pt x="5853" y="21600"/>
                    <a:pt x="5806" y="21560"/>
                    <a:pt x="5806" y="21560"/>
                  </a:cubicBezTo>
                  <a:close/>
                  <a:moveTo>
                    <a:pt x="7293" y="80"/>
                  </a:moveTo>
                  <a:cubicBezTo>
                    <a:pt x="7293" y="40"/>
                    <a:pt x="7293" y="0"/>
                    <a:pt x="7339" y="0"/>
                  </a:cubicBezTo>
                  <a:cubicBezTo>
                    <a:pt x="8083" y="0"/>
                    <a:pt x="8083" y="0"/>
                    <a:pt x="8083" y="0"/>
                  </a:cubicBezTo>
                  <a:cubicBezTo>
                    <a:pt x="8083" y="0"/>
                    <a:pt x="8129" y="40"/>
                    <a:pt x="8129" y="80"/>
                  </a:cubicBezTo>
                  <a:cubicBezTo>
                    <a:pt x="8129" y="80"/>
                    <a:pt x="8083" y="120"/>
                    <a:pt x="8083" y="120"/>
                  </a:cubicBezTo>
                  <a:cubicBezTo>
                    <a:pt x="7339" y="120"/>
                    <a:pt x="7339" y="120"/>
                    <a:pt x="7339" y="120"/>
                  </a:cubicBezTo>
                  <a:cubicBezTo>
                    <a:pt x="7293" y="120"/>
                    <a:pt x="7293" y="80"/>
                    <a:pt x="7293" y="80"/>
                  </a:cubicBezTo>
                  <a:close/>
                  <a:moveTo>
                    <a:pt x="7293" y="21560"/>
                  </a:moveTo>
                  <a:cubicBezTo>
                    <a:pt x="7293" y="21520"/>
                    <a:pt x="7293" y="21480"/>
                    <a:pt x="7339" y="21480"/>
                  </a:cubicBezTo>
                  <a:cubicBezTo>
                    <a:pt x="8083" y="21480"/>
                    <a:pt x="8083" y="21480"/>
                    <a:pt x="8083" y="21480"/>
                  </a:cubicBezTo>
                  <a:cubicBezTo>
                    <a:pt x="8083" y="21480"/>
                    <a:pt x="8129" y="21520"/>
                    <a:pt x="8129" y="21560"/>
                  </a:cubicBezTo>
                  <a:cubicBezTo>
                    <a:pt x="8129" y="21560"/>
                    <a:pt x="8083" y="21600"/>
                    <a:pt x="8083" y="21600"/>
                  </a:cubicBezTo>
                  <a:cubicBezTo>
                    <a:pt x="7339" y="21600"/>
                    <a:pt x="7339" y="21600"/>
                    <a:pt x="7339" y="21600"/>
                  </a:cubicBezTo>
                  <a:cubicBezTo>
                    <a:pt x="7293" y="21600"/>
                    <a:pt x="7293" y="21560"/>
                    <a:pt x="7293" y="21560"/>
                  </a:cubicBezTo>
                  <a:close/>
                  <a:moveTo>
                    <a:pt x="8733" y="80"/>
                  </a:moveTo>
                  <a:cubicBezTo>
                    <a:pt x="8733" y="40"/>
                    <a:pt x="8779" y="0"/>
                    <a:pt x="8779" y="0"/>
                  </a:cubicBezTo>
                  <a:cubicBezTo>
                    <a:pt x="9523" y="0"/>
                    <a:pt x="9523" y="0"/>
                    <a:pt x="9523" y="0"/>
                  </a:cubicBezTo>
                  <a:cubicBezTo>
                    <a:pt x="9569" y="0"/>
                    <a:pt x="9569" y="40"/>
                    <a:pt x="9569" y="80"/>
                  </a:cubicBezTo>
                  <a:cubicBezTo>
                    <a:pt x="9569" y="80"/>
                    <a:pt x="9569" y="120"/>
                    <a:pt x="9523" y="120"/>
                  </a:cubicBezTo>
                  <a:cubicBezTo>
                    <a:pt x="8779" y="120"/>
                    <a:pt x="8779" y="120"/>
                    <a:pt x="8779" y="120"/>
                  </a:cubicBezTo>
                  <a:cubicBezTo>
                    <a:pt x="8779" y="120"/>
                    <a:pt x="8733" y="80"/>
                    <a:pt x="8733" y="80"/>
                  </a:cubicBezTo>
                  <a:close/>
                  <a:moveTo>
                    <a:pt x="8733" y="21560"/>
                  </a:moveTo>
                  <a:cubicBezTo>
                    <a:pt x="8733" y="21520"/>
                    <a:pt x="8779" y="21480"/>
                    <a:pt x="8779" y="21480"/>
                  </a:cubicBezTo>
                  <a:cubicBezTo>
                    <a:pt x="9523" y="21480"/>
                    <a:pt x="9523" y="21480"/>
                    <a:pt x="9523" y="21480"/>
                  </a:cubicBezTo>
                  <a:cubicBezTo>
                    <a:pt x="9569" y="21480"/>
                    <a:pt x="9569" y="21520"/>
                    <a:pt x="9569" y="21560"/>
                  </a:cubicBezTo>
                  <a:cubicBezTo>
                    <a:pt x="9569" y="21560"/>
                    <a:pt x="9569" y="21600"/>
                    <a:pt x="9523" y="21600"/>
                  </a:cubicBezTo>
                  <a:cubicBezTo>
                    <a:pt x="8779" y="21600"/>
                    <a:pt x="8779" y="21600"/>
                    <a:pt x="8779" y="21600"/>
                  </a:cubicBezTo>
                  <a:cubicBezTo>
                    <a:pt x="8779" y="21600"/>
                    <a:pt x="8733" y="21560"/>
                    <a:pt x="8733" y="21560"/>
                  </a:cubicBezTo>
                  <a:close/>
                  <a:moveTo>
                    <a:pt x="10173" y="80"/>
                  </a:moveTo>
                  <a:cubicBezTo>
                    <a:pt x="10173" y="40"/>
                    <a:pt x="10219" y="0"/>
                    <a:pt x="10266" y="0"/>
                  </a:cubicBezTo>
                  <a:cubicBezTo>
                    <a:pt x="10963" y="0"/>
                    <a:pt x="10963" y="0"/>
                    <a:pt x="10963" y="0"/>
                  </a:cubicBezTo>
                  <a:cubicBezTo>
                    <a:pt x="11009" y="0"/>
                    <a:pt x="11055" y="40"/>
                    <a:pt x="11055" y="80"/>
                  </a:cubicBezTo>
                  <a:cubicBezTo>
                    <a:pt x="11055" y="80"/>
                    <a:pt x="11009" y="120"/>
                    <a:pt x="10963" y="120"/>
                  </a:cubicBezTo>
                  <a:cubicBezTo>
                    <a:pt x="10266" y="120"/>
                    <a:pt x="10266" y="120"/>
                    <a:pt x="10266" y="120"/>
                  </a:cubicBezTo>
                  <a:cubicBezTo>
                    <a:pt x="10219" y="120"/>
                    <a:pt x="10173" y="80"/>
                    <a:pt x="10173" y="80"/>
                  </a:cubicBezTo>
                  <a:close/>
                  <a:moveTo>
                    <a:pt x="10173" y="21560"/>
                  </a:moveTo>
                  <a:cubicBezTo>
                    <a:pt x="10173" y="21520"/>
                    <a:pt x="10219" y="21480"/>
                    <a:pt x="10266" y="21480"/>
                  </a:cubicBezTo>
                  <a:cubicBezTo>
                    <a:pt x="10963" y="21480"/>
                    <a:pt x="10963" y="21480"/>
                    <a:pt x="10963" y="21480"/>
                  </a:cubicBezTo>
                  <a:cubicBezTo>
                    <a:pt x="11009" y="21480"/>
                    <a:pt x="11055" y="21520"/>
                    <a:pt x="11055" y="21560"/>
                  </a:cubicBezTo>
                  <a:cubicBezTo>
                    <a:pt x="11055" y="21560"/>
                    <a:pt x="11009" y="21600"/>
                    <a:pt x="10963" y="21600"/>
                  </a:cubicBezTo>
                  <a:cubicBezTo>
                    <a:pt x="10266" y="21600"/>
                    <a:pt x="10266" y="21600"/>
                    <a:pt x="10266" y="21600"/>
                  </a:cubicBezTo>
                  <a:cubicBezTo>
                    <a:pt x="10219" y="21600"/>
                    <a:pt x="10173" y="21560"/>
                    <a:pt x="10173" y="21560"/>
                  </a:cubicBezTo>
                  <a:close/>
                  <a:moveTo>
                    <a:pt x="11659" y="80"/>
                  </a:moveTo>
                  <a:cubicBezTo>
                    <a:pt x="11659" y="40"/>
                    <a:pt x="11659" y="0"/>
                    <a:pt x="11706" y="0"/>
                  </a:cubicBezTo>
                  <a:cubicBezTo>
                    <a:pt x="12449" y="0"/>
                    <a:pt x="12449" y="0"/>
                    <a:pt x="12449" y="0"/>
                  </a:cubicBezTo>
                  <a:cubicBezTo>
                    <a:pt x="12449" y="0"/>
                    <a:pt x="12495" y="40"/>
                    <a:pt x="12495" y="80"/>
                  </a:cubicBezTo>
                  <a:cubicBezTo>
                    <a:pt x="12495" y="80"/>
                    <a:pt x="12449" y="120"/>
                    <a:pt x="12449" y="120"/>
                  </a:cubicBezTo>
                  <a:cubicBezTo>
                    <a:pt x="11706" y="120"/>
                    <a:pt x="11706" y="120"/>
                    <a:pt x="11706" y="120"/>
                  </a:cubicBezTo>
                  <a:cubicBezTo>
                    <a:pt x="11659" y="120"/>
                    <a:pt x="11659" y="80"/>
                    <a:pt x="11659" y="80"/>
                  </a:cubicBezTo>
                  <a:close/>
                  <a:moveTo>
                    <a:pt x="11659" y="21560"/>
                  </a:moveTo>
                  <a:cubicBezTo>
                    <a:pt x="11659" y="21520"/>
                    <a:pt x="11659" y="21480"/>
                    <a:pt x="11706" y="21480"/>
                  </a:cubicBezTo>
                  <a:cubicBezTo>
                    <a:pt x="12449" y="21480"/>
                    <a:pt x="12449" y="21480"/>
                    <a:pt x="12449" y="21480"/>
                  </a:cubicBezTo>
                  <a:cubicBezTo>
                    <a:pt x="12449" y="21480"/>
                    <a:pt x="12495" y="21520"/>
                    <a:pt x="12495" y="21560"/>
                  </a:cubicBezTo>
                  <a:cubicBezTo>
                    <a:pt x="12495" y="21560"/>
                    <a:pt x="12449" y="21600"/>
                    <a:pt x="12449" y="21600"/>
                  </a:cubicBezTo>
                  <a:cubicBezTo>
                    <a:pt x="11706" y="21600"/>
                    <a:pt x="11706" y="21600"/>
                    <a:pt x="11706" y="21600"/>
                  </a:cubicBezTo>
                  <a:cubicBezTo>
                    <a:pt x="11659" y="21600"/>
                    <a:pt x="11659" y="21560"/>
                    <a:pt x="11659" y="21560"/>
                  </a:cubicBezTo>
                  <a:close/>
                  <a:moveTo>
                    <a:pt x="13099" y="80"/>
                  </a:moveTo>
                  <a:cubicBezTo>
                    <a:pt x="13099" y="40"/>
                    <a:pt x="13146" y="0"/>
                    <a:pt x="13146" y="0"/>
                  </a:cubicBezTo>
                  <a:cubicBezTo>
                    <a:pt x="13889" y="0"/>
                    <a:pt x="13889" y="0"/>
                    <a:pt x="13889" y="0"/>
                  </a:cubicBezTo>
                  <a:cubicBezTo>
                    <a:pt x="13935" y="0"/>
                    <a:pt x="13935" y="40"/>
                    <a:pt x="13935" y="80"/>
                  </a:cubicBezTo>
                  <a:cubicBezTo>
                    <a:pt x="13935" y="80"/>
                    <a:pt x="13935" y="120"/>
                    <a:pt x="13889" y="120"/>
                  </a:cubicBezTo>
                  <a:cubicBezTo>
                    <a:pt x="13146" y="120"/>
                    <a:pt x="13146" y="120"/>
                    <a:pt x="13146" y="120"/>
                  </a:cubicBezTo>
                  <a:cubicBezTo>
                    <a:pt x="13146" y="120"/>
                    <a:pt x="13099" y="80"/>
                    <a:pt x="13099" y="80"/>
                  </a:cubicBezTo>
                  <a:close/>
                  <a:moveTo>
                    <a:pt x="13099" y="21560"/>
                  </a:moveTo>
                  <a:cubicBezTo>
                    <a:pt x="13099" y="21520"/>
                    <a:pt x="13146" y="21480"/>
                    <a:pt x="13146" y="21480"/>
                  </a:cubicBezTo>
                  <a:cubicBezTo>
                    <a:pt x="13889" y="21480"/>
                    <a:pt x="13889" y="21480"/>
                    <a:pt x="13889" y="21480"/>
                  </a:cubicBezTo>
                  <a:cubicBezTo>
                    <a:pt x="13935" y="21480"/>
                    <a:pt x="13935" y="21520"/>
                    <a:pt x="13935" y="21560"/>
                  </a:cubicBezTo>
                  <a:cubicBezTo>
                    <a:pt x="13935" y="21560"/>
                    <a:pt x="13935" y="21600"/>
                    <a:pt x="13889" y="21600"/>
                  </a:cubicBezTo>
                  <a:cubicBezTo>
                    <a:pt x="13146" y="21600"/>
                    <a:pt x="13146" y="21600"/>
                    <a:pt x="13146" y="21600"/>
                  </a:cubicBezTo>
                  <a:cubicBezTo>
                    <a:pt x="13146" y="21600"/>
                    <a:pt x="13099" y="21560"/>
                    <a:pt x="13099" y="21560"/>
                  </a:cubicBezTo>
                  <a:close/>
                  <a:moveTo>
                    <a:pt x="14539" y="80"/>
                  </a:moveTo>
                  <a:cubicBezTo>
                    <a:pt x="14539" y="40"/>
                    <a:pt x="14586" y="0"/>
                    <a:pt x="14632" y="0"/>
                  </a:cubicBezTo>
                  <a:cubicBezTo>
                    <a:pt x="15329" y="0"/>
                    <a:pt x="15329" y="0"/>
                    <a:pt x="15329" y="0"/>
                  </a:cubicBezTo>
                  <a:cubicBezTo>
                    <a:pt x="15375" y="0"/>
                    <a:pt x="15422" y="40"/>
                    <a:pt x="15422" y="80"/>
                  </a:cubicBezTo>
                  <a:cubicBezTo>
                    <a:pt x="15422" y="80"/>
                    <a:pt x="15375" y="120"/>
                    <a:pt x="15329" y="120"/>
                  </a:cubicBezTo>
                  <a:cubicBezTo>
                    <a:pt x="14632" y="120"/>
                    <a:pt x="14632" y="120"/>
                    <a:pt x="14632" y="120"/>
                  </a:cubicBezTo>
                  <a:cubicBezTo>
                    <a:pt x="14586" y="120"/>
                    <a:pt x="14539" y="80"/>
                    <a:pt x="14539" y="80"/>
                  </a:cubicBezTo>
                  <a:close/>
                  <a:moveTo>
                    <a:pt x="14539" y="21560"/>
                  </a:moveTo>
                  <a:cubicBezTo>
                    <a:pt x="14539" y="21520"/>
                    <a:pt x="14586" y="21480"/>
                    <a:pt x="14632" y="21480"/>
                  </a:cubicBezTo>
                  <a:cubicBezTo>
                    <a:pt x="15329" y="21480"/>
                    <a:pt x="15329" y="21480"/>
                    <a:pt x="15329" y="21480"/>
                  </a:cubicBezTo>
                  <a:cubicBezTo>
                    <a:pt x="15375" y="21480"/>
                    <a:pt x="15422" y="21520"/>
                    <a:pt x="15422" y="21560"/>
                  </a:cubicBezTo>
                  <a:cubicBezTo>
                    <a:pt x="15422" y="21560"/>
                    <a:pt x="15375" y="21600"/>
                    <a:pt x="15329" y="21600"/>
                  </a:cubicBezTo>
                  <a:cubicBezTo>
                    <a:pt x="14632" y="21600"/>
                    <a:pt x="14632" y="21600"/>
                    <a:pt x="14632" y="21600"/>
                  </a:cubicBezTo>
                  <a:cubicBezTo>
                    <a:pt x="14586" y="21600"/>
                    <a:pt x="14539" y="21560"/>
                    <a:pt x="14539" y="21560"/>
                  </a:cubicBezTo>
                  <a:close/>
                  <a:moveTo>
                    <a:pt x="16026" y="80"/>
                  </a:moveTo>
                  <a:cubicBezTo>
                    <a:pt x="16026" y="40"/>
                    <a:pt x="16026" y="0"/>
                    <a:pt x="16072" y="0"/>
                  </a:cubicBezTo>
                  <a:cubicBezTo>
                    <a:pt x="16815" y="0"/>
                    <a:pt x="16815" y="0"/>
                    <a:pt x="16815" y="0"/>
                  </a:cubicBezTo>
                  <a:cubicBezTo>
                    <a:pt x="16815" y="0"/>
                    <a:pt x="16862" y="40"/>
                    <a:pt x="16862" y="80"/>
                  </a:cubicBezTo>
                  <a:cubicBezTo>
                    <a:pt x="16862" y="80"/>
                    <a:pt x="16815" y="120"/>
                    <a:pt x="16815" y="120"/>
                  </a:cubicBezTo>
                  <a:cubicBezTo>
                    <a:pt x="16072" y="120"/>
                    <a:pt x="16072" y="120"/>
                    <a:pt x="16072" y="120"/>
                  </a:cubicBezTo>
                  <a:cubicBezTo>
                    <a:pt x="16026" y="120"/>
                    <a:pt x="16026" y="80"/>
                    <a:pt x="16026" y="80"/>
                  </a:cubicBezTo>
                  <a:close/>
                  <a:moveTo>
                    <a:pt x="16026" y="21560"/>
                  </a:moveTo>
                  <a:cubicBezTo>
                    <a:pt x="16026" y="21520"/>
                    <a:pt x="16026" y="21480"/>
                    <a:pt x="16072" y="21480"/>
                  </a:cubicBezTo>
                  <a:cubicBezTo>
                    <a:pt x="16815" y="21480"/>
                    <a:pt x="16815" y="21480"/>
                    <a:pt x="16815" y="21480"/>
                  </a:cubicBezTo>
                  <a:cubicBezTo>
                    <a:pt x="16815" y="21480"/>
                    <a:pt x="16862" y="21520"/>
                    <a:pt x="16862" y="21560"/>
                  </a:cubicBezTo>
                  <a:cubicBezTo>
                    <a:pt x="16862" y="21560"/>
                    <a:pt x="16815" y="21600"/>
                    <a:pt x="16815" y="21600"/>
                  </a:cubicBezTo>
                  <a:cubicBezTo>
                    <a:pt x="16072" y="21600"/>
                    <a:pt x="16072" y="21600"/>
                    <a:pt x="16072" y="21600"/>
                  </a:cubicBezTo>
                  <a:cubicBezTo>
                    <a:pt x="16026" y="21600"/>
                    <a:pt x="16026" y="21560"/>
                    <a:pt x="16026" y="21560"/>
                  </a:cubicBezTo>
                  <a:close/>
                  <a:moveTo>
                    <a:pt x="17466" y="80"/>
                  </a:moveTo>
                  <a:cubicBezTo>
                    <a:pt x="17466" y="40"/>
                    <a:pt x="17466" y="0"/>
                    <a:pt x="17512" y="0"/>
                  </a:cubicBezTo>
                  <a:cubicBezTo>
                    <a:pt x="18255" y="0"/>
                    <a:pt x="18255" y="0"/>
                    <a:pt x="18255" y="0"/>
                  </a:cubicBezTo>
                  <a:cubicBezTo>
                    <a:pt x="18302" y="0"/>
                    <a:pt x="18302" y="40"/>
                    <a:pt x="18302" y="80"/>
                  </a:cubicBezTo>
                  <a:cubicBezTo>
                    <a:pt x="18302" y="80"/>
                    <a:pt x="18302" y="120"/>
                    <a:pt x="18255" y="120"/>
                  </a:cubicBezTo>
                  <a:cubicBezTo>
                    <a:pt x="17512" y="120"/>
                    <a:pt x="17512" y="120"/>
                    <a:pt x="17512" y="120"/>
                  </a:cubicBezTo>
                  <a:cubicBezTo>
                    <a:pt x="17466" y="120"/>
                    <a:pt x="17466" y="80"/>
                    <a:pt x="17466" y="80"/>
                  </a:cubicBezTo>
                  <a:close/>
                  <a:moveTo>
                    <a:pt x="17466" y="21560"/>
                  </a:moveTo>
                  <a:cubicBezTo>
                    <a:pt x="17466" y="21520"/>
                    <a:pt x="17512" y="21480"/>
                    <a:pt x="17512" y="21480"/>
                  </a:cubicBezTo>
                  <a:cubicBezTo>
                    <a:pt x="18255" y="21480"/>
                    <a:pt x="18255" y="21480"/>
                    <a:pt x="18255" y="21480"/>
                  </a:cubicBezTo>
                  <a:cubicBezTo>
                    <a:pt x="18302" y="21480"/>
                    <a:pt x="18302" y="21520"/>
                    <a:pt x="18302" y="21560"/>
                  </a:cubicBezTo>
                  <a:cubicBezTo>
                    <a:pt x="18302" y="21560"/>
                    <a:pt x="18302" y="21600"/>
                    <a:pt x="18255" y="21600"/>
                  </a:cubicBezTo>
                  <a:cubicBezTo>
                    <a:pt x="17512" y="21600"/>
                    <a:pt x="17512" y="21600"/>
                    <a:pt x="17512" y="21600"/>
                  </a:cubicBezTo>
                  <a:cubicBezTo>
                    <a:pt x="17512" y="21600"/>
                    <a:pt x="17466" y="21560"/>
                    <a:pt x="17466" y="21560"/>
                  </a:cubicBezTo>
                  <a:close/>
                  <a:moveTo>
                    <a:pt x="18906" y="80"/>
                  </a:moveTo>
                  <a:cubicBezTo>
                    <a:pt x="18906" y="40"/>
                    <a:pt x="18952" y="0"/>
                    <a:pt x="18999" y="0"/>
                  </a:cubicBezTo>
                  <a:cubicBezTo>
                    <a:pt x="19417" y="0"/>
                    <a:pt x="19417" y="0"/>
                    <a:pt x="19417" y="0"/>
                  </a:cubicBezTo>
                  <a:cubicBezTo>
                    <a:pt x="19510" y="0"/>
                    <a:pt x="19603" y="0"/>
                    <a:pt x="19695" y="40"/>
                  </a:cubicBezTo>
                  <a:cubicBezTo>
                    <a:pt x="19742" y="40"/>
                    <a:pt x="19788" y="40"/>
                    <a:pt x="19742" y="80"/>
                  </a:cubicBezTo>
                  <a:cubicBezTo>
                    <a:pt x="19742" y="120"/>
                    <a:pt x="19742" y="120"/>
                    <a:pt x="19695" y="120"/>
                  </a:cubicBezTo>
                  <a:cubicBezTo>
                    <a:pt x="19603" y="120"/>
                    <a:pt x="19510" y="120"/>
                    <a:pt x="19417" y="120"/>
                  </a:cubicBezTo>
                  <a:cubicBezTo>
                    <a:pt x="18999" y="120"/>
                    <a:pt x="18999" y="120"/>
                    <a:pt x="18999" y="120"/>
                  </a:cubicBezTo>
                  <a:cubicBezTo>
                    <a:pt x="18952" y="120"/>
                    <a:pt x="18906" y="80"/>
                    <a:pt x="18906" y="80"/>
                  </a:cubicBezTo>
                  <a:close/>
                  <a:moveTo>
                    <a:pt x="18906" y="21560"/>
                  </a:moveTo>
                  <a:cubicBezTo>
                    <a:pt x="18906" y="21520"/>
                    <a:pt x="18952" y="21480"/>
                    <a:pt x="18999" y="21480"/>
                  </a:cubicBezTo>
                  <a:cubicBezTo>
                    <a:pt x="19417" y="21480"/>
                    <a:pt x="19417" y="21480"/>
                    <a:pt x="19417" y="21480"/>
                  </a:cubicBezTo>
                  <a:cubicBezTo>
                    <a:pt x="19510" y="21480"/>
                    <a:pt x="19603" y="21480"/>
                    <a:pt x="19695" y="21480"/>
                  </a:cubicBezTo>
                  <a:cubicBezTo>
                    <a:pt x="19742" y="21480"/>
                    <a:pt x="19742" y="21480"/>
                    <a:pt x="19788" y="21520"/>
                  </a:cubicBezTo>
                  <a:cubicBezTo>
                    <a:pt x="19788" y="21560"/>
                    <a:pt x="19742" y="21560"/>
                    <a:pt x="19695" y="21600"/>
                  </a:cubicBezTo>
                  <a:cubicBezTo>
                    <a:pt x="19603" y="21600"/>
                    <a:pt x="19510" y="21600"/>
                    <a:pt x="19417" y="21600"/>
                  </a:cubicBezTo>
                  <a:cubicBezTo>
                    <a:pt x="18999" y="21600"/>
                    <a:pt x="18999" y="21600"/>
                    <a:pt x="18999" y="21600"/>
                  </a:cubicBezTo>
                  <a:cubicBezTo>
                    <a:pt x="18952" y="21600"/>
                    <a:pt x="18906" y="21560"/>
                    <a:pt x="18906" y="21560"/>
                  </a:cubicBezTo>
                  <a:close/>
                  <a:moveTo>
                    <a:pt x="20346" y="279"/>
                  </a:moveTo>
                  <a:cubicBezTo>
                    <a:pt x="20346" y="239"/>
                    <a:pt x="20346" y="239"/>
                    <a:pt x="20346" y="239"/>
                  </a:cubicBezTo>
                  <a:cubicBezTo>
                    <a:pt x="20346" y="199"/>
                    <a:pt x="20392" y="199"/>
                    <a:pt x="20439" y="199"/>
                  </a:cubicBezTo>
                  <a:cubicBezTo>
                    <a:pt x="20625" y="319"/>
                    <a:pt x="20857" y="438"/>
                    <a:pt x="20996" y="598"/>
                  </a:cubicBezTo>
                  <a:cubicBezTo>
                    <a:pt x="21043" y="638"/>
                    <a:pt x="21043" y="638"/>
                    <a:pt x="20996" y="677"/>
                  </a:cubicBezTo>
                  <a:cubicBezTo>
                    <a:pt x="20996" y="677"/>
                    <a:pt x="20950" y="677"/>
                    <a:pt x="20950" y="677"/>
                  </a:cubicBezTo>
                  <a:cubicBezTo>
                    <a:pt x="20764" y="518"/>
                    <a:pt x="20578" y="399"/>
                    <a:pt x="20346" y="319"/>
                  </a:cubicBezTo>
                  <a:cubicBezTo>
                    <a:pt x="20346" y="319"/>
                    <a:pt x="20346" y="279"/>
                    <a:pt x="20346" y="279"/>
                  </a:cubicBezTo>
                  <a:close/>
                  <a:moveTo>
                    <a:pt x="20346" y="21361"/>
                  </a:moveTo>
                  <a:cubicBezTo>
                    <a:pt x="20346" y="21321"/>
                    <a:pt x="20346" y="21321"/>
                    <a:pt x="20392" y="21281"/>
                  </a:cubicBezTo>
                  <a:cubicBezTo>
                    <a:pt x="20578" y="21201"/>
                    <a:pt x="20764" y="21082"/>
                    <a:pt x="20950" y="20923"/>
                  </a:cubicBezTo>
                  <a:cubicBezTo>
                    <a:pt x="20950" y="20923"/>
                    <a:pt x="20996" y="20923"/>
                    <a:pt x="20996" y="20923"/>
                  </a:cubicBezTo>
                  <a:cubicBezTo>
                    <a:pt x="21043" y="20962"/>
                    <a:pt x="21043" y="21002"/>
                    <a:pt x="21043" y="21002"/>
                  </a:cubicBezTo>
                  <a:cubicBezTo>
                    <a:pt x="20857" y="21162"/>
                    <a:pt x="20671" y="21281"/>
                    <a:pt x="20439" y="21401"/>
                  </a:cubicBezTo>
                  <a:cubicBezTo>
                    <a:pt x="20392" y="21401"/>
                    <a:pt x="20346" y="21401"/>
                    <a:pt x="20346" y="21361"/>
                  </a:cubicBezTo>
                  <a:close/>
                  <a:moveTo>
                    <a:pt x="21321" y="1156"/>
                  </a:moveTo>
                  <a:cubicBezTo>
                    <a:pt x="21321" y="1116"/>
                    <a:pt x="21321" y="1116"/>
                    <a:pt x="21368" y="1116"/>
                  </a:cubicBezTo>
                  <a:cubicBezTo>
                    <a:pt x="21368" y="1076"/>
                    <a:pt x="21414" y="1116"/>
                    <a:pt x="21414" y="1116"/>
                  </a:cubicBezTo>
                  <a:cubicBezTo>
                    <a:pt x="21554" y="1315"/>
                    <a:pt x="21600" y="1554"/>
                    <a:pt x="21600" y="1754"/>
                  </a:cubicBezTo>
                  <a:cubicBezTo>
                    <a:pt x="21600" y="1793"/>
                    <a:pt x="21600" y="1793"/>
                    <a:pt x="21554" y="1793"/>
                  </a:cubicBezTo>
                  <a:cubicBezTo>
                    <a:pt x="21507" y="1793"/>
                    <a:pt x="21507" y="1793"/>
                    <a:pt x="21507" y="1754"/>
                  </a:cubicBezTo>
                  <a:cubicBezTo>
                    <a:pt x="21461" y="1554"/>
                    <a:pt x="21414" y="1355"/>
                    <a:pt x="21321" y="1156"/>
                  </a:cubicBezTo>
                  <a:close/>
                  <a:moveTo>
                    <a:pt x="21321" y="20444"/>
                  </a:moveTo>
                  <a:cubicBezTo>
                    <a:pt x="21321" y="20444"/>
                    <a:pt x="21321" y="20444"/>
                    <a:pt x="21321" y="20444"/>
                  </a:cubicBezTo>
                  <a:cubicBezTo>
                    <a:pt x="21414" y="20245"/>
                    <a:pt x="21461" y="20046"/>
                    <a:pt x="21507" y="19846"/>
                  </a:cubicBezTo>
                  <a:cubicBezTo>
                    <a:pt x="21507" y="19807"/>
                    <a:pt x="21507" y="19807"/>
                    <a:pt x="21554" y="19807"/>
                  </a:cubicBezTo>
                  <a:cubicBezTo>
                    <a:pt x="21600" y="19807"/>
                    <a:pt x="21600" y="19846"/>
                    <a:pt x="21600" y="19846"/>
                  </a:cubicBezTo>
                  <a:cubicBezTo>
                    <a:pt x="21600" y="20086"/>
                    <a:pt x="21554" y="20285"/>
                    <a:pt x="21414" y="20484"/>
                  </a:cubicBezTo>
                  <a:cubicBezTo>
                    <a:pt x="21414" y="20484"/>
                    <a:pt x="21368" y="20524"/>
                    <a:pt x="21368" y="20484"/>
                  </a:cubicBezTo>
                  <a:cubicBezTo>
                    <a:pt x="21321" y="20484"/>
                    <a:pt x="21321" y="20484"/>
                    <a:pt x="21321" y="20444"/>
                  </a:cubicBezTo>
                  <a:close/>
                  <a:moveTo>
                    <a:pt x="21507" y="19209"/>
                  </a:moveTo>
                  <a:cubicBezTo>
                    <a:pt x="21507" y="18611"/>
                    <a:pt x="21507" y="18611"/>
                    <a:pt x="21507" y="18611"/>
                  </a:cubicBezTo>
                  <a:cubicBezTo>
                    <a:pt x="21507" y="18571"/>
                    <a:pt x="21507" y="18571"/>
                    <a:pt x="21554" y="18571"/>
                  </a:cubicBezTo>
                  <a:cubicBezTo>
                    <a:pt x="21600" y="18571"/>
                    <a:pt x="21600" y="18571"/>
                    <a:pt x="21600" y="18611"/>
                  </a:cubicBezTo>
                  <a:cubicBezTo>
                    <a:pt x="21600" y="19209"/>
                    <a:pt x="21600" y="19209"/>
                    <a:pt x="21600" y="19209"/>
                  </a:cubicBezTo>
                  <a:cubicBezTo>
                    <a:pt x="21600" y="19249"/>
                    <a:pt x="21600" y="19289"/>
                    <a:pt x="21554" y="19289"/>
                  </a:cubicBezTo>
                  <a:cubicBezTo>
                    <a:pt x="21507" y="19289"/>
                    <a:pt x="21507" y="19249"/>
                    <a:pt x="21507" y="19209"/>
                  </a:cubicBezTo>
                  <a:close/>
                  <a:moveTo>
                    <a:pt x="21507" y="17973"/>
                  </a:moveTo>
                  <a:cubicBezTo>
                    <a:pt x="21507" y="17336"/>
                    <a:pt x="21507" y="17336"/>
                    <a:pt x="21507" y="17336"/>
                  </a:cubicBezTo>
                  <a:cubicBezTo>
                    <a:pt x="21507" y="17336"/>
                    <a:pt x="21507" y="17296"/>
                    <a:pt x="21554" y="17296"/>
                  </a:cubicBezTo>
                  <a:cubicBezTo>
                    <a:pt x="21600" y="17296"/>
                    <a:pt x="21600" y="17336"/>
                    <a:pt x="21600" y="17336"/>
                  </a:cubicBezTo>
                  <a:cubicBezTo>
                    <a:pt x="21600" y="17973"/>
                    <a:pt x="21600" y="17973"/>
                    <a:pt x="21600" y="17973"/>
                  </a:cubicBezTo>
                  <a:cubicBezTo>
                    <a:pt x="21600" y="18013"/>
                    <a:pt x="21600" y="18013"/>
                    <a:pt x="21554" y="18013"/>
                  </a:cubicBezTo>
                  <a:cubicBezTo>
                    <a:pt x="21507" y="18013"/>
                    <a:pt x="21507" y="18013"/>
                    <a:pt x="21507" y="17973"/>
                  </a:cubicBezTo>
                  <a:close/>
                  <a:moveTo>
                    <a:pt x="21507" y="16738"/>
                  </a:moveTo>
                  <a:cubicBezTo>
                    <a:pt x="21507" y="16100"/>
                    <a:pt x="21507" y="16100"/>
                    <a:pt x="21507" y="16100"/>
                  </a:cubicBezTo>
                  <a:cubicBezTo>
                    <a:pt x="21507" y="16061"/>
                    <a:pt x="21507" y="16061"/>
                    <a:pt x="21554" y="16061"/>
                  </a:cubicBezTo>
                  <a:cubicBezTo>
                    <a:pt x="21600" y="16061"/>
                    <a:pt x="21600" y="16061"/>
                    <a:pt x="21600" y="16100"/>
                  </a:cubicBezTo>
                  <a:cubicBezTo>
                    <a:pt x="21600" y="16738"/>
                    <a:pt x="21600" y="16738"/>
                    <a:pt x="21600" y="16738"/>
                  </a:cubicBezTo>
                  <a:cubicBezTo>
                    <a:pt x="21600" y="16778"/>
                    <a:pt x="21600" y="16778"/>
                    <a:pt x="21554" y="16778"/>
                  </a:cubicBezTo>
                  <a:cubicBezTo>
                    <a:pt x="21507" y="16778"/>
                    <a:pt x="21507" y="16778"/>
                    <a:pt x="21507" y="16738"/>
                  </a:cubicBezTo>
                  <a:close/>
                  <a:moveTo>
                    <a:pt x="21507" y="15503"/>
                  </a:moveTo>
                  <a:cubicBezTo>
                    <a:pt x="21507" y="14865"/>
                    <a:pt x="21507" y="14865"/>
                    <a:pt x="21507" y="14865"/>
                  </a:cubicBezTo>
                  <a:cubicBezTo>
                    <a:pt x="21507" y="14825"/>
                    <a:pt x="21507" y="14825"/>
                    <a:pt x="21554" y="14825"/>
                  </a:cubicBezTo>
                  <a:cubicBezTo>
                    <a:pt x="21600" y="14825"/>
                    <a:pt x="21600" y="14825"/>
                    <a:pt x="21600" y="14865"/>
                  </a:cubicBezTo>
                  <a:cubicBezTo>
                    <a:pt x="21600" y="15503"/>
                    <a:pt x="21600" y="15503"/>
                    <a:pt x="21600" y="15503"/>
                  </a:cubicBezTo>
                  <a:cubicBezTo>
                    <a:pt x="21600" y="15503"/>
                    <a:pt x="21600" y="15542"/>
                    <a:pt x="21554" y="15542"/>
                  </a:cubicBezTo>
                  <a:cubicBezTo>
                    <a:pt x="21507" y="15542"/>
                    <a:pt x="21507" y="15503"/>
                    <a:pt x="21507" y="15503"/>
                  </a:cubicBezTo>
                  <a:close/>
                  <a:moveTo>
                    <a:pt x="21507" y="14227"/>
                  </a:moveTo>
                  <a:cubicBezTo>
                    <a:pt x="21507" y="13630"/>
                    <a:pt x="21507" y="13630"/>
                    <a:pt x="21507" y="13630"/>
                  </a:cubicBezTo>
                  <a:cubicBezTo>
                    <a:pt x="21507" y="13590"/>
                    <a:pt x="21507" y="13550"/>
                    <a:pt x="21554" y="13550"/>
                  </a:cubicBezTo>
                  <a:cubicBezTo>
                    <a:pt x="21600" y="13550"/>
                    <a:pt x="21600" y="13590"/>
                    <a:pt x="21600" y="13630"/>
                  </a:cubicBezTo>
                  <a:cubicBezTo>
                    <a:pt x="21600" y="14227"/>
                    <a:pt x="21600" y="14227"/>
                    <a:pt x="21600" y="14227"/>
                  </a:cubicBezTo>
                  <a:cubicBezTo>
                    <a:pt x="21600" y="14267"/>
                    <a:pt x="21600" y="14267"/>
                    <a:pt x="21554" y="14267"/>
                  </a:cubicBezTo>
                  <a:cubicBezTo>
                    <a:pt x="21507" y="14267"/>
                    <a:pt x="21507" y="14267"/>
                    <a:pt x="21507" y="14227"/>
                  </a:cubicBezTo>
                  <a:close/>
                  <a:moveTo>
                    <a:pt x="21507" y="12992"/>
                  </a:moveTo>
                  <a:cubicBezTo>
                    <a:pt x="21507" y="12354"/>
                    <a:pt x="21507" y="12354"/>
                    <a:pt x="21507" y="12354"/>
                  </a:cubicBezTo>
                  <a:cubicBezTo>
                    <a:pt x="21507" y="12314"/>
                    <a:pt x="21507" y="12314"/>
                    <a:pt x="21554" y="12314"/>
                  </a:cubicBezTo>
                  <a:cubicBezTo>
                    <a:pt x="21600" y="12314"/>
                    <a:pt x="21600" y="12314"/>
                    <a:pt x="21600" y="12354"/>
                  </a:cubicBezTo>
                  <a:cubicBezTo>
                    <a:pt x="21600" y="12992"/>
                    <a:pt x="21600" y="12992"/>
                    <a:pt x="21600" y="12992"/>
                  </a:cubicBezTo>
                  <a:cubicBezTo>
                    <a:pt x="21600" y="13032"/>
                    <a:pt x="21600" y="13032"/>
                    <a:pt x="21554" y="13032"/>
                  </a:cubicBezTo>
                  <a:cubicBezTo>
                    <a:pt x="21507" y="13032"/>
                    <a:pt x="21507" y="13032"/>
                    <a:pt x="21507" y="12992"/>
                  </a:cubicBezTo>
                  <a:close/>
                  <a:moveTo>
                    <a:pt x="21507" y="11756"/>
                  </a:moveTo>
                  <a:cubicBezTo>
                    <a:pt x="21507" y="11119"/>
                    <a:pt x="21507" y="11119"/>
                    <a:pt x="21507" y="11119"/>
                  </a:cubicBezTo>
                  <a:cubicBezTo>
                    <a:pt x="21507" y="11079"/>
                    <a:pt x="21507" y="11079"/>
                    <a:pt x="21554" y="11079"/>
                  </a:cubicBezTo>
                  <a:cubicBezTo>
                    <a:pt x="21600" y="11079"/>
                    <a:pt x="21600" y="11079"/>
                    <a:pt x="21600" y="11119"/>
                  </a:cubicBezTo>
                  <a:cubicBezTo>
                    <a:pt x="21600" y="11756"/>
                    <a:pt x="21600" y="11756"/>
                    <a:pt x="21600" y="11756"/>
                  </a:cubicBezTo>
                  <a:cubicBezTo>
                    <a:pt x="21600" y="11756"/>
                    <a:pt x="21600" y="11796"/>
                    <a:pt x="21554" y="11796"/>
                  </a:cubicBezTo>
                  <a:cubicBezTo>
                    <a:pt x="21507" y="11796"/>
                    <a:pt x="21507" y="11756"/>
                    <a:pt x="21507" y="11756"/>
                  </a:cubicBezTo>
                  <a:close/>
                  <a:moveTo>
                    <a:pt x="21507" y="10481"/>
                  </a:moveTo>
                  <a:cubicBezTo>
                    <a:pt x="21507" y="9883"/>
                    <a:pt x="21507" y="9883"/>
                    <a:pt x="21507" y="9883"/>
                  </a:cubicBezTo>
                  <a:cubicBezTo>
                    <a:pt x="21507" y="9844"/>
                    <a:pt x="21507" y="9804"/>
                    <a:pt x="21554" y="9804"/>
                  </a:cubicBezTo>
                  <a:cubicBezTo>
                    <a:pt x="21600" y="9804"/>
                    <a:pt x="21600" y="9844"/>
                    <a:pt x="21600" y="9883"/>
                  </a:cubicBezTo>
                  <a:cubicBezTo>
                    <a:pt x="21600" y="10481"/>
                    <a:pt x="21600" y="10481"/>
                    <a:pt x="21600" y="10481"/>
                  </a:cubicBezTo>
                  <a:cubicBezTo>
                    <a:pt x="21600" y="10521"/>
                    <a:pt x="21600" y="10561"/>
                    <a:pt x="21554" y="10561"/>
                  </a:cubicBezTo>
                  <a:cubicBezTo>
                    <a:pt x="21507" y="10561"/>
                    <a:pt x="21507" y="10521"/>
                    <a:pt x="21507" y="10481"/>
                  </a:cubicBezTo>
                  <a:close/>
                  <a:moveTo>
                    <a:pt x="21507" y="9246"/>
                  </a:moveTo>
                  <a:cubicBezTo>
                    <a:pt x="21507" y="8608"/>
                    <a:pt x="21507" y="8608"/>
                    <a:pt x="21507" y="8608"/>
                  </a:cubicBezTo>
                  <a:cubicBezTo>
                    <a:pt x="21507" y="8608"/>
                    <a:pt x="21507" y="8568"/>
                    <a:pt x="21554" y="8568"/>
                  </a:cubicBezTo>
                  <a:cubicBezTo>
                    <a:pt x="21600" y="8568"/>
                    <a:pt x="21600" y="8608"/>
                    <a:pt x="21600" y="8608"/>
                  </a:cubicBezTo>
                  <a:cubicBezTo>
                    <a:pt x="21600" y="9246"/>
                    <a:pt x="21600" y="9246"/>
                    <a:pt x="21600" y="9246"/>
                  </a:cubicBezTo>
                  <a:cubicBezTo>
                    <a:pt x="21600" y="9286"/>
                    <a:pt x="21600" y="9286"/>
                    <a:pt x="21554" y="9286"/>
                  </a:cubicBezTo>
                  <a:cubicBezTo>
                    <a:pt x="21507" y="9286"/>
                    <a:pt x="21507" y="9286"/>
                    <a:pt x="21507" y="9246"/>
                  </a:cubicBezTo>
                  <a:close/>
                  <a:moveTo>
                    <a:pt x="21507" y="8010"/>
                  </a:moveTo>
                  <a:cubicBezTo>
                    <a:pt x="21507" y="7373"/>
                    <a:pt x="21507" y="7373"/>
                    <a:pt x="21507" y="7373"/>
                  </a:cubicBezTo>
                  <a:cubicBezTo>
                    <a:pt x="21507" y="7333"/>
                    <a:pt x="21507" y="7333"/>
                    <a:pt x="21554" y="7333"/>
                  </a:cubicBezTo>
                  <a:cubicBezTo>
                    <a:pt x="21600" y="7333"/>
                    <a:pt x="21600" y="7333"/>
                    <a:pt x="21600" y="7373"/>
                  </a:cubicBezTo>
                  <a:cubicBezTo>
                    <a:pt x="21600" y="8010"/>
                    <a:pt x="21600" y="8010"/>
                    <a:pt x="21600" y="8010"/>
                  </a:cubicBezTo>
                  <a:cubicBezTo>
                    <a:pt x="21600" y="8010"/>
                    <a:pt x="21600" y="8050"/>
                    <a:pt x="21554" y="8050"/>
                  </a:cubicBezTo>
                  <a:cubicBezTo>
                    <a:pt x="21507" y="8050"/>
                    <a:pt x="21507" y="8010"/>
                    <a:pt x="21507" y="8010"/>
                  </a:cubicBezTo>
                  <a:close/>
                  <a:moveTo>
                    <a:pt x="21507" y="6735"/>
                  </a:moveTo>
                  <a:cubicBezTo>
                    <a:pt x="21507" y="6137"/>
                    <a:pt x="21507" y="6137"/>
                    <a:pt x="21507" y="6137"/>
                  </a:cubicBezTo>
                  <a:cubicBezTo>
                    <a:pt x="21507" y="6097"/>
                    <a:pt x="21507" y="6058"/>
                    <a:pt x="21554" y="6058"/>
                  </a:cubicBezTo>
                  <a:cubicBezTo>
                    <a:pt x="21600" y="6058"/>
                    <a:pt x="21600" y="6097"/>
                    <a:pt x="21600" y="6137"/>
                  </a:cubicBezTo>
                  <a:cubicBezTo>
                    <a:pt x="21600" y="6735"/>
                    <a:pt x="21600" y="6735"/>
                    <a:pt x="21600" y="6735"/>
                  </a:cubicBezTo>
                  <a:cubicBezTo>
                    <a:pt x="21600" y="6775"/>
                    <a:pt x="21600" y="6815"/>
                    <a:pt x="21554" y="6815"/>
                  </a:cubicBezTo>
                  <a:cubicBezTo>
                    <a:pt x="21507" y="6815"/>
                    <a:pt x="21507" y="6775"/>
                    <a:pt x="21507" y="6735"/>
                  </a:cubicBezTo>
                  <a:close/>
                  <a:moveTo>
                    <a:pt x="21507" y="5500"/>
                  </a:moveTo>
                  <a:cubicBezTo>
                    <a:pt x="21507" y="4862"/>
                    <a:pt x="21507" y="4862"/>
                    <a:pt x="21507" y="4862"/>
                  </a:cubicBezTo>
                  <a:cubicBezTo>
                    <a:pt x="21507" y="4862"/>
                    <a:pt x="21507" y="4822"/>
                    <a:pt x="21554" y="4822"/>
                  </a:cubicBezTo>
                  <a:cubicBezTo>
                    <a:pt x="21600" y="4822"/>
                    <a:pt x="21600" y="4862"/>
                    <a:pt x="21600" y="4862"/>
                  </a:cubicBezTo>
                  <a:cubicBezTo>
                    <a:pt x="21600" y="5500"/>
                    <a:pt x="21600" y="5500"/>
                    <a:pt x="21600" y="5500"/>
                  </a:cubicBezTo>
                  <a:cubicBezTo>
                    <a:pt x="21600" y="5539"/>
                    <a:pt x="21600" y="5539"/>
                    <a:pt x="21554" y="5539"/>
                  </a:cubicBezTo>
                  <a:cubicBezTo>
                    <a:pt x="21507" y="5539"/>
                    <a:pt x="21507" y="5539"/>
                    <a:pt x="21507" y="5500"/>
                  </a:cubicBezTo>
                  <a:close/>
                  <a:moveTo>
                    <a:pt x="21507" y="4264"/>
                  </a:moveTo>
                  <a:cubicBezTo>
                    <a:pt x="21507" y="3627"/>
                    <a:pt x="21507" y="3627"/>
                    <a:pt x="21507" y="3627"/>
                  </a:cubicBezTo>
                  <a:cubicBezTo>
                    <a:pt x="21507" y="3587"/>
                    <a:pt x="21507" y="3587"/>
                    <a:pt x="21554" y="3587"/>
                  </a:cubicBezTo>
                  <a:cubicBezTo>
                    <a:pt x="21600" y="3587"/>
                    <a:pt x="21600" y="3587"/>
                    <a:pt x="21600" y="3627"/>
                  </a:cubicBezTo>
                  <a:cubicBezTo>
                    <a:pt x="21600" y="4264"/>
                    <a:pt x="21600" y="4264"/>
                    <a:pt x="21600" y="4264"/>
                  </a:cubicBezTo>
                  <a:cubicBezTo>
                    <a:pt x="21600" y="4264"/>
                    <a:pt x="21600" y="4304"/>
                    <a:pt x="21554" y="4304"/>
                  </a:cubicBezTo>
                  <a:cubicBezTo>
                    <a:pt x="21507" y="4304"/>
                    <a:pt x="21507" y="4264"/>
                    <a:pt x="21507" y="4264"/>
                  </a:cubicBezTo>
                  <a:close/>
                  <a:moveTo>
                    <a:pt x="21507" y="2989"/>
                  </a:moveTo>
                  <a:cubicBezTo>
                    <a:pt x="21507" y="2391"/>
                    <a:pt x="21507" y="2391"/>
                    <a:pt x="21507" y="2391"/>
                  </a:cubicBezTo>
                  <a:cubicBezTo>
                    <a:pt x="21507" y="2351"/>
                    <a:pt x="21507" y="2311"/>
                    <a:pt x="21554" y="2311"/>
                  </a:cubicBezTo>
                  <a:cubicBezTo>
                    <a:pt x="21600" y="2311"/>
                    <a:pt x="21600" y="2351"/>
                    <a:pt x="21600" y="2391"/>
                  </a:cubicBezTo>
                  <a:cubicBezTo>
                    <a:pt x="21600" y="2989"/>
                    <a:pt x="21600" y="2989"/>
                    <a:pt x="21600" y="2989"/>
                  </a:cubicBezTo>
                  <a:cubicBezTo>
                    <a:pt x="21600" y="3029"/>
                    <a:pt x="21600" y="3069"/>
                    <a:pt x="21554" y="3069"/>
                  </a:cubicBezTo>
                  <a:cubicBezTo>
                    <a:pt x="21507" y="3069"/>
                    <a:pt x="21507" y="3029"/>
                    <a:pt x="21507" y="298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02" name="Shape 1802"/>
            <p:cNvSpPr/>
            <p:nvPr/>
          </p:nvSpPr>
          <p:spPr>
            <a:xfrm>
              <a:off x="904876" y="2597150"/>
              <a:ext cx="73027" cy="41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400"/>
                  </a:moveTo>
                  <a:cubicBezTo>
                    <a:pt x="0" y="2400"/>
                    <a:pt x="0" y="0"/>
                    <a:pt x="1440" y="0"/>
                  </a:cubicBezTo>
                  <a:cubicBezTo>
                    <a:pt x="1440" y="0"/>
                    <a:pt x="2880" y="0"/>
                    <a:pt x="4320" y="0"/>
                  </a:cubicBezTo>
                  <a:cubicBezTo>
                    <a:pt x="10080" y="14400"/>
                    <a:pt x="10080" y="14400"/>
                    <a:pt x="10080" y="14400"/>
                  </a:cubicBezTo>
                  <a:cubicBezTo>
                    <a:pt x="20160" y="14400"/>
                    <a:pt x="20160" y="14400"/>
                    <a:pt x="20160" y="14400"/>
                  </a:cubicBezTo>
                  <a:cubicBezTo>
                    <a:pt x="20160" y="14400"/>
                    <a:pt x="21600" y="16800"/>
                    <a:pt x="21600" y="19200"/>
                  </a:cubicBezTo>
                  <a:cubicBezTo>
                    <a:pt x="21600" y="19200"/>
                    <a:pt x="20160" y="21600"/>
                    <a:pt x="20160" y="21600"/>
                  </a:cubicBezTo>
                  <a:cubicBezTo>
                    <a:pt x="8640" y="21600"/>
                    <a:pt x="8640" y="21600"/>
                    <a:pt x="8640" y="21600"/>
                  </a:cubicBezTo>
                  <a:cubicBezTo>
                    <a:pt x="7200" y="21600"/>
                    <a:pt x="7200" y="21600"/>
                    <a:pt x="7200" y="19200"/>
                  </a:cubicBezTo>
                  <a:cubicBezTo>
                    <a:pt x="0" y="4800"/>
                    <a:pt x="0" y="4800"/>
                    <a:pt x="0" y="4800"/>
                  </a:cubicBezTo>
                  <a:lnTo>
                    <a:pt x="0" y="24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03" name="Shape 1803"/>
            <p:cNvSpPr/>
            <p:nvPr/>
          </p:nvSpPr>
          <p:spPr>
            <a:xfrm>
              <a:off x="133350" y="1435100"/>
              <a:ext cx="742951" cy="1108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93"/>
                  </a:moveTo>
                  <a:cubicBezTo>
                    <a:pt x="0" y="93"/>
                    <a:pt x="0" y="0"/>
                    <a:pt x="138" y="0"/>
                  </a:cubicBezTo>
                  <a:cubicBezTo>
                    <a:pt x="138" y="0"/>
                    <a:pt x="277" y="0"/>
                    <a:pt x="415" y="0"/>
                  </a:cubicBezTo>
                  <a:cubicBezTo>
                    <a:pt x="1662" y="1303"/>
                    <a:pt x="1662" y="1303"/>
                    <a:pt x="1662" y="1303"/>
                  </a:cubicBezTo>
                  <a:cubicBezTo>
                    <a:pt x="1662" y="1397"/>
                    <a:pt x="1662" y="1397"/>
                    <a:pt x="1523" y="1490"/>
                  </a:cubicBezTo>
                  <a:cubicBezTo>
                    <a:pt x="1523" y="1490"/>
                    <a:pt x="1385" y="1490"/>
                    <a:pt x="1246" y="1397"/>
                  </a:cubicBezTo>
                  <a:cubicBezTo>
                    <a:pt x="0" y="186"/>
                    <a:pt x="0" y="186"/>
                    <a:pt x="0" y="186"/>
                  </a:cubicBezTo>
                  <a:lnTo>
                    <a:pt x="0" y="93"/>
                  </a:lnTo>
                  <a:close/>
                  <a:moveTo>
                    <a:pt x="2492" y="2607"/>
                  </a:moveTo>
                  <a:cubicBezTo>
                    <a:pt x="2492" y="2607"/>
                    <a:pt x="2492" y="2514"/>
                    <a:pt x="2631" y="2514"/>
                  </a:cubicBezTo>
                  <a:cubicBezTo>
                    <a:pt x="2631" y="2514"/>
                    <a:pt x="2769" y="2514"/>
                    <a:pt x="2908" y="2514"/>
                  </a:cubicBezTo>
                  <a:cubicBezTo>
                    <a:pt x="4154" y="3817"/>
                    <a:pt x="4154" y="3817"/>
                    <a:pt x="4154" y="3817"/>
                  </a:cubicBezTo>
                  <a:cubicBezTo>
                    <a:pt x="4154" y="3817"/>
                    <a:pt x="4154" y="3910"/>
                    <a:pt x="4015" y="4003"/>
                  </a:cubicBezTo>
                  <a:cubicBezTo>
                    <a:pt x="4015" y="4003"/>
                    <a:pt x="3877" y="4003"/>
                    <a:pt x="3738" y="3910"/>
                  </a:cubicBezTo>
                  <a:cubicBezTo>
                    <a:pt x="2492" y="2700"/>
                    <a:pt x="2492" y="2700"/>
                    <a:pt x="2492" y="2700"/>
                  </a:cubicBezTo>
                  <a:lnTo>
                    <a:pt x="2492" y="2607"/>
                  </a:lnTo>
                  <a:close/>
                  <a:moveTo>
                    <a:pt x="4985" y="5121"/>
                  </a:moveTo>
                  <a:cubicBezTo>
                    <a:pt x="4985" y="5121"/>
                    <a:pt x="4985" y="5028"/>
                    <a:pt x="5123" y="5028"/>
                  </a:cubicBezTo>
                  <a:cubicBezTo>
                    <a:pt x="5123" y="5028"/>
                    <a:pt x="5262" y="5028"/>
                    <a:pt x="5400" y="5028"/>
                  </a:cubicBezTo>
                  <a:cubicBezTo>
                    <a:pt x="6646" y="6331"/>
                    <a:pt x="6646" y="6331"/>
                    <a:pt x="6646" y="6331"/>
                  </a:cubicBezTo>
                  <a:cubicBezTo>
                    <a:pt x="6646" y="6331"/>
                    <a:pt x="6646" y="6424"/>
                    <a:pt x="6508" y="6517"/>
                  </a:cubicBezTo>
                  <a:cubicBezTo>
                    <a:pt x="6508" y="6517"/>
                    <a:pt x="6369" y="6517"/>
                    <a:pt x="6231" y="6424"/>
                  </a:cubicBezTo>
                  <a:cubicBezTo>
                    <a:pt x="4985" y="5214"/>
                    <a:pt x="4985" y="5214"/>
                    <a:pt x="4985" y="5214"/>
                  </a:cubicBezTo>
                  <a:lnTo>
                    <a:pt x="4985" y="5121"/>
                  </a:lnTo>
                  <a:close/>
                  <a:moveTo>
                    <a:pt x="7477" y="7634"/>
                  </a:moveTo>
                  <a:cubicBezTo>
                    <a:pt x="7477" y="7634"/>
                    <a:pt x="7477" y="7541"/>
                    <a:pt x="7615" y="7541"/>
                  </a:cubicBezTo>
                  <a:cubicBezTo>
                    <a:pt x="7615" y="7541"/>
                    <a:pt x="7754" y="7541"/>
                    <a:pt x="7892" y="7541"/>
                  </a:cubicBezTo>
                  <a:cubicBezTo>
                    <a:pt x="9138" y="8845"/>
                    <a:pt x="9138" y="8845"/>
                    <a:pt x="9138" y="8845"/>
                  </a:cubicBezTo>
                  <a:cubicBezTo>
                    <a:pt x="9138" y="8845"/>
                    <a:pt x="9138" y="8938"/>
                    <a:pt x="9000" y="9031"/>
                  </a:cubicBezTo>
                  <a:cubicBezTo>
                    <a:pt x="9000" y="9031"/>
                    <a:pt x="8862" y="9031"/>
                    <a:pt x="8723" y="8938"/>
                  </a:cubicBezTo>
                  <a:cubicBezTo>
                    <a:pt x="7477" y="7728"/>
                    <a:pt x="7477" y="7728"/>
                    <a:pt x="7477" y="7728"/>
                  </a:cubicBezTo>
                  <a:lnTo>
                    <a:pt x="7477" y="7634"/>
                  </a:lnTo>
                  <a:close/>
                  <a:moveTo>
                    <a:pt x="9969" y="10148"/>
                  </a:moveTo>
                  <a:cubicBezTo>
                    <a:pt x="9969" y="10148"/>
                    <a:pt x="9969" y="10055"/>
                    <a:pt x="10108" y="10055"/>
                  </a:cubicBezTo>
                  <a:cubicBezTo>
                    <a:pt x="10108" y="10055"/>
                    <a:pt x="10246" y="10055"/>
                    <a:pt x="10385" y="10055"/>
                  </a:cubicBezTo>
                  <a:cubicBezTo>
                    <a:pt x="11631" y="11359"/>
                    <a:pt x="11631" y="11359"/>
                    <a:pt x="11631" y="11359"/>
                  </a:cubicBezTo>
                  <a:cubicBezTo>
                    <a:pt x="11631" y="11359"/>
                    <a:pt x="11631" y="11452"/>
                    <a:pt x="11492" y="11545"/>
                  </a:cubicBezTo>
                  <a:cubicBezTo>
                    <a:pt x="11492" y="11545"/>
                    <a:pt x="11354" y="11545"/>
                    <a:pt x="11215" y="11452"/>
                  </a:cubicBezTo>
                  <a:cubicBezTo>
                    <a:pt x="9969" y="10241"/>
                    <a:pt x="9969" y="10241"/>
                    <a:pt x="9969" y="10241"/>
                  </a:cubicBezTo>
                  <a:lnTo>
                    <a:pt x="9969" y="10148"/>
                  </a:lnTo>
                  <a:close/>
                  <a:moveTo>
                    <a:pt x="12462" y="12662"/>
                  </a:moveTo>
                  <a:cubicBezTo>
                    <a:pt x="12462" y="12662"/>
                    <a:pt x="12462" y="12569"/>
                    <a:pt x="12600" y="12569"/>
                  </a:cubicBezTo>
                  <a:cubicBezTo>
                    <a:pt x="12600" y="12569"/>
                    <a:pt x="12738" y="12569"/>
                    <a:pt x="12877" y="12569"/>
                  </a:cubicBezTo>
                  <a:cubicBezTo>
                    <a:pt x="14123" y="13872"/>
                    <a:pt x="14123" y="13872"/>
                    <a:pt x="14123" y="13872"/>
                  </a:cubicBezTo>
                  <a:cubicBezTo>
                    <a:pt x="14123" y="13872"/>
                    <a:pt x="14123" y="13966"/>
                    <a:pt x="13985" y="14059"/>
                  </a:cubicBezTo>
                  <a:cubicBezTo>
                    <a:pt x="13985" y="14059"/>
                    <a:pt x="13846" y="14059"/>
                    <a:pt x="13708" y="13966"/>
                  </a:cubicBezTo>
                  <a:cubicBezTo>
                    <a:pt x="12462" y="12755"/>
                    <a:pt x="12462" y="12755"/>
                    <a:pt x="12462" y="12755"/>
                  </a:cubicBezTo>
                  <a:lnTo>
                    <a:pt x="12462" y="12662"/>
                  </a:lnTo>
                  <a:close/>
                  <a:moveTo>
                    <a:pt x="14954" y="15176"/>
                  </a:moveTo>
                  <a:cubicBezTo>
                    <a:pt x="14954" y="15176"/>
                    <a:pt x="14954" y="15083"/>
                    <a:pt x="15092" y="15083"/>
                  </a:cubicBezTo>
                  <a:cubicBezTo>
                    <a:pt x="15092" y="15083"/>
                    <a:pt x="15231" y="15083"/>
                    <a:pt x="15369" y="15083"/>
                  </a:cubicBezTo>
                  <a:cubicBezTo>
                    <a:pt x="16615" y="16386"/>
                    <a:pt x="16615" y="16386"/>
                    <a:pt x="16615" y="16386"/>
                  </a:cubicBezTo>
                  <a:cubicBezTo>
                    <a:pt x="16615" y="16386"/>
                    <a:pt x="16615" y="16479"/>
                    <a:pt x="16477" y="16572"/>
                  </a:cubicBezTo>
                  <a:cubicBezTo>
                    <a:pt x="16477" y="16572"/>
                    <a:pt x="16338" y="16572"/>
                    <a:pt x="16200" y="16479"/>
                  </a:cubicBezTo>
                  <a:cubicBezTo>
                    <a:pt x="14954" y="15269"/>
                    <a:pt x="14954" y="15269"/>
                    <a:pt x="14954" y="15269"/>
                  </a:cubicBezTo>
                  <a:lnTo>
                    <a:pt x="14954" y="15176"/>
                  </a:lnTo>
                  <a:close/>
                  <a:moveTo>
                    <a:pt x="17446" y="17690"/>
                  </a:moveTo>
                  <a:cubicBezTo>
                    <a:pt x="17446" y="17690"/>
                    <a:pt x="17446" y="17597"/>
                    <a:pt x="17585" y="17597"/>
                  </a:cubicBezTo>
                  <a:cubicBezTo>
                    <a:pt x="17585" y="17597"/>
                    <a:pt x="17723" y="17597"/>
                    <a:pt x="17862" y="17597"/>
                  </a:cubicBezTo>
                  <a:cubicBezTo>
                    <a:pt x="19108" y="18900"/>
                    <a:pt x="19108" y="18900"/>
                    <a:pt x="19108" y="18900"/>
                  </a:cubicBezTo>
                  <a:cubicBezTo>
                    <a:pt x="19108" y="18900"/>
                    <a:pt x="19108" y="18993"/>
                    <a:pt x="18969" y="19086"/>
                  </a:cubicBezTo>
                  <a:cubicBezTo>
                    <a:pt x="18969" y="19086"/>
                    <a:pt x="18831" y="19086"/>
                    <a:pt x="18692" y="18993"/>
                  </a:cubicBezTo>
                  <a:cubicBezTo>
                    <a:pt x="17446" y="17783"/>
                    <a:pt x="17446" y="17783"/>
                    <a:pt x="17446" y="17783"/>
                  </a:cubicBezTo>
                  <a:lnTo>
                    <a:pt x="17446" y="17690"/>
                  </a:lnTo>
                  <a:close/>
                  <a:moveTo>
                    <a:pt x="19938" y="20203"/>
                  </a:moveTo>
                  <a:cubicBezTo>
                    <a:pt x="19938" y="20203"/>
                    <a:pt x="19938" y="20110"/>
                    <a:pt x="20077" y="20110"/>
                  </a:cubicBezTo>
                  <a:cubicBezTo>
                    <a:pt x="20077" y="20110"/>
                    <a:pt x="20215" y="20110"/>
                    <a:pt x="20354" y="20110"/>
                  </a:cubicBezTo>
                  <a:cubicBezTo>
                    <a:pt x="21600" y="21414"/>
                    <a:pt x="21600" y="21414"/>
                    <a:pt x="21600" y="21414"/>
                  </a:cubicBezTo>
                  <a:cubicBezTo>
                    <a:pt x="21600" y="21414"/>
                    <a:pt x="21600" y="21507"/>
                    <a:pt x="21462" y="21600"/>
                  </a:cubicBezTo>
                  <a:cubicBezTo>
                    <a:pt x="21462" y="21600"/>
                    <a:pt x="21323" y="21600"/>
                    <a:pt x="21185" y="21507"/>
                  </a:cubicBezTo>
                  <a:cubicBezTo>
                    <a:pt x="19938" y="20297"/>
                    <a:pt x="19938" y="20297"/>
                    <a:pt x="19938" y="20297"/>
                  </a:cubicBezTo>
                  <a:lnTo>
                    <a:pt x="19938" y="2020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04" name="Shape 1804"/>
            <p:cNvSpPr/>
            <p:nvPr/>
          </p:nvSpPr>
          <p:spPr>
            <a:xfrm>
              <a:off x="69850" y="1308100"/>
              <a:ext cx="34927" cy="762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9450"/>
                    <a:pt x="0" y="9450"/>
                    <a:pt x="0" y="9450"/>
                  </a:cubicBezTo>
                  <a:cubicBezTo>
                    <a:pt x="12343" y="1350"/>
                    <a:pt x="12343" y="1350"/>
                    <a:pt x="12343" y="1350"/>
                  </a:cubicBezTo>
                  <a:cubicBezTo>
                    <a:pt x="15429" y="0"/>
                    <a:pt x="18514" y="0"/>
                    <a:pt x="18514" y="0"/>
                  </a:cubicBezTo>
                  <a:cubicBezTo>
                    <a:pt x="21600" y="1350"/>
                    <a:pt x="21600" y="2700"/>
                    <a:pt x="21600" y="2700"/>
                  </a:cubicBezTo>
                  <a:cubicBezTo>
                    <a:pt x="9257" y="10800"/>
                    <a:pt x="9257" y="10800"/>
                    <a:pt x="9257" y="10800"/>
                  </a:cubicBezTo>
                  <a:cubicBezTo>
                    <a:pt x="21600" y="18900"/>
                    <a:pt x="21600" y="18900"/>
                    <a:pt x="21600" y="18900"/>
                  </a:cubicBezTo>
                  <a:cubicBezTo>
                    <a:pt x="21600" y="20250"/>
                    <a:pt x="21600" y="20250"/>
                    <a:pt x="18514" y="21600"/>
                  </a:cubicBezTo>
                  <a:cubicBezTo>
                    <a:pt x="18514" y="21600"/>
                    <a:pt x="15429" y="21600"/>
                    <a:pt x="12343" y="20250"/>
                  </a:cubicBezTo>
                  <a:cubicBezTo>
                    <a:pt x="0" y="12150"/>
                    <a:pt x="0" y="12150"/>
                    <a:pt x="0" y="12150"/>
                  </a:cubicBezTo>
                  <a:lnTo>
                    <a:pt x="0" y="108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05" name="Shape 1805"/>
            <p:cNvSpPr/>
            <p:nvPr/>
          </p:nvSpPr>
          <p:spPr>
            <a:xfrm>
              <a:off x="133350" y="147245"/>
              <a:ext cx="742951" cy="11105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25" extrusionOk="0">
                  <a:moveTo>
                    <a:pt x="0" y="21392"/>
                  </a:moveTo>
                  <a:cubicBezTo>
                    <a:pt x="0" y="21299"/>
                    <a:pt x="0" y="21299"/>
                    <a:pt x="0" y="21299"/>
                  </a:cubicBezTo>
                  <a:cubicBezTo>
                    <a:pt x="1246" y="20094"/>
                    <a:pt x="1246" y="20094"/>
                    <a:pt x="1246" y="20094"/>
                  </a:cubicBezTo>
                  <a:cubicBezTo>
                    <a:pt x="1385" y="20001"/>
                    <a:pt x="1523" y="20001"/>
                    <a:pt x="1523" y="20001"/>
                  </a:cubicBezTo>
                  <a:cubicBezTo>
                    <a:pt x="1662" y="20094"/>
                    <a:pt x="1662" y="20186"/>
                    <a:pt x="1662" y="20186"/>
                  </a:cubicBezTo>
                  <a:cubicBezTo>
                    <a:pt x="415" y="21484"/>
                    <a:pt x="415" y="21484"/>
                    <a:pt x="415" y="21484"/>
                  </a:cubicBezTo>
                  <a:cubicBezTo>
                    <a:pt x="277" y="21484"/>
                    <a:pt x="138" y="21577"/>
                    <a:pt x="138" y="21484"/>
                  </a:cubicBezTo>
                  <a:cubicBezTo>
                    <a:pt x="0" y="21484"/>
                    <a:pt x="0" y="21392"/>
                    <a:pt x="0" y="21392"/>
                  </a:cubicBezTo>
                  <a:close/>
                  <a:moveTo>
                    <a:pt x="2492" y="18889"/>
                  </a:moveTo>
                  <a:cubicBezTo>
                    <a:pt x="2492" y="18796"/>
                    <a:pt x="2492" y="18796"/>
                    <a:pt x="2492" y="18796"/>
                  </a:cubicBezTo>
                  <a:cubicBezTo>
                    <a:pt x="3738" y="17591"/>
                    <a:pt x="3738" y="17591"/>
                    <a:pt x="3738" y="17591"/>
                  </a:cubicBezTo>
                  <a:cubicBezTo>
                    <a:pt x="3877" y="17498"/>
                    <a:pt x="4015" y="17498"/>
                    <a:pt x="4015" y="17498"/>
                  </a:cubicBezTo>
                  <a:cubicBezTo>
                    <a:pt x="4154" y="17591"/>
                    <a:pt x="4154" y="17683"/>
                    <a:pt x="4154" y="17683"/>
                  </a:cubicBezTo>
                  <a:cubicBezTo>
                    <a:pt x="2908" y="18981"/>
                    <a:pt x="2908" y="18981"/>
                    <a:pt x="2908" y="18981"/>
                  </a:cubicBezTo>
                  <a:cubicBezTo>
                    <a:pt x="2769" y="18981"/>
                    <a:pt x="2631" y="19074"/>
                    <a:pt x="2631" y="18981"/>
                  </a:cubicBezTo>
                  <a:cubicBezTo>
                    <a:pt x="2492" y="18981"/>
                    <a:pt x="2492" y="18889"/>
                    <a:pt x="2492" y="18889"/>
                  </a:cubicBezTo>
                  <a:close/>
                  <a:moveTo>
                    <a:pt x="4985" y="16386"/>
                  </a:moveTo>
                  <a:cubicBezTo>
                    <a:pt x="4985" y="16293"/>
                    <a:pt x="4985" y="16293"/>
                    <a:pt x="4985" y="16293"/>
                  </a:cubicBezTo>
                  <a:cubicBezTo>
                    <a:pt x="6231" y="15088"/>
                    <a:pt x="6231" y="15088"/>
                    <a:pt x="6231" y="15088"/>
                  </a:cubicBezTo>
                  <a:cubicBezTo>
                    <a:pt x="6369" y="14995"/>
                    <a:pt x="6508" y="14995"/>
                    <a:pt x="6508" y="14995"/>
                  </a:cubicBezTo>
                  <a:cubicBezTo>
                    <a:pt x="6646" y="15088"/>
                    <a:pt x="6646" y="15180"/>
                    <a:pt x="6646" y="15180"/>
                  </a:cubicBezTo>
                  <a:cubicBezTo>
                    <a:pt x="5400" y="16478"/>
                    <a:pt x="5400" y="16478"/>
                    <a:pt x="5400" y="16478"/>
                  </a:cubicBezTo>
                  <a:cubicBezTo>
                    <a:pt x="5262" y="16478"/>
                    <a:pt x="5123" y="16571"/>
                    <a:pt x="5123" y="16478"/>
                  </a:cubicBezTo>
                  <a:cubicBezTo>
                    <a:pt x="4985" y="16478"/>
                    <a:pt x="4985" y="16478"/>
                    <a:pt x="4985" y="16386"/>
                  </a:cubicBezTo>
                  <a:close/>
                  <a:moveTo>
                    <a:pt x="7477" y="13883"/>
                  </a:moveTo>
                  <a:cubicBezTo>
                    <a:pt x="7477" y="13790"/>
                    <a:pt x="7477" y="13790"/>
                    <a:pt x="7477" y="13790"/>
                  </a:cubicBezTo>
                  <a:cubicBezTo>
                    <a:pt x="8723" y="12585"/>
                    <a:pt x="8723" y="12585"/>
                    <a:pt x="8723" y="12585"/>
                  </a:cubicBezTo>
                  <a:cubicBezTo>
                    <a:pt x="8862" y="12492"/>
                    <a:pt x="9000" y="12492"/>
                    <a:pt x="9000" y="12585"/>
                  </a:cubicBezTo>
                  <a:cubicBezTo>
                    <a:pt x="9138" y="12585"/>
                    <a:pt x="9138" y="12677"/>
                    <a:pt x="9138" y="12677"/>
                  </a:cubicBezTo>
                  <a:cubicBezTo>
                    <a:pt x="7892" y="13975"/>
                    <a:pt x="7892" y="13975"/>
                    <a:pt x="7892" y="13975"/>
                  </a:cubicBezTo>
                  <a:cubicBezTo>
                    <a:pt x="7754" y="13975"/>
                    <a:pt x="7615" y="14068"/>
                    <a:pt x="7615" y="13975"/>
                  </a:cubicBezTo>
                  <a:cubicBezTo>
                    <a:pt x="7477" y="13975"/>
                    <a:pt x="7477" y="13975"/>
                    <a:pt x="7477" y="13883"/>
                  </a:cubicBezTo>
                  <a:close/>
                  <a:moveTo>
                    <a:pt x="9969" y="11380"/>
                  </a:moveTo>
                  <a:cubicBezTo>
                    <a:pt x="9969" y="11287"/>
                    <a:pt x="9969" y="11287"/>
                    <a:pt x="9969" y="11287"/>
                  </a:cubicBezTo>
                  <a:cubicBezTo>
                    <a:pt x="11215" y="10082"/>
                    <a:pt x="11215" y="10082"/>
                    <a:pt x="11215" y="10082"/>
                  </a:cubicBezTo>
                  <a:cubicBezTo>
                    <a:pt x="11354" y="9989"/>
                    <a:pt x="11492" y="9989"/>
                    <a:pt x="11492" y="10082"/>
                  </a:cubicBezTo>
                  <a:cubicBezTo>
                    <a:pt x="11631" y="10082"/>
                    <a:pt x="11631" y="10174"/>
                    <a:pt x="11631" y="10174"/>
                  </a:cubicBezTo>
                  <a:cubicBezTo>
                    <a:pt x="10385" y="11472"/>
                    <a:pt x="10385" y="11472"/>
                    <a:pt x="10385" y="11472"/>
                  </a:cubicBezTo>
                  <a:cubicBezTo>
                    <a:pt x="10246" y="11472"/>
                    <a:pt x="10108" y="11565"/>
                    <a:pt x="10108" y="11472"/>
                  </a:cubicBezTo>
                  <a:cubicBezTo>
                    <a:pt x="9969" y="11472"/>
                    <a:pt x="9969" y="11472"/>
                    <a:pt x="9969" y="11380"/>
                  </a:cubicBezTo>
                  <a:close/>
                  <a:moveTo>
                    <a:pt x="12462" y="8877"/>
                  </a:moveTo>
                  <a:cubicBezTo>
                    <a:pt x="12462" y="8784"/>
                    <a:pt x="12462" y="8784"/>
                    <a:pt x="12462" y="8784"/>
                  </a:cubicBezTo>
                  <a:cubicBezTo>
                    <a:pt x="13708" y="7579"/>
                    <a:pt x="13708" y="7579"/>
                    <a:pt x="13708" y="7579"/>
                  </a:cubicBezTo>
                  <a:cubicBezTo>
                    <a:pt x="13846" y="7486"/>
                    <a:pt x="13985" y="7486"/>
                    <a:pt x="13985" y="7579"/>
                  </a:cubicBezTo>
                  <a:cubicBezTo>
                    <a:pt x="14123" y="7579"/>
                    <a:pt x="14123" y="7671"/>
                    <a:pt x="14123" y="7671"/>
                  </a:cubicBezTo>
                  <a:cubicBezTo>
                    <a:pt x="12877" y="8969"/>
                    <a:pt x="12877" y="8969"/>
                    <a:pt x="12877" y="8969"/>
                  </a:cubicBezTo>
                  <a:cubicBezTo>
                    <a:pt x="12738" y="8969"/>
                    <a:pt x="12600" y="9062"/>
                    <a:pt x="12600" y="8969"/>
                  </a:cubicBezTo>
                  <a:cubicBezTo>
                    <a:pt x="12462" y="8969"/>
                    <a:pt x="12462" y="8969"/>
                    <a:pt x="12462" y="8877"/>
                  </a:cubicBezTo>
                  <a:close/>
                  <a:moveTo>
                    <a:pt x="14954" y="6374"/>
                  </a:moveTo>
                  <a:cubicBezTo>
                    <a:pt x="14954" y="6281"/>
                    <a:pt x="14954" y="6281"/>
                    <a:pt x="14954" y="6281"/>
                  </a:cubicBezTo>
                  <a:cubicBezTo>
                    <a:pt x="16200" y="5076"/>
                    <a:pt x="16200" y="5076"/>
                    <a:pt x="16200" y="5076"/>
                  </a:cubicBezTo>
                  <a:cubicBezTo>
                    <a:pt x="16338" y="4983"/>
                    <a:pt x="16477" y="4983"/>
                    <a:pt x="16477" y="5076"/>
                  </a:cubicBezTo>
                  <a:cubicBezTo>
                    <a:pt x="16615" y="5076"/>
                    <a:pt x="16615" y="5168"/>
                    <a:pt x="16615" y="5168"/>
                  </a:cubicBezTo>
                  <a:cubicBezTo>
                    <a:pt x="15369" y="6466"/>
                    <a:pt x="15369" y="6466"/>
                    <a:pt x="15369" y="6466"/>
                  </a:cubicBezTo>
                  <a:cubicBezTo>
                    <a:pt x="15231" y="6466"/>
                    <a:pt x="15092" y="6559"/>
                    <a:pt x="15092" y="6466"/>
                  </a:cubicBezTo>
                  <a:cubicBezTo>
                    <a:pt x="14954" y="6466"/>
                    <a:pt x="14954" y="6466"/>
                    <a:pt x="14954" y="6374"/>
                  </a:cubicBezTo>
                  <a:close/>
                  <a:moveTo>
                    <a:pt x="17446" y="3871"/>
                  </a:moveTo>
                  <a:cubicBezTo>
                    <a:pt x="17446" y="3778"/>
                    <a:pt x="17446" y="3778"/>
                    <a:pt x="17446" y="3778"/>
                  </a:cubicBezTo>
                  <a:cubicBezTo>
                    <a:pt x="18692" y="2573"/>
                    <a:pt x="18692" y="2573"/>
                    <a:pt x="18692" y="2573"/>
                  </a:cubicBezTo>
                  <a:cubicBezTo>
                    <a:pt x="18831" y="2480"/>
                    <a:pt x="18969" y="2480"/>
                    <a:pt x="18969" y="2573"/>
                  </a:cubicBezTo>
                  <a:cubicBezTo>
                    <a:pt x="19108" y="2573"/>
                    <a:pt x="19108" y="2665"/>
                    <a:pt x="19108" y="2665"/>
                  </a:cubicBezTo>
                  <a:cubicBezTo>
                    <a:pt x="17862" y="3963"/>
                    <a:pt x="17862" y="3963"/>
                    <a:pt x="17862" y="3963"/>
                  </a:cubicBezTo>
                  <a:cubicBezTo>
                    <a:pt x="17723" y="3963"/>
                    <a:pt x="17585" y="4056"/>
                    <a:pt x="17585" y="3963"/>
                  </a:cubicBezTo>
                  <a:cubicBezTo>
                    <a:pt x="17446" y="3963"/>
                    <a:pt x="17446" y="3963"/>
                    <a:pt x="17446" y="3871"/>
                  </a:cubicBezTo>
                  <a:close/>
                  <a:moveTo>
                    <a:pt x="19938" y="1368"/>
                  </a:moveTo>
                  <a:cubicBezTo>
                    <a:pt x="19938" y="1275"/>
                    <a:pt x="19938" y="1275"/>
                    <a:pt x="19938" y="1275"/>
                  </a:cubicBezTo>
                  <a:cubicBezTo>
                    <a:pt x="21185" y="70"/>
                    <a:pt x="21185" y="70"/>
                    <a:pt x="21185" y="70"/>
                  </a:cubicBezTo>
                  <a:cubicBezTo>
                    <a:pt x="21323" y="-23"/>
                    <a:pt x="21462" y="-23"/>
                    <a:pt x="21462" y="70"/>
                  </a:cubicBezTo>
                  <a:cubicBezTo>
                    <a:pt x="21600" y="70"/>
                    <a:pt x="21600" y="162"/>
                    <a:pt x="21600" y="162"/>
                  </a:cubicBezTo>
                  <a:cubicBezTo>
                    <a:pt x="20354" y="1460"/>
                    <a:pt x="20354" y="1460"/>
                    <a:pt x="20354" y="1460"/>
                  </a:cubicBezTo>
                  <a:cubicBezTo>
                    <a:pt x="20215" y="1460"/>
                    <a:pt x="20077" y="1553"/>
                    <a:pt x="20077" y="1460"/>
                  </a:cubicBezTo>
                  <a:cubicBezTo>
                    <a:pt x="19938" y="1460"/>
                    <a:pt x="19938" y="1460"/>
                    <a:pt x="19938" y="136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06" name="Shape 1806"/>
            <p:cNvSpPr/>
            <p:nvPr/>
          </p:nvSpPr>
          <p:spPr>
            <a:xfrm>
              <a:off x="464696" y="3038475"/>
              <a:ext cx="40131" cy="730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0" h="21600" extrusionOk="0">
                  <a:moveTo>
                    <a:pt x="4200" y="0"/>
                  </a:moveTo>
                  <a:cubicBezTo>
                    <a:pt x="4200" y="0"/>
                    <a:pt x="4200" y="0"/>
                    <a:pt x="4200" y="0"/>
                  </a:cubicBezTo>
                  <a:cubicBezTo>
                    <a:pt x="21000" y="5760"/>
                    <a:pt x="21000" y="5760"/>
                    <a:pt x="21000" y="5760"/>
                  </a:cubicBezTo>
                  <a:cubicBezTo>
                    <a:pt x="21000" y="7200"/>
                    <a:pt x="21000" y="7200"/>
                    <a:pt x="21000" y="7200"/>
                  </a:cubicBezTo>
                  <a:cubicBezTo>
                    <a:pt x="21000" y="18720"/>
                    <a:pt x="21000" y="18720"/>
                    <a:pt x="21000" y="18720"/>
                  </a:cubicBezTo>
                  <a:cubicBezTo>
                    <a:pt x="21000" y="20160"/>
                    <a:pt x="21000" y="21600"/>
                    <a:pt x="18600" y="21600"/>
                  </a:cubicBezTo>
                  <a:cubicBezTo>
                    <a:pt x="16200" y="21600"/>
                    <a:pt x="16200" y="20160"/>
                    <a:pt x="16200" y="18720"/>
                  </a:cubicBezTo>
                  <a:cubicBezTo>
                    <a:pt x="16200" y="8640"/>
                    <a:pt x="16200" y="8640"/>
                    <a:pt x="16200" y="8640"/>
                  </a:cubicBezTo>
                  <a:cubicBezTo>
                    <a:pt x="1800" y="2880"/>
                    <a:pt x="1800" y="2880"/>
                    <a:pt x="1800" y="2880"/>
                  </a:cubicBezTo>
                  <a:cubicBezTo>
                    <a:pt x="-600" y="2880"/>
                    <a:pt x="-600" y="1440"/>
                    <a:pt x="1800" y="0"/>
                  </a:cubicBezTo>
                  <a:cubicBezTo>
                    <a:pt x="1800" y="0"/>
                    <a:pt x="1800" y="0"/>
                    <a:pt x="42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07" name="Shape 1807"/>
            <p:cNvSpPr/>
            <p:nvPr/>
          </p:nvSpPr>
          <p:spPr>
            <a:xfrm>
              <a:off x="663574" y="930275"/>
              <a:ext cx="644527" cy="7524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9296"/>
                  </a:moveTo>
                  <a:lnTo>
                    <a:pt x="0" y="21600"/>
                  </a:lnTo>
                  <a:lnTo>
                    <a:pt x="7129" y="21600"/>
                  </a:lnTo>
                  <a:lnTo>
                    <a:pt x="7129" y="21235"/>
                  </a:lnTo>
                  <a:lnTo>
                    <a:pt x="7342" y="21235"/>
                  </a:lnTo>
                  <a:lnTo>
                    <a:pt x="7342" y="12304"/>
                  </a:lnTo>
                  <a:lnTo>
                    <a:pt x="14258" y="12304"/>
                  </a:lnTo>
                  <a:lnTo>
                    <a:pt x="14258" y="21235"/>
                  </a:lnTo>
                  <a:lnTo>
                    <a:pt x="14365" y="21235"/>
                  </a:lnTo>
                  <a:lnTo>
                    <a:pt x="14365" y="21600"/>
                  </a:lnTo>
                  <a:lnTo>
                    <a:pt x="21600" y="21600"/>
                  </a:lnTo>
                  <a:lnTo>
                    <a:pt x="21600" y="9296"/>
                  </a:lnTo>
                  <a:lnTo>
                    <a:pt x="10640" y="0"/>
                  </a:lnTo>
                  <a:lnTo>
                    <a:pt x="0" y="929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08" name="Shape 1808"/>
            <p:cNvSpPr/>
            <p:nvPr/>
          </p:nvSpPr>
          <p:spPr>
            <a:xfrm>
              <a:off x="506412" y="782638"/>
              <a:ext cx="952502" cy="5245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6" h="21241" extrusionOk="0">
                  <a:moveTo>
                    <a:pt x="21065" y="17936"/>
                  </a:moveTo>
                  <a:cubicBezTo>
                    <a:pt x="11442" y="578"/>
                    <a:pt x="11442" y="578"/>
                    <a:pt x="11442" y="578"/>
                  </a:cubicBezTo>
                  <a:cubicBezTo>
                    <a:pt x="11121" y="-193"/>
                    <a:pt x="10372" y="-193"/>
                    <a:pt x="9944" y="578"/>
                  </a:cubicBezTo>
                  <a:cubicBezTo>
                    <a:pt x="321" y="17936"/>
                    <a:pt x="321" y="17936"/>
                    <a:pt x="321" y="17936"/>
                  </a:cubicBezTo>
                  <a:cubicBezTo>
                    <a:pt x="-107" y="18707"/>
                    <a:pt x="-107" y="19864"/>
                    <a:pt x="321" y="20636"/>
                  </a:cubicBezTo>
                  <a:cubicBezTo>
                    <a:pt x="748" y="21407"/>
                    <a:pt x="1390" y="21407"/>
                    <a:pt x="1818" y="20828"/>
                  </a:cubicBezTo>
                  <a:cubicBezTo>
                    <a:pt x="1925" y="20636"/>
                    <a:pt x="2032" y="20636"/>
                    <a:pt x="2139" y="20443"/>
                  </a:cubicBezTo>
                  <a:cubicBezTo>
                    <a:pt x="10693" y="4821"/>
                    <a:pt x="10693" y="4821"/>
                    <a:pt x="10693" y="4821"/>
                  </a:cubicBezTo>
                  <a:cubicBezTo>
                    <a:pt x="19354" y="20443"/>
                    <a:pt x="19354" y="20443"/>
                    <a:pt x="19354" y="20443"/>
                  </a:cubicBezTo>
                  <a:cubicBezTo>
                    <a:pt x="19461" y="20636"/>
                    <a:pt x="19568" y="20636"/>
                    <a:pt x="19675" y="20828"/>
                  </a:cubicBezTo>
                  <a:cubicBezTo>
                    <a:pt x="19889" y="21021"/>
                    <a:pt x="20103" y="21214"/>
                    <a:pt x="20317" y="21214"/>
                  </a:cubicBezTo>
                  <a:cubicBezTo>
                    <a:pt x="20638" y="21214"/>
                    <a:pt x="20851" y="21021"/>
                    <a:pt x="21065" y="20636"/>
                  </a:cubicBezTo>
                  <a:cubicBezTo>
                    <a:pt x="21493" y="19864"/>
                    <a:pt x="21493" y="18707"/>
                    <a:pt x="21065" y="1793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09" name="Shape 1809"/>
            <p:cNvSpPr/>
            <p:nvPr/>
          </p:nvSpPr>
          <p:spPr>
            <a:xfrm>
              <a:off x="2590800" y="2266951"/>
              <a:ext cx="558801" cy="14922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69" y="21600"/>
                  </a:moveTo>
                  <a:cubicBezTo>
                    <a:pt x="4615" y="14423"/>
                    <a:pt x="554" y="7315"/>
                    <a:pt x="0" y="138"/>
                  </a:cubicBezTo>
                  <a:cubicBezTo>
                    <a:pt x="5538" y="69"/>
                    <a:pt x="11077" y="69"/>
                    <a:pt x="16431" y="0"/>
                  </a:cubicBezTo>
                  <a:cubicBezTo>
                    <a:pt x="16985" y="7177"/>
                    <a:pt x="21046" y="14285"/>
                    <a:pt x="21600" y="21462"/>
                  </a:cubicBezTo>
                  <a:cubicBezTo>
                    <a:pt x="16062" y="21462"/>
                    <a:pt x="10523" y="21531"/>
                    <a:pt x="5169" y="21600"/>
                  </a:cubicBezTo>
                </a:path>
              </a:pathLst>
            </a:custGeom>
            <a:solidFill>
              <a:srgbClr val="72727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10" name="Shape 1810"/>
            <p:cNvSpPr/>
            <p:nvPr/>
          </p:nvSpPr>
          <p:spPr>
            <a:xfrm>
              <a:off x="2701926" y="2324101"/>
              <a:ext cx="231777" cy="2527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25" extrusionOk="0">
                  <a:moveTo>
                    <a:pt x="6171" y="20800"/>
                  </a:moveTo>
                  <a:cubicBezTo>
                    <a:pt x="6612" y="21200"/>
                    <a:pt x="6171" y="21200"/>
                    <a:pt x="6171" y="21200"/>
                  </a:cubicBezTo>
                  <a:cubicBezTo>
                    <a:pt x="441" y="21200"/>
                    <a:pt x="441" y="21200"/>
                    <a:pt x="441" y="21200"/>
                  </a:cubicBezTo>
                  <a:cubicBezTo>
                    <a:pt x="441" y="21200"/>
                    <a:pt x="441" y="21200"/>
                    <a:pt x="441" y="20800"/>
                  </a:cubicBezTo>
                  <a:cubicBezTo>
                    <a:pt x="0" y="800"/>
                    <a:pt x="0" y="800"/>
                    <a:pt x="0" y="800"/>
                  </a:cubicBezTo>
                  <a:cubicBezTo>
                    <a:pt x="0" y="400"/>
                    <a:pt x="0" y="400"/>
                    <a:pt x="0" y="40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0"/>
                    <a:pt x="6612" y="800"/>
                  </a:cubicBezTo>
                  <a:cubicBezTo>
                    <a:pt x="10139" y="4400"/>
                    <a:pt x="12343" y="11600"/>
                    <a:pt x="14988" y="11600"/>
                  </a:cubicBezTo>
                  <a:cubicBezTo>
                    <a:pt x="15429" y="11600"/>
                    <a:pt x="15429" y="11200"/>
                    <a:pt x="15429" y="10800"/>
                  </a:cubicBezTo>
                  <a:cubicBezTo>
                    <a:pt x="15429" y="10000"/>
                    <a:pt x="14547" y="9200"/>
                    <a:pt x="13665" y="9200"/>
                  </a:cubicBezTo>
                  <a:cubicBezTo>
                    <a:pt x="13665" y="9200"/>
                    <a:pt x="13665" y="9200"/>
                    <a:pt x="13665" y="8800"/>
                  </a:cubicBezTo>
                  <a:cubicBezTo>
                    <a:pt x="13665" y="800"/>
                    <a:pt x="13665" y="800"/>
                    <a:pt x="13665" y="800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00"/>
                    <a:pt x="21600" y="10400"/>
                  </a:cubicBezTo>
                  <a:cubicBezTo>
                    <a:pt x="21600" y="17200"/>
                    <a:pt x="18955" y="21200"/>
                    <a:pt x="15429" y="21200"/>
                  </a:cubicBezTo>
                  <a:cubicBezTo>
                    <a:pt x="11020" y="21600"/>
                    <a:pt x="8816" y="17200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0800"/>
                  </a:cubicBezTo>
                  <a:lnTo>
                    <a:pt x="6171" y="20800"/>
                  </a:lnTo>
                  <a:close/>
                </a:path>
              </a:pathLst>
            </a:custGeom>
            <a:solidFill>
              <a:srgbClr val="221F2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11" name="Shape 1811"/>
            <p:cNvSpPr/>
            <p:nvPr/>
          </p:nvSpPr>
          <p:spPr>
            <a:xfrm>
              <a:off x="2701926" y="2324101"/>
              <a:ext cx="231777" cy="252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23" extrusionOk="0">
                  <a:moveTo>
                    <a:pt x="6171" y="20800"/>
                  </a:moveTo>
                  <a:cubicBezTo>
                    <a:pt x="6612" y="21200"/>
                    <a:pt x="6171" y="21200"/>
                    <a:pt x="6171" y="21200"/>
                  </a:cubicBezTo>
                  <a:cubicBezTo>
                    <a:pt x="441" y="21200"/>
                    <a:pt x="441" y="21200"/>
                    <a:pt x="441" y="21200"/>
                  </a:cubicBezTo>
                  <a:cubicBezTo>
                    <a:pt x="441" y="21200"/>
                    <a:pt x="441" y="21200"/>
                    <a:pt x="441" y="20800"/>
                  </a:cubicBezTo>
                  <a:cubicBezTo>
                    <a:pt x="0" y="800"/>
                    <a:pt x="0" y="800"/>
                    <a:pt x="0" y="800"/>
                  </a:cubicBezTo>
                  <a:cubicBezTo>
                    <a:pt x="0" y="400"/>
                    <a:pt x="0" y="400"/>
                    <a:pt x="0" y="40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0"/>
                    <a:pt x="6612" y="800"/>
                  </a:cubicBezTo>
                  <a:cubicBezTo>
                    <a:pt x="10139" y="4400"/>
                    <a:pt x="12343" y="11600"/>
                    <a:pt x="14988" y="11600"/>
                  </a:cubicBezTo>
                  <a:cubicBezTo>
                    <a:pt x="15429" y="11600"/>
                    <a:pt x="15429" y="11200"/>
                    <a:pt x="15429" y="10800"/>
                  </a:cubicBezTo>
                  <a:cubicBezTo>
                    <a:pt x="15429" y="10000"/>
                    <a:pt x="14547" y="9200"/>
                    <a:pt x="13665" y="9200"/>
                  </a:cubicBezTo>
                  <a:cubicBezTo>
                    <a:pt x="13665" y="9200"/>
                    <a:pt x="13665" y="9200"/>
                    <a:pt x="13665" y="8800"/>
                  </a:cubicBezTo>
                  <a:cubicBezTo>
                    <a:pt x="13665" y="800"/>
                    <a:pt x="13665" y="800"/>
                    <a:pt x="13665" y="800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00"/>
                    <a:pt x="21600" y="10400"/>
                  </a:cubicBezTo>
                  <a:cubicBezTo>
                    <a:pt x="21600" y="17200"/>
                    <a:pt x="18955" y="21200"/>
                    <a:pt x="15429" y="21200"/>
                  </a:cubicBezTo>
                  <a:cubicBezTo>
                    <a:pt x="11020" y="21600"/>
                    <a:pt x="9257" y="16800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1200"/>
                  </a:cubicBezTo>
                  <a:lnTo>
                    <a:pt x="6171" y="20800"/>
                  </a:lnTo>
                  <a:close/>
                </a:path>
              </a:pathLst>
            </a:custGeom>
            <a:solidFill>
              <a:srgbClr val="24202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12" name="Shape 1812"/>
            <p:cNvSpPr/>
            <p:nvPr/>
          </p:nvSpPr>
          <p:spPr>
            <a:xfrm>
              <a:off x="2701926" y="2324101"/>
              <a:ext cx="231777" cy="252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23" extrusionOk="0">
                  <a:moveTo>
                    <a:pt x="6171" y="20800"/>
                  </a:moveTo>
                  <a:cubicBezTo>
                    <a:pt x="6612" y="21200"/>
                    <a:pt x="6171" y="21200"/>
                    <a:pt x="6171" y="21200"/>
                  </a:cubicBezTo>
                  <a:cubicBezTo>
                    <a:pt x="441" y="21200"/>
                    <a:pt x="441" y="21200"/>
                    <a:pt x="441" y="21200"/>
                  </a:cubicBezTo>
                  <a:cubicBezTo>
                    <a:pt x="441" y="21200"/>
                    <a:pt x="441" y="21200"/>
                    <a:pt x="441" y="20800"/>
                  </a:cubicBezTo>
                  <a:cubicBezTo>
                    <a:pt x="0" y="800"/>
                    <a:pt x="0" y="800"/>
                    <a:pt x="0" y="800"/>
                  </a:cubicBezTo>
                  <a:cubicBezTo>
                    <a:pt x="0" y="400"/>
                    <a:pt x="0" y="400"/>
                    <a:pt x="0" y="40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0"/>
                    <a:pt x="6612" y="800"/>
                  </a:cubicBezTo>
                  <a:cubicBezTo>
                    <a:pt x="10139" y="4400"/>
                    <a:pt x="12343" y="11600"/>
                    <a:pt x="14988" y="11600"/>
                  </a:cubicBezTo>
                  <a:cubicBezTo>
                    <a:pt x="15429" y="11600"/>
                    <a:pt x="15429" y="11200"/>
                    <a:pt x="15429" y="10800"/>
                  </a:cubicBezTo>
                  <a:cubicBezTo>
                    <a:pt x="15429" y="10000"/>
                    <a:pt x="14547" y="9200"/>
                    <a:pt x="13665" y="9200"/>
                  </a:cubicBezTo>
                  <a:cubicBezTo>
                    <a:pt x="13665" y="9200"/>
                    <a:pt x="13665" y="9200"/>
                    <a:pt x="13665" y="8800"/>
                  </a:cubicBezTo>
                  <a:cubicBezTo>
                    <a:pt x="13665" y="800"/>
                    <a:pt x="13665" y="800"/>
                    <a:pt x="13665" y="800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00"/>
                    <a:pt x="21600" y="10400"/>
                  </a:cubicBezTo>
                  <a:cubicBezTo>
                    <a:pt x="21600" y="17200"/>
                    <a:pt x="18955" y="21200"/>
                    <a:pt x="15429" y="21200"/>
                  </a:cubicBezTo>
                  <a:cubicBezTo>
                    <a:pt x="11020" y="21600"/>
                    <a:pt x="9257" y="16800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1200"/>
                  </a:cubicBezTo>
                  <a:lnTo>
                    <a:pt x="6171" y="20800"/>
                  </a:lnTo>
                  <a:close/>
                </a:path>
              </a:pathLst>
            </a:custGeom>
            <a:solidFill>
              <a:srgbClr val="25222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13" name="Shape 1813"/>
            <p:cNvSpPr/>
            <p:nvPr/>
          </p:nvSpPr>
          <p:spPr>
            <a:xfrm>
              <a:off x="2701926" y="2324101"/>
              <a:ext cx="231777" cy="252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23" extrusionOk="0">
                  <a:moveTo>
                    <a:pt x="6171" y="20800"/>
                  </a:moveTo>
                  <a:cubicBezTo>
                    <a:pt x="6612" y="21200"/>
                    <a:pt x="6171" y="21200"/>
                    <a:pt x="6171" y="21200"/>
                  </a:cubicBezTo>
                  <a:cubicBezTo>
                    <a:pt x="441" y="21200"/>
                    <a:pt x="441" y="21200"/>
                    <a:pt x="441" y="21200"/>
                  </a:cubicBezTo>
                  <a:cubicBezTo>
                    <a:pt x="441" y="21200"/>
                    <a:pt x="441" y="21200"/>
                    <a:pt x="441" y="20800"/>
                  </a:cubicBezTo>
                  <a:cubicBezTo>
                    <a:pt x="0" y="800"/>
                    <a:pt x="0" y="800"/>
                    <a:pt x="0" y="800"/>
                  </a:cubicBezTo>
                  <a:cubicBezTo>
                    <a:pt x="0" y="400"/>
                    <a:pt x="0" y="400"/>
                    <a:pt x="0" y="40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0"/>
                    <a:pt x="6612" y="800"/>
                  </a:cubicBezTo>
                  <a:cubicBezTo>
                    <a:pt x="10139" y="4400"/>
                    <a:pt x="12343" y="11600"/>
                    <a:pt x="14988" y="11600"/>
                  </a:cubicBezTo>
                  <a:cubicBezTo>
                    <a:pt x="15429" y="11600"/>
                    <a:pt x="15429" y="11200"/>
                    <a:pt x="15429" y="10800"/>
                  </a:cubicBezTo>
                  <a:cubicBezTo>
                    <a:pt x="15429" y="10000"/>
                    <a:pt x="14547" y="9200"/>
                    <a:pt x="13665" y="9200"/>
                  </a:cubicBezTo>
                  <a:cubicBezTo>
                    <a:pt x="13665" y="9200"/>
                    <a:pt x="13665" y="9200"/>
                    <a:pt x="13665" y="8800"/>
                  </a:cubicBezTo>
                  <a:cubicBezTo>
                    <a:pt x="13665" y="800"/>
                    <a:pt x="13665" y="800"/>
                    <a:pt x="13665" y="800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00"/>
                    <a:pt x="21600" y="10400"/>
                  </a:cubicBezTo>
                  <a:cubicBezTo>
                    <a:pt x="21600" y="17200"/>
                    <a:pt x="18955" y="21200"/>
                    <a:pt x="15429" y="21200"/>
                  </a:cubicBezTo>
                  <a:cubicBezTo>
                    <a:pt x="11020" y="21600"/>
                    <a:pt x="9257" y="16800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1200"/>
                  </a:cubicBezTo>
                  <a:lnTo>
                    <a:pt x="6171" y="20800"/>
                  </a:lnTo>
                  <a:close/>
                </a:path>
              </a:pathLst>
            </a:custGeom>
            <a:solidFill>
              <a:srgbClr val="27232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14" name="Shape 1814"/>
            <p:cNvSpPr/>
            <p:nvPr/>
          </p:nvSpPr>
          <p:spPr>
            <a:xfrm>
              <a:off x="2701926" y="2324101"/>
              <a:ext cx="231777" cy="252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23" extrusionOk="0">
                  <a:moveTo>
                    <a:pt x="6171" y="20800"/>
                  </a:moveTo>
                  <a:cubicBezTo>
                    <a:pt x="6612" y="21200"/>
                    <a:pt x="6171" y="21200"/>
                    <a:pt x="6171" y="21200"/>
                  </a:cubicBezTo>
                  <a:cubicBezTo>
                    <a:pt x="441" y="21200"/>
                    <a:pt x="441" y="21200"/>
                    <a:pt x="441" y="21200"/>
                  </a:cubicBezTo>
                  <a:cubicBezTo>
                    <a:pt x="441" y="21200"/>
                    <a:pt x="441" y="21200"/>
                    <a:pt x="441" y="20800"/>
                  </a:cubicBezTo>
                  <a:cubicBezTo>
                    <a:pt x="0" y="800"/>
                    <a:pt x="0" y="800"/>
                    <a:pt x="0" y="800"/>
                  </a:cubicBezTo>
                  <a:cubicBezTo>
                    <a:pt x="0" y="400"/>
                    <a:pt x="0" y="400"/>
                    <a:pt x="0" y="40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0"/>
                    <a:pt x="6612" y="800"/>
                  </a:cubicBezTo>
                  <a:cubicBezTo>
                    <a:pt x="10139" y="4400"/>
                    <a:pt x="12343" y="11600"/>
                    <a:pt x="14988" y="11600"/>
                  </a:cubicBezTo>
                  <a:cubicBezTo>
                    <a:pt x="15429" y="11600"/>
                    <a:pt x="15429" y="11200"/>
                    <a:pt x="15429" y="10800"/>
                  </a:cubicBezTo>
                  <a:cubicBezTo>
                    <a:pt x="15429" y="10000"/>
                    <a:pt x="14547" y="9200"/>
                    <a:pt x="13665" y="9200"/>
                  </a:cubicBezTo>
                  <a:cubicBezTo>
                    <a:pt x="13665" y="9200"/>
                    <a:pt x="13665" y="9200"/>
                    <a:pt x="13665" y="8800"/>
                  </a:cubicBezTo>
                  <a:cubicBezTo>
                    <a:pt x="13665" y="800"/>
                    <a:pt x="13665" y="800"/>
                    <a:pt x="13665" y="800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00"/>
                    <a:pt x="21600" y="10400"/>
                  </a:cubicBezTo>
                  <a:cubicBezTo>
                    <a:pt x="21600" y="17200"/>
                    <a:pt x="18955" y="21200"/>
                    <a:pt x="15429" y="21200"/>
                  </a:cubicBezTo>
                  <a:cubicBezTo>
                    <a:pt x="11020" y="21600"/>
                    <a:pt x="9257" y="16800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1200"/>
                  </a:cubicBezTo>
                  <a:lnTo>
                    <a:pt x="6171" y="20800"/>
                  </a:lnTo>
                  <a:close/>
                </a:path>
              </a:pathLst>
            </a:custGeom>
            <a:solidFill>
              <a:srgbClr val="29242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15" name="Shape 1815"/>
            <p:cNvSpPr/>
            <p:nvPr/>
          </p:nvSpPr>
          <p:spPr>
            <a:xfrm>
              <a:off x="2701926" y="2324101"/>
              <a:ext cx="231777" cy="252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23" extrusionOk="0">
                  <a:moveTo>
                    <a:pt x="6171" y="20800"/>
                  </a:moveTo>
                  <a:cubicBezTo>
                    <a:pt x="6612" y="21200"/>
                    <a:pt x="6171" y="21200"/>
                    <a:pt x="6171" y="21200"/>
                  </a:cubicBezTo>
                  <a:cubicBezTo>
                    <a:pt x="441" y="21200"/>
                    <a:pt x="441" y="21200"/>
                    <a:pt x="441" y="21200"/>
                  </a:cubicBezTo>
                  <a:cubicBezTo>
                    <a:pt x="441" y="21200"/>
                    <a:pt x="441" y="21200"/>
                    <a:pt x="441" y="20800"/>
                  </a:cubicBezTo>
                  <a:cubicBezTo>
                    <a:pt x="0" y="800"/>
                    <a:pt x="0" y="800"/>
                    <a:pt x="0" y="800"/>
                  </a:cubicBezTo>
                  <a:cubicBezTo>
                    <a:pt x="0" y="400"/>
                    <a:pt x="0" y="400"/>
                    <a:pt x="0" y="40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0"/>
                    <a:pt x="6612" y="800"/>
                  </a:cubicBezTo>
                  <a:cubicBezTo>
                    <a:pt x="10139" y="4400"/>
                    <a:pt x="12343" y="11600"/>
                    <a:pt x="14988" y="11600"/>
                  </a:cubicBezTo>
                  <a:cubicBezTo>
                    <a:pt x="15429" y="11600"/>
                    <a:pt x="15429" y="11200"/>
                    <a:pt x="15429" y="10800"/>
                  </a:cubicBezTo>
                  <a:cubicBezTo>
                    <a:pt x="15429" y="10000"/>
                    <a:pt x="14547" y="9200"/>
                    <a:pt x="13665" y="9200"/>
                  </a:cubicBezTo>
                  <a:cubicBezTo>
                    <a:pt x="13665" y="9200"/>
                    <a:pt x="13665" y="9200"/>
                    <a:pt x="13665" y="8800"/>
                  </a:cubicBezTo>
                  <a:cubicBezTo>
                    <a:pt x="13665" y="800"/>
                    <a:pt x="13665" y="800"/>
                    <a:pt x="13665" y="800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00"/>
                    <a:pt x="21600" y="10400"/>
                  </a:cubicBezTo>
                  <a:cubicBezTo>
                    <a:pt x="21600" y="17200"/>
                    <a:pt x="18955" y="21200"/>
                    <a:pt x="15429" y="21200"/>
                  </a:cubicBezTo>
                  <a:cubicBezTo>
                    <a:pt x="11020" y="21600"/>
                    <a:pt x="9257" y="16800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1200"/>
                  </a:cubicBezTo>
                  <a:lnTo>
                    <a:pt x="6171" y="20800"/>
                  </a:lnTo>
                  <a:close/>
                </a:path>
              </a:pathLst>
            </a:custGeom>
            <a:solidFill>
              <a:srgbClr val="2A262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16" name="Shape 1816"/>
            <p:cNvSpPr/>
            <p:nvPr/>
          </p:nvSpPr>
          <p:spPr>
            <a:xfrm>
              <a:off x="2701926" y="2324101"/>
              <a:ext cx="231777" cy="252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23" extrusionOk="0">
                  <a:moveTo>
                    <a:pt x="6171" y="20800"/>
                  </a:moveTo>
                  <a:cubicBezTo>
                    <a:pt x="6612" y="21200"/>
                    <a:pt x="6171" y="21200"/>
                    <a:pt x="6171" y="21200"/>
                  </a:cubicBezTo>
                  <a:cubicBezTo>
                    <a:pt x="441" y="21200"/>
                    <a:pt x="441" y="21200"/>
                    <a:pt x="441" y="21200"/>
                  </a:cubicBezTo>
                  <a:cubicBezTo>
                    <a:pt x="441" y="21200"/>
                    <a:pt x="441" y="21200"/>
                    <a:pt x="441" y="20800"/>
                  </a:cubicBezTo>
                  <a:cubicBezTo>
                    <a:pt x="0" y="800"/>
                    <a:pt x="0" y="800"/>
                    <a:pt x="0" y="800"/>
                  </a:cubicBezTo>
                  <a:cubicBezTo>
                    <a:pt x="0" y="400"/>
                    <a:pt x="0" y="400"/>
                    <a:pt x="0" y="40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0"/>
                    <a:pt x="6612" y="800"/>
                  </a:cubicBezTo>
                  <a:cubicBezTo>
                    <a:pt x="10139" y="4400"/>
                    <a:pt x="12343" y="11600"/>
                    <a:pt x="14988" y="11600"/>
                  </a:cubicBezTo>
                  <a:cubicBezTo>
                    <a:pt x="15429" y="11600"/>
                    <a:pt x="15429" y="11200"/>
                    <a:pt x="15429" y="10800"/>
                  </a:cubicBezTo>
                  <a:cubicBezTo>
                    <a:pt x="15429" y="10000"/>
                    <a:pt x="14547" y="9200"/>
                    <a:pt x="13665" y="9200"/>
                  </a:cubicBezTo>
                  <a:cubicBezTo>
                    <a:pt x="13665" y="9200"/>
                    <a:pt x="13665" y="9200"/>
                    <a:pt x="13665" y="8800"/>
                  </a:cubicBezTo>
                  <a:cubicBezTo>
                    <a:pt x="13665" y="800"/>
                    <a:pt x="13665" y="800"/>
                    <a:pt x="13665" y="800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00"/>
                    <a:pt x="21600" y="10400"/>
                  </a:cubicBezTo>
                  <a:cubicBezTo>
                    <a:pt x="21600" y="17200"/>
                    <a:pt x="18955" y="21200"/>
                    <a:pt x="15429" y="21200"/>
                  </a:cubicBezTo>
                  <a:cubicBezTo>
                    <a:pt x="11020" y="21600"/>
                    <a:pt x="9257" y="16800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1200"/>
                  </a:cubicBezTo>
                  <a:lnTo>
                    <a:pt x="6171" y="20800"/>
                  </a:lnTo>
                  <a:close/>
                </a:path>
              </a:pathLst>
            </a:custGeom>
            <a:solidFill>
              <a:srgbClr val="2C272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17" name="Shape 1817"/>
            <p:cNvSpPr/>
            <p:nvPr/>
          </p:nvSpPr>
          <p:spPr>
            <a:xfrm>
              <a:off x="2701926" y="2324101"/>
              <a:ext cx="231777" cy="252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23" extrusionOk="0">
                  <a:moveTo>
                    <a:pt x="6171" y="20800"/>
                  </a:moveTo>
                  <a:cubicBezTo>
                    <a:pt x="6612" y="21200"/>
                    <a:pt x="6171" y="21200"/>
                    <a:pt x="6171" y="21200"/>
                  </a:cubicBezTo>
                  <a:cubicBezTo>
                    <a:pt x="441" y="21200"/>
                    <a:pt x="441" y="21200"/>
                    <a:pt x="441" y="21200"/>
                  </a:cubicBezTo>
                  <a:cubicBezTo>
                    <a:pt x="441" y="21200"/>
                    <a:pt x="441" y="21200"/>
                    <a:pt x="441" y="20800"/>
                  </a:cubicBezTo>
                  <a:cubicBezTo>
                    <a:pt x="0" y="800"/>
                    <a:pt x="0" y="800"/>
                    <a:pt x="0" y="800"/>
                  </a:cubicBezTo>
                  <a:cubicBezTo>
                    <a:pt x="0" y="400"/>
                    <a:pt x="0" y="400"/>
                    <a:pt x="0" y="40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0"/>
                    <a:pt x="6612" y="800"/>
                  </a:cubicBezTo>
                  <a:cubicBezTo>
                    <a:pt x="10139" y="4400"/>
                    <a:pt x="12343" y="11600"/>
                    <a:pt x="14988" y="11600"/>
                  </a:cubicBezTo>
                  <a:cubicBezTo>
                    <a:pt x="15429" y="11600"/>
                    <a:pt x="15429" y="11200"/>
                    <a:pt x="15429" y="10800"/>
                  </a:cubicBezTo>
                  <a:cubicBezTo>
                    <a:pt x="15429" y="10000"/>
                    <a:pt x="14547" y="9200"/>
                    <a:pt x="13665" y="9200"/>
                  </a:cubicBezTo>
                  <a:cubicBezTo>
                    <a:pt x="13665" y="9200"/>
                    <a:pt x="13665" y="9200"/>
                    <a:pt x="13665" y="8800"/>
                  </a:cubicBezTo>
                  <a:cubicBezTo>
                    <a:pt x="13665" y="800"/>
                    <a:pt x="13665" y="800"/>
                    <a:pt x="13665" y="800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00"/>
                    <a:pt x="21600" y="10400"/>
                  </a:cubicBezTo>
                  <a:cubicBezTo>
                    <a:pt x="21600" y="17200"/>
                    <a:pt x="18955" y="21200"/>
                    <a:pt x="15429" y="21200"/>
                  </a:cubicBezTo>
                  <a:cubicBezTo>
                    <a:pt x="11020" y="21600"/>
                    <a:pt x="9257" y="16800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1200"/>
                  </a:cubicBezTo>
                  <a:lnTo>
                    <a:pt x="6171" y="20800"/>
                  </a:lnTo>
                  <a:close/>
                </a:path>
              </a:pathLst>
            </a:custGeom>
            <a:solidFill>
              <a:srgbClr val="2E282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18" name="Shape 1818"/>
            <p:cNvSpPr/>
            <p:nvPr/>
          </p:nvSpPr>
          <p:spPr>
            <a:xfrm>
              <a:off x="2701926" y="2324101"/>
              <a:ext cx="231777" cy="252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23" extrusionOk="0">
                  <a:moveTo>
                    <a:pt x="6171" y="20800"/>
                  </a:moveTo>
                  <a:cubicBezTo>
                    <a:pt x="6612" y="21200"/>
                    <a:pt x="6171" y="21200"/>
                    <a:pt x="6171" y="21200"/>
                  </a:cubicBezTo>
                  <a:cubicBezTo>
                    <a:pt x="441" y="21200"/>
                    <a:pt x="441" y="21200"/>
                    <a:pt x="441" y="21200"/>
                  </a:cubicBezTo>
                  <a:cubicBezTo>
                    <a:pt x="441" y="21200"/>
                    <a:pt x="441" y="21200"/>
                    <a:pt x="441" y="20800"/>
                  </a:cubicBezTo>
                  <a:cubicBezTo>
                    <a:pt x="0" y="800"/>
                    <a:pt x="0" y="800"/>
                    <a:pt x="0" y="800"/>
                  </a:cubicBezTo>
                  <a:cubicBezTo>
                    <a:pt x="0" y="800"/>
                    <a:pt x="0" y="400"/>
                    <a:pt x="0" y="400"/>
                  </a:cubicBezTo>
                  <a:cubicBezTo>
                    <a:pt x="5731" y="400"/>
                    <a:pt x="5731" y="400"/>
                    <a:pt x="5731" y="400"/>
                  </a:cubicBezTo>
                  <a:cubicBezTo>
                    <a:pt x="6171" y="0"/>
                    <a:pt x="6171" y="400"/>
                    <a:pt x="6612" y="800"/>
                  </a:cubicBezTo>
                  <a:cubicBezTo>
                    <a:pt x="10139" y="4400"/>
                    <a:pt x="12343" y="11600"/>
                    <a:pt x="14988" y="11600"/>
                  </a:cubicBezTo>
                  <a:cubicBezTo>
                    <a:pt x="15429" y="11600"/>
                    <a:pt x="15429" y="11200"/>
                    <a:pt x="15429" y="10800"/>
                  </a:cubicBezTo>
                  <a:cubicBezTo>
                    <a:pt x="15429" y="10000"/>
                    <a:pt x="14547" y="9200"/>
                    <a:pt x="13665" y="9200"/>
                  </a:cubicBezTo>
                  <a:cubicBezTo>
                    <a:pt x="13665" y="9200"/>
                    <a:pt x="13665" y="9200"/>
                    <a:pt x="13665" y="8800"/>
                  </a:cubicBezTo>
                  <a:cubicBezTo>
                    <a:pt x="13665" y="800"/>
                    <a:pt x="13665" y="800"/>
                    <a:pt x="13665" y="800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00"/>
                    <a:pt x="21600" y="10400"/>
                  </a:cubicBezTo>
                  <a:cubicBezTo>
                    <a:pt x="21600" y="17200"/>
                    <a:pt x="18955" y="21200"/>
                    <a:pt x="15429" y="21200"/>
                  </a:cubicBezTo>
                  <a:cubicBezTo>
                    <a:pt x="11020" y="21600"/>
                    <a:pt x="9698" y="16800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1200"/>
                  </a:cubicBezTo>
                  <a:lnTo>
                    <a:pt x="6171" y="20800"/>
                  </a:lnTo>
                  <a:close/>
                </a:path>
              </a:pathLst>
            </a:custGeom>
            <a:solidFill>
              <a:srgbClr val="2F292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19" name="Shape 1819"/>
            <p:cNvSpPr/>
            <p:nvPr/>
          </p:nvSpPr>
          <p:spPr>
            <a:xfrm>
              <a:off x="2701926" y="2324101"/>
              <a:ext cx="231777" cy="252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23" extrusionOk="0">
                  <a:moveTo>
                    <a:pt x="6171" y="20800"/>
                  </a:moveTo>
                  <a:cubicBezTo>
                    <a:pt x="6612" y="21200"/>
                    <a:pt x="6171" y="21200"/>
                    <a:pt x="6171" y="21200"/>
                  </a:cubicBezTo>
                  <a:cubicBezTo>
                    <a:pt x="441" y="21200"/>
                    <a:pt x="441" y="21200"/>
                    <a:pt x="441" y="21200"/>
                  </a:cubicBezTo>
                  <a:cubicBezTo>
                    <a:pt x="441" y="21200"/>
                    <a:pt x="441" y="21200"/>
                    <a:pt x="441" y="20800"/>
                  </a:cubicBezTo>
                  <a:cubicBezTo>
                    <a:pt x="0" y="800"/>
                    <a:pt x="0" y="800"/>
                    <a:pt x="0" y="800"/>
                  </a:cubicBezTo>
                  <a:cubicBezTo>
                    <a:pt x="0" y="800"/>
                    <a:pt x="0" y="400"/>
                    <a:pt x="0" y="400"/>
                  </a:cubicBezTo>
                  <a:cubicBezTo>
                    <a:pt x="5731" y="400"/>
                    <a:pt x="5731" y="400"/>
                    <a:pt x="5731" y="400"/>
                  </a:cubicBezTo>
                  <a:cubicBezTo>
                    <a:pt x="6171" y="400"/>
                    <a:pt x="6171" y="400"/>
                    <a:pt x="6612" y="800"/>
                  </a:cubicBezTo>
                  <a:cubicBezTo>
                    <a:pt x="10139" y="4400"/>
                    <a:pt x="12343" y="11600"/>
                    <a:pt x="14988" y="11600"/>
                  </a:cubicBezTo>
                  <a:cubicBezTo>
                    <a:pt x="15429" y="11600"/>
                    <a:pt x="15429" y="11200"/>
                    <a:pt x="15429" y="10800"/>
                  </a:cubicBezTo>
                  <a:cubicBezTo>
                    <a:pt x="15429" y="10000"/>
                    <a:pt x="14547" y="9200"/>
                    <a:pt x="13665" y="9200"/>
                  </a:cubicBezTo>
                  <a:cubicBezTo>
                    <a:pt x="13665" y="9200"/>
                    <a:pt x="13665" y="9200"/>
                    <a:pt x="13665" y="8800"/>
                  </a:cubicBezTo>
                  <a:cubicBezTo>
                    <a:pt x="13665" y="800"/>
                    <a:pt x="13665" y="800"/>
                    <a:pt x="13665" y="800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00"/>
                    <a:pt x="21600" y="10400"/>
                  </a:cubicBezTo>
                  <a:cubicBezTo>
                    <a:pt x="21600" y="17200"/>
                    <a:pt x="18955" y="21200"/>
                    <a:pt x="15429" y="21200"/>
                  </a:cubicBezTo>
                  <a:cubicBezTo>
                    <a:pt x="11020" y="21600"/>
                    <a:pt x="9698" y="16800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1200"/>
                  </a:cubicBezTo>
                  <a:lnTo>
                    <a:pt x="6171" y="20800"/>
                  </a:lnTo>
                  <a:close/>
                </a:path>
              </a:pathLst>
            </a:custGeom>
            <a:solidFill>
              <a:srgbClr val="312B2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20" name="Shape 1820"/>
            <p:cNvSpPr/>
            <p:nvPr/>
          </p:nvSpPr>
          <p:spPr>
            <a:xfrm>
              <a:off x="2701926" y="2324101"/>
              <a:ext cx="231777" cy="252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23" extrusionOk="0">
                  <a:moveTo>
                    <a:pt x="6171" y="20800"/>
                  </a:moveTo>
                  <a:cubicBezTo>
                    <a:pt x="6612" y="21200"/>
                    <a:pt x="6171" y="21200"/>
                    <a:pt x="6171" y="21200"/>
                  </a:cubicBezTo>
                  <a:cubicBezTo>
                    <a:pt x="441" y="21200"/>
                    <a:pt x="441" y="21200"/>
                    <a:pt x="441" y="21200"/>
                  </a:cubicBezTo>
                  <a:cubicBezTo>
                    <a:pt x="441" y="21200"/>
                    <a:pt x="441" y="21200"/>
                    <a:pt x="441" y="20800"/>
                  </a:cubicBezTo>
                  <a:cubicBezTo>
                    <a:pt x="0" y="800"/>
                    <a:pt x="0" y="800"/>
                    <a:pt x="0" y="800"/>
                  </a:cubicBezTo>
                  <a:cubicBezTo>
                    <a:pt x="0" y="800"/>
                    <a:pt x="0" y="400"/>
                    <a:pt x="0" y="400"/>
                  </a:cubicBezTo>
                  <a:cubicBezTo>
                    <a:pt x="5731" y="400"/>
                    <a:pt x="5731" y="400"/>
                    <a:pt x="5731" y="400"/>
                  </a:cubicBezTo>
                  <a:cubicBezTo>
                    <a:pt x="6171" y="400"/>
                    <a:pt x="6171" y="400"/>
                    <a:pt x="6612" y="800"/>
                  </a:cubicBezTo>
                  <a:cubicBezTo>
                    <a:pt x="10139" y="4400"/>
                    <a:pt x="12343" y="11600"/>
                    <a:pt x="14988" y="11600"/>
                  </a:cubicBezTo>
                  <a:cubicBezTo>
                    <a:pt x="15429" y="11600"/>
                    <a:pt x="15429" y="11200"/>
                    <a:pt x="15429" y="10800"/>
                  </a:cubicBezTo>
                  <a:cubicBezTo>
                    <a:pt x="15429" y="10000"/>
                    <a:pt x="14547" y="9200"/>
                    <a:pt x="13665" y="9200"/>
                  </a:cubicBezTo>
                  <a:cubicBezTo>
                    <a:pt x="13665" y="9200"/>
                    <a:pt x="13665" y="9200"/>
                    <a:pt x="13665" y="8800"/>
                  </a:cubicBezTo>
                  <a:cubicBezTo>
                    <a:pt x="13665" y="800"/>
                    <a:pt x="13665" y="800"/>
                    <a:pt x="13665" y="800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00"/>
                    <a:pt x="21600" y="10400"/>
                  </a:cubicBezTo>
                  <a:cubicBezTo>
                    <a:pt x="21600" y="17200"/>
                    <a:pt x="18955" y="21200"/>
                    <a:pt x="15429" y="21200"/>
                  </a:cubicBezTo>
                  <a:cubicBezTo>
                    <a:pt x="11020" y="21600"/>
                    <a:pt x="9698" y="16800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1200"/>
                  </a:cubicBezTo>
                  <a:lnTo>
                    <a:pt x="6171" y="20800"/>
                  </a:lnTo>
                  <a:close/>
                </a:path>
              </a:pathLst>
            </a:custGeom>
            <a:solidFill>
              <a:srgbClr val="332C2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21" name="Shape 1821"/>
            <p:cNvSpPr/>
            <p:nvPr/>
          </p:nvSpPr>
          <p:spPr>
            <a:xfrm>
              <a:off x="2701926" y="2324101"/>
              <a:ext cx="231777" cy="252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23" extrusionOk="0">
                  <a:moveTo>
                    <a:pt x="6171" y="20800"/>
                  </a:moveTo>
                  <a:cubicBezTo>
                    <a:pt x="6612" y="21200"/>
                    <a:pt x="6171" y="21200"/>
                    <a:pt x="6171" y="21200"/>
                  </a:cubicBezTo>
                  <a:cubicBezTo>
                    <a:pt x="441" y="21200"/>
                    <a:pt x="441" y="21200"/>
                    <a:pt x="441" y="21200"/>
                  </a:cubicBezTo>
                  <a:cubicBezTo>
                    <a:pt x="441" y="21200"/>
                    <a:pt x="441" y="21200"/>
                    <a:pt x="441" y="20800"/>
                  </a:cubicBezTo>
                  <a:cubicBezTo>
                    <a:pt x="0" y="800"/>
                    <a:pt x="0" y="800"/>
                    <a:pt x="0" y="800"/>
                  </a:cubicBezTo>
                  <a:cubicBezTo>
                    <a:pt x="0" y="800"/>
                    <a:pt x="0" y="400"/>
                    <a:pt x="0" y="400"/>
                  </a:cubicBezTo>
                  <a:cubicBezTo>
                    <a:pt x="5731" y="400"/>
                    <a:pt x="5731" y="400"/>
                    <a:pt x="5731" y="400"/>
                  </a:cubicBezTo>
                  <a:cubicBezTo>
                    <a:pt x="6171" y="400"/>
                    <a:pt x="6171" y="400"/>
                    <a:pt x="6612" y="800"/>
                  </a:cubicBezTo>
                  <a:cubicBezTo>
                    <a:pt x="10139" y="4400"/>
                    <a:pt x="12343" y="11600"/>
                    <a:pt x="14988" y="11600"/>
                  </a:cubicBezTo>
                  <a:cubicBezTo>
                    <a:pt x="15429" y="11600"/>
                    <a:pt x="15429" y="11200"/>
                    <a:pt x="15429" y="10800"/>
                  </a:cubicBezTo>
                  <a:cubicBezTo>
                    <a:pt x="15429" y="10000"/>
                    <a:pt x="14547" y="9200"/>
                    <a:pt x="13665" y="9200"/>
                  </a:cubicBezTo>
                  <a:cubicBezTo>
                    <a:pt x="13665" y="9200"/>
                    <a:pt x="13665" y="9200"/>
                    <a:pt x="13665" y="8800"/>
                  </a:cubicBezTo>
                  <a:cubicBezTo>
                    <a:pt x="13665" y="800"/>
                    <a:pt x="13665" y="800"/>
                    <a:pt x="13665" y="800"/>
                  </a:cubicBezTo>
                  <a:cubicBezTo>
                    <a:pt x="13665" y="400"/>
                    <a:pt x="13665" y="400"/>
                    <a:pt x="14547" y="0"/>
                  </a:cubicBezTo>
                  <a:cubicBezTo>
                    <a:pt x="18073" y="0"/>
                    <a:pt x="21159" y="3600"/>
                    <a:pt x="21600" y="10400"/>
                  </a:cubicBezTo>
                  <a:cubicBezTo>
                    <a:pt x="21600" y="17200"/>
                    <a:pt x="18955" y="21200"/>
                    <a:pt x="15429" y="21200"/>
                  </a:cubicBezTo>
                  <a:cubicBezTo>
                    <a:pt x="11020" y="21600"/>
                    <a:pt x="9257" y="16800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1200"/>
                  </a:cubicBezTo>
                  <a:lnTo>
                    <a:pt x="6171" y="20800"/>
                  </a:lnTo>
                  <a:close/>
                </a:path>
              </a:pathLst>
            </a:custGeom>
            <a:solidFill>
              <a:srgbClr val="342D2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22" name="Shape 1822"/>
            <p:cNvSpPr/>
            <p:nvPr/>
          </p:nvSpPr>
          <p:spPr>
            <a:xfrm>
              <a:off x="2701926" y="2324101"/>
              <a:ext cx="231777" cy="252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23" extrusionOk="0">
                  <a:moveTo>
                    <a:pt x="6171" y="20800"/>
                  </a:moveTo>
                  <a:cubicBezTo>
                    <a:pt x="6612" y="21200"/>
                    <a:pt x="6171" y="21200"/>
                    <a:pt x="6171" y="21200"/>
                  </a:cubicBezTo>
                  <a:cubicBezTo>
                    <a:pt x="441" y="21200"/>
                    <a:pt x="441" y="21200"/>
                    <a:pt x="441" y="21200"/>
                  </a:cubicBezTo>
                  <a:cubicBezTo>
                    <a:pt x="441" y="21200"/>
                    <a:pt x="441" y="21200"/>
                    <a:pt x="441" y="20800"/>
                  </a:cubicBezTo>
                  <a:cubicBezTo>
                    <a:pt x="0" y="800"/>
                    <a:pt x="0" y="800"/>
                    <a:pt x="0" y="800"/>
                  </a:cubicBezTo>
                  <a:cubicBezTo>
                    <a:pt x="0" y="800"/>
                    <a:pt x="0" y="400"/>
                    <a:pt x="0" y="400"/>
                  </a:cubicBezTo>
                  <a:cubicBezTo>
                    <a:pt x="5731" y="400"/>
                    <a:pt x="5731" y="400"/>
                    <a:pt x="5731" y="400"/>
                  </a:cubicBezTo>
                  <a:cubicBezTo>
                    <a:pt x="6171" y="400"/>
                    <a:pt x="6171" y="400"/>
                    <a:pt x="6612" y="800"/>
                  </a:cubicBezTo>
                  <a:cubicBezTo>
                    <a:pt x="10139" y="4400"/>
                    <a:pt x="12343" y="11600"/>
                    <a:pt x="14988" y="11600"/>
                  </a:cubicBezTo>
                  <a:cubicBezTo>
                    <a:pt x="15429" y="11600"/>
                    <a:pt x="15429" y="11200"/>
                    <a:pt x="15429" y="10800"/>
                  </a:cubicBezTo>
                  <a:cubicBezTo>
                    <a:pt x="15429" y="10000"/>
                    <a:pt x="14547" y="9200"/>
                    <a:pt x="13665" y="9200"/>
                  </a:cubicBezTo>
                  <a:cubicBezTo>
                    <a:pt x="13665" y="9200"/>
                    <a:pt x="13665" y="9200"/>
                    <a:pt x="13665" y="8800"/>
                  </a:cubicBezTo>
                  <a:cubicBezTo>
                    <a:pt x="13665" y="800"/>
                    <a:pt x="13665" y="800"/>
                    <a:pt x="13665" y="800"/>
                  </a:cubicBezTo>
                  <a:cubicBezTo>
                    <a:pt x="13665" y="400"/>
                    <a:pt x="13665" y="400"/>
                    <a:pt x="14547" y="0"/>
                  </a:cubicBezTo>
                  <a:cubicBezTo>
                    <a:pt x="18073" y="0"/>
                    <a:pt x="21159" y="3600"/>
                    <a:pt x="21600" y="10400"/>
                  </a:cubicBezTo>
                  <a:cubicBezTo>
                    <a:pt x="21600" y="17200"/>
                    <a:pt x="18955" y="21200"/>
                    <a:pt x="15429" y="21200"/>
                  </a:cubicBezTo>
                  <a:cubicBezTo>
                    <a:pt x="11020" y="21600"/>
                    <a:pt x="9257" y="16800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1200"/>
                  </a:cubicBezTo>
                  <a:lnTo>
                    <a:pt x="6171" y="20800"/>
                  </a:lnTo>
                  <a:close/>
                </a:path>
              </a:pathLst>
            </a:custGeom>
            <a:solidFill>
              <a:srgbClr val="362F2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23" name="Shape 1823"/>
            <p:cNvSpPr/>
            <p:nvPr/>
          </p:nvSpPr>
          <p:spPr>
            <a:xfrm>
              <a:off x="2701926" y="2324101"/>
              <a:ext cx="231777" cy="252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23" extrusionOk="0">
                  <a:moveTo>
                    <a:pt x="6171" y="20800"/>
                  </a:moveTo>
                  <a:cubicBezTo>
                    <a:pt x="6612" y="21200"/>
                    <a:pt x="6171" y="21200"/>
                    <a:pt x="6171" y="21200"/>
                  </a:cubicBezTo>
                  <a:cubicBezTo>
                    <a:pt x="441" y="21200"/>
                    <a:pt x="441" y="21200"/>
                    <a:pt x="441" y="21200"/>
                  </a:cubicBezTo>
                  <a:cubicBezTo>
                    <a:pt x="441" y="21200"/>
                    <a:pt x="441" y="21200"/>
                    <a:pt x="441" y="20800"/>
                  </a:cubicBezTo>
                  <a:cubicBezTo>
                    <a:pt x="0" y="800"/>
                    <a:pt x="0" y="800"/>
                    <a:pt x="0" y="800"/>
                  </a:cubicBezTo>
                  <a:cubicBezTo>
                    <a:pt x="0" y="800"/>
                    <a:pt x="0" y="400"/>
                    <a:pt x="0" y="400"/>
                  </a:cubicBezTo>
                  <a:cubicBezTo>
                    <a:pt x="5731" y="400"/>
                    <a:pt x="5731" y="400"/>
                    <a:pt x="5731" y="400"/>
                  </a:cubicBezTo>
                  <a:cubicBezTo>
                    <a:pt x="6171" y="400"/>
                    <a:pt x="6171" y="400"/>
                    <a:pt x="6612" y="800"/>
                  </a:cubicBezTo>
                  <a:cubicBezTo>
                    <a:pt x="10139" y="4400"/>
                    <a:pt x="12343" y="11600"/>
                    <a:pt x="14988" y="11600"/>
                  </a:cubicBezTo>
                  <a:cubicBezTo>
                    <a:pt x="15429" y="11600"/>
                    <a:pt x="15429" y="11200"/>
                    <a:pt x="15429" y="10800"/>
                  </a:cubicBezTo>
                  <a:cubicBezTo>
                    <a:pt x="15429" y="10000"/>
                    <a:pt x="14547" y="9200"/>
                    <a:pt x="13665" y="9200"/>
                  </a:cubicBezTo>
                  <a:cubicBezTo>
                    <a:pt x="13665" y="9600"/>
                    <a:pt x="13665" y="9200"/>
                    <a:pt x="13665" y="8800"/>
                  </a:cubicBezTo>
                  <a:cubicBezTo>
                    <a:pt x="13665" y="800"/>
                    <a:pt x="13665" y="800"/>
                    <a:pt x="13665" y="800"/>
                  </a:cubicBezTo>
                  <a:cubicBezTo>
                    <a:pt x="13665" y="400"/>
                    <a:pt x="13665" y="400"/>
                    <a:pt x="14547" y="0"/>
                  </a:cubicBezTo>
                  <a:cubicBezTo>
                    <a:pt x="18073" y="0"/>
                    <a:pt x="21159" y="3600"/>
                    <a:pt x="21600" y="10400"/>
                  </a:cubicBezTo>
                  <a:cubicBezTo>
                    <a:pt x="21600" y="17200"/>
                    <a:pt x="18955" y="21200"/>
                    <a:pt x="15429" y="21200"/>
                  </a:cubicBezTo>
                  <a:cubicBezTo>
                    <a:pt x="11020" y="21600"/>
                    <a:pt x="9257" y="16800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1200"/>
                  </a:cubicBezTo>
                  <a:lnTo>
                    <a:pt x="6171" y="20800"/>
                  </a:lnTo>
                  <a:close/>
                </a:path>
              </a:pathLst>
            </a:custGeom>
            <a:solidFill>
              <a:srgbClr val="38303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24" name="Shape 1824"/>
            <p:cNvSpPr/>
            <p:nvPr/>
          </p:nvSpPr>
          <p:spPr>
            <a:xfrm>
              <a:off x="2701926" y="2324101"/>
              <a:ext cx="231777" cy="252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23" extrusionOk="0">
                  <a:moveTo>
                    <a:pt x="6171" y="20800"/>
                  </a:moveTo>
                  <a:cubicBezTo>
                    <a:pt x="6612" y="21200"/>
                    <a:pt x="6171" y="21200"/>
                    <a:pt x="6171" y="21200"/>
                  </a:cubicBezTo>
                  <a:cubicBezTo>
                    <a:pt x="441" y="21200"/>
                    <a:pt x="441" y="21200"/>
                    <a:pt x="441" y="21200"/>
                  </a:cubicBezTo>
                  <a:cubicBezTo>
                    <a:pt x="441" y="21200"/>
                    <a:pt x="441" y="21200"/>
                    <a:pt x="441" y="20800"/>
                  </a:cubicBezTo>
                  <a:cubicBezTo>
                    <a:pt x="0" y="800"/>
                    <a:pt x="0" y="800"/>
                    <a:pt x="0" y="800"/>
                  </a:cubicBezTo>
                  <a:cubicBezTo>
                    <a:pt x="0" y="800"/>
                    <a:pt x="0" y="400"/>
                    <a:pt x="0" y="400"/>
                  </a:cubicBezTo>
                  <a:cubicBezTo>
                    <a:pt x="5731" y="400"/>
                    <a:pt x="5731" y="400"/>
                    <a:pt x="5731" y="400"/>
                  </a:cubicBezTo>
                  <a:cubicBezTo>
                    <a:pt x="6171" y="400"/>
                    <a:pt x="6171" y="400"/>
                    <a:pt x="6612" y="800"/>
                  </a:cubicBezTo>
                  <a:cubicBezTo>
                    <a:pt x="10139" y="4400"/>
                    <a:pt x="12343" y="11600"/>
                    <a:pt x="14988" y="11600"/>
                  </a:cubicBezTo>
                  <a:cubicBezTo>
                    <a:pt x="15429" y="11600"/>
                    <a:pt x="15429" y="11200"/>
                    <a:pt x="15429" y="10800"/>
                  </a:cubicBezTo>
                  <a:cubicBezTo>
                    <a:pt x="15429" y="10000"/>
                    <a:pt x="14547" y="9200"/>
                    <a:pt x="13665" y="9600"/>
                  </a:cubicBezTo>
                  <a:cubicBezTo>
                    <a:pt x="13665" y="9600"/>
                    <a:pt x="13665" y="9200"/>
                    <a:pt x="13665" y="8800"/>
                  </a:cubicBezTo>
                  <a:cubicBezTo>
                    <a:pt x="13665" y="800"/>
                    <a:pt x="13665" y="800"/>
                    <a:pt x="13665" y="800"/>
                  </a:cubicBezTo>
                  <a:cubicBezTo>
                    <a:pt x="13665" y="400"/>
                    <a:pt x="13665" y="400"/>
                    <a:pt x="14547" y="0"/>
                  </a:cubicBezTo>
                  <a:cubicBezTo>
                    <a:pt x="18073" y="0"/>
                    <a:pt x="21159" y="3600"/>
                    <a:pt x="21600" y="10400"/>
                  </a:cubicBezTo>
                  <a:cubicBezTo>
                    <a:pt x="21600" y="17200"/>
                    <a:pt x="18955" y="21200"/>
                    <a:pt x="15429" y="21200"/>
                  </a:cubicBezTo>
                  <a:cubicBezTo>
                    <a:pt x="11020" y="21600"/>
                    <a:pt x="9257" y="16800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1200"/>
                  </a:cubicBezTo>
                  <a:lnTo>
                    <a:pt x="6171" y="20800"/>
                  </a:lnTo>
                  <a:close/>
                </a:path>
              </a:pathLst>
            </a:custGeom>
            <a:solidFill>
              <a:srgbClr val="3932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25" name="Shape 1825"/>
            <p:cNvSpPr/>
            <p:nvPr/>
          </p:nvSpPr>
          <p:spPr>
            <a:xfrm>
              <a:off x="2701926" y="2328506"/>
              <a:ext cx="231777" cy="248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53" extrusionOk="0">
                  <a:moveTo>
                    <a:pt x="6171" y="20430"/>
                  </a:moveTo>
                  <a:cubicBezTo>
                    <a:pt x="6612" y="20830"/>
                    <a:pt x="6171" y="20830"/>
                    <a:pt x="6171" y="20830"/>
                  </a:cubicBezTo>
                  <a:cubicBezTo>
                    <a:pt x="441" y="20830"/>
                    <a:pt x="441" y="20830"/>
                    <a:pt x="441" y="20830"/>
                  </a:cubicBezTo>
                  <a:cubicBezTo>
                    <a:pt x="441" y="20830"/>
                    <a:pt x="441" y="20830"/>
                    <a:pt x="441" y="20430"/>
                  </a:cubicBezTo>
                  <a:cubicBezTo>
                    <a:pt x="0" y="430"/>
                    <a:pt x="0" y="430"/>
                    <a:pt x="0" y="430"/>
                  </a:cubicBezTo>
                  <a:cubicBezTo>
                    <a:pt x="0" y="430"/>
                    <a:pt x="0" y="30"/>
                    <a:pt x="0" y="30"/>
                  </a:cubicBezTo>
                  <a:cubicBezTo>
                    <a:pt x="5731" y="30"/>
                    <a:pt x="5731" y="30"/>
                    <a:pt x="5731" y="30"/>
                  </a:cubicBezTo>
                  <a:cubicBezTo>
                    <a:pt x="6171" y="30"/>
                    <a:pt x="6171" y="30"/>
                    <a:pt x="6612" y="430"/>
                  </a:cubicBezTo>
                  <a:cubicBezTo>
                    <a:pt x="10139" y="4030"/>
                    <a:pt x="12343" y="11230"/>
                    <a:pt x="14988" y="11230"/>
                  </a:cubicBezTo>
                  <a:cubicBezTo>
                    <a:pt x="15429" y="11230"/>
                    <a:pt x="15429" y="10830"/>
                    <a:pt x="15429" y="10430"/>
                  </a:cubicBezTo>
                  <a:cubicBezTo>
                    <a:pt x="15429" y="9630"/>
                    <a:pt x="14547" y="8830"/>
                    <a:pt x="13665" y="9230"/>
                  </a:cubicBezTo>
                  <a:cubicBezTo>
                    <a:pt x="13665" y="9230"/>
                    <a:pt x="13665" y="8830"/>
                    <a:pt x="13665" y="8430"/>
                  </a:cubicBezTo>
                  <a:cubicBezTo>
                    <a:pt x="13665" y="430"/>
                    <a:pt x="13665" y="430"/>
                    <a:pt x="13665" y="430"/>
                  </a:cubicBezTo>
                  <a:cubicBezTo>
                    <a:pt x="13665" y="30"/>
                    <a:pt x="13665" y="30"/>
                    <a:pt x="14547" y="30"/>
                  </a:cubicBezTo>
                  <a:cubicBezTo>
                    <a:pt x="18073" y="-370"/>
                    <a:pt x="21159" y="3230"/>
                    <a:pt x="21600" y="10030"/>
                  </a:cubicBezTo>
                  <a:cubicBezTo>
                    <a:pt x="21600" y="16830"/>
                    <a:pt x="18955" y="20830"/>
                    <a:pt x="15429" y="20830"/>
                  </a:cubicBezTo>
                  <a:cubicBezTo>
                    <a:pt x="11020" y="21230"/>
                    <a:pt x="9257" y="16430"/>
                    <a:pt x="6612" y="10430"/>
                  </a:cubicBezTo>
                  <a:cubicBezTo>
                    <a:pt x="6171" y="10430"/>
                    <a:pt x="6171" y="10430"/>
                    <a:pt x="6171" y="10430"/>
                  </a:cubicBezTo>
                  <a:cubicBezTo>
                    <a:pt x="6171" y="10430"/>
                    <a:pt x="6171" y="10430"/>
                    <a:pt x="6171" y="10830"/>
                  </a:cubicBezTo>
                  <a:lnTo>
                    <a:pt x="6171" y="20430"/>
                  </a:lnTo>
                  <a:close/>
                </a:path>
              </a:pathLst>
            </a:custGeom>
            <a:solidFill>
              <a:srgbClr val="3B333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26" name="Shape 1826"/>
            <p:cNvSpPr/>
            <p:nvPr/>
          </p:nvSpPr>
          <p:spPr>
            <a:xfrm>
              <a:off x="2701926" y="2328506"/>
              <a:ext cx="231777" cy="248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53" extrusionOk="0">
                  <a:moveTo>
                    <a:pt x="6171" y="20430"/>
                  </a:moveTo>
                  <a:cubicBezTo>
                    <a:pt x="6612" y="20830"/>
                    <a:pt x="6171" y="20830"/>
                    <a:pt x="6171" y="20830"/>
                  </a:cubicBezTo>
                  <a:cubicBezTo>
                    <a:pt x="441" y="20830"/>
                    <a:pt x="441" y="20830"/>
                    <a:pt x="441" y="20830"/>
                  </a:cubicBezTo>
                  <a:cubicBezTo>
                    <a:pt x="441" y="20830"/>
                    <a:pt x="441" y="20830"/>
                    <a:pt x="441" y="20430"/>
                  </a:cubicBezTo>
                  <a:cubicBezTo>
                    <a:pt x="0" y="430"/>
                    <a:pt x="0" y="430"/>
                    <a:pt x="0" y="430"/>
                  </a:cubicBezTo>
                  <a:cubicBezTo>
                    <a:pt x="0" y="430"/>
                    <a:pt x="0" y="30"/>
                    <a:pt x="0" y="30"/>
                  </a:cubicBezTo>
                  <a:cubicBezTo>
                    <a:pt x="5731" y="30"/>
                    <a:pt x="5731" y="30"/>
                    <a:pt x="5731" y="30"/>
                  </a:cubicBezTo>
                  <a:cubicBezTo>
                    <a:pt x="6171" y="30"/>
                    <a:pt x="6171" y="30"/>
                    <a:pt x="6612" y="430"/>
                  </a:cubicBezTo>
                  <a:cubicBezTo>
                    <a:pt x="10139" y="4030"/>
                    <a:pt x="12343" y="11230"/>
                    <a:pt x="14988" y="11230"/>
                  </a:cubicBezTo>
                  <a:cubicBezTo>
                    <a:pt x="15429" y="11230"/>
                    <a:pt x="15429" y="10830"/>
                    <a:pt x="15429" y="10430"/>
                  </a:cubicBezTo>
                  <a:cubicBezTo>
                    <a:pt x="15429" y="9630"/>
                    <a:pt x="14547" y="8830"/>
                    <a:pt x="13665" y="9230"/>
                  </a:cubicBezTo>
                  <a:cubicBezTo>
                    <a:pt x="13665" y="9230"/>
                    <a:pt x="13665" y="8830"/>
                    <a:pt x="13665" y="8430"/>
                  </a:cubicBezTo>
                  <a:cubicBezTo>
                    <a:pt x="13665" y="430"/>
                    <a:pt x="13665" y="430"/>
                    <a:pt x="13665" y="430"/>
                  </a:cubicBezTo>
                  <a:cubicBezTo>
                    <a:pt x="13665" y="30"/>
                    <a:pt x="13665" y="30"/>
                    <a:pt x="14547" y="30"/>
                  </a:cubicBezTo>
                  <a:cubicBezTo>
                    <a:pt x="18073" y="-370"/>
                    <a:pt x="21159" y="3230"/>
                    <a:pt x="21600" y="10030"/>
                  </a:cubicBezTo>
                  <a:cubicBezTo>
                    <a:pt x="21600" y="16830"/>
                    <a:pt x="18955" y="20830"/>
                    <a:pt x="15429" y="20830"/>
                  </a:cubicBezTo>
                  <a:cubicBezTo>
                    <a:pt x="11020" y="21230"/>
                    <a:pt x="9257" y="16430"/>
                    <a:pt x="6612" y="10430"/>
                  </a:cubicBezTo>
                  <a:cubicBezTo>
                    <a:pt x="6171" y="10430"/>
                    <a:pt x="6171" y="10430"/>
                    <a:pt x="6171" y="10430"/>
                  </a:cubicBezTo>
                  <a:cubicBezTo>
                    <a:pt x="6171" y="10430"/>
                    <a:pt x="6171" y="10430"/>
                    <a:pt x="6171" y="10830"/>
                  </a:cubicBezTo>
                  <a:lnTo>
                    <a:pt x="6171" y="20430"/>
                  </a:lnTo>
                  <a:close/>
                </a:path>
              </a:pathLst>
            </a:custGeom>
            <a:solidFill>
              <a:srgbClr val="3C353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27" name="Shape 1827"/>
            <p:cNvSpPr/>
            <p:nvPr/>
          </p:nvSpPr>
          <p:spPr>
            <a:xfrm>
              <a:off x="2701926" y="2328506"/>
              <a:ext cx="231777" cy="248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53" extrusionOk="0">
                  <a:moveTo>
                    <a:pt x="6171" y="20430"/>
                  </a:moveTo>
                  <a:cubicBezTo>
                    <a:pt x="6612" y="20830"/>
                    <a:pt x="6171" y="20830"/>
                    <a:pt x="6171" y="20830"/>
                  </a:cubicBezTo>
                  <a:cubicBezTo>
                    <a:pt x="441" y="20830"/>
                    <a:pt x="441" y="20830"/>
                    <a:pt x="441" y="20830"/>
                  </a:cubicBezTo>
                  <a:cubicBezTo>
                    <a:pt x="441" y="20830"/>
                    <a:pt x="441" y="20830"/>
                    <a:pt x="441" y="20430"/>
                  </a:cubicBezTo>
                  <a:cubicBezTo>
                    <a:pt x="0" y="430"/>
                    <a:pt x="0" y="430"/>
                    <a:pt x="0" y="430"/>
                  </a:cubicBezTo>
                  <a:cubicBezTo>
                    <a:pt x="0" y="430"/>
                    <a:pt x="0" y="30"/>
                    <a:pt x="0" y="30"/>
                  </a:cubicBezTo>
                  <a:cubicBezTo>
                    <a:pt x="5731" y="30"/>
                    <a:pt x="5731" y="30"/>
                    <a:pt x="5731" y="30"/>
                  </a:cubicBezTo>
                  <a:cubicBezTo>
                    <a:pt x="6171" y="30"/>
                    <a:pt x="6171" y="30"/>
                    <a:pt x="6612" y="430"/>
                  </a:cubicBezTo>
                  <a:cubicBezTo>
                    <a:pt x="10139" y="4030"/>
                    <a:pt x="12343" y="11230"/>
                    <a:pt x="14988" y="11230"/>
                  </a:cubicBezTo>
                  <a:cubicBezTo>
                    <a:pt x="15429" y="11230"/>
                    <a:pt x="15429" y="10830"/>
                    <a:pt x="15429" y="10430"/>
                  </a:cubicBezTo>
                  <a:cubicBezTo>
                    <a:pt x="15429" y="9630"/>
                    <a:pt x="14547" y="8830"/>
                    <a:pt x="13665" y="9230"/>
                  </a:cubicBezTo>
                  <a:cubicBezTo>
                    <a:pt x="13665" y="9230"/>
                    <a:pt x="13665" y="8830"/>
                    <a:pt x="13665" y="8430"/>
                  </a:cubicBezTo>
                  <a:cubicBezTo>
                    <a:pt x="13665" y="430"/>
                    <a:pt x="13665" y="430"/>
                    <a:pt x="13665" y="430"/>
                  </a:cubicBezTo>
                  <a:cubicBezTo>
                    <a:pt x="13665" y="30"/>
                    <a:pt x="13665" y="30"/>
                    <a:pt x="14547" y="30"/>
                  </a:cubicBezTo>
                  <a:cubicBezTo>
                    <a:pt x="18073" y="-370"/>
                    <a:pt x="21159" y="3230"/>
                    <a:pt x="21600" y="10030"/>
                  </a:cubicBezTo>
                  <a:cubicBezTo>
                    <a:pt x="21600" y="16830"/>
                    <a:pt x="18955" y="20830"/>
                    <a:pt x="15429" y="20830"/>
                  </a:cubicBezTo>
                  <a:cubicBezTo>
                    <a:pt x="11020" y="21230"/>
                    <a:pt x="9257" y="16430"/>
                    <a:pt x="6612" y="10430"/>
                  </a:cubicBezTo>
                  <a:cubicBezTo>
                    <a:pt x="6171" y="10430"/>
                    <a:pt x="6171" y="10430"/>
                    <a:pt x="6171" y="10430"/>
                  </a:cubicBezTo>
                  <a:cubicBezTo>
                    <a:pt x="6171" y="10430"/>
                    <a:pt x="6171" y="10430"/>
                    <a:pt x="6171" y="10830"/>
                  </a:cubicBezTo>
                  <a:lnTo>
                    <a:pt x="6171" y="20430"/>
                  </a:lnTo>
                  <a:close/>
                </a:path>
              </a:pathLst>
            </a:custGeom>
            <a:solidFill>
              <a:srgbClr val="3E363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28" name="Shape 1828"/>
            <p:cNvSpPr/>
            <p:nvPr/>
          </p:nvSpPr>
          <p:spPr>
            <a:xfrm>
              <a:off x="2701926" y="2328506"/>
              <a:ext cx="231777" cy="248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53" extrusionOk="0">
                  <a:moveTo>
                    <a:pt x="6171" y="20430"/>
                  </a:moveTo>
                  <a:cubicBezTo>
                    <a:pt x="6612" y="20830"/>
                    <a:pt x="6171" y="20830"/>
                    <a:pt x="6171" y="20830"/>
                  </a:cubicBezTo>
                  <a:cubicBezTo>
                    <a:pt x="441" y="20830"/>
                    <a:pt x="441" y="20830"/>
                    <a:pt x="441" y="20830"/>
                  </a:cubicBezTo>
                  <a:cubicBezTo>
                    <a:pt x="441" y="20830"/>
                    <a:pt x="441" y="20830"/>
                    <a:pt x="441" y="20430"/>
                  </a:cubicBezTo>
                  <a:cubicBezTo>
                    <a:pt x="0" y="430"/>
                    <a:pt x="0" y="430"/>
                    <a:pt x="0" y="430"/>
                  </a:cubicBezTo>
                  <a:cubicBezTo>
                    <a:pt x="0" y="430"/>
                    <a:pt x="0" y="30"/>
                    <a:pt x="0" y="30"/>
                  </a:cubicBezTo>
                  <a:cubicBezTo>
                    <a:pt x="5731" y="30"/>
                    <a:pt x="5731" y="30"/>
                    <a:pt x="5731" y="30"/>
                  </a:cubicBezTo>
                  <a:cubicBezTo>
                    <a:pt x="6171" y="30"/>
                    <a:pt x="6171" y="30"/>
                    <a:pt x="6612" y="430"/>
                  </a:cubicBezTo>
                  <a:cubicBezTo>
                    <a:pt x="10139" y="4030"/>
                    <a:pt x="12343" y="11230"/>
                    <a:pt x="14988" y="11230"/>
                  </a:cubicBezTo>
                  <a:cubicBezTo>
                    <a:pt x="15429" y="11230"/>
                    <a:pt x="15429" y="10830"/>
                    <a:pt x="15429" y="10430"/>
                  </a:cubicBezTo>
                  <a:cubicBezTo>
                    <a:pt x="15429" y="9630"/>
                    <a:pt x="14547" y="8830"/>
                    <a:pt x="13665" y="9230"/>
                  </a:cubicBezTo>
                  <a:cubicBezTo>
                    <a:pt x="13665" y="9230"/>
                    <a:pt x="13665" y="8830"/>
                    <a:pt x="13665" y="8830"/>
                  </a:cubicBezTo>
                  <a:cubicBezTo>
                    <a:pt x="13665" y="430"/>
                    <a:pt x="13665" y="430"/>
                    <a:pt x="13665" y="430"/>
                  </a:cubicBezTo>
                  <a:cubicBezTo>
                    <a:pt x="13665" y="30"/>
                    <a:pt x="13665" y="30"/>
                    <a:pt x="14547" y="30"/>
                  </a:cubicBezTo>
                  <a:cubicBezTo>
                    <a:pt x="18073" y="-370"/>
                    <a:pt x="21159" y="3230"/>
                    <a:pt x="21600" y="10030"/>
                  </a:cubicBezTo>
                  <a:cubicBezTo>
                    <a:pt x="21600" y="16830"/>
                    <a:pt x="18955" y="20830"/>
                    <a:pt x="15429" y="20830"/>
                  </a:cubicBezTo>
                  <a:cubicBezTo>
                    <a:pt x="11020" y="21230"/>
                    <a:pt x="9257" y="16430"/>
                    <a:pt x="6612" y="10430"/>
                  </a:cubicBezTo>
                  <a:cubicBezTo>
                    <a:pt x="6171" y="10430"/>
                    <a:pt x="6171" y="10430"/>
                    <a:pt x="6171" y="10430"/>
                  </a:cubicBezTo>
                  <a:cubicBezTo>
                    <a:pt x="6171" y="10430"/>
                    <a:pt x="6171" y="10430"/>
                    <a:pt x="6171" y="10830"/>
                  </a:cubicBezTo>
                  <a:lnTo>
                    <a:pt x="6171" y="20430"/>
                  </a:lnTo>
                  <a:close/>
                </a:path>
              </a:pathLst>
            </a:custGeom>
            <a:solidFill>
              <a:srgbClr val="40383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29" name="Shape 1829"/>
            <p:cNvSpPr/>
            <p:nvPr/>
          </p:nvSpPr>
          <p:spPr>
            <a:xfrm>
              <a:off x="2701926" y="2328506"/>
              <a:ext cx="231777" cy="248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53" extrusionOk="0">
                  <a:moveTo>
                    <a:pt x="6171" y="20430"/>
                  </a:moveTo>
                  <a:cubicBezTo>
                    <a:pt x="6612" y="20830"/>
                    <a:pt x="6171" y="20830"/>
                    <a:pt x="6171" y="20830"/>
                  </a:cubicBezTo>
                  <a:cubicBezTo>
                    <a:pt x="441" y="20830"/>
                    <a:pt x="441" y="20830"/>
                    <a:pt x="441" y="20830"/>
                  </a:cubicBezTo>
                  <a:cubicBezTo>
                    <a:pt x="441" y="20830"/>
                    <a:pt x="441" y="20830"/>
                    <a:pt x="441" y="20430"/>
                  </a:cubicBezTo>
                  <a:cubicBezTo>
                    <a:pt x="0" y="430"/>
                    <a:pt x="0" y="430"/>
                    <a:pt x="0" y="430"/>
                  </a:cubicBezTo>
                  <a:cubicBezTo>
                    <a:pt x="0" y="430"/>
                    <a:pt x="0" y="30"/>
                    <a:pt x="0" y="30"/>
                  </a:cubicBezTo>
                  <a:cubicBezTo>
                    <a:pt x="5731" y="30"/>
                    <a:pt x="5731" y="30"/>
                    <a:pt x="5731" y="30"/>
                  </a:cubicBezTo>
                  <a:cubicBezTo>
                    <a:pt x="6171" y="30"/>
                    <a:pt x="6171" y="30"/>
                    <a:pt x="6612" y="430"/>
                  </a:cubicBezTo>
                  <a:cubicBezTo>
                    <a:pt x="10139" y="4030"/>
                    <a:pt x="12343" y="11230"/>
                    <a:pt x="14988" y="11230"/>
                  </a:cubicBezTo>
                  <a:cubicBezTo>
                    <a:pt x="15429" y="11230"/>
                    <a:pt x="15429" y="10830"/>
                    <a:pt x="15429" y="10430"/>
                  </a:cubicBezTo>
                  <a:cubicBezTo>
                    <a:pt x="15429" y="9630"/>
                    <a:pt x="14547" y="8830"/>
                    <a:pt x="13665" y="9230"/>
                  </a:cubicBezTo>
                  <a:cubicBezTo>
                    <a:pt x="13665" y="9230"/>
                    <a:pt x="13665" y="8830"/>
                    <a:pt x="13665" y="8830"/>
                  </a:cubicBezTo>
                  <a:cubicBezTo>
                    <a:pt x="13665" y="430"/>
                    <a:pt x="13665" y="430"/>
                    <a:pt x="13665" y="430"/>
                  </a:cubicBezTo>
                  <a:cubicBezTo>
                    <a:pt x="13665" y="30"/>
                    <a:pt x="13665" y="30"/>
                    <a:pt x="14547" y="30"/>
                  </a:cubicBezTo>
                  <a:cubicBezTo>
                    <a:pt x="18073" y="-370"/>
                    <a:pt x="21159" y="3230"/>
                    <a:pt x="21600" y="10030"/>
                  </a:cubicBezTo>
                  <a:cubicBezTo>
                    <a:pt x="21600" y="16830"/>
                    <a:pt x="18955" y="20830"/>
                    <a:pt x="15429" y="20830"/>
                  </a:cubicBezTo>
                  <a:cubicBezTo>
                    <a:pt x="11020" y="21230"/>
                    <a:pt x="9257" y="16430"/>
                    <a:pt x="6612" y="10430"/>
                  </a:cubicBezTo>
                  <a:cubicBezTo>
                    <a:pt x="6171" y="10430"/>
                    <a:pt x="6171" y="10430"/>
                    <a:pt x="6171" y="10430"/>
                  </a:cubicBezTo>
                  <a:cubicBezTo>
                    <a:pt x="6171" y="10430"/>
                    <a:pt x="6171" y="10430"/>
                    <a:pt x="6171" y="10830"/>
                  </a:cubicBezTo>
                  <a:lnTo>
                    <a:pt x="6171" y="20430"/>
                  </a:lnTo>
                  <a:close/>
                </a:path>
              </a:pathLst>
            </a:custGeom>
            <a:solidFill>
              <a:srgbClr val="41393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30" name="Shape 1830"/>
            <p:cNvSpPr/>
            <p:nvPr/>
          </p:nvSpPr>
          <p:spPr>
            <a:xfrm>
              <a:off x="2701926" y="2328506"/>
              <a:ext cx="231777" cy="248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53" extrusionOk="0">
                  <a:moveTo>
                    <a:pt x="6171" y="20430"/>
                  </a:moveTo>
                  <a:cubicBezTo>
                    <a:pt x="6612" y="20830"/>
                    <a:pt x="6171" y="20830"/>
                    <a:pt x="6171" y="20830"/>
                  </a:cubicBezTo>
                  <a:cubicBezTo>
                    <a:pt x="441" y="20830"/>
                    <a:pt x="441" y="20830"/>
                    <a:pt x="441" y="20830"/>
                  </a:cubicBezTo>
                  <a:cubicBezTo>
                    <a:pt x="441" y="20830"/>
                    <a:pt x="441" y="20830"/>
                    <a:pt x="441" y="20430"/>
                  </a:cubicBezTo>
                  <a:cubicBezTo>
                    <a:pt x="0" y="430"/>
                    <a:pt x="0" y="430"/>
                    <a:pt x="0" y="430"/>
                  </a:cubicBezTo>
                  <a:cubicBezTo>
                    <a:pt x="0" y="430"/>
                    <a:pt x="0" y="30"/>
                    <a:pt x="0" y="30"/>
                  </a:cubicBezTo>
                  <a:cubicBezTo>
                    <a:pt x="5731" y="30"/>
                    <a:pt x="5731" y="30"/>
                    <a:pt x="5731" y="30"/>
                  </a:cubicBezTo>
                  <a:cubicBezTo>
                    <a:pt x="6171" y="30"/>
                    <a:pt x="6171" y="30"/>
                    <a:pt x="6612" y="430"/>
                  </a:cubicBezTo>
                  <a:cubicBezTo>
                    <a:pt x="10139" y="4030"/>
                    <a:pt x="12343" y="11230"/>
                    <a:pt x="14988" y="11230"/>
                  </a:cubicBezTo>
                  <a:cubicBezTo>
                    <a:pt x="15429" y="11230"/>
                    <a:pt x="15429" y="10830"/>
                    <a:pt x="15429" y="10430"/>
                  </a:cubicBezTo>
                  <a:cubicBezTo>
                    <a:pt x="15429" y="9630"/>
                    <a:pt x="14547" y="9230"/>
                    <a:pt x="13665" y="9230"/>
                  </a:cubicBezTo>
                  <a:cubicBezTo>
                    <a:pt x="13665" y="9230"/>
                    <a:pt x="13665" y="8830"/>
                    <a:pt x="13665" y="8830"/>
                  </a:cubicBezTo>
                  <a:cubicBezTo>
                    <a:pt x="13665" y="430"/>
                    <a:pt x="13665" y="430"/>
                    <a:pt x="13665" y="430"/>
                  </a:cubicBezTo>
                  <a:cubicBezTo>
                    <a:pt x="13665" y="30"/>
                    <a:pt x="13665" y="30"/>
                    <a:pt x="14547" y="30"/>
                  </a:cubicBezTo>
                  <a:cubicBezTo>
                    <a:pt x="18073" y="-370"/>
                    <a:pt x="21159" y="3230"/>
                    <a:pt x="21600" y="10030"/>
                  </a:cubicBezTo>
                  <a:cubicBezTo>
                    <a:pt x="21600" y="16830"/>
                    <a:pt x="18955" y="20830"/>
                    <a:pt x="15429" y="20830"/>
                  </a:cubicBezTo>
                  <a:cubicBezTo>
                    <a:pt x="11020" y="21230"/>
                    <a:pt x="9257" y="16430"/>
                    <a:pt x="6612" y="10430"/>
                  </a:cubicBezTo>
                  <a:cubicBezTo>
                    <a:pt x="6171" y="10430"/>
                    <a:pt x="6171" y="10430"/>
                    <a:pt x="6171" y="10430"/>
                  </a:cubicBezTo>
                  <a:cubicBezTo>
                    <a:pt x="6171" y="10430"/>
                    <a:pt x="6171" y="10430"/>
                    <a:pt x="6171" y="10830"/>
                  </a:cubicBezTo>
                  <a:lnTo>
                    <a:pt x="6171" y="20430"/>
                  </a:lnTo>
                  <a:close/>
                </a:path>
              </a:pathLst>
            </a:custGeom>
            <a:solidFill>
              <a:srgbClr val="433B3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31" name="Shape 1831"/>
            <p:cNvSpPr/>
            <p:nvPr/>
          </p:nvSpPr>
          <p:spPr>
            <a:xfrm>
              <a:off x="2701926" y="2328506"/>
              <a:ext cx="231777" cy="248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53" extrusionOk="0">
                  <a:moveTo>
                    <a:pt x="6171" y="20430"/>
                  </a:moveTo>
                  <a:cubicBezTo>
                    <a:pt x="6612" y="20830"/>
                    <a:pt x="6171" y="20830"/>
                    <a:pt x="6171" y="20830"/>
                  </a:cubicBezTo>
                  <a:cubicBezTo>
                    <a:pt x="441" y="20830"/>
                    <a:pt x="441" y="20830"/>
                    <a:pt x="441" y="20830"/>
                  </a:cubicBezTo>
                  <a:cubicBezTo>
                    <a:pt x="441" y="20830"/>
                    <a:pt x="441" y="20830"/>
                    <a:pt x="441" y="20430"/>
                  </a:cubicBezTo>
                  <a:cubicBezTo>
                    <a:pt x="0" y="430"/>
                    <a:pt x="0" y="430"/>
                    <a:pt x="0" y="430"/>
                  </a:cubicBezTo>
                  <a:cubicBezTo>
                    <a:pt x="0" y="430"/>
                    <a:pt x="0" y="30"/>
                    <a:pt x="0" y="30"/>
                  </a:cubicBezTo>
                  <a:cubicBezTo>
                    <a:pt x="5731" y="30"/>
                    <a:pt x="5731" y="30"/>
                    <a:pt x="5731" y="30"/>
                  </a:cubicBezTo>
                  <a:cubicBezTo>
                    <a:pt x="6171" y="30"/>
                    <a:pt x="6171" y="30"/>
                    <a:pt x="6612" y="430"/>
                  </a:cubicBezTo>
                  <a:cubicBezTo>
                    <a:pt x="10139" y="4030"/>
                    <a:pt x="12343" y="11230"/>
                    <a:pt x="14988" y="11230"/>
                  </a:cubicBezTo>
                  <a:cubicBezTo>
                    <a:pt x="15429" y="11230"/>
                    <a:pt x="15429" y="10830"/>
                    <a:pt x="15429" y="10430"/>
                  </a:cubicBezTo>
                  <a:cubicBezTo>
                    <a:pt x="15429" y="9630"/>
                    <a:pt x="14547" y="9230"/>
                    <a:pt x="13665" y="9230"/>
                  </a:cubicBezTo>
                  <a:cubicBezTo>
                    <a:pt x="13665" y="9230"/>
                    <a:pt x="13665" y="8830"/>
                    <a:pt x="13665" y="8830"/>
                  </a:cubicBezTo>
                  <a:cubicBezTo>
                    <a:pt x="13665" y="430"/>
                    <a:pt x="13665" y="430"/>
                    <a:pt x="13665" y="430"/>
                  </a:cubicBezTo>
                  <a:cubicBezTo>
                    <a:pt x="13665" y="30"/>
                    <a:pt x="13665" y="30"/>
                    <a:pt x="14547" y="30"/>
                  </a:cubicBezTo>
                  <a:cubicBezTo>
                    <a:pt x="18073" y="-370"/>
                    <a:pt x="21159" y="3230"/>
                    <a:pt x="21600" y="10030"/>
                  </a:cubicBezTo>
                  <a:cubicBezTo>
                    <a:pt x="21600" y="16830"/>
                    <a:pt x="18955" y="20830"/>
                    <a:pt x="15429" y="20830"/>
                  </a:cubicBezTo>
                  <a:cubicBezTo>
                    <a:pt x="11020" y="21230"/>
                    <a:pt x="9257" y="16430"/>
                    <a:pt x="6612" y="10430"/>
                  </a:cubicBezTo>
                  <a:cubicBezTo>
                    <a:pt x="6171" y="10430"/>
                    <a:pt x="6171" y="10430"/>
                    <a:pt x="6171" y="10430"/>
                  </a:cubicBezTo>
                  <a:cubicBezTo>
                    <a:pt x="6171" y="10430"/>
                    <a:pt x="6171" y="10430"/>
                    <a:pt x="6171" y="10830"/>
                  </a:cubicBezTo>
                  <a:lnTo>
                    <a:pt x="6171" y="20430"/>
                  </a:lnTo>
                  <a:close/>
                </a:path>
              </a:pathLst>
            </a:custGeom>
            <a:solidFill>
              <a:srgbClr val="453C3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32" name="Shape 1832"/>
            <p:cNvSpPr/>
            <p:nvPr/>
          </p:nvSpPr>
          <p:spPr>
            <a:xfrm>
              <a:off x="2701926" y="2328506"/>
              <a:ext cx="231777" cy="248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53" extrusionOk="0">
                  <a:moveTo>
                    <a:pt x="6171" y="20430"/>
                  </a:moveTo>
                  <a:cubicBezTo>
                    <a:pt x="6612" y="20830"/>
                    <a:pt x="6171" y="20830"/>
                    <a:pt x="6171" y="20830"/>
                  </a:cubicBezTo>
                  <a:cubicBezTo>
                    <a:pt x="441" y="20830"/>
                    <a:pt x="441" y="20830"/>
                    <a:pt x="441" y="20830"/>
                  </a:cubicBezTo>
                  <a:cubicBezTo>
                    <a:pt x="441" y="20830"/>
                    <a:pt x="441" y="20830"/>
                    <a:pt x="441" y="20430"/>
                  </a:cubicBezTo>
                  <a:cubicBezTo>
                    <a:pt x="0" y="430"/>
                    <a:pt x="0" y="430"/>
                    <a:pt x="0" y="430"/>
                  </a:cubicBezTo>
                  <a:cubicBezTo>
                    <a:pt x="0" y="430"/>
                    <a:pt x="0" y="30"/>
                    <a:pt x="0" y="30"/>
                  </a:cubicBezTo>
                  <a:cubicBezTo>
                    <a:pt x="5731" y="30"/>
                    <a:pt x="5731" y="30"/>
                    <a:pt x="5731" y="30"/>
                  </a:cubicBezTo>
                  <a:cubicBezTo>
                    <a:pt x="6171" y="30"/>
                    <a:pt x="6171" y="30"/>
                    <a:pt x="6612" y="430"/>
                  </a:cubicBezTo>
                  <a:cubicBezTo>
                    <a:pt x="10139" y="4030"/>
                    <a:pt x="12343" y="11230"/>
                    <a:pt x="14988" y="11230"/>
                  </a:cubicBezTo>
                  <a:cubicBezTo>
                    <a:pt x="15429" y="11230"/>
                    <a:pt x="15429" y="10830"/>
                    <a:pt x="15429" y="10430"/>
                  </a:cubicBezTo>
                  <a:cubicBezTo>
                    <a:pt x="15429" y="9630"/>
                    <a:pt x="14547" y="9230"/>
                    <a:pt x="13665" y="9230"/>
                  </a:cubicBezTo>
                  <a:cubicBezTo>
                    <a:pt x="13665" y="9230"/>
                    <a:pt x="13665" y="8830"/>
                    <a:pt x="13665" y="8830"/>
                  </a:cubicBezTo>
                  <a:cubicBezTo>
                    <a:pt x="13665" y="430"/>
                    <a:pt x="13665" y="430"/>
                    <a:pt x="13665" y="430"/>
                  </a:cubicBezTo>
                  <a:cubicBezTo>
                    <a:pt x="13665" y="30"/>
                    <a:pt x="13665" y="30"/>
                    <a:pt x="14547" y="30"/>
                  </a:cubicBezTo>
                  <a:cubicBezTo>
                    <a:pt x="18073" y="-370"/>
                    <a:pt x="21159" y="3230"/>
                    <a:pt x="21600" y="10030"/>
                  </a:cubicBezTo>
                  <a:cubicBezTo>
                    <a:pt x="21600" y="16830"/>
                    <a:pt x="18955" y="20830"/>
                    <a:pt x="15429" y="20830"/>
                  </a:cubicBezTo>
                  <a:cubicBezTo>
                    <a:pt x="11020" y="21230"/>
                    <a:pt x="9257" y="16430"/>
                    <a:pt x="6612" y="10430"/>
                  </a:cubicBezTo>
                  <a:cubicBezTo>
                    <a:pt x="6171" y="10430"/>
                    <a:pt x="6171" y="10430"/>
                    <a:pt x="6171" y="10430"/>
                  </a:cubicBezTo>
                  <a:cubicBezTo>
                    <a:pt x="6171" y="10430"/>
                    <a:pt x="6171" y="10430"/>
                    <a:pt x="6171" y="10830"/>
                  </a:cubicBezTo>
                  <a:lnTo>
                    <a:pt x="6171" y="20430"/>
                  </a:lnTo>
                  <a:close/>
                </a:path>
              </a:pathLst>
            </a:custGeom>
            <a:solidFill>
              <a:srgbClr val="473E3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33" name="Shape 1833"/>
            <p:cNvSpPr/>
            <p:nvPr/>
          </p:nvSpPr>
          <p:spPr>
            <a:xfrm>
              <a:off x="2701926" y="2328506"/>
              <a:ext cx="231777" cy="248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53" extrusionOk="0">
                  <a:moveTo>
                    <a:pt x="6171" y="20430"/>
                  </a:moveTo>
                  <a:cubicBezTo>
                    <a:pt x="6612" y="20830"/>
                    <a:pt x="6171" y="20830"/>
                    <a:pt x="6171" y="20830"/>
                  </a:cubicBezTo>
                  <a:cubicBezTo>
                    <a:pt x="441" y="20830"/>
                    <a:pt x="441" y="20830"/>
                    <a:pt x="441" y="20830"/>
                  </a:cubicBezTo>
                  <a:cubicBezTo>
                    <a:pt x="441" y="20830"/>
                    <a:pt x="441" y="20830"/>
                    <a:pt x="441" y="20430"/>
                  </a:cubicBezTo>
                  <a:cubicBezTo>
                    <a:pt x="0" y="430"/>
                    <a:pt x="0" y="430"/>
                    <a:pt x="0" y="430"/>
                  </a:cubicBezTo>
                  <a:cubicBezTo>
                    <a:pt x="0" y="430"/>
                    <a:pt x="0" y="30"/>
                    <a:pt x="0" y="30"/>
                  </a:cubicBezTo>
                  <a:cubicBezTo>
                    <a:pt x="5731" y="30"/>
                    <a:pt x="5731" y="30"/>
                    <a:pt x="5731" y="30"/>
                  </a:cubicBezTo>
                  <a:cubicBezTo>
                    <a:pt x="6171" y="30"/>
                    <a:pt x="6171" y="30"/>
                    <a:pt x="6612" y="430"/>
                  </a:cubicBezTo>
                  <a:cubicBezTo>
                    <a:pt x="10139" y="4030"/>
                    <a:pt x="12343" y="11230"/>
                    <a:pt x="14988" y="11230"/>
                  </a:cubicBezTo>
                  <a:cubicBezTo>
                    <a:pt x="15429" y="11230"/>
                    <a:pt x="15429" y="10830"/>
                    <a:pt x="15429" y="10430"/>
                  </a:cubicBezTo>
                  <a:cubicBezTo>
                    <a:pt x="15429" y="9630"/>
                    <a:pt x="14547" y="9230"/>
                    <a:pt x="13665" y="9230"/>
                  </a:cubicBezTo>
                  <a:cubicBezTo>
                    <a:pt x="13665" y="9230"/>
                    <a:pt x="13665" y="8830"/>
                    <a:pt x="13665" y="8830"/>
                  </a:cubicBezTo>
                  <a:cubicBezTo>
                    <a:pt x="13665" y="430"/>
                    <a:pt x="13665" y="430"/>
                    <a:pt x="13665" y="430"/>
                  </a:cubicBezTo>
                  <a:cubicBezTo>
                    <a:pt x="13665" y="30"/>
                    <a:pt x="13665" y="30"/>
                    <a:pt x="14547" y="30"/>
                  </a:cubicBezTo>
                  <a:cubicBezTo>
                    <a:pt x="18073" y="-370"/>
                    <a:pt x="21159" y="3230"/>
                    <a:pt x="21600" y="10030"/>
                  </a:cubicBezTo>
                  <a:cubicBezTo>
                    <a:pt x="21600" y="16830"/>
                    <a:pt x="18955" y="20830"/>
                    <a:pt x="15429" y="20830"/>
                  </a:cubicBezTo>
                  <a:cubicBezTo>
                    <a:pt x="11020" y="21230"/>
                    <a:pt x="9257" y="16430"/>
                    <a:pt x="6612" y="10430"/>
                  </a:cubicBezTo>
                  <a:cubicBezTo>
                    <a:pt x="6171" y="10430"/>
                    <a:pt x="6171" y="10430"/>
                    <a:pt x="6171" y="10430"/>
                  </a:cubicBezTo>
                  <a:cubicBezTo>
                    <a:pt x="6171" y="10430"/>
                    <a:pt x="6171" y="10430"/>
                    <a:pt x="6171" y="10830"/>
                  </a:cubicBezTo>
                  <a:lnTo>
                    <a:pt x="6171" y="20430"/>
                  </a:lnTo>
                  <a:close/>
                </a:path>
              </a:pathLst>
            </a:custGeom>
            <a:solidFill>
              <a:srgbClr val="483F3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34" name="Shape 1834"/>
            <p:cNvSpPr/>
            <p:nvPr/>
          </p:nvSpPr>
          <p:spPr>
            <a:xfrm>
              <a:off x="2701926" y="2328504"/>
              <a:ext cx="231777" cy="248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53" extrusionOk="0">
                  <a:moveTo>
                    <a:pt x="6171" y="20430"/>
                  </a:moveTo>
                  <a:cubicBezTo>
                    <a:pt x="6612" y="20830"/>
                    <a:pt x="6171" y="20830"/>
                    <a:pt x="6171" y="20830"/>
                  </a:cubicBezTo>
                  <a:cubicBezTo>
                    <a:pt x="441" y="20830"/>
                    <a:pt x="441" y="20830"/>
                    <a:pt x="441" y="20830"/>
                  </a:cubicBezTo>
                  <a:cubicBezTo>
                    <a:pt x="441" y="20830"/>
                    <a:pt x="441" y="20830"/>
                    <a:pt x="441" y="20430"/>
                  </a:cubicBezTo>
                  <a:cubicBezTo>
                    <a:pt x="0" y="430"/>
                    <a:pt x="0" y="430"/>
                    <a:pt x="0" y="430"/>
                  </a:cubicBezTo>
                  <a:cubicBezTo>
                    <a:pt x="0" y="430"/>
                    <a:pt x="0" y="30"/>
                    <a:pt x="0" y="30"/>
                  </a:cubicBezTo>
                  <a:cubicBezTo>
                    <a:pt x="5731" y="30"/>
                    <a:pt x="5731" y="30"/>
                    <a:pt x="5731" y="30"/>
                  </a:cubicBezTo>
                  <a:cubicBezTo>
                    <a:pt x="6171" y="30"/>
                    <a:pt x="6171" y="30"/>
                    <a:pt x="6612" y="430"/>
                  </a:cubicBezTo>
                  <a:cubicBezTo>
                    <a:pt x="10139" y="4030"/>
                    <a:pt x="12343" y="11230"/>
                    <a:pt x="14988" y="11230"/>
                  </a:cubicBezTo>
                  <a:cubicBezTo>
                    <a:pt x="15429" y="11230"/>
                    <a:pt x="15429" y="10830"/>
                    <a:pt x="15429" y="10430"/>
                  </a:cubicBezTo>
                  <a:cubicBezTo>
                    <a:pt x="15429" y="9630"/>
                    <a:pt x="14547" y="9230"/>
                    <a:pt x="13665" y="9230"/>
                  </a:cubicBezTo>
                  <a:cubicBezTo>
                    <a:pt x="13665" y="9230"/>
                    <a:pt x="13665" y="8830"/>
                    <a:pt x="13665" y="8830"/>
                  </a:cubicBezTo>
                  <a:cubicBezTo>
                    <a:pt x="13665" y="430"/>
                    <a:pt x="13665" y="430"/>
                    <a:pt x="13665" y="430"/>
                  </a:cubicBezTo>
                  <a:cubicBezTo>
                    <a:pt x="13665" y="30"/>
                    <a:pt x="13665" y="30"/>
                    <a:pt x="14547" y="30"/>
                  </a:cubicBezTo>
                  <a:cubicBezTo>
                    <a:pt x="18073" y="-370"/>
                    <a:pt x="21159" y="3230"/>
                    <a:pt x="21600" y="10030"/>
                  </a:cubicBezTo>
                  <a:cubicBezTo>
                    <a:pt x="21600" y="16830"/>
                    <a:pt x="18955" y="20830"/>
                    <a:pt x="15429" y="20830"/>
                  </a:cubicBezTo>
                  <a:cubicBezTo>
                    <a:pt x="11020" y="21230"/>
                    <a:pt x="9257" y="16430"/>
                    <a:pt x="6612" y="10430"/>
                  </a:cubicBezTo>
                  <a:cubicBezTo>
                    <a:pt x="6171" y="10430"/>
                    <a:pt x="6171" y="10430"/>
                    <a:pt x="6171" y="10430"/>
                  </a:cubicBezTo>
                  <a:cubicBezTo>
                    <a:pt x="6171" y="10430"/>
                    <a:pt x="6171" y="10430"/>
                    <a:pt x="6171" y="10830"/>
                  </a:cubicBezTo>
                  <a:lnTo>
                    <a:pt x="6171" y="20430"/>
                  </a:lnTo>
                  <a:close/>
                </a:path>
              </a:pathLst>
            </a:custGeom>
            <a:solidFill>
              <a:srgbClr val="4A413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35" name="Shape 1835"/>
            <p:cNvSpPr/>
            <p:nvPr/>
          </p:nvSpPr>
          <p:spPr>
            <a:xfrm>
              <a:off x="2701926" y="2328504"/>
              <a:ext cx="231777" cy="248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53" extrusionOk="0">
                  <a:moveTo>
                    <a:pt x="6171" y="20430"/>
                  </a:moveTo>
                  <a:cubicBezTo>
                    <a:pt x="6612" y="20830"/>
                    <a:pt x="6171" y="20830"/>
                    <a:pt x="6171" y="20830"/>
                  </a:cubicBezTo>
                  <a:cubicBezTo>
                    <a:pt x="441" y="20830"/>
                    <a:pt x="441" y="20830"/>
                    <a:pt x="441" y="20830"/>
                  </a:cubicBezTo>
                  <a:cubicBezTo>
                    <a:pt x="441" y="20830"/>
                    <a:pt x="441" y="20830"/>
                    <a:pt x="441" y="20430"/>
                  </a:cubicBezTo>
                  <a:cubicBezTo>
                    <a:pt x="0" y="430"/>
                    <a:pt x="0" y="430"/>
                    <a:pt x="0" y="430"/>
                  </a:cubicBezTo>
                  <a:cubicBezTo>
                    <a:pt x="0" y="430"/>
                    <a:pt x="0" y="30"/>
                    <a:pt x="0" y="30"/>
                  </a:cubicBezTo>
                  <a:cubicBezTo>
                    <a:pt x="5731" y="30"/>
                    <a:pt x="5731" y="30"/>
                    <a:pt x="5731" y="30"/>
                  </a:cubicBezTo>
                  <a:cubicBezTo>
                    <a:pt x="6171" y="30"/>
                    <a:pt x="6171" y="30"/>
                    <a:pt x="6612" y="430"/>
                  </a:cubicBezTo>
                  <a:cubicBezTo>
                    <a:pt x="10139" y="4430"/>
                    <a:pt x="12343" y="11230"/>
                    <a:pt x="14988" y="11230"/>
                  </a:cubicBezTo>
                  <a:cubicBezTo>
                    <a:pt x="15429" y="11230"/>
                    <a:pt x="15429" y="10830"/>
                    <a:pt x="15429" y="10430"/>
                  </a:cubicBezTo>
                  <a:cubicBezTo>
                    <a:pt x="15429" y="9630"/>
                    <a:pt x="14547" y="9230"/>
                    <a:pt x="13665" y="9230"/>
                  </a:cubicBezTo>
                  <a:cubicBezTo>
                    <a:pt x="13665" y="9230"/>
                    <a:pt x="13665" y="8830"/>
                    <a:pt x="13665" y="8830"/>
                  </a:cubicBezTo>
                  <a:cubicBezTo>
                    <a:pt x="13665" y="430"/>
                    <a:pt x="13665" y="430"/>
                    <a:pt x="13665" y="430"/>
                  </a:cubicBezTo>
                  <a:cubicBezTo>
                    <a:pt x="13665" y="30"/>
                    <a:pt x="13665" y="30"/>
                    <a:pt x="14547" y="30"/>
                  </a:cubicBezTo>
                  <a:cubicBezTo>
                    <a:pt x="18073" y="-370"/>
                    <a:pt x="21159" y="3230"/>
                    <a:pt x="21600" y="10030"/>
                  </a:cubicBezTo>
                  <a:cubicBezTo>
                    <a:pt x="21600" y="16830"/>
                    <a:pt x="18955" y="20830"/>
                    <a:pt x="15429" y="20830"/>
                  </a:cubicBezTo>
                  <a:cubicBezTo>
                    <a:pt x="11020" y="21230"/>
                    <a:pt x="9257" y="16430"/>
                    <a:pt x="6612" y="10430"/>
                  </a:cubicBezTo>
                  <a:cubicBezTo>
                    <a:pt x="6171" y="10430"/>
                    <a:pt x="6171" y="10430"/>
                    <a:pt x="6171" y="10430"/>
                  </a:cubicBezTo>
                  <a:cubicBezTo>
                    <a:pt x="6171" y="10430"/>
                    <a:pt x="6171" y="10430"/>
                    <a:pt x="6171" y="10830"/>
                  </a:cubicBezTo>
                  <a:lnTo>
                    <a:pt x="6171" y="20430"/>
                  </a:lnTo>
                  <a:close/>
                </a:path>
              </a:pathLst>
            </a:custGeom>
            <a:solidFill>
              <a:srgbClr val="4C42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36" name="Shape 1836"/>
            <p:cNvSpPr/>
            <p:nvPr/>
          </p:nvSpPr>
          <p:spPr>
            <a:xfrm>
              <a:off x="2701926" y="2327275"/>
              <a:ext cx="231777" cy="249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0" y="408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408"/>
                    <a:pt x="13665" y="408"/>
                    <a:pt x="13665" y="408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260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0596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4E444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37" name="Shape 1837"/>
            <p:cNvSpPr/>
            <p:nvPr/>
          </p:nvSpPr>
          <p:spPr>
            <a:xfrm>
              <a:off x="2701926" y="2327275"/>
              <a:ext cx="231777" cy="249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0" y="408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408"/>
                    <a:pt x="13665" y="408"/>
                    <a:pt x="13665" y="408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260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0596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4F464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38" name="Shape 1838"/>
            <p:cNvSpPr/>
            <p:nvPr/>
          </p:nvSpPr>
          <p:spPr>
            <a:xfrm>
              <a:off x="2701926" y="2327275"/>
              <a:ext cx="231777" cy="249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0" y="408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408"/>
                    <a:pt x="13665" y="408"/>
                    <a:pt x="13665" y="408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260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0596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51474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39" name="Shape 1839"/>
            <p:cNvSpPr/>
            <p:nvPr/>
          </p:nvSpPr>
          <p:spPr>
            <a:xfrm>
              <a:off x="2701926" y="2327275"/>
              <a:ext cx="231777" cy="249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0" y="408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408"/>
                    <a:pt x="13665" y="408"/>
                    <a:pt x="13665" y="408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0596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53494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40" name="Shape 1840"/>
            <p:cNvSpPr/>
            <p:nvPr/>
          </p:nvSpPr>
          <p:spPr>
            <a:xfrm>
              <a:off x="2701926" y="2327275"/>
              <a:ext cx="231777" cy="249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0" y="408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408"/>
                    <a:pt x="13665" y="408"/>
                    <a:pt x="13665" y="408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0596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554B4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41" name="Shape 1841"/>
            <p:cNvSpPr/>
            <p:nvPr/>
          </p:nvSpPr>
          <p:spPr>
            <a:xfrm>
              <a:off x="2701926" y="2327275"/>
              <a:ext cx="231777" cy="249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0" y="408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408"/>
                    <a:pt x="13665" y="408"/>
                    <a:pt x="13665" y="408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0596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564C4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42" name="Shape 1842"/>
            <p:cNvSpPr/>
            <p:nvPr/>
          </p:nvSpPr>
          <p:spPr>
            <a:xfrm>
              <a:off x="2701926" y="2327275"/>
              <a:ext cx="231777" cy="249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0" y="408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408"/>
                    <a:pt x="13665" y="408"/>
                    <a:pt x="13665" y="408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0596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584E4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43" name="Shape 1843"/>
            <p:cNvSpPr/>
            <p:nvPr/>
          </p:nvSpPr>
          <p:spPr>
            <a:xfrm>
              <a:off x="2701926" y="2327275"/>
              <a:ext cx="231777" cy="249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0" y="408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408"/>
                    <a:pt x="13665" y="408"/>
                    <a:pt x="13665" y="408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0596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5A504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44" name="Shape 1844"/>
            <p:cNvSpPr/>
            <p:nvPr/>
          </p:nvSpPr>
          <p:spPr>
            <a:xfrm>
              <a:off x="2701926" y="2327275"/>
              <a:ext cx="231777" cy="249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0" y="408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408"/>
                    <a:pt x="13665" y="408"/>
                    <a:pt x="13665" y="408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5C514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45" name="Shape 1845"/>
            <p:cNvSpPr/>
            <p:nvPr/>
          </p:nvSpPr>
          <p:spPr>
            <a:xfrm>
              <a:off x="2701926" y="2327275"/>
              <a:ext cx="231777" cy="249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0" y="408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408"/>
                    <a:pt x="13665" y="408"/>
                    <a:pt x="13665" y="408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5D535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46" name="Shape 1846"/>
            <p:cNvSpPr/>
            <p:nvPr/>
          </p:nvSpPr>
          <p:spPr>
            <a:xfrm>
              <a:off x="2701926" y="2327275"/>
              <a:ext cx="231777" cy="249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5F555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47" name="Shape 1847"/>
            <p:cNvSpPr/>
            <p:nvPr/>
          </p:nvSpPr>
          <p:spPr>
            <a:xfrm>
              <a:off x="2701926" y="2327275"/>
              <a:ext cx="231777" cy="249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61575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48" name="Shape 1848"/>
            <p:cNvSpPr/>
            <p:nvPr/>
          </p:nvSpPr>
          <p:spPr>
            <a:xfrm>
              <a:off x="2701926" y="2327275"/>
              <a:ext cx="231777" cy="249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63585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49" name="Shape 1849"/>
            <p:cNvSpPr/>
            <p:nvPr/>
          </p:nvSpPr>
          <p:spPr>
            <a:xfrm>
              <a:off x="2701926" y="2327275"/>
              <a:ext cx="231777" cy="249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655A5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50" name="Shape 1850"/>
            <p:cNvSpPr/>
            <p:nvPr/>
          </p:nvSpPr>
          <p:spPr>
            <a:xfrm>
              <a:off x="2701926" y="2327275"/>
              <a:ext cx="231777" cy="249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675C5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51" name="Shape 1851"/>
            <p:cNvSpPr/>
            <p:nvPr/>
          </p:nvSpPr>
          <p:spPr>
            <a:xfrm>
              <a:off x="2701926" y="2327275"/>
              <a:ext cx="231777" cy="249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695E5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52" name="Shape 1852"/>
            <p:cNvSpPr/>
            <p:nvPr/>
          </p:nvSpPr>
          <p:spPr>
            <a:xfrm>
              <a:off x="2701926" y="2327275"/>
              <a:ext cx="231777" cy="249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6B605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53" name="Shape 1853"/>
            <p:cNvSpPr/>
            <p:nvPr/>
          </p:nvSpPr>
          <p:spPr>
            <a:xfrm>
              <a:off x="2701926" y="2327275"/>
              <a:ext cx="231777" cy="249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6D625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54" name="Shape 1854"/>
            <p:cNvSpPr/>
            <p:nvPr/>
          </p:nvSpPr>
          <p:spPr>
            <a:xfrm>
              <a:off x="2701926" y="2327275"/>
              <a:ext cx="231777" cy="249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6F646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55" name="Shape 1855"/>
            <p:cNvSpPr/>
            <p:nvPr/>
          </p:nvSpPr>
          <p:spPr>
            <a:xfrm>
              <a:off x="2701926" y="2327275"/>
              <a:ext cx="231777" cy="249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8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71666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56" name="Shape 1856"/>
            <p:cNvSpPr/>
            <p:nvPr/>
          </p:nvSpPr>
          <p:spPr>
            <a:xfrm>
              <a:off x="2701926" y="2327275"/>
              <a:ext cx="231777" cy="249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8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73686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57" name="Shape 1857"/>
            <p:cNvSpPr/>
            <p:nvPr/>
          </p:nvSpPr>
          <p:spPr>
            <a:xfrm>
              <a:off x="2701926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8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756A6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58" name="Shape 1858"/>
            <p:cNvSpPr/>
            <p:nvPr/>
          </p:nvSpPr>
          <p:spPr>
            <a:xfrm>
              <a:off x="2701926" y="2327275"/>
              <a:ext cx="231777" cy="249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8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776C6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59" name="Shape 1859"/>
            <p:cNvSpPr/>
            <p:nvPr/>
          </p:nvSpPr>
          <p:spPr>
            <a:xfrm>
              <a:off x="2701926" y="2327275"/>
              <a:ext cx="231777" cy="249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8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796E6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60" name="Shape 1860"/>
            <p:cNvSpPr/>
            <p:nvPr/>
          </p:nvSpPr>
          <p:spPr>
            <a:xfrm>
              <a:off x="2701926" y="2327275"/>
              <a:ext cx="231777" cy="249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8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7B706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61" name="Shape 1861"/>
            <p:cNvSpPr/>
            <p:nvPr/>
          </p:nvSpPr>
          <p:spPr>
            <a:xfrm>
              <a:off x="2701926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8"/>
                    <a:pt x="6612" y="815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7D726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62" name="Shape 1862"/>
            <p:cNvSpPr/>
            <p:nvPr/>
          </p:nvSpPr>
          <p:spPr>
            <a:xfrm>
              <a:off x="2701926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8"/>
                    <a:pt x="6612" y="815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7F747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63" name="Shape 1863"/>
            <p:cNvSpPr/>
            <p:nvPr/>
          </p:nvSpPr>
          <p:spPr>
            <a:xfrm>
              <a:off x="2701926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8"/>
                    <a:pt x="6612" y="815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81767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64" name="Shape 1864"/>
            <p:cNvSpPr/>
            <p:nvPr/>
          </p:nvSpPr>
          <p:spPr>
            <a:xfrm>
              <a:off x="2701926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8"/>
                    <a:pt x="6612" y="815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83787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65" name="Shape 1865"/>
            <p:cNvSpPr/>
            <p:nvPr/>
          </p:nvSpPr>
          <p:spPr>
            <a:xfrm>
              <a:off x="2701926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8"/>
                    <a:pt x="6612" y="815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857A7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66" name="Shape 1866"/>
            <p:cNvSpPr/>
            <p:nvPr/>
          </p:nvSpPr>
          <p:spPr>
            <a:xfrm>
              <a:off x="2701926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8"/>
                    <a:pt x="6612" y="815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877C7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67" name="Shape 1867"/>
            <p:cNvSpPr/>
            <p:nvPr/>
          </p:nvSpPr>
          <p:spPr>
            <a:xfrm>
              <a:off x="2701926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8"/>
                    <a:pt x="6612" y="815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897E7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68" name="Shape 1868"/>
            <p:cNvSpPr/>
            <p:nvPr/>
          </p:nvSpPr>
          <p:spPr>
            <a:xfrm>
              <a:off x="2701926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8"/>
                    <a:pt x="6612" y="815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8B807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69" name="Shape 1869"/>
            <p:cNvSpPr/>
            <p:nvPr/>
          </p:nvSpPr>
          <p:spPr>
            <a:xfrm>
              <a:off x="2701926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8"/>
                    <a:pt x="6612" y="815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8D837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70" name="Shape 1870"/>
            <p:cNvSpPr/>
            <p:nvPr/>
          </p:nvSpPr>
          <p:spPr>
            <a:xfrm>
              <a:off x="2701926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8"/>
                    <a:pt x="6612" y="815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411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8F858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71" name="Shape 1871"/>
            <p:cNvSpPr/>
            <p:nvPr/>
          </p:nvSpPr>
          <p:spPr>
            <a:xfrm>
              <a:off x="2701926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8"/>
                    <a:pt x="6612" y="815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411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1004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91878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72" name="Shape 1872"/>
            <p:cNvSpPr/>
            <p:nvPr/>
          </p:nvSpPr>
          <p:spPr>
            <a:xfrm>
              <a:off x="2701926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8"/>
                    <a:pt x="6612" y="815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411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1004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93898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73" name="Shape 1873"/>
            <p:cNvSpPr/>
            <p:nvPr/>
          </p:nvSpPr>
          <p:spPr>
            <a:xfrm>
              <a:off x="2701926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8"/>
                    <a:pt x="6612" y="815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411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1004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968C8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74" name="Shape 1874"/>
            <p:cNvSpPr/>
            <p:nvPr/>
          </p:nvSpPr>
          <p:spPr>
            <a:xfrm>
              <a:off x="2701926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8"/>
                    <a:pt x="6612" y="815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411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1004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988E8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75" name="Shape 1875"/>
            <p:cNvSpPr/>
            <p:nvPr/>
          </p:nvSpPr>
          <p:spPr>
            <a:xfrm>
              <a:off x="2701926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815"/>
                    <a:pt x="0" y="408"/>
                    <a:pt x="0" y="408"/>
                  </a:cubicBezTo>
                  <a:cubicBezTo>
                    <a:pt x="5731" y="408"/>
                    <a:pt x="5731" y="408"/>
                    <a:pt x="5731" y="408"/>
                  </a:cubicBezTo>
                  <a:cubicBezTo>
                    <a:pt x="6171" y="0"/>
                    <a:pt x="6171" y="408"/>
                    <a:pt x="6612" y="815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411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9374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1004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9A908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76" name="Shape 1876"/>
            <p:cNvSpPr/>
            <p:nvPr/>
          </p:nvSpPr>
          <p:spPr>
            <a:xfrm>
              <a:off x="2701926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815"/>
                    <a:pt x="0" y="408"/>
                    <a:pt x="0" y="408"/>
                  </a:cubicBezTo>
                  <a:cubicBezTo>
                    <a:pt x="5731" y="408"/>
                    <a:pt x="5731" y="408"/>
                    <a:pt x="5731" y="408"/>
                  </a:cubicBezTo>
                  <a:cubicBezTo>
                    <a:pt x="6171" y="408"/>
                    <a:pt x="6171" y="408"/>
                    <a:pt x="6612" y="815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411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9374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1004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9C938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77" name="Shape 1877"/>
            <p:cNvSpPr/>
            <p:nvPr/>
          </p:nvSpPr>
          <p:spPr>
            <a:xfrm>
              <a:off x="2701926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815"/>
                    <a:pt x="0" y="408"/>
                    <a:pt x="0" y="408"/>
                  </a:cubicBezTo>
                  <a:cubicBezTo>
                    <a:pt x="5731" y="408"/>
                    <a:pt x="5731" y="408"/>
                    <a:pt x="5731" y="408"/>
                  </a:cubicBezTo>
                  <a:cubicBezTo>
                    <a:pt x="6171" y="408"/>
                    <a:pt x="6171" y="408"/>
                    <a:pt x="6612" y="815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411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9374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1004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9E959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78" name="Shape 1878"/>
            <p:cNvSpPr/>
            <p:nvPr/>
          </p:nvSpPr>
          <p:spPr>
            <a:xfrm>
              <a:off x="2701926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815"/>
                    <a:pt x="0" y="408"/>
                    <a:pt x="0" y="408"/>
                  </a:cubicBezTo>
                  <a:cubicBezTo>
                    <a:pt x="5731" y="408"/>
                    <a:pt x="5731" y="408"/>
                    <a:pt x="5731" y="408"/>
                  </a:cubicBezTo>
                  <a:cubicBezTo>
                    <a:pt x="6171" y="408"/>
                    <a:pt x="6171" y="408"/>
                    <a:pt x="6612" y="815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411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9374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1004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A0979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79" name="Shape 1879"/>
            <p:cNvSpPr/>
            <p:nvPr/>
          </p:nvSpPr>
          <p:spPr>
            <a:xfrm>
              <a:off x="2701926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815"/>
                    <a:pt x="0" y="408"/>
                    <a:pt x="0" y="408"/>
                  </a:cubicBezTo>
                  <a:cubicBezTo>
                    <a:pt x="5731" y="408"/>
                    <a:pt x="5731" y="408"/>
                    <a:pt x="5731" y="408"/>
                  </a:cubicBezTo>
                  <a:cubicBezTo>
                    <a:pt x="6171" y="408"/>
                    <a:pt x="6171" y="408"/>
                    <a:pt x="6612" y="815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411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9374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408"/>
                    <a:pt x="13665" y="408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1004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A29A9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80" name="Shape 1880"/>
            <p:cNvSpPr/>
            <p:nvPr/>
          </p:nvSpPr>
          <p:spPr>
            <a:xfrm>
              <a:off x="2701926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815"/>
                    <a:pt x="0" y="408"/>
                    <a:pt x="0" y="408"/>
                  </a:cubicBezTo>
                  <a:cubicBezTo>
                    <a:pt x="5731" y="408"/>
                    <a:pt x="5731" y="408"/>
                    <a:pt x="5731" y="408"/>
                  </a:cubicBezTo>
                  <a:cubicBezTo>
                    <a:pt x="6171" y="408"/>
                    <a:pt x="6171" y="408"/>
                    <a:pt x="6612" y="815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411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9374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408"/>
                    <a:pt x="13665" y="408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698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1004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A59C9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81" name="Shape 1881"/>
            <p:cNvSpPr/>
            <p:nvPr/>
          </p:nvSpPr>
          <p:spPr>
            <a:xfrm>
              <a:off x="2701926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815"/>
                    <a:pt x="0" y="408"/>
                    <a:pt x="0" y="408"/>
                  </a:cubicBezTo>
                  <a:cubicBezTo>
                    <a:pt x="5731" y="408"/>
                    <a:pt x="5731" y="408"/>
                    <a:pt x="5731" y="408"/>
                  </a:cubicBezTo>
                  <a:cubicBezTo>
                    <a:pt x="6171" y="408"/>
                    <a:pt x="6171" y="408"/>
                    <a:pt x="6612" y="815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411"/>
                    <a:pt x="15429" y="10596"/>
                  </a:cubicBezTo>
                  <a:cubicBezTo>
                    <a:pt x="15429" y="10189"/>
                    <a:pt x="14547" y="9374"/>
                    <a:pt x="13665" y="9374"/>
                  </a:cubicBezTo>
                  <a:cubicBezTo>
                    <a:pt x="13665" y="9374"/>
                    <a:pt x="13665" y="9374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408"/>
                    <a:pt x="13665" y="408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1004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A79E9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82" name="Shape 1882"/>
            <p:cNvSpPr/>
            <p:nvPr/>
          </p:nvSpPr>
          <p:spPr>
            <a:xfrm>
              <a:off x="2701926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815"/>
                    <a:pt x="0" y="408"/>
                    <a:pt x="0" y="408"/>
                  </a:cubicBezTo>
                  <a:cubicBezTo>
                    <a:pt x="5731" y="408"/>
                    <a:pt x="5731" y="408"/>
                    <a:pt x="5731" y="408"/>
                  </a:cubicBezTo>
                  <a:cubicBezTo>
                    <a:pt x="6171" y="408"/>
                    <a:pt x="6171" y="408"/>
                    <a:pt x="6612" y="815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411"/>
                    <a:pt x="15429" y="10596"/>
                  </a:cubicBezTo>
                  <a:cubicBezTo>
                    <a:pt x="15429" y="10189"/>
                    <a:pt x="14547" y="9374"/>
                    <a:pt x="13665" y="9374"/>
                  </a:cubicBezTo>
                  <a:cubicBezTo>
                    <a:pt x="13665" y="9374"/>
                    <a:pt x="13665" y="9374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408"/>
                    <a:pt x="13665" y="408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1004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A9A19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83" name="Shape 1883"/>
            <p:cNvSpPr/>
            <p:nvPr/>
          </p:nvSpPr>
          <p:spPr>
            <a:xfrm>
              <a:off x="2701926" y="2331707"/>
              <a:ext cx="231777" cy="245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41" extrusionOk="0">
                  <a:moveTo>
                    <a:pt x="6171" y="20408"/>
                  </a:moveTo>
                  <a:cubicBezTo>
                    <a:pt x="6612" y="20815"/>
                    <a:pt x="6171" y="20815"/>
                    <a:pt x="6171" y="20815"/>
                  </a:cubicBezTo>
                  <a:cubicBezTo>
                    <a:pt x="441" y="20815"/>
                    <a:pt x="441" y="20815"/>
                    <a:pt x="441" y="20815"/>
                  </a:cubicBezTo>
                  <a:cubicBezTo>
                    <a:pt x="441" y="20815"/>
                    <a:pt x="441" y="20815"/>
                    <a:pt x="441" y="20408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0" y="438"/>
                    <a:pt x="0" y="31"/>
                    <a:pt x="0" y="31"/>
                  </a:cubicBezTo>
                  <a:cubicBezTo>
                    <a:pt x="5731" y="31"/>
                    <a:pt x="5731" y="31"/>
                    <a:pt x="5731" y="31"/>
                  </a:cubicBezTo>
                  <a:cubicBezTo>
                    <a:pt x="6171" y="31"/>
                    <a:pt x="6171" y="31"/>
                    <a:pt x="6612" y="438"/>
                  </a:cubicBezTo>
                  <a:cubicBezTo>
                    <a:pt x="10139" y="4106"/>
                    <a:pt x="12343" y="11034"/>
                    <a:pt x="14988" y="11034"/>
                  </a:cubicBezTo>
                  <a:cubicBezTo>
                    <a:pt x="15429" y="11034"/>
                    <a:pt x="15429" y="11034"/>
                    <a:pt x="15429" y="10219"/>
                  </a:cubicBezTo>
                  <a:cubicBezTo>
                    <a:pt x="15429" y="9812"/>
                    <a:pt x="14547" y="8997"/>
                    <a:pt x="13665" y="8997"/>
                  </a:cubicBezTo>
                  <a:cubicBezTo>
                    <a:pt x="13665" y="8997"/>
                    <a:pt x="13665" y="8997"/>
                    <a:pt x="13665" y="8589"/>
                  </a:cubicBezTo>
                  <a:cubicBezTo>
                    <a:pt x="13665" y="438"/>
                    <a:pt x="13665" y="438"/>
                    <a:pt x="13665" y="438"/>
                  </a:cubicBezTo>
                  <a:cubicBezTo>
                    <a:pt x="13665" y="31"/>
                    <a:pt x="13665" y="31"/>
                    <a:pt x="14547" y="31"/>
                  </a:cubicBezTo>
                  <a:cubicBezTo>
                    <a:pt x="18073" y="-377"/>
                    <a:pt x="21159" y="3291"/>
                    <a:pt x="21600" y="9812"/>
                  </a:cubicBezTo>
                  <a:cubicBezTo>
                    <a:pt x="21600" y="16740"/>
                    <a:pt x="18955" y="20815"/>
                    <a:pt x="15429" y="20815"/>
                  </a:cubicBezTo>
                  <a:cubicBezTo>
                    <a:pt x="11020" y="21223"/>
                    <a:pt x="9698" y="16740"/>
                    <a:pt x="6612" y="10627"/>
                  </a:cubicBezTo>
                  <a:cubicBezTo>
                    <a:pt x="6171" y="10219"/>
                    <a:pt x="6171" y="10219"/>
                    <a:pt x="6171" y="10219"/>
                  </a:cubicBezTo>
                  <a:cubicBezTo>
                    <a:pt x="6171" y="10219"/>
                    <a:pt x="6171" y="10627"/>
                    <a:pt x="6171" y="10627"/>
                  </a:cubicBezTo>
                  <a:lnTo>
                    <a:pt x="6171" y="20408"/>
                  </a:lnTo>
                  <a:close/>
                </a:path>
              </a:pathLst>
            </a:custGeom>
            <a:solidFill>
              <a:srgbClr val="ABA3A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84" name="Shape 1884"/>
            <p:cNvSpPr/>
            <p:nvPr/>
          </p:nvSpPr>
          <p:spPr>
            <a:xfrm>
              <a:off x="2701926" y="2331707"/>
              <a:ext cx="231777" cy="245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41" extrusionOk="0">
                  <a:moveTo>
                    <a:pt x="6171" y="20408"/>
                  </a:moveTo>
                  <a:cubicBezTo>
                    <a:pt x="6612" y="20815"/>
                    <a:pt x="6171" y="20815"/>
                    <a:pt x="6171" y="20815"/>
                  </a:cubicBezTo>
                  <a:cubicBezTo>
                    <a:pt x="441" y="20815"/>
                    <a:pt x="441" y="20815"/>
                    <a:pt x="441" y="20815"/>
                  </a:cubicBezTo>
                  <a:cubicBezTo>
                    <a:pt x="441" y="20815"/>
                    <a:pt x="441" y="20815"/>
                    <a:pt x="441" y="20408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0" y="438"/>
                    <a:pt x="0" y="31"/>
                    <a:pt x="0" y="31"/>
                  </a:cubicBezTo>
                  <a:cubicBezTo>
                    <a:pt x="5731" y="31"/>
                    <a:pt x="5731" y="31"/>
                    <a:pt x="5731" y="31"/>
                  </a:cubicBezTo>
                  <a:cubicBezTo>
                    <a:pt x="6171" y="31"/>
                    <a:pt x="6171" y="31"/>
                    <a:pt x="6612" y="438"/>
                  </a:cubicBezTo>
                  <a:cubicBezTo>
                    <a:pt x="10139" y="4106"/>
                    <a:pt x="12343" y="11034"/>
                    <a:pt x="14988" y="11034"/>
                  </a:cubicBezTo>
                  <a:cubicBezTo>
                    <a:pt x="15429" y="11034"/>
                    <a:pt x="15429" y="11034"/>
                    <a:pt x="15429" y="10219"/>
                  </a:cubicBezTo>
                  <a:cubicBezTo>
                    <a:pt x="15429" y="9812"/>
                    <a:pt x="14547" y="8997"/>
                    <a:pt x="13665" y="8997"/>
                  </a:cubicBezTo>
                  <a:cubicBezTo>
                    <a:pt x="13665" y="8997"/>
                    <a:pt x="13665" y="8997"/>
                    <a:pt x="13665" y="8589"/>
                  </a:cubicBezTo>
                  <a:cubicBezTo>
                    <a:pt x="13665" y="438"/>
                    <a:pt x="13665" y="438"/>
                    <a:pt x="13665" y="438"/>
                  </a:cubicBezTo>
                  <a:cubicBezTo>
                    <a:pt x="13665" y="31"/>
                    <a:pt x="13665" y="31"/>
                    <a:pt x="14547" y="31"/>
                  </a:cubicBezTo>
                  <a:cubicBezTo>
                    <a:pt x="18073" y="-377"/>
                    <a:pt x="21159" y="3291"/>
                    <a:pt x="21600" y="9812"/>
                  </a:cubicBezTo>
                  <a:cubicBezTo>
                    <a:pt x="21600" y="16740"/>
                    <a:pt x="18955" y="20815"/>
                    <a:pt x="15429" y="20815"/>
                  </a:cubicBezTo>
                  <a:cubicBezTo>
                    <a:pt x="11020" y="21223"/>
                    <a:pt x="9698" y="16740"/>
                    <a:pt x="6612" y="10627"/>
                  </a:cubicBezTo>
                  <a:cubicBezTo>
                    <a:pt x="6171" y="10219"/>
                    <a:pt x="6171" y="10219"/>
                    <a:pt x="6171" y="10219"/>
                  </a:cubicBezTo>
                  <a:cubicBezTo>
                    <a:pt x="6171" y="10219"/>
                    <a:pt x="6171" y="10627"/>
                    <a:pt x="6171" y="10627"/>
                  </a:cubicBezTo>
                  <a:lnTo>
                    <a:pt x="6171" y="20408"/>
                  </a:lnTo>
                  <a:close/>
                </a:path>
              </a:pathLst>
            </a:custGeom>
            <a:solidFill>
              <a:srgbClr val="AEA6A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85" name="Shape 1885"/>
            <p:cNvSpPr/>
            <p:nvPr/>
          </p:nvSpPr>
          <p:spPr>
            <a:xfrm>
              <a:off x="2701926" y="2331707"/>
              <a:ext cx="231777" cy="245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41" extrusionOk="0">
                  <a:moveTo>
                    <a:pt x="6171" y="20408"/>
                  </a:moveTo>
                  <a:cubicBezTo>
                    <a:pt x="6612" y="20815"/>
                    <a:pt x="6171" y="20815"/>
                    <a:pt x="6171" y="20815"/>
                  </a:cubicBezTo>
                  <a:cubicBezTo>
                    <a:pt x="441" y="20815"/>
                    <a:pt x="441" y="20815"/>
                    <a:pt x="441" y="20815"/>
                  </a:cubicBezTo>
                  <a:cubicBezTo>
                    <a:pt x="441" y="20815"/>
                    <a:pt x="441" y="20815"/>
                    <a:pt x="441" y="20408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0" y="438"/>
                    <a:pt x="0" y="31"/>
                    <a:pt x="0" y="31"/>
                  </a:cubicBezTo>
                  <a:cubicBezTo>
                    <a:pt x="5731" y="31"/>
                    <a:pt x="5731" y="31"/>
                    <a:pt x="5731" y="31"/>
                  </a:cubicBezTo>
                  <a:cubicBezTo>
                    <a:pt x="6171" y="31"/>
                    <a:pt x="6171" y="31"/>
                    <a:pt x="6612" y="438"/>
                  </a:cubicBezTo>
                  <a:cubicBezTo>
                    <a:pt x="10139" y="4106"/>
                    <a:pt x="12343" y="11034"/>
                    <a:pt x="14988" y="11034"/>
                  </a:cubicBezTo>
                  <a:cubicBezTo>
                    <a:pt x="15429" y="11034"/>
                    <a:pt x="15429" y="11034"/>
                    <a:pt x="15429" y="10219"/>
                  </a:cubicBezTo>
                  <a:cubicBezTo>
                    <a:pt x="15429" y="9812"/>
                    <a:pt x="14547" y="8997"/>
                    <a:pt x="13665" y="8997"/>
                  </a:cubicBezTo>
                  <a:cubicBezTo>
                    <a:pt x="13665" y="8997"/>
                    <a:pt x="13665" y="8997"/>
                    <a:pt x="13665" y="8589"/>
                  </a:cubicBezTo>
                  <a:cubicBezTo>
                    <a:pt x="13665" y="438"/>
                    <a:pt x="13665" y="438"/>
                    <a:pt x="13665" y="438"/>
                  </a:cubicBezTo>
                  <a:cubicBezTo>
                    <a:pt x="13665" y="31"/>
                    <a:pt x="13665" y="31"/>
                    <a:pt x="14547" y="31"/>
                  </a:cubicBezTo>
                  <a:cubicBezTo>
                    <a:pt x="18073" y="-377"/>
                    <a:pt x="21159" y="3291"/>
                    <a:pt x="21600" y="9812"/>
                  </a:cubicBezTo>
                  <a:cubicBezTo>
                    <a:pt x="21600" y="16740"/>
                    <a:pt x="18955" y="20815"/>
                    <a:pt x="15429" y="20815"/>
                  </a:cubicBezTo>
                  <a:cubicBezTo>
                    <a:pt x="11020" y="21223"/>
                    <a:pt x="9257" y="16740"/>
                    <a:pt x="6612" y="10627"/>
                  </a:cubicBezTo>
                  <a:cubicBezTo>
                    <a:pt x="6171" y="10219"/>
                    <a:pt x="6171" y="10219"/>
                    <a:pt x="6171" y="10219"/>
                  </a:cubicBezTo>
                  <a:cubicBezTo>
                    <a:pt x="6171" y="10219"/>
                    <a:pt x="6171" y="10627"/>
                    <a:pt x="6171" y="10627"/>
                  </a:cubicBezTo>
                  <a:lnTo>
                    <a:pt x="6171" y="20408"/>
                  </a:lnTo>
                  <a:close/>
                </a:path>
              </a:pathLst>
            </a:custGeom>
            <a:solidFill>
              <a:srgbClr val="B0A8A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86" name="Shape 1886"/>
            <p:cNvSpPr/>
            <p:nvPr/>
          </p:nvSpPr>
          <p:spPr>
            <a:xfrm>
              <a:off x="2701926" y="2331707"/>
              <a:ext cx="231777" cy="245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41" extrusionOk="0">
                  <a:moveTo>
                    <a:pt x="6171" y="20408"/>
                  </a:moveTo>
                  <a:cubicBezTo>
                    <a:pt x="6612" y="20815"/>
                    <a:pt x="6171" y="20815"/>
                    <a:pt x="6171" y="20815"/>
                  </a:cubicBezTo>
                  <a:cubicBezTo>
                    <a:pt x="441" y="20815"/>
                    <a:pt x="441" y="20815"/>
                    <a:pt x="441" y="20815"/>
                  </a:cubicBezTo>
                  <a:cubicBezTo>
                    <a:pt x="441" y="20815"/>
                    <a:pt x="441" y="20815"/>
                    <a:pt x="441" y="20408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0" y="438"/>
                    <a:pt x="0" y="31"/>
                    <a:pt x="0" y="31"/>
                  </a:cubicBezTo>
                  <a:cubicBezTo>
                    <a:pt x="5731" y="31"/>
                    <a:pt x="5731" y="31"/>
                    <a:pt x="5731" y="31"/>
                  </a:cubicBezTo>
                  <a:cubicBezTo>
                    <a:pt x="6171" y="31"/>
                    <a:pt x="6171" y="31"/>
                    <a:pt x="6612" y="438"/>
                  </a:cubicBezTo>
                  <a:cubicBezTo>
                    <a:pt x="10139" y="4106"/>
                    <a:pt x="12343" y="11034"/>
                    <a:pt x="14988" y="11034"/>
                  </a:cubicBezTo>
                  <a:cubicBezTo>
                    <a:pt x="15429" y="11034"/>
                    <a:pt x="15429" y="11034"/>
                    <a:pt x="15429" y="10219"/>
                  </a:cubicBezTo>
                  <a:cubicBezTo>
                    <a:pt x="15429" y="9812"/>
                    <a:pt x="14547" y="8997"/>
                    <a:pt x="13665" y="8997"/>
                  </a:cubicBezTo>
                  <a:cubicBezTo>
                    <a:pt x="13665" y="8997"/>
                    <a:pt x="13665" y="8997"/>
                    <a:pt x="13665" y="8589"/>
                  </a:cubicBezTo>
                  <a:cubicBezTo>
                    <a:pt x="13665" y="438"/>
                    <a:pt x="13665" y="438"/>
                    <a:pt x="13665" y="438"/>
                  </a:cubicBezTo>
                  <a:cubicBezTo>
                    <a:pt x="13665" y="31"/>
                    <a:pt x="13665" y="31"/>
                    <a:pt x="14547" y="31"/>
                  </a:cubicBezTo>
                  <a:cubicBezTo>
                    <a:pt x="18073" y="-377"/>
                    <a:pt x="21159" y="3291"/>
                    <a:pt x="21600" y="9812"/>
                  </a:cubicBezTo>
                  <a:cubicBezTo>
                    <a:pt x="21600" y="16740"/>
                    <a:pt x="18955" y="20815"/>
                    <a:pt x="15429" y="20815"/>
                  </a:cubicBezTo>
                  <a:cubicBezTo>
                    <a:pt x="11020" y="21223"/>
                    <a:pt x="9257" y="16740"/>
                    <a:pt x="6612" y="10627"/>
                  </a:cubicBezTo>
                  <a:cubicBezTo>
                    <a:pt x="6171" y="10219"/>
                    <a:pt x="6171" y="10219"/>
                    <a:pt x="6171" y="10219"/>
                  </a:cubicBezTo>
                  <a:cubicBezTo>
                    <a:pt x="6171" y="10219"/>
                    <a:pt x="6171" y="10627"/>
                    <a:pt x="6171" y="10627"/>
                  </a:cubicBezTo>
                  <a:lnTo>
                    <a:pt x="6171" y="20408"/>
                  </a:lnTo>
                  <a:close/>
                </a:path>
              </a:pathLst>
            </a:custGeom>
            <a:solidFill>
              <a:srgbClr val="B2AAA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87" name="Shape 1887"/>
            <p:cNvSpPr/>
            <p:nvPr/>
          </p:nvSpPr>
          <p:spPr>
            <a:xfrm>
              <a:off x="2701926" y="2331707"/>
              <a:ext cx="231777" cy="245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41" extrusionOk="0">
                  <a:moveTo>
                    <a:pt x="6171" y="20408"/>
                  </a:moveTo>
                  <a:cubicBezTo>
                    <a:pt x="6612" y="20815"/>
                    <a:pt x="6171" y="20815"/>
                    <a:pt x="6171" y="20815"/>
                  </a:cubicBezTo>
                  <a:cubicBezTo>
                    <a:pt x="441" y="20815"/>
                    <a:pt x="441" y="20815"/>
                    <a:pt x="441" y="20815"/>
                  </a:cubicBezTo>
                  <a:cubicBezTo>
                    <a:pt x="441" y="20815"/>
                    <a:pt x="441" y="20815"/>
                    <a:pt x="441" y="20408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0" y="438"/>
                    <a:pt x="0" y="31"/>
                    <a:pt x="0" y="31"/>
                  </a:cubicBezTo>
                  <a:cubicBezTo>
                    <a:pt x="5731" y="31"/>
                    <a:pt x="5731" y="31"/>
                    <a:pt x="5731" y="31"/>
                  </a:cubicBezTo>
                  <a:cubicBezTo>
                    <a:pt x="6171" y="31"/>
                    <a:pt x="6171" y="31"/>
                    <a:pt x="6612" y="438"/>
                  </a:cubicBezTo>
                  <a:cubicBezTo>
                    <a:pt x="10139" y="4106"/>
                    <a:pt x="12343" y="11034"/>
                    <a:pt x="14988" y="11034"/>
                  </a:cubicBezTo>
                  <a:cubicBezTo>
                    <a:pt x="15429" y="11034"/>
                    <a:pt x="15429" y="11034"/>
                    <a:pt x="15429" y="10219"/>
                  </a:cubicBezTo>
                  <a:cubicBezTo>
                    <a:pt x="15429" y="9812"/>
                    <a:pt x="14547" y="8997"/>
                    <a:pt x="13665" y="8997"/>
                  </a:cubicBezTo>
                  <a:cubicBezTo>
                    <a:pt x="13665" y="8997"/>
                    <a:pt x="13665" y="8997"/>
                    <a:pt x="13665" y="8589"/>
                  </a:cubicBezTo>
                  <a:cubicBezTo>
                    <a:pt x="13665" y="438"/>
                    <a:pt x="13665" y="438"/>
                    <a:pt x="13665" y="438"/>
                  </a:cubicBezTo>
                  <a:cubicBezTo>
                    <a:pt x="13665" y="31"/>
                    <a:pt x="13665" y="31"/>
                    <a:pt x="14547" y="31"/>
                  </a:cubicBezTo>
                  <a:cubicBezTo>
                    <a:pt x="18073" y="-377"/>
                    <a:pt x="21159" y="3291"/>
                    <a:pt x="21600" y="9812"/>
                  </a:cubicBezTo>
                  <a:cubicBezTo>
                    <a:pt x="21600" y="16740"/>
                    <a:pt x="18955" y="20815"/>
                    <a:pt x="15429" y="20815"/>
                  </a:cubicBezTo>
                  <a:cubicBezTo>
                    <a:pt x="11020" y="21223"/>
                    <a:pt x="9257" y="16740"/>
                    <a:pt x="6612" y="10627"/>
                  </a:cubicBezTo>
                  <a:cubicBezTo>
                    <a:pt x="6171" y="10219"/>
                    <a:pt x="6171" y="10219"/>
                    <a:pt x="6171" y="10219"/>
                  </a:cubicBezTo>
                  <a:cubicBezTo>
                    <a:pt x="6171" y="10219"/>
                    <a:pt x="6171" y="10627"/>
                    <a:pt x="6171" y="10627"/>
                  </a:cubicBezTo>
                  <a:lnTo>
                    <a:pt x="6171" y="20408"/>
                  </a:lnTo>
                  <a:close/>
                </a:path>
              </a:pathLst>
            </a:custGeom>
            <a:solidFill>
              <a:srgbClr val="B4ADA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88" name="Shape 1888"/>
            <p:cNvSpPr/>
            <p:nvPr/>
          </p:nvSpPr>
          <p:spPr>
            <a:xfrm>
              <a:off x="2701926" y="2331707"/>
              <a:ext cx="231777" cy="245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41" extrusionOk="0">
                  <a:moveTo>
                    <a:pt x="6171" y="20408"/>
                  </a:moveTo>
                  <a:cubicBezTo>
                    <a:pt x="6612" y="20815"/>
                    <a:pt x="6171" y="20815"/>
                    <a:pt x="6171" y="20815"/>
                  </a:cubicBezTo>
                  <a:cubicBezTo>
                    <a:pt x="441" y="20815"/>
                    <a:pt x="441" y="20815"/>
                    <a:pt x="441" y="20815"/>
                  </a:cubicBezTo>
                  <a:cubicBezTo>
                    <a:pt x="441" y="20815"/>
                    <a:pt x="441" y="20815"/>
                    <a:pt x="441" y="20408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0" y="438"/>
                    <a:pt x="0" y="31"/>
                    <a:pt x="0" y="31"/>
                  </a:cubicBezTo>
                  <a:cubicBezTo>
                    <a:pt x="5731" y="31"/>
                    <a:pt x="5731" y="31"/>
                    <a:pt x="5731" y="31"/>
                  </a:cubicBezTo>
                  <a:cubicBezTo>
                    <a:pt x="6171" y="31"/>
                    <a:pt x="6171" y="31"/>
                    <a:pt x="6612" y="438"/>
                  </a:cubicBezTo>
                  <a:cubicBezTo>
                    <a:pt x="10139" y="4106"/>
                    <a:pt x="12343" y="11034"/>
                    <a:pt x="14988" y="11034"/>
                  </a:cubicBezTo>
                  <a:cubicBezTo>
                    <a:pt x="15429" y="11034"/>
                    <a:pt x="15429" y="11034"/>
                    <a:pt x="15429" y="10219"/>
                  </a:cubicBezTo>
                  <a:cubicBezTo>
                    <a:pt x="15429" y="9812"/>
                    <a:pt x="14547" y="8997"/>
                    <a:pt x="13665" y="8997"/>
                  </a:cubicBezTo>
                  <a:cubicBezTo>
                    <a:pt x="13665" y="8997"/>
                    <a:pt x="13665" y="8997"/>
                    <a:pt x="13665" y="8589"/>
                  </a:cubicBezTo>
                  <a:cubicBezTo>
                    <a:pt x="13665" y="438"/>
                    <a:pt x="13665" y="438"/>
                    <a:pt x="13665" y="438"/>
                  </a:cubicBezTo>
                  <a:cubicBezTo>
                    <a:pt x="13665" y="31"/>
                    <a:pt x="13665" y="31"/>
                    <a:pt x="14547" y="31"/>
                  </a:cubicBezTo>
                  <a:cubicBezTo>
                    <a:pt x="18073" y="-377"/>
                    <a:pt x="21159" y="3291"/>
                    <a:pt x="21600" y="10219"/>
                  </a:cubicBezTo>
                  <a:cubicBezTo>
                    <a:pt x="21600" y="16740"/>
                    <a:pt x="18955" y="20815"/>
                    <a:pt x="15429" y="20815"/>
                  </a:cubicBezTo>
                  <a:cubicBezTo>
                    <a:pt x="11020" y="21223"/>
                    <a:pt x="9257" y="16740"/>
                    <a:pt x="6612" y="10627"/>
                  </a:cubicBezTo>
                  <a:cubicBezTo>
                    <a:pt x="6171" y="10219"/>
                    <a:pt x="6171" y="10219"/>
                    <a:pt x="6171" y="10219"/>
                  </a:cubicBezTo>
                  <a:cubicBezTo>
                    <a:pt x="6171" y="10219"/>
                    <a:pt x="6171" y="10627"/>
                    <a:pt x="6171" y="10627"/>
                  </a:cubicBezTo>
                  <a:lnTo>
                    <a:pt x="6171" y="20408"/>
                  </a:lnTo>
                  <a:close/>
                </a:path>
              </a:pathLst>
            </a:custGeom>
            <a:solidFill>
              <a:srgbClr val="B7AFA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89" name="Shape 1889"/>
            <p:cNvSpPr/>
            <p:nvPr/>
          </p:nvSpPr>
          <p:spPr>
            <a:xfrm>
              <a:off x="2701926" y="2331707"/>
              <a:ext cx="231777" cy="245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41" extrusionOk="0">
                  <a:moveTo>
                    <a:pt x="6171" y="20408"/>
                  </a:moveTo>
                  <a:cubicBezTo>
                    <a:pt x="6612" y="20815"/>
                    <a:pt x="6171" y="20815"/>
                    <a:pt x="6171" y="20815"/>
                  </a:cubicBezTo>
                  <a:cubicBezTo>
                    <a:pt x="441" y="20815"/>
                    <a:pt x="441" y="20815"/>
                    <a:pt x="441" y="20815"/>
                  </a:cubicBezTo>
                  <a:cubicBezTo>
                    <a:pt x="441" y="20815"/>
                    <a:pt x="441" y="20815"/>
                    <a:pt x="441" y="20408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0" y="438"/>
                    <a:pt x="0" y="31"/>
                    <a:pt x="0" y="31"/>
                  </a:cubicBezTo>
                  <a:cubicBezTo>
                    <a:pt x="5731" y="31"/>
                    <a:pt x="5731" y="31"/>
                    <a:pt x="5731" y="31"/>
                  </a:cubicBezTo>
                  <a:cubicBezTo>
                    <a:pt x="6171" y="31"/>
                    <a:pt x="6171" y="31"/>
                    <a:pt x="6612" y="438"/>
                  </a:cubicBezTo>
                  <a:cubicBezTo>
                    <a:pt x="10139" y="4106"/>
                    <a:pt x="12343" y="11034"/>
                    <a:pt x="14988" y="11034"/>
                  </a:cubicBezTo>
                  <a:cubicBezTo>
                    <a:pt x="15429" y="11034"/>
                    <a:pt x="15429" y="11034"/>
                    <a:pt x="15429" y="10219"/>
                  </a:cubicBezTo>
                  <a:cubicBezTo>
                    <a:pt x="15429" y="9812"/>
                    <a:pt x="14547" y="8997"/>
                    <a:pt x="13665" y="8997"/>
                  </a:cubicBezTo>
                  <a:cubicBezTo>
                    <a:pt x="13665" y="8997"/>
                    <a:pt x="13665" y="8997"/>
                    <a:pt x="13665" y="8589"/>
                  </a:cubicBezTo>
                  <a:cubicBezTo>
                    <a:pt x="13665" y="438"/>
                    <a:pt x="13665" y="438"/>
                    <a:pt x="13665" y="438"/>
                  </a:cubicBezTo>
                  <a:cubicBezTo>
                    <a:pt x="13665" y="31"/>
                    <a:pt x="13665" y="31"/>
                    <a:pt x="14547" y="31"/>
                  </a:cubicBezTo>
                  <a:cubicBezTo>
                    <a:pt x="18073" y="-377"/>
                    <a:pt x="21159" y="3291"/>
                    <a:pt x="21600" y="10219"/>
                  </a:cubicBezTo>
                  <a:cubicBezTo>
                    <a:pt x="21600" y="16740"/>
                    <a:pt x="18955" y="20815"/>
                    <a:pt x="15429" y="20815"/>
                  </a:cubicBezTo>
                  <a:cubicBezTo>
                    <a:pt x="11020" y="21223"/>
                    <a:pt x="9257" y="16740"/>
                    <a:pt x="6612" y="10627"/>
                  </a:cubicBezTo>
                  <a:cubicBezTo>
                    <a:pt x="6171" y="10219"/>
                    <a:pt x="6171" y="10219"/>
                    <a:pt x="6171" y="10219"/>
                  </a:cubicBezTo>
                  <a:cubicBezTo>
                    <a:pt x="6171" y="10219"/>
                    <a:pt x="6171" y="10627"/>
                    <a:pt x="6171" y="10627"/>
                  </a:cubicBezTo>
                  <a:lnTo>
                    <a:pt x="6171" y="20408"/>
                  </a:lnTo>
                  <a:close/>
                </a:path>
              </a:pathLst>
            </a:custGeom>
            <a:solidFill>
              <a:srgbClr val="B9B2A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90" name="Shape 1890"/>
            <p:cNvSpPr/>
            <p:nvPr/>
          </p:nvSpPr>
          <p:spPr>
            <a:xfrm>
              <a:off x="2701926" y="2331707"/>
              <a:ext cx="231777" cy="245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41" extrusionOk="0">
                  <a:moveTo>
                    <a:pt x="6171" y="20408"/>
                  </a:moveTo>
                  <a:cubicBezTo>
                    <a:pt x="6612" y="20815"/>
                    <a:pt x="6171" y="20815"/>
                    <a:pt x="6171" y="20815"/>
                  </a:cubicBezTo>
                  <a:cubicBezTo>
                    <a:pt x="441" y="20815"/>
                    <a:pt x="441" y="20815"/>
                    <a:pt x="441" y="20815"/>
                  </a:cubicBezTo>
                  <a:cubicBezTo>
                    <a:pt x="441" y="20815"/>
                    <a:pt x="441" y="20815"/>
                    <a:pt x="441" y="20408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0" y="438"/>
                    <a:pt x="0" y="31"/>
                    <a:pt x="0" y="31"/>
                  </a:cubicBezTo>
                  <a:cubicBezTo>
                    <a:pt x="5731" y="31"/>
                    <a:pt x="5731" y="31"/>
                    <a:pt x="5731" y="31"/>
                  </a:cubicBezTo>
                  <a:cubicBezTo>
                    <a:pt x="6171" y="31"/>
                    <a:pt x="6171" y="31"/>
                    <a:pt x="6612" y="438"/>
                  </a:cubicBezTo>
                  <a:cubicBezTo>
                    <a:pt x="10139" y="4106"/>
                    <a:pt x="12343" y="11034"/>
                    <a:pt x="14988" y="11034"/>
                  </a:cubicBezTo>
                  <a:cubicBezTo>
                    <a:pt x="15429" y="11034"/>
                    <a:pt x="15429" y="11034"/>
                    <a:pt x="15429" y="10219"/>
                  </a:cubicBezTo>
                  <a:cubicBezTo>
                    <a:pt x="15429" y="9812"/>
                    <a:pt x="14547" y="8997"/>
                    <a:pt x="13665" y="8997"/>
                  </a:cubicBezTo>
                  <a:cubicBezTo>
                    <a:pt x="13665" y="8997"/>
                    <a:pt x="13665" y="8997"/>
                    <a:pt x="13665" y="8589"/>
                  </a:cubicBezTo>
                  <a:cubicBezTo>
                    <a:pt x="13665" y="438"/>
                    <a:pt x="13665" y="438"/>
                    <a:pt x="13665" y="438"/>
                  </a:cubicBezTo>
                  <a:cubicBezTo>
                    <a:pt x="13665" y="31"/>
                    <a:pt x="13665" y="31"/>
                    <a:pt x="14547" y="31"/>
                  </a:cubicBezTo>
                  <a:cubicBezTo>
                    <a:pt x="18073" y="-377"/>
                    <a:pt x="21159" y="3291"/>
                    <a:pt x="21600" y="10219"/>
                  </a:cubicBezTo>
                  <a:cubicBezTo>
                    <a:pt x="21600" y="16740"/>
                    <a:pt x="18955" y="20815"/>
                    <a:pt x="15429" y="20815"/>
                  </a:cubicBezTo>
                  <a:cubicBezTo>
                    <a:pt x="11020" y="21223"/>
                    <a:pt x="9257" y="16740"/>
                    <a:pt x="6612" y="10627"/>
                  </a:cubicBezTo>
                  <a:cubicBezTo>
                    <a:pt x="6171" y="10219"/>
                    <a:pt x="6171" y="10219"/>
                    <a:pt x="6171" y="10219"/>
                  </a:cubicBezTo>
                  <a:cubicBezTo>
                    <a:pt x="6171" y="10219"/>
                    <a:pt x="6171" y="10627"/>
                    <a:pt x="6171" y="10627"/>
                  </a:cubicBezTo>
                  <a:lnTo>
                    <a:pt x="6171" y="20408"/>
                  </a:lnTo>
                  <a:close/>
                </a:path>
              </a:pathLst>
            </a:custGeom>
            <a:solidFill>
              <a:srgbClr val="BBB4B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91" name="Shape 1891"/>
            <p:cNvSpPr/>
            <p:nvPr/>
          </p:nvSpPr>
          <p:spPr>
            <a:xfrm>
              <a:off x="2701926" y="2331707"/>
              <a:ext cx="231777" cy="245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41" extrusionOk="0">
                  <a:moveTo>
                    <a:pt x="6171" y="20408"/>
                  </a:moveTo>
                  <a:cubicBezTo>
                    <a:pt x="6612" y="20815"/>
                    <a:pt x="6171" y="20815"/>
                    <a:pt x="6171" y="20815"/>
                  </a:cubicBezTo>
                  <a:cubicBezTo>
                    <a:pt x="441" y="20815"/>
                    <a:pt x="441" y="20815"/>
                    <a:pt x="441" y="20815"/>
                  </a:cubicBezTo>
                  <a:cubicBezTo>
                    <a:pt x="441" y="20815"/>
                    <a:pt x="441" y="20815"/>
                    <a:pt x="441" y="20408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0" y="438"/>
                    <a:pt x="0" y="31"/>
                    <a:pt x="0" y="31"/>
                  </a:cubicBezTo>
                  <a:cubicBezTo>
                    <a:pt x="5731" y="31"/>
                    <a:pt x="5731" y="31"/>
                    <a:pt x="5731" y="31"/>
                  </a:cubicBezTo>
                  <a:cubicBezTo>
                    <a:pt x="6171" y="31"/>
                    <a:pt x="6171" y="31"/>
                    <a:pt x="6612" y="438"/>
                  </a:cubicBezTo>
                  <a:cubicBezTo>
                    <a:pt x="10139" y="4106"/>
                    <a:pt x="12343" y="11034"/>
                    <a:pt x="14988" y="11034"/>
                  </a:cubicBezTo>
                  <a:cubicBezTo>
                    <a:pt x="15429" y="11034"/>
                    <a:pt x="15429" y="11034"/>
                    <a:pt x="15429" y="10219"/>
                  </a:cubicBezTo>
                  <a:cubicBezTo>
                    <a:pt x="15429" y="9812"/>
                    <a:pt x="14547" y="8997"/>
                    <a:pt x="13665" y="8997"/>
                  </a:cubicBezTo>
                  <a:cubicBezTo>
                    <a:pt x="13665" y="8997"/>
                    <a:pt x="13665" y="8997"/>
                    <a:pt x="13665" y="8589"/>
                  </a:cubicBezTo>
                  <a:cubicBezTo>
                    <a:pt x="13665" y="438"/>
                    <a:pt x="13665" y="438"/>
                    <a:pt x="13665" y="438"/>
                  </a:cubicBezTo>
                  <a:cubicBezTo>
                    <a:pt x="13665" y="31"/>
                    <a:pt x="13665" y="31"/>
                    <a:pt x="14547" y="31"/>
                  </a:cubicBezTo>
                  <a:cubicBezTo>
                    <a:pt x="18073" y="-377"/>
                    <a:pt x="21159" y="3291"/>
                    <a:pt x="21600" y="10219"/>
                  </a:cubicBezTo>
                  <a:cubicBezTo>
                    <a:pt x="21600" y="16740"/>
                    <a:pt x="18955" y="20815"/>
                    <a:pt x="15429" y="20815"/>
                  </a:cubicBezTo>
                  <a:cubicBezTo>
                    <a:pt x="11020" y="21223"/>
                    <a:pt x="9257" y="16740"/>
                    <a:pt x="6612" y="10627"/>
                  </a:cubicBezTo>
                  <a:cubicBezTo>
                    <a:pt x="6171" y="10219"/>
                    <a:pt x="6171" y="10219"/>
                    <a:pt x="6171" y="10219"/>
                  </a:cubicBezTo>
                  <a:cubicBezTo>
                    <a:pt x="6171" y="10219"/>
                    <a:pt x="6171" y="10627"/>
                    <a:pt x="6171" y="10627"/>
                  </a:cubicBezTo>
                  <a:lnTo>
                    <a:pt x="6171" y="20408"/>
                  </a:lnTo>
                  <a:close/>
                </a:path>
              </a:pathLst>
            </a:custGeom>
            <a:solidFill>
              <a:srgbClr val="BEB7B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92" name="Shape 1892"/>
            <p:cNvSpPr/>
            <p:nvPr/>
          </p:nvSpPr>
          <p:spPr>
            <a:xfrm>
              <a:off x="2701926" y="2331707"/>
              <a:ext cx="231777" cy="245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41" extrusionOk="0">
                  <a:moveTo>
                    <a:pt x="6171" y="20408"/>
                  </a:moveTo>
                  <a:cubicBezTo>
                    <a:pt x="6612" y="20815"/>
                    <a:pt x="6171" y="20815"/>
                    <a:pt x="6171" y="20815"/>
                  </a:cubicBezTo>
                  <a:cubicBezTo>
                    <a:pt x="441" y="20815"/>
                    <a:pt x="441" y="20815"/>
                    <a:pt x="441" y="20815"/>
                  </a:cubicBezTo>
                  <a:cubicBezTo>
                    <a:pt x="441" y="20815"/>
                    <a:pt x="441" y="20815"/>
                    <a:pt x="441" y="20408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0" y="438"/>
                    <a:pt x="0" y="31"/>
                    <a:pt x="0" y="31"/>
                  </a:cubicBezTo>
                  <a:cubicBezTo>
                    <a:pt x="5731" y="31"/>
                    <a:pt x="5731" y="31"/>
                    <a:pt x="5731" y="31"/>
                  </a:cubicBezTo>
                  <a:cubicBezTo>
                    <a:pt x="6171" y="31"/>
                    <a:pt x="6171" y="31"/>
                    <a:pt x="6612" y="438"/>
                  </a:cubicBezTo>
                  <a:cubicBezTo>
                    <a:pt x="10139" y="4106"/>
                    <a:pt x="12343" y="11034"/>
                    <a:pt x="14988" y="11034"/>
                  </a:cubicBezTo>
                  <a:cubicBezTo>
                    <a:pt x="15429" y="11034"/>
                    <a:pt x="15429" y="11034"/>
                    <a:pt x="15429" y="10219"/>
                  </a:cubicBezTo>
                  <a:cubicBezTo>
                    <a:pt x="15429" y="9812"/>
                    <a:pt x="14547" y="8997"/>
                    <a:pt x="13665" y="8997"/>
                  </a:cubicBezTo>
                  <a:cubicBezTo>
                    <a:pt x="13665" y="8997"/>
                    <a:pt x="13665" y="8997"/>
                    <a:pt x="13665" y="8589"/>
                  </a:cubicBezTo>
                  <a:cubicBezTo>
                    <a:pt x="13665" y="438"/>
                    <a:pt x="13665" y="438"/>
                    <a:pt x="13665" y="438"/>
                  </a:cubicBezTo>
                  <a:cubicBezTo>
                    <a:pt x="13665" y="31"/>
                    <a:pt x="13665" y="31"/>
                    <a:pt x="14547" y="31"/>
                  </a:cubicBezTo>
                  <a:cubicBezTo>
                    <a:pt x="18073" y="-377"/>
                    <a:pt x="21159" y="3291"/>
                    <a:pt x="21600" y="10219"/>
                  </a:cubicBezTo>
                  <a:cubicBezTo>
                    <a:pt x="21600" y="16740"/>
                    <a:pt x="18955" y="20815"/>
                    <a:pt x="15429" y="20815"/>
                  </a:cubicBezTo>
                  <a:cubicBezTo>
                    <a:pt x="11020" y="21223"/>
                    <a:pt x="9257" y="16740"/>
                    <a:pt x="6612" y="10627"/>
                  </a:cubicBezTo>
                  <a:cubicBezTo>
                    <a:pt x="6171" y="10219"/>
                    <a:pt x="6171" y="10219"/>
                    <a:pt x="6171" y="10219"/>
                  </a:cubicBezTo>
                  <a:cubicBezTo>
                    <a:pt x="6171" y="10219"/>
                    <a:pt x="6171" y="10627"/>
                    <a:pt x="6171" y="10627"/>
                  </a:cubicBezTo>
                  <a:lnTo>
                    <a:pt x="6171" y="20408"/>
                  </a:lnTo>
                  <a:close/>
                </a:path>
              </a:pathLst>
            </a:custGeom>
            <a:solidFill>
              <a:srgbClr val="C0BAB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93" name="Shape 1893"/>
            <p:cNvSpPr/>
            <p:nvPr/>
          </p:nvSpPr>
          <p:spPr>
            <a:xfrm>
              <a:off x="2701926" y="2331707"/>
              <a:ext cx="231777" cy="245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41" extrusionOk="0">
                  <a:moveTo>
                    <a:pt x="6171" y="20408"/>
                  </a:moveTo>
                  <a:cubicBezTo>
                    <a:pt x="6612" y="20815"/>
                    <a:pt x="6171" y="20815"/>
                    <a:pt x="6171" y="20815"/>
                  </a:cubicBezTo>
                  <a:cubicBezTo>
                    <a:pt x="441" y="20815"/>
                    <a:pt x="441" y="20815"/>
                    <a:pt x="441" y="20815"/>
                  </a:cubicBezTo>
                  <a:cubicBezTo>
                    <a:pt x="441" y="20815"/>
                    <a:pt x="441" y="20815"/>
                    <a:pt x="441" y="20408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0" y="438"/>
                    <a:pt x="0" y="31"/>
                    <a:pt x="0" y="31"/>
                  </a:cubicBezTo>
                  <a:cubicBezTo>
                    <a:pt x="5731" y="31"/>
                    <a:pt x="5731" y="31"/>
                    <a:pt x="5731" y="31"/>
                  </a:cubicBezTo>
                  <a:cubicBezTo>
                    <a:pt x="6171" y="31"/>
                    <a:pt x="6171" y="31"/>
                    <a:pt x="6612" y="438"/>
                  </a:cubicBezTo>
                  <a:cubicBezTo>
                    <a:pt x="10139" y="4106"/>
                    <a:pt x="12343" y="11034"/>
                    <a:pt x="14988" y="11034"/>
                  </a:cubicBezTo>
                  <a:cubicBezTo>
                    <a:pt x="15429" y="11034"/>
                    <a:pt x="15429" y="11034"/>
                    <a:pt x="15429" y="10219"/>
                  </a:cubicBezTo>
                  <a:cubicBezTo>
                    <a:pt x="15429" y="9812"/>
                    <a:pt x="14547" y="8997"/>
                    <a:pt x="13665" y="8997"/>
                  </a:cubicBezTo>
                  <a:cubicBezTo>
                    <a:pt x="13665" y="8997"/>
                    <a:pt x="13665" y="8997"/>
                    <a:pt x="13665" y="8589"/>
                  </a:cubicBezTo>
                  <a:cubicBezTo>
                    <a:pt x="13665" y="438"/>
                    <a:pt x="13665" y="438"/>
                    <a:pt x="13665" y="438"/>
                  </a:cubicBezTo>
                  <a:cubicBezTo>
                    <a:pt x="13665" y="31"/>
                    <a:pt x="13665" y="31"/>
                    <a:pt x="14547" y="31"/>
                  </a:cubicBezTo>
                  <a:cubicBezTo>
                    <a:pt x="18073" y="-377"/>
                    <a:pt x="21159" y="3291"/>
                    <a:pt x="21600" y="10219"/>
                  </a:cubicBezTo>
                  <a:cubicBezTo>
                    <a:pt x="21600" y="16740"/>
                    <a:pt x="18955" y="20815"/>
                    <a:pt x="15429" y="20815"/>
                  </a:cubicBezTo>
                  <a:cubicBezTo>
                    <a:pt x="11020" y="21223"/>
                    <a:pt x="9257" y="16740"/>
                    <a:pt x="6612" y="10627"/>
                  </a:cubicBezTo>
                  <a:cubicBezTo>
                    <a:pt x="6171" y="10219"/>
                    <a:pt x="6171" y="10219"/>
                    <a:pt x="6171" y="10219"/>
                  </a:cubicBezTo>
                  <a:cubicBezTo>
                    <a:pt x="6171" y="10219"/>
                    <a:pt x="6171" y="10627"/>
                    <a:pt x="6171" y="10627"/>
                  </a:cubicBezTo>
                  <a:lnTo>
                    <a:pt x="6171" y="20408"/>
                  </a:lnTo>
                  <a:close/>
                </a:path>
              </a:pathLst>
            </a:custGeom>
            <a:solidFill>
              <a:srgbClr val="C2BCB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94" name="Shape 1894"/>
            <p:cNvSpPr/>
            <p:nvPr/>
          </p:nvSpPr>
          <p:spPr>
            <a:xfrm>
              <a:off x="2701926" y="2331707"/>
              <a:ext cx="231777" cy="245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41" extrusionOk="0">
                  <a:moveTo>
                    <a:pt x="6171" y="20408"/>
                  </a:moveTo>
                  <a:cubicBezTo>
                    <a:pt x="6612" y="20815"/>
                    <a:pt x="6171" y="20815"/>
                    <a:pt x="6171" y="20815"/>
                  </a:cubicBezTo>
                  <a:cubicBezTo>
                    <a:pt x="441" y="20815"/>
                    <a:pt x="441" y="20815"/>
                    <a:pt x="441" y="20815"/>
                  </a:cubicBezTo>
                  <a:cubicBezTo>
                    <a:pt x="441" y="20815"/>
                    <a:pt x="441" y="20815"/>
                    <a:pt x="441" y="20408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0" y="438"/>
                    <a:pt x="0" y="31"/>
                    <a:pt x="0" y="31"/>
                  </a:cubicBezTo>
                  <a:cubicBezTo>
                    <a:pt x="5731" y="31"/>
                    <a:pt x="5731" y="31"/>
                    <a:pt x="5731" y="31"/>
                  </a:cubicBezTo>
                  <a:cubicBezTo>
                    <a:pt x="6171" y="31"/>
                    <a:pt x="6171" y="31"/>
                    <a:pt x="6612" y="438"/>
                  </a:cubicBezTo>
                  <a:cubicBezTo>
                    <a:pt x="10139" y="4106"/>
                    <a:pt x="12343" y="11034"/>
                    <a:pt x="14988" y="11034"/>
                  </a:cubicBezTo>
                  <a:cubicBezTo>
                    <a:pt x="15429" y="11034"/>
                    <a:pt x="15429" y="11034"/>
                    <a:pt x="15429" y="10219"/>
                  </a:cubicBezTo>
                  <a:cubicBezTo>
                    <a:pt x="15429" y="9812"/>
                    <a:pt x="14547" y="8997"/>
                    <a:pt x="13665" y="8997"/>
                  </a:cubicBezTo>
                  <a:cubicBezTo>
                    <a:pt x="13665" y="8997"/>
                    <a:pt x="13665" y="8997"/>
                    <a:pt x="13665" y="8589"/>
                  </a:cubicBezTo>
                  <a:cubicBezTo>
                    <a:pt x="13665" y="438"/>
                    <a:pt x="13665" y="438"/>
                    <a:pt x="13665" y="438"/>
                  </a:cubicBezTo>
                  <a:cubicBezTo>
                    <a:pt x="13665" y="31"/>
                    <a:pt x="13665" y="31"/>
                    <a:pt x="14547" y="31"/>
                  </a:cubicBezTo>
                  <a:cubicBezTo>
                    <a:pt x="18073" y="-377"/>
                    <a:pt x="21159" y="3291"/>
                    <a:pt x="21600" y="10219"/>
                  </a:cubicBezTo>
                  <a:cubicBezTo>
                    <a:pt x="21600" y="16740"/>
                    <a:pt x="18955" y="20815"/>
                    <a:pt x="15429" y="20815"/>
                  </a:cubicBezTo>
                  <a:cubicBezTo>
                    <a:pt x="11020" y="21223"/>
                    <a:pt x="9257" y="16740"/>
                    <a:pt x="6612" y="10627"/>
                  </a:cubicBezTo>
                  <a:cubicBezTo>
                    <a:pt x="6171" y="10219"/>
                    <a:pt x="6171" y="10219"/>
                    <a:pt x="6171" y="10219"/>
                  </a:cubicBezTo>
                  <a:cubicBezTo>
                    <a:pt x="6171" y="10219"/>
                    <a:pt x="6171" y="10627"/>
                    <a:pt x="6171" y="10627"/>
                  </a:cubicBezTo>
                  <a:lnTo>
                    <a:pt x="6171" y="20408"/>
                  </a:lnTo>
                  <a:close/>
                </a:path>
              </a:pathLst>
            </a:custGeom>
            <a:solidFill>
              <a:srgbClr val="C5BFB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95" name="Shape 1895"/>
            <p:cNvSpPr/>
            <p:nvPr/>
          </p:nvSpPr>
          <p:spPr>
            <a:xfrm>
              <a:off x="2701926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0" y="415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15"/>
                  </a:cubicBezTo>
                  <a:cubicBezTo>
                    <a:pt x="10139" y="4154"/>
                    <a:pt x="12343" y="11215"/>
                    <a:pt x="14988" y="11215"/>
                  </a:cubicBezTo>
                  <a:cubicBezTo>
                    <a:pt x="15429" y="11215"/>
                    <a:pt x="15429" y="11215"/>
                    <a:pt x="15429" y="10385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415"/>
                    <a:pt x="13665" y="415"/>
                    <a:pt x="13665" y="4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323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257" y="17031"/>
                    <a:pt x="6612" y="10800"/>
                  </a:cubicBezTo>
                  <a:cubicBezTo>
                    <a:pt x="6171" y="10385"/>
                    <a:pt x="6171" y="10385"/>
                    <a:pt x="6171" y="10385"/>
                  </a:cubicBezTo>
                  <a:cubicBezTo>
                    <a:pt x="6171" y="10385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C7C1B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96" name="Shape 1896"/>
            <p:cNvSpPr/>
            <p:nvPr/>
          </p:nvSpPr>
          <p:spPr>
            <a:xfrm>
              <a:off x="2701926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0" y="415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15"/>
                  </a:cubicBezTo>
                  <a:cubicBezTo>
                    <a:pt x="10139" y="4154"/>
                    <a:pt x="12343" y="11215"/>
                    <a:pt x="14988" y="11215"/>
                  </a:cubicBezTo>
                  <a:cubicBezTo>
                    <a:pt x="15429" y="11215"/>
                    <a:pt x="15429" y="11215"/>
                    <a:pt x="15429" y="10385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415"/>
                    <a:pt x="13665" y="415"/>
                    <a:pt x="13665" y="4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323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698" y="17031"/>
                    <a:pt x="6612" y="10800"/>
                  </a:cubicBezTo>
                  <a:cubicBezTo>
                    <a:pt x="6171" y="10385"/>
                    <a:pt x="6171" y="10385"/>
                    <a:pt x="6171" y="10385"/>
                  </a:cubicBezTo>
                  <a:cubicBezTo>
                    <a:pt x="6171" y="10385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C9C4C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97" name="Shape 1897"/>
            <p:cNvSpPr/>
            <p:nvPr/>
          </p:nvSpPr>
          <p:spPr>
            <a:xfrm>
              <a:off x="2701926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0" y="415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15"/>
                  </a:cubicBezTo>
                  <a:cubicBezTo>
                    <a:pt x="10139" y="4154"/>
                    <a:pt x="12343" y="11215"/>
                    <a:pt x="14988" y="11215"/>
                  </a:cubicBezTo>
                  <a:cubicBezTo>
                    <a:pt x="15429" y="11215"/>
                    <a:pt x="15429" y="11215"/>
                    <a:pt x="15429" y="10385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415"/>
                    <a:pt x="13665" y="415"/>
                    <a:pt x="13665" y="4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323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257" y="17031"/>
                    <a:pt x="6612" y="10800"/>
                  </a:cubicBezTo>
                  <a:cubicBezTo>
                    <a:pt x="6171" y="10385"/>
                    <a:pt x="6171" y="10385"/>
                    <a:pt x="6171" y="10385"/>
                  </a:cubicBezTo>
                  <a:cubicBezTo>
                    <a:pt x="6171" y="10385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CCC7C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98" name="Shape 1898"/>
            <p:cNvSpPr/>
            <p:nvPr/>
          </p:nvSpPr>
          <p:spPr>
            <a:xfrm>
              <a:off x="2701926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0" y="415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15"/>
                  </a:cubicBezTo>
                  <a:cubicBezTo>
                    <a:pt x="10139" y="4154"/>
                    <a:pt x="12343" y="11215"/>
                    <a:pt x="14988" y="11215"/>
                  </a:cubicBezTo>
                  <a:cubicBezTo>
                    <a:pt x="15429" y="11215"/>
                    <a:pt x="15429" y="11215"/>
                    <a:pt x="15429" y="10385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415"/>
                    <a:pt x="13665" y="415"/>
                    <a:pt x="13665" y="4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323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257" y="17031"/>
                    <a:pt x="6612" y="10800"/>
                  </a:cubicBezTo>
                  <a:cubicBezTo>
                    <a:pt x="6171" y="10385"/>
                    <a:pt x="6171" y="10385"/>
                    <a:pt x="6171" y="10385"/>
                  </a:cubicBezTo>
                  <a:cubicBezTo>
                    <a:pt x="6171" y="10385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CEC9C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99" name="Shape 1899"/>
            <p:cNvSpPr/>
            <p:nvPr/>
          </p:nvSpPr>
          <p:spPr>
            <a:xfrm>
              <a:off x="2701926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0" y="415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15"/>
                  </a:cubicBezTo>
                  <a:cubicBezTo>
                    <a:pt x="10139" y="4154"/>
                    <a:pt x="12343" y="11215"/>
                    <a:pt x="14988" y="11215"/>
                  </a:cubicBezTo>
                  <a:cubicBezTo>
                    <a:pt x="15429" y="11215"/>
                    <a:pt x="15429" y="11215"/>
                    <a:pt x="15429" y="10385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415"/>
                    <a:pt x="13665" y="415"/>
                    <a:pt x="13665" y="4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323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257" y="17031"/>
                    <a:pt x="6612" y="10800"/>
                  </a:cubicBezTo>
                  <a:cubicBezTo>
                    <a:pt x="6171" y="10385"/>
                    <a:pt x="6171" y="10385"/>
                    <a:pt x="6171" y="10385"/>
                  </a:cubicBezTo>
                  <a:cubicBezTo>
                    <a:pt x="6171" y="10385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D1CCC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00" name="Shape 1900"/>
            <p:cNvSpPr/>
            <p:nvPr/>
          </p:nvSpPr>
          <p:spPr>
            <a:xfrm>
              <a:off x="2701926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0" y="415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15"/>
                  </a:cubicBezTo>
                  <a:cubicBezTo>
                    <a:pt x="10139" y="4154"/>
                    <a:pt x="12343" y="11215"/>
                    <a:pt x="14988" y="11215"/>
                  </a:cubicBezTo>
                  <a:cubicBezTo>
                    <a:pt x="15429" y="11215"/>
                    <a:pt x="15429" y="11215"/>
                    <a:pt x="15429" y="10385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415"/>
                    <a:pt x="13665" y="415"/>
                    <a:pt x="13665" y="4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323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698" y="17031"/>
                    <a:pt x="6612" y="10800"/>
                  </a:cubicBezTo>
                  <a:cubicBezTo>
                    <a:pt x="6171" y="10385"/>
                    <a:pt x="6171" y="10385"/>
                    <a:pt x="6171" y="10385"/>
                  </a:cubicBezTo>
                  <a:cubicBezTo>
                    <a:pt x="6171" y="10800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D3CFC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01" name="Shape 1901"/>
            <p:cNvSpPr/>
            <p:nvPr/>
          </p:nvSpPr>
          <p:spPr>
            <a:xfrm>
              <a:off x="2701926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0" y="415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15"/>
                  </a:cubicBezTo>
                  <a:cubicBezTo>
                    <a:pt x="10139" y="4154"/>
                    <a:pt x="12343" y="11215"/>
                    <a:pt x="14988" y="11215"/>
                  </a:cubicBezTo>
                  <a:cubicBezTo>
                    <a:pt x="15429" y="11215"/>
                    <a:pt x="15429" y="11215"/>
                    <a:pt x="15429" y="10385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415"/>
                    <a:pt x="13665" y="415"/>
                    <a:pt x="13665" y="4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323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257" y="17031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D6D1C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02" name="Shape 1902"/>
            <p:cNvSpPr/>
            <p:nvPr/>
          </p:nvSpPr>
          <p:spPr>
            <a:xfrm>
              <a:off x="2701926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0" y="415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15"/>
                  </a:cubicBezTo>
                  <a:cubicBezTo>
                    <a:pt x="10139" y="4154"/>
                    <a:pt x="12343" y="11215"/>
                    <a:pt x="14988" y="11215"/>
                  </a:cubicBezTo>
                  <a:cubicBezTo>
                    <a:pt x="15429" y="11215"/>
                    <a:pt x="15429" y="11215"/>
                    <a:pt x="15429" y="10385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415"/>
                    <a:pt x="13665" y="415"/>
                    <a:pt x="13665" y="4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323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257" y="17031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D8D4D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03" name="Shape 1903"/>
            <p:cNvSpPr/>
            <p:nvPr/>
          </p:nvSpPr>
          <p:spPr>
            <a:xfrm>
              <a:off x="2701926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0" y="415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15"/>
                  </a:cubicBezTo>
                  <a:cubicBezTo>
                    <a:pt x="10139" y="4154"/>
                    <a:pt x="12343" y="11215"/>
                    <a:pt x="14988" y="11215"/>
                  </a:cubicBezTo>
                  <a:cubicBezTo>
                    <a:pt x="15429" y="11215"/>
                    <a:pt x="15429" y="11215"/>
                    <a:pt x="15429" y="10800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415"/>
                    <a:pt x="13665" y="415"/>
                    <a:pt x="13665" y="4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323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257" y="17031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DBD7D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04" name="Shape 1904"/>
            <p:cNvSpPr/>
            <p:nvPr/>
          </p:nvSpPr>
          <p:spPr>
            <a:xfrm>
              <a:off x="2701926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831"/>
                    <a:pt x="0" y="831"/>
                    <a:pt x="0" y="831"/>
                  </a:cubicBezTo>
                  <a:cubicBezTo>
                    <a:pt x="0" y="415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15"/>
                  </a:cubicBezTo>
                  <a:cubicBezTo>
                    <a:pt x="10139" y="4154"/>
                    <a:pt x="12343" y="11215"/>
                    <a:pt x="14988" y="11215"/>
                  </a:cubicBezTo>
                  <a:cubicBezTo>
                    <a:pt x="15429" y="11215"/>
                    <a:pt x="15429" y="11215"/>
                    <a:pt x="15429" y="10800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415"/>
                    <a:pt x="13665" y="415"/>
                    <a:pt x="13665" y="4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323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698" y="17031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DDD9D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05" name="Shape 1905"/>
            <p:cNvSpPr/>
            <p:nvPr/>
          </p:nvSpPr>
          <p:spPr>
            <a:xfrm>
              <a:off x="2701926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831"/>
                    <a:pt x="0" y="831"/>
                    <a:pt x="0" y="831"/>
                  </a:cubicBezTo>
                  <a:cubicBezTo>
                    <a:pt x="0" y="415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15"/>
                  </a:cubicBezTo>
                  <a:cubicBezTo>
                    <a:pt x="10139" y="4154"/>
                    <a:pt x="12343" y="11215"/>
                    <a:pt x="14988" y="11215"/>
                  </a:cubicBezTo>
                  <a:cubicBezTo>
                    <a:pt x="15429" y="11215"/>
                    <a:pt x="15429" y="11215"/>
                    <a:pt x="15429" y="10800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831"/>
                    <a:pt x="13665" y="831"/>
                    <a:pt x="13665" y="831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323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257" y="17031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E0DCD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06" name="Shape 1906"/>
            <p:cNvSpPr/>
            <p:nvPr/>
          </p:nvSpPr>
          <p:spPr>
            <a:xfrm>
              <a:off x="2701926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831"/>
                    <a:pt x="0" y="831"/>
                    <a:pt x="0" y="831"/>
                  </a:cubicBezTo>
                  <a:cubicBezTo>
                    <a:pt x="0" y="415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15"/>
                  </a:cubicBezTo>
                  <a:cubicBezTo>
                    <a:pt x="10139" y="4154"/>
                    <a:pt x="12343" y="11631"/>
                    <a:pt x="14988" y="11215"/>
                  </a:cubicBezTo>
                  <a:cubicBezTo>
                    <a:pt x="15429" y="11215"/>
                    <a:pt x="15429" y="11215"/>
                    <a:pt x="15429" y="10800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831"/>
                    <a:pt x="13665" y="831"/>
                    <a:pt x="13665" y="831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323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257" y="17031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E2DFD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07" name="Shape 1907"/>
            <p:cNvSpPr/>
            <p:nvPr/>
          </p:nvSpPr>
          <p:spPr>
            <a:xfrm>
              <a:off x="2701926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831"/>
                    <a:pt x="0" y="831"/>
                    <a:pt x="0" y="831"/>
                  </a:cubicBezTo>
                  <a:cubicBezTo>
                    <a:pt x="0" y="415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15"/>
                  </a:cubicBezTo>
                  <a:cubicBezTo>
                    <a:pt x="10139" y="4154"/>
                    <a:pt x="12343" y="11631"/>
                    <a:pt x="14988" y="11215"/>
                  </a:cubicBezTo>
                  <a:cubicBezTo>
                    <a:pt x="15429" y="11215"/>
                    <a:pt x="15429" y="11215"/>
                    <a:pt x="15429" y="10800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831"/>
                    <a:pt x="13665" y="831"/>
                    <a:pt x="13665" y="831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323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257" y="17031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E5E2E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08" name="Shape 1908"/>
            <p:cNvSpPr/>
            <p:nvPr/>
          </p:nvSpPr>
          <p:spPr>
            <a:xfrm>
              <a:off x="2701926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831"/>
                    <a:pt x="0" y="831"/>
                    <a:pt x="0" y="831"/>
                  </a:cubicBezTo>
                  <a:cubicBezTo>
                    <a:pt x="0" y="415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15"/>
                  </a:cubicBezTo>
                  <a:cubicBezTo>
                    <a:pt x="10139" y="4154"/>
                    <a:pt x="12343" y="11631"/>
                    <a:pt x="14988" y="11215"/>
                  </a:cubicBezTo>
                  <a:cubicBezTo>
                    <a:pt x="15429" y="11215"/>
                    <a:pt x="15429" y="11215"/>
                    <a:pt x="15429" y="10800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831"/>
                    <a:pt x="13665" y="831"/>
                    <a:pt x="13665" y="831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323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257" y="17031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E7E4E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09" name="Shape 1909"/>
            <p:cNvSpPr/>
            <p:nvPr/>
          </p:nvSpPr>
          <p:spPr>
            <a:xfrm>
              <a:off x="2701926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831"/>
                    <a:pt x="0" y="831"/>
                    <a:pt x="0" y="831"/>
                  </a:cubicBezTo>
                  <a:cubicBezTo>
                    <a:pt x="0" y="415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15"/>
                  </a:cubicBezTo>
                  <a:cubicBezTo>
                    <a:pt x="10139" y="4569"/>
                    <a:pt x="12343" y="11631"/>
                    <a:pt x="14988" y="11215"/>
                  </a:cubicBezTo>
                  <a:cubicBezTo>
                    <a:pt x="15429" y="11215"/>
                    <a:pt x="15429" y="11215"/>
                    <a:pt x="15429" y="10800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831"/>
                    <a:pt x="13665" y="831"/>
                    <a:pt x="13665" y="831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738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257" y="17031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EAE7E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10" name="Shape 1910"/>
            <p:cNvSpPr/>
            <p:nvPr/>
          </p:nvSpPr>
          <p:spPr>
            <a:xfrm>
              <a:off x="2701926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831"/>
                    <a:pt x="0" y="831"/>
                    <a:pt x="0" y="831"/>
                  </a:cubicBezTo>
                  <a:cubicBezTo>
                    <a:pt x="0" y="415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15"/>
                  </a:cubicBezTo>
                  <a:cubicBezTo>
                    <a:pt x="10139" y="4569"/>
                    <a:pt x="12343" y="11631"/>
                    <a:pt x="14988" y="11215"/>
                  </a:cubicBezTo>
                  <a:cubicBezTo>
                    <a:pt x="15429" y="11215"/>
                    <a:pt x="15429" y="11215"/>
                    <a:pt x="15429" y="10800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831"/>
                    <a:pt x="13665" y="831"/>
                    <a:pt x="13665" y="831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738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257" y="17031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ECEAE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11" name="Shape 1911"/>
            <p:cNvSpPr/>
            <p:nvPr/>
          </p:nvSpPr>
          <p:spPr>
            <a:xfrm>
              <a:off x="2701926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831"/>
                    <a:pt x="0" y="831"/>
                    <a:pt x="0" y="831"/>
                  </a:cubicBezTo>
                  <a:cubicBezTo>
                    <a:pt x="0" y="415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15"/>
                  </a:cubicBezTo>
                  <a:cubicBezTo>
                    <a:pt x="10139" y="4569"/>
                    <a:pt x="12343" y="11631"/>
                    <a:pt x="14988" y="11215"/>
                  </a:cubicBezTo>
                  <a:cubicBezTo>
                    <a:pt x="15429" y="11215"/>
                    <a:pt x="15429" y="11215"/>
                    <a:pt x="15429" y="10800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831"/>
                    <a:pt x="13665" y="831"/>
                    <a:pt x="13665" y="831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738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257" y="17031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EFEDE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12" name="Shape 1912"/>
            <p:cNvSpPr/>
            <p:nvPr/>
          </p:nvSpPr>
          <p:spPr>
            <a:xfrm>
              <a:off x="2701926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831"/>
                    <a:pt x="0" y="831"/>
                    <a:pt x="0" y="831"/>
                  </a:cubicBezTo>
                  <a:cubicBezTo>
                    <a:pt x="0" y="415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15"/>
                  </a:cubicBezTo>
                  <a:cubicBezTo>
                    <a:pt x="10139" y="4569"/>
                    <a:pt x="12343" y="11631"/>
                    <a:pt x="14988" y="11215"/>
                  </a:cubicBezTo>
                  <a:cubicBezTo>
                    <a:pt x="15429" y="11215"/>
                    <a:pt x="15429" y="11215"/>
                    <a:pt x="15429" y="10800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831"/>
                    <a:pt x="13665" y="831"/>
                    <a:pt x="13665" y="831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738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257" y="17031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F1F0E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13" name="Shape 1913"/>
            <p:cNvSpPr/>
            <p:nvPr/>
          </p:nvSpPr>
          <p:spPr>
            <a:xfrm>
              <a:off x="2701926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831"/>
                    <a:pt x="0" y="831"/>
                    <a:pt x="0" y="831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15"/>
                    <a:pt x="6612" y="415"/>
                  </a:cubicBezTo>
                  <a:cubicBezTo>
                    <a:pt x="10139" y="4569"/>
                    <a:pt x="12343" y="11631"/>
                    <a:pt x="14988" y="11215"/>
                  </a:cubicBezTo>
                  <a:cubicBezTo>
                    <a:pt x="15429" y="11215"/>
                    <a:pt x="15429" y="11215"/>
                    <a:pt x="15429" y="10800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831"/>
                    <a:pt x="13665" y="831"/>
                    <a:pt x="13665" y="831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738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257" y="17031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F4F3F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14" name="Shape 1914"/>
            <p:cNvSpPr/>
            <p:nvPr/>
          </p:nvSpPr>
          <p:spPr>
            <a:xfrm>
              <a:off x="2701926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831"/>
                    <a:pt x="0" y="831"/>
                    <a:pt x="0" y="831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15"/>
                    <a:pt x="6612" y="415"/>
                  </a:cubicBezTo>
                  <a:cubicBezTo>
                    <a:pt x="10139" y="4569"/>
                    <a:pt x="12343" y="11631"/>
                    <a:pt x="14988" y="11215"/>
                  </a:cubicBezTo>
                  <a:cubicBezTo>
                    <a:pt x="15429" y="11215"/>
                    <a:pt x="15429" y="11215"/>
                    <a:pt x="15429" y="10800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831"/>
                    <a:pt x="13665" y="831"/>
                    <a:pt x="13665" y="831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514" y="0"/>
                    <a:pt x="21159" y="3738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257" y="17031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F6F6F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15" name="Shape 1915"/>
            <p:cNvSpPr/>
            <p:nvPr/>
          </p:nvSpPr>
          <p:spPr>
            <a:xfrm>
              <a:off x="2701926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831"/>
                    <a:pt x="0" y="831"/>
                    <a:pt x="0" y="831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15"/>
                    <a:pt x="6612" y="415"/>
                  </a:cubicBezTo>
                  <a:cubicBezTo>
                    <a:pt x="10139" y="4569"/>
                    <a:pt x="12343" y="11631"/>
                    <a:pt x="14988" y="11215"/>
                  </a:cubicBezTo>
                  <a:cubicBezTo>
                    <a:pt x="15429" y="11215"/>
                    <a:pt x="15429" y="11215"/>
                    <a:pt x="15429" y="10800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831"/>
                    <a:pt x="13665" y="831"/>
                    <a:pt x="13665" y="831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514" y="0"/>
                    <a:pt x="21159" y="3738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257" y="17031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F9F8F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16" name="Shape 1916"/>
            <p:cNvSpPr/>
            <p:nvPr/>
          </p:nvSpPr>
          <p:spPr>
            <a:xfrm>
              <a:off x="2701926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831"/>
                    <a:pt x="0" y="831"/>
                    <a:pt x="0" y="831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15"/>
                    <a:pt x="6612" y="415"/>
                  </a:cubicBezTo>
                  <a:cubicBezTo>
                    <a:pt x="10139" y="4569"/>
                    <a:pt x="12343" y="11631"/>
                    <a:pt x="14988" y="11215"/>
                  </a:cubicBezTo>
                  <a:cubicBezTo>
                    <a:pt x="15429" y="11215"/>
                    <a:pt x="15429" y="11215"/>
                    <a:pt x="15429" y="10800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831"/>
                    <a:pt x="13665" y="831"/>
                    <a:pt x="13665" y="831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514" y="0"/>
                    <a:pt x="21159" y="3738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257" y="17031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FBFBF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17" name="Shape 1917"/>
            <p:cNvSpPr/>
            <p:nvPr/>
          </p:nvSpPr>
          <p:spPr>
            <a:xfrm>
              <a:off x="2701926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831"/>
                    <a:pt x="0" y="831"/>
                    <a:pt x="0" y="831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15"/>
                    <a:pt x="6612" y="415"/>
                  </a:cubicBezTo>
                  <a:cubicBezTo>
                    <a:pt x="10139" y="4569"/>
                    <a:pt x="12343" y="11631"/>
                    <a:pt x="14988" y="11215"/>
                  </a:cubicBezTo>
                  <a:cubicBezTo>
                    <a:pt x="15429" y="11215"/>
                    <a:pt x="15429" y="11215"/>
                    <a:pt x="15429" y="10800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831"/>
                    <a:pt x="13665" y="831"/>
                    <a:pt x="13665" y="831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514" y="0"/>
                    <a:pt x="21159" y="3738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257" y="17031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FDFDF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18" name="Shape 1918"/>
            <p:cNvSpPr/>
            <p:nvPr/>
          </p:nvSpPr>
          <p:spPr>
            <a:xfrm>
              <a:off x="2701926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831"/>
                    <a:pt x="0" y="831"/>
                    <a:pt x="0" y="831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15"/>
                    <a:pt x="6612" y="415"/>
                  </a:cubicBezTo>
                  <a:cubicBezTo>
                    <a:pt x="10139" y="4569"/>
                    <a:pt x="12343" y="11631"/>
                    <a:pt x="14988" y="11215"/>
                  </a:cubicBezTo>
                  <a:cubicBezTo>
                    <a:pt x="15429" y="11215"/>
                    <a:pt x="15429" y="11215"/>
                    <a:pt x="15429" y="10800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831"/>
                    <a:pt x="13665" y="831"/>
                    <a:pt x="13665" y="831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514" y="0"/>
                    <a:pt x="21159" y="3738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8816" y="17031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19" name="Shape 1919"/>
            <p:cNvSpPr/>
            <p:nvPr/>
          </p:nvSpPr>
          <p:spPr>
            <a:xfrm>
              <a:off x="-1" y="0"/>
              <a:ext cx="3317878" cy="26955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9344"/>
                  </a:moveTo>
                  <a:cubicBezTo>
                    <a:pt x="21600" y="2217"/>
                    <a:pt x="21600" y="2217"/>
                    <a:pt x="21600" y="2217"/>
                  </a:cubicBezTo>
                  <a:cubicBezTo>
                    <a:pt x="21600" y="994"/>
                    <a:pt x="20792" y="0"/>
                    <a:pt x="19766" y="0"/>
                  </a:cubicBezTo>
                  <a:cubicBezTo>
                    <a:pt x="5874" y="0"/>
                    <a:pt x="5874" y="0"/>
                    <a:pt x="5874" y="0"/>
                  </a:cubicBezTo>
                  <a:cubicBezTo>
                    <a:pt x="4040" y="3364"/>
                    <a:pt x="4040" y="3364"/>
                    <a:pt x="4040" y="3364"/>
                  </a:cubicBezTo>
                  <a:cubicBezTo>
                    <a:pt x="0" y="10781"/>
                    <a:pt x="0" y="10781"/>
                    <a:pt x="0" y="10781"/>
                  </a:cubicBezTo>
                  <a:cubicBezTo>
                    <a:pt x="4040" y="18198"/>
                    <a:pt x="4040" y="18198"/>
                    <a:pt x="4040" y="18198"/>
                  </a:cubicBezTo>
                  <a:cubicBezTo>
                    <a:pt x="5874" y="21600"/>
                    <a:pt x="5874" y="21600"/>
                    <a:pt x="5874" y="21600"/>
                  </a:cubicBezTo>
                  <a:cubicBezTo>
                    <a:pt x="19766" y="21600"/>
                    <a:pt x="19766" y="21600"/>
                    <a:pt x="19766" y="21600"/>
                  </a:cubicBezTo>
                  <a:cubicBezTo>
                    <a:pt x="20792" y="21600"/>
                    <a:pt x="21600" y="20568"/>
                    <a:pt x="21600" y="19344"/>
                  </a:cubicBezTo>
                </a:path>
              </a:pathLst>
            </a:custGeom>
            <a:solidFill>
              <a:srgbClr val="ACADB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20" name="Shape 1920"/>
            <p:cNvSpPr/>
            <p:nvPr/>
          </p:nvSpPr>
          <p:spPr>
            <a:xfrm>
              <a:off x="1038226" y="50800"/>
              <a:ext cx="2219327" cy="25876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80"/>
                  </a:moveTo>
                  <a:cubicBezTo>
                    <a:pt x="0" y="40"/>
                    <a:pt x="46" y="0"/>
                    <a:pt x="46" y="0"/>
                  </a:cubicBezTo>
                  <a:cubicBezTo>
                    <a:pt x="790" y="0"/>
                    <a:pt x="790" y="0"/>
                    <a:pt x="790" y="0"/>
                  </a:cubicBezTo>
                  <a:cubicBezTo>
                    <a:pt x="836" y="0"/>
                    <a:pt x="836" y="40"/>
                    <a:pt x="836" y="80"/>
                  </a:cubicBezTo>
                  <a:cubicBezTo>
                    <a:pt x="836" y="80"/>
                    <a:pt x="836" y="120"/>
                    <a:pt x="790" y="120"/>
                  </a:cubicBezTo>
                  <a:cubicBezTo>
                    <a:pt x="46" y="120"/>
                    <a:pt x="46" y="120"/>
                    <a:pt x="46" y="120"/>
                  </a:cubicBezTo>
                  <a:cubicBezTo>
                    <a:pt x="46" y="120"/>
                    <a:pt x="0" y="80"/>
                    <a:pt x="0" y="80"/>
                  </a:cubicBezTo>
                  <a:close/>
                  <a:moveTo>
                    <a:pt x="0" y="21560"/>
                  </a:moveTo>
                  <a:cubicBezTo>
                    <a:pt x="0" y="21520"/>
                    <a:pt x="46" y="21480"/>
                    <a:pt x="46" y="21480"/>
                  </a:cubicBezTo>
                  <a:cubicBezTo>
                    <a:pt x="790" y="21480"/>
                    <a:pt x="790" y="21480"/>
                    <a:pt x="790" y="21480"/>
                  </a:cubicBezTo>
                  <a:cubicBezTo>
                    <a:pt x="836" y="21480"/>
                    <a:pt x="836" y="21520"/>
                    <a:pt x="836" y="21560"/>
                  </a:cubicBezTo>
                  <a:cubicBezTo>
                    <a:pt x="836" y="21560"/>
                    <a:pt x="836" y="21600"/>
                    <a:pt x="790" y="21600"/>
                  </a:cubicBezTo>
                  <a:cubicBezTo>
                    <a:pt x="46" y="21600"/>
                    <a:pt x="46" y="21600"/>
                    <a:pt x="46" y="21600"/>
                  </a:cubicBezTo>
                  <a:cubicBezTo>
                    <a:pt x="46" y="21600"/>
                    <a:pt x="0" y="21560"/>
                    <a:pt x="0" y="21560"/>
                  </a:cubicBezTo>
                  <a:close/>
                  <a:moveTo>
                    <a:pt x="1440" y="80"/>
                  </a:moveTo>
                  <a:cubicBezTo>
                    <a:pt x="1440" y="40"/>
                    <a:pt x="1486" y="0"/>
                    <a:pt x="1533" y="0"/>
                  </a:cubicBezTo>
                  <a:cubicBezTo>
                    <a:pt x="2230" y="0"/>
                    <a:pt x="2230" y="0"/>
                    <a:pt x="2230" y="0"/>
                  </a:cubicBezTo>
                  <a:cubicBezTo>
                    <a:pt x="2276" y="0"/>
                    <a:pt x="2323" y="40"/>
                    <a:pt x="2323" y="80"/>
                  </a:cubicBezTo>
                  <a:cubicBezTo>
                    <a:pt x="2323" y="80"/>
                    <a:pt x="2276" y="120"/>
                    <a:pt x="2230" y="120"/>
                  </a:cubicBezTo>
                  <a:cubicBezTo>
                    <a:pt x="1533" y="120"/>
                    <a:pt x="1533" y="120"/>
                    <a:pt x="1533" y="120"/>
                  </a:cubicBezTo>
                  <a:cubicBezTo>
                    <a:pt x="1486" y="120"/>
                    <a:pt x="1440" y="80"/>
                    <a:pt x="1440" y="80"/>
                  </a:cubicBezTo>
                  <a:close/>
                  <a:moveTo>
                    <a:pt x="1440" y="21560"/>
                  </a:moveTo>
                  <a:cubicBezTo>
                    <a:pt x="1440" y="21520"/>
                    <a:pt x="1486" y="21480"/>
                    <a:pt x="1533" y="21480"/>
                  </a:cubicBezTo>
                  <a:cubicBezTo>
                    <a:pt x="2230" y="21480"/>
                    <a:pt x="2230" y="21480"/>
                    <a:pt x="2230" y="21480"/>
                  </a:cubicBezTo>
                  <a:cubicBezTo>
                    <a:pt x="2276" y="21480"/>
                    <a:pt x="2323" y="21520"/>
                    <a:pt x="2323" y="21560"/>
                  </a:cubicBezTo>
                  <a:cubicBezTo>
                    <a:pt x="2323" y="21560"/>
                    <a:pt x="2276" y="21600"/>
                    <a:pt x="2230" y="21600"/>
                  </a:cubicBezTo>
                  <a:cubicBezTo>
                    <a:pt x="1533" y="21600"/>
                    <a:pt x="1533" y="21600"/>
                    <a:pt x="1533" y="21600"/>
                  </a:cubicBezTo>
                  <a:cubicBezTo>
                    <a:pt x="1486" y="21600"/>
                    <a:pt x="1440" y="21560"/>
                    <a:pt x="1440" y="21560"/>
                  </a:cubicBezTo>
                  <a:close/>
                  <a:moveTo>
                    <a:pt x="2926" y="80"/>
                  </a:moveTo>
                  <a:cubicBezTo>
                    <a:pt x="2926" y="40"/>
                    <a:pt x="2926" y="0"/>
                    <a:pt x="2973" y="0"/>
                  </a:cubicBezTo>
                  <a:cubicBezTo>
                    <a:pt x="3716" y="0"/>
                    <a:pt x="3716" y="0"/>
                    <a:pt x="3716" y="0"/>
                  </a:cubicBezTo>
                  <a:cubicBezTo>
                    <a:pt x="3716" y="0"/>
                    <a:pt x="3763" y="40"/>
                    <a:pt x="3763" y="80"/>
                  </a:cubicBezTo>
                  <a:cubicBezTo>
                    <a:pt x="3763" y="80"/>
                    <a:pt x="3716" y="120"/>
                    <a:pt x="3716" y="120"/>
                  </a:cubicBezTo>
                  <a:cubicBezTo>
                    <a:pt x="2973" y="120"/>
                    <a:pt x="2973" y="120"/>
                    <a:pt x="2973" y="120"/>
                  </a:cubicBezTo>
                  <a:cubicBezTo>
                    <a:pt x="2926" y="120"/>
                    <a:pt x="2926" y="80"/>
                    <a:pt x="2926" y="80"/>
                  </a:cubicBezTo>
                  <a:close/>
                  <a:moveTo>
                    <a:pt x="2926" y="21560"/>
                  </a:moveTo>
                  <a:cubicBezTo>
                    <a:pt x="2926" y="21520"/>
                    <a:pt x="2926" y="21480"/>
                    <a:pt x="2973" y="21480"/>
                  </a:cubicBezTo>
                  <a:cubicBezTo>
                    <a:pt x="3716" y="21480"/>
                    <a:pt x="3716" y="21480"/>
                    <a:pt x="3716" y="21480"/>
                  </a:cubicBezTo>
                  <a:cubicBezTo>
                    <a:pt x="3716" y="21480"/>
                    <a:pt x="3763" y="21520"/>
                    <a:pt x="3763" y="21560"/>
                  </a:cubicBezTo>
                  <a:cubicBezTo>
                    <a:pt x="3763" y="21560"/>
                    <a:pt x="3716" y="21600"/>
                    <a:pt x="3716" y="21600"/>
                  </a:cubicBezTo>
                  <a:cubicBezTo>
                    <a:pt x="2973" y="21600"/>
                    <a:pt x="2973" y="21600"/>
                    <a:pt x="2973" y="21600"/>
                  </a:cubicBezTo>
                  <a:cubicBezTo>
                    <a:pt x="2926" y="21600"/>
                    <a:pt x="2926" y="21560"/>
                    <a:pt x="2926" y="21560"/>
                  </a:cubicBezTo>
                  <a:close/>
                  <a:moveTo>
                    <a:pt x="4366" y="80"/>
                  </a:moveTo>
                  <a:cubicBezTo>
                    <a:pt x="4366" y="40"/>
                    <a:pt x="4413" y="0"/>
                    <a:pt x="4413" y="0"/>
                  </a:cubicBezTo>
                  <a:cubicBezTo>
                    <a:pt x="5156" y="0"/>
                    <a:pt x="5156" y="0"/>
                    <a:pt x="5156" y="0"/>
                  </a:cubicBezTo>
                  <a:cubicBezTo>
                    <a:pt x="5203" y="0"/>
                    <a:pt x="5203" y="40"/>
                    <a:pt x="5203" y="80"/>
                  </a:cubicBezTo>
                  <a:cubicBezTo>
                    <a:pt x="5203" y="80"/>
                    <a:pt x="5203" y="120"/>
                    <a:pt x="5156" y="120"/>
                  </a:cubicBezTo>
                  <a:cubicBezTo>
                    <a:pt x="4413" y="120"/>
                    <a:pt x="4413" y="120"/>
                    <a:pt x="4413" y="120"/>
                  </a:cubicBezTo>
                  <a:cubicBezTo>
                    <a:pt x="4413" y="120"/>
                    <a:pt x="4366" y="80"/>
                    <a:pt x="4366" y="80"/>
                  </a:cubicBezTo>
                  <a:close/>
                  <a:moveTo>
                    <a:pt x="4366" y="21560"/>
                  </a:moveTo>
                  <a:cubicBezTo>
                    <a:pt x="4366" y="21520"/>
                    <a:pt x="4413" y="21480"/>
                    <a:pt x="4413" y="21480"/>
                  </a:cubicBezTo>
                  <a:cubicBezTo>
                    <a:pt x="5156" y="21480"/>
                    <a:pt x="5156" y="21480"/>
                    <a:pt x="5156" y="21480"/>
                  </a:cubicBezTo>
                  <a:cubicBezTo>
                    <a:pt x="5203" y="21480"/>
                    <a:pt x="5203" y="21520"/>
                    <a:pt x="5203" y="21560"/>
                  </a:cubicBezTo>
                  <a:cubicBezTo>
                    <a:pt x="5203" y="21560"/>
                    <a:pt x="5203" y="21600"/>
                    <a:pt x="5156" y="21600"/>
                  </a:cubicBezTo>
                  <a:cubicBezTo>
                    <a:pt x="4413" y="21600"/>
                    <a:pt x="4413" y="21600"/>
                    <a:pt x="4413" y="21600"/>
                  </a:cubicBezTo>
                  <a:cubicBezTo>
                    <a:pt x="4413" y="21600"/>
                    <a:pt x="4366" y="21560"/>
                    <a:pt x="4366" y="21560"/>
                  </a:cubicBezTo>
                  <a:close/>
                  <a:moveTo>
                    <a:pt x="5806" y="80"/>
                  </a:moveTo>
                  <a:cubicBezTo>
                    <a:pt x="5806" y="40"/>
                    <a:pt x="5853" y="0"/>
                    <a:pt x="5899" y="0"/>
                  </a:cubicBezTo>
                  <a:cubicBezTo>
                    <a:pt x="6596" y="0"/>
                    <a:pt x="6596" y="0"/>
                    <a:pt x="6596" y="0"/>
                  </a:cubicBezTo>
                  <a:cubicBezTo>
                    <a:pt x="6643" y="0"/>
                    <a:pt x="6689" y="40"/>
                    <a:pt x="6689" y="80"/>
                  </a:cubicBezTo>
                  <a:cubicBezTo>
                    <a:pt x="6689" y="80"/>
                    <a:pt x="6643" y="120"/>
                    <a:pt x="6596" y="120"/>
                  </a:cubicBezTo>
                  <a:cubicBezTo>
                    <a:pt x="5899" y="120"/>
                    <a:pt x="5899" y="120"/>
                    <a:pt x="5899" y="120"/>
                  </a:cubicBezTo>
                  <a:cubicBezTo>
                    <a:pt x="5853" y="120"/>
                    <a:pt x="5806" y="80"/>
                    <a:pt x="5806" y="80"/>
                  </a:cubicBezTo>
                  <a:close/>
                  <a:moveTo>
                    <a:pt x="5806" y="21560"/>
                  </a:moveTo>
                  <a:cubicBezTo>
                    <a:pt x="5806" y="21520"/>
                    <a:pt x="5853" y="21480"/>
                    <a:pt x="5899" y="21480"/>
                  </a:cubicBezTo>
                  <a:cubicBezTo>
                    <a:pt x="6596" y="21480"/>
                    <a:pt x="6596" y="21480"/>
                    <a:pt x="6596" y="21480"/>
                  </a:cubicBezTo>
                  <a:cubicBezTo>
                    <a:pt x="6643" y="21480"/>
                    <a:pt x="6689" y="21520"/>
                    <a:pt x="6689" y="21560"/>
                  </a:cubicBezTo>
                  <a:cubicBezTo>
                    <a:pt x="6689" y="21560"/>
                    <a:pt x="6643" y="21600"/>
                    <a:pt x="6596" y="21600"/>
                  </a:cubicBezTo>
                  <a:cubicBezTo>
                    <a:pt x="5899" y="21600"/>
                    <a:pt x="5899" y="21600"/>
                    <a:pt x="5899" y="21600"/>
                  </a:cubicBezTo>
                  <a:cubicBezTo>
                    <a:pt x="5853" y="21600"/>
                    <a:pt x="5806" y="21560"/>
                    <a:pt x="5806" y="21560"/>
                  </a:cubicBezTo>
                  <a:close/>
                  <a:moveTo>
                    <a:pt x="7293" y="80"/>
                  </a:moveTo>
                  <a:cubicBezTo>
                    <a:pt x="7293" y="40"/>
                    <a:pt x="7293" y="0"/>
                    <a:pt x="7339" y="0"/>
                  </a:cubicBezTo>
                  <a:cubicBezTo>
                    <a:pt x="8083" y="0"/>
                    <a:pt x="8083" y="0"/>
                    <a:pt x="8083" y="0"/>
                  </a:cubicBezTo>
                  <a:cubicBezTo>
                    <a:pt x="8083" y="0"/>
                    <a:pt x="8129" y="40"/>
                    <a:pt x="8129" y="80"/>
                  </a:cubicBezTo>
                  <a:cubicBezTo>
                    <a:pt x="8129" y="80"/>
                    <a:pt x="8083" y="120"/>
                    <a:pt x="8083" y="120"/>
                  </a:cubicBezTo>
                  <a:cubicBezTo>
                    <a:pt x="7339" y="120"/>
                    <a:pt x="7339" y="120"/>
                    <a:pt x="7339" y="120"/>
                  </a:cubicBezTo>
                  <a:cubicBezTo>
                    <a:pt x="7293" y="120"/>
                    <a:pt x="7293" y="80"/>
                    <a:pt x="7293" y="80"/>
                  </a:cubicBezTo>
                  <a:close/>
                  <a:moveTo>
                    <a:pt x="7293" y="21560"/>
                  </a:moveTo>
                  <a:cubicBezTo>
                    <a:pt x="7293" y="21520"/>
                    <a:pt x="7293" y="21480"/>
                    <a:pt x="7339" y="21480"/>
                  </a:cubicBezTo>
                  <a:cubicBezTo>
                    <a:pt x="8083" y="21480"/>
                    <a:pt x="8083" y="21480"/>
                    <a:pt x="8083" y="21480"/>
                  </a:cubicBezTo>
                  <a:cubicBezTo>
                    <a:pt x="8083" y="21480"/>
                    <a:pt x="8129" y="21520"/>
                    <a:pt x="8129" y="21560"/>
                  </a:cubicBezTo>
                  <a:cubicBezTo>
                    <a:pt x="8129" y="21560"/>
                    <a:pt x="8083" y="21600"/>
                    <a:pt x="8083" y="21600"/>
                  </a:cubicBezTo>
                  <a:cubicBezTo>
                    <a:pt x="7339" y="21600"/>
                    <a:pt x="7339" y="21600"/>
                    <a:pt x="7339" y="21600"/>
                  </a:cubicBezTo>
                  <a:cubicBezTo>
                    <a:pt x="7293" y="21600"/>
                    <a:pt x="7293" y="21560"/>
                    <a:pt x="7293" y="21560"/>
                  </a:cubicBezTo>
                  <a:close/>
                  <a:moveTo>
                    <a:pt x="8733" y="80"/>
                  </a:moveTo>
                  <a:cubicBezTo>
                    <a:pt x="8733" y="40"/>
                    <a:pt x="8779" y="0"/>
                    <a:pt x="8779" y="0"/>
                  </a:cubicBezTo>
                  <a:cubicBezTo>
                    <a:pt x="9523" y="0"/>
                    <a:pt x="9523" y="0"/>
                    <a:pt x="9523" y="0"/>
                  </a:cubicBezTo>
                  <a:cubicBezTo>
                    <a:pt x="9569" y="0"/>
                    <a:pt x="9569" y="40"/>
                    <a:pt x="9569" y="80"/>
                  </a:cubicBezTo>
                  <a:cubicBezTo>
                    <a:pt x="9569" y="80"/>
                    <a:pt x="9569" y="120"/>
                    <a:pt x="9523" y="120"/>
                  </a:cubicBezTo>
                  <a:cubicBezTo>
                    <a:pt x="8779" y="120"/>
                    <a:pt x="8779" y="120"/>
                    <a:pt x="8779" y="120"/>
                  </a:cubicBezTo>
                  <a:cubicBezTo>
                    <a:pt x="8779" y="120"/>
                    <a:pt x="8733" y="80"/>
                    <a:pt x="8733" y="80"/>
                  </a:cubicBezTo>
                  <a:close/>
                  <a:moveTo>
                    <a:pt x="8733" y="21560"/>
                  </a:moveTo>
                  <a:cubicBezTo>
                    <a:pt x="8733" y="21520"/>
                    <a:pt x="8779" y="21480"/>
                    <a:pt x="8779" y="21480"/>
                  </a:cubicBezTo>
                  <a:cubicBezTo>
                    <a:pt x="9523" y="21480"/>
                    <a:pt x="9523" y="21480"/>
                    <a:pt x="9523" y="21480"/>
                  </a:cubicBezTo>
                  <a:cubicBezTo>
                    <a:pt x="9569" y="21480"/>
                    <a:pt x="9569" y="21520"/>
                    <a:pt x="9569" y="21560"/>
                  </a:cubicBezTo>
                  <a:cubicBezTo>
                    <a:pt x="9569" y="21560"/>
                    <a:pt x="9569" y="21600"/>
                    <a:pt x="9523" y="21600"/>
                  </a:cubicBezTo>
                  <a:cubicBezTo>
                    <a:pt x="8779" y="21600"/>
                    <a:pt x="8779" y="21600"/>
                    <a:pt x="8779" y="21600"/>
                  </a:cubicBezTo>
                  <a:cubicBezTo>
                    <a:pt x="8779" y="21600"/>
                    <a:pt x="8733" y="21560"/>
                    <a:pt x="8733" y="21560"/>
                  </a:cubicBezTo>
                  <a:close/>
                  <a:moveTo>
                    <a:pt x="10173" y="80"/>
                  </a:moveTo>
                  <a:cubicBezTo>
                    <a:pt x="10173" y="40"/>
                    <a:pt x="10219" y="0"/>
                    <a:pt x="10266" y="0"/>
                  </a:cubicBezTo>
                  <a:cubicBezTo>
                    <a:pt x="10963" y="0"/>
                    <a:pt x="10963" y="0"/>
                    <a:pt x="10963" y="0"/>
                  </a:cubicBezTo>
                  <a:cubicBezTo>
                    <a:pt x="11009" y="0"/>
                    <a:pt x="11055" y="40"/>
                    <a:pt x="11055" y="80"/>
                  </a:cubicBezTo>
                  <a:cubicBezTo>
                    <a:pt x="11055" y="80"/>
                    <a:pt x="11009" y="120"/>
                    <a:pt x="10963" y="120"/>
                  </a:cubicBezTo>
                  <a:cubicBezTo>
                    <a:pt x="10266" y="120"/>
                    <a:pt x="10266" y="120"/>
                    <a:pt x="10266" y="120"/>
                  </a:cubicBezTo>
                  <a:cubicBezTo>
                    <a:pt x="10219" y="120"/>
                    <a:pt x="10173" y="80"/>
                    <a:pt x="10173" y="80"/>
                  </a:cubicBezTo>
                  <a:close/>
                  <a:moveTo>
                    <a:pt x="10173" y="21560"/>
                  </a:moveTo>
                  <a:cubicBezTo>
                    <a:pt x="10173" y="21520"/>
                    <a:pt x="10219" y="21480"/>
                    <a:pt x="10266" y="21480"/>
                  </a:cubicBezTo>
                  <a:cubicBezTo>
                    <a:pt x="10963" y="21480"/>
                    <a:pt x="10963" y="21480"/>
                    <a:pt x="10963" y="21480"/>
                  </a:cubicBezTo>
                  <a:cubicBezTo>
                    <a:pt x="11009" y="21480"/>
                    <a:pt x="11055" y="21520"/>
                    <a:pt x="11055" y="21560"/>
                  </a:cubicBezTo>
                  <a:cubicBezTo>
                    <a:pt x="11055" y="21560"/>
                    <a:pt x="11009" y="21600"/>
                    <a:pt x="10963" y="21600"/>
                  </a:cubicBezTo>
                  <a:cubicBezTo>
                    <a:pt x="10266" y="21600"/>
                    <a:pt x="10266" y="21600"/>
                    <a:pt x="10266" y="21600"/>
                  </a:cubicBezTo>
                  <a:cubicBezTo>
                    <a:pt x="10219" y="21600"/>
                    <a:pt x="10173" y="21560"/>
                    <a:pt x="10173" y="21560"/>
                  </a:cubicBezTo>
                  <a:close/>
                  <a:moveTo>
                    <a:pt x="11659" y="80"/>
                  </a:moveTo>
                  <a:cubicBezTo>
                    <a:pt x="11659" y="40"/>
                    <a:pt x="11659" y="0"/>
                    <a:pt x="11706" y="0"/>
                  </a:cubicBezTo>
                  <a:cubicBezTo>
                    <a:pt x="12449" y="0"/>
                    <a:pt x="12449" y="0"/>
                    <a:pt x="12449" y="0"/>
                  </a:cubicBezTo>
                  <a:cubicBezTo>
                    <a:pt x="12449" y="0"/>
                    <a:pt x="12495" y="40"/>
                    <a:pt x="12495" y="80"/>
                  </a:cubicBezTo>
                  <a:cubicBezTo>
                    <a:pt x="12495" y="80"/>
                    <a:pt x="12449" y="120"/>
                    <a:pt x="12449" y="120"/>
                  </a:cubicBezTo>
                  <a:cubicBezTo>
                    <a:pt x="11706" y="120"/>
                    <a:pt x="11706" y="120"/>
                    <a:pt x="11706" y="120"/>
                  </a:cubicBezTo>
                  <a:cubicBezTo>
                    <a:pt x="11659" y="120"/>
                    <a:pt x="11659" y="80"/>
                    <a:pt x="11659" y="80"/>
                  </a:cubicBezTo>
                  <a:close/>
                  <a:moveTo>
                    <a:pt x="11659" y="21560"/>
                  </a:moveTo>
                  <a:cubicBezTo>
                    <a:pt x="11659" y="21520"/>
                    <a:pt x="11659" y="21480"/>
                    <a:pt x="11706" y="21480"/>
                  </a:cubicBezTo>
                  <a:cubicBezTo>
                    <a:pt x="12449" y="21480"/>
                    <a:pt x="12449" y="21480"/>
                    <a:pt x="12449" y="21480"/>
                  </a:cubicBezTo>
                  <a:cubicBezTo>
                    <a:pt x="12449" y="21480"/>
                    <a:pt x="12495" y="21520"/>
                    <a:pt x="12495" y="21560"/>
                  </a:cubicBezTo>
                  <a:cubicBezTo>
                    <a:pt x="12495" y="21560"/>
                    <a:pt x="12449" y="21600"/>
                    <a:pt x="12449" y="21600"/>
                  </a:cubicBezTo>
                  <a:cubicBezTo>
                    <a:pt x="11706" y="21600"/>
                    <a:pt x="11706" y="21600"/>
                    <a:pt x="11706" y="21600"/>
                  </a:cubicBezTo>
                  <a:cubicBezTo>
                    <a:pt x="11659" y="21600"/>
                    <a:pt x="11659" y="21560"/>
                    <a:pt x="11659" y="21560"/>
                  </a:cubicBezTo>
                  <a:close/>
                  <a:moveTo>
                    <a:pt x="13099" y="80"/>
                  </a:moveTo>
                  <a:cubicBezTo>
                    <a:pt x="13099" y="40"/>
                    <a:pt x="13146" y="0"/>
                    <a:pt x="13146" y="0"/>
                  </a:cubicBezTo>
                  <a:cubicBezTo>
                    <a:pt x="13889" y="0"/>
                    <a:pt x="13889" y="0"/>
                    <a:pt x="13889" y="0"/>
                  </a:cubicBezTo>
                  <a:cubicBezTo>
                    <a:pt x="13935" y="0"/>
                    <a:pt x="13935" y="40"/>
                    <a:pt x="13935" y="80"/>
                  </a:cubicBezTo>
                  <a:cubicBezTo>
                    <a:pt x="13935" y="80"/>
                    <a:pt x="13935" y="120"/>
                    <a:pt x="13889" y="120"/>
                  </a:cubicBezTo>
                  <a:cubicBezTo>
                    <a:pt x="13146" y="120"/>
                    <a:pt x="13146" y="120"/>
                    <a:pt x="13146" y="120"/>
                  </a:cubicBezTo>
                  <a:cubicBezTo>
                    <a:pt x="13146" y="120"/>
                    <a:pt x="13099" y="80"/>
                    <a:pt x="13099" y="80"/>
                  </a:cubicBezTo>
                  <a:close/>
                  <a:moveTo>
                    <a:pt x="13099" y="21560"/>
                  </a:moveTo>
                  <a:cubicBezTo>
                    <a:pt x="13099" y="21520"/>
                    <a:pt x="13146" y="21480"/>
                    <a:pt x="13146" y="21480"/>
                  </a:cubicBezTo>
                  <a:cubicBezTo>
                    <a:pt x="13889" y="21480"/>
                    <a:pt x="13889" y="21480"/>
                    <a:pt x="13889" y="21480"/>
                  </a:cubicBezTo>
                  <a:cubicBezTo>
                    <a:pt x="13935" y="21480"/>
                    <a:pt x="13935" y="21520"/>
                    <a:pt x="13935" y="21560"/>
                  </a:cubicBezTo>
                  <a:cubicBezTo>
                    <a:pt x="13935" y="21560"/>
                    <a:pt x="13935" y="21600"/>
                    <a:pt x="13889" y="21600"/>
                  </a:cubicBezTo>
                  <a:cubicBezTo>
                    <a:pt x="13146" y="21600"/>
                    <a:pt x="13146" y="21600"/>
                    <a:pt x="13146" y="21600"/>
                  </a:cubicBezTo>
                  <a:cubicBezTo>
                    <a:pt x="13146" y="21600"/>
                    <a:pt x="13099" y="21560"/>
                    <a:pt x="13099" y="21560"/>
                  </a:cubicBezTo>
                  <a:close/>
                  <a:moveTo>
                    <a:pt x="14539" y="80"/>
                  </a:moveTo>
                  <a:cubicBezTo>
                    <a:pt x="14539" y="40"/>
                    <a:pt x="14586" y="0"/>
                    <a:pt x="14632" y="0"/>
                  </a:cubicBezTo>
                  <a:cubicBezTo>
                    <a:pt x="15329" y="0"/>
                    <a:pt x="15329" y="0"/>
                    <a:pt x="15329" y="0"/>
                  </a:cubicBezTo>
                  <a:cubicBezTo>
                    <a:pt x="15375" y="0"/>
                    <a:pt x="15422" y="40"/>
                    <a:pt x="15422" y="80"/>
                  </a:cubicBezTo>
                  <a:cubicBezTo>
                    <a:pt x="15422" y="80"/>
                    <a:pt x="15375" y="120"/>
                    <a:pt x="15329" y="120"/>
                  </a:cubicBezTo>
                  <a:cubicBezTo>
                    <a:pt x="14632" y="120"/>
                    <a:pt x="14632" y="120"/>
                    <a:pt x="14632" y="120"/>
                  </a:cubicBezTo>
                  <a:cubicBezTo>
                    <a:pt x="14586" y="120"/>
                    <a:pt x="14539" y="80"/>
                    <a:pt x="14539" y="80"/>
                  </a:cubicBezTo>
                  <a:close/>
                  <a:moveTo>
                    <a:pt x="14539" y="21560"/>
                  </a:moveTo>
                  <a:cubicBezTo>
                    <a:pt x="14539" y="21520"/>
                    <a:pt x="14586" y="21480"/>
                    <a:pt x="14632" y="21480"/>
                  </a:cubicBezTo>
                  <a:cubicBezTo>
                    <a:pt x="15329" y="21480"/>
                    <a:pt x="15329" y="21480"/>
                    <a:pt x="15329" y="21480"/>
                  </a:cubicBezTo>
                  <a:cubicBezTo>
                    <a:pt x="15375" y="21480"/>
                    <a:pt x="15422" y="21520"/>
                    <a:pt x="15422" y="21560"/>
                  </a:cubicBezTo>
                  <a:cubicBezTo>
                    <a:pt x="15422" y="21560"/>
                    <a:pt x="15375" y="21600"/>
                    <a:pt x="15329" y="21600"/>
                  </a:cubicBezTo>
                  <a:cubicBezTo>
                    <a:pt x="14632" y="21600"/>
                    <a:pt x="14632" y="21600"/>
                    <a:pt x="14632" y="21600"/>
                  </a:cubicBezTo>
                  <a:cubicBezTo>
                    <a:pt x="14586" y="21600"/>
                    <a:pt x="14539" y="21560"/>
                    <a:pt x="14539" y="21560"/>
                  </a:cubicBezTo>
                  <a:close/>
                  <a:moveTo>
                    <a:pt x="16026" y="80"/>
                  </a:moveTo>
                  <a:cubicBezTo>
                    <a:pt x="16026" y="40"/>
                    <a:pt x="16026" y="0"/>
                    <a:pt x="16072" y="0"/>
                  </a:cubicBezTo>
                  <a:cubicBezTo>
                    <a:pt x="16815" y="0"/>
                    <a:pt x="16815" y="0"/>
                    <a:pt x="16815" y="0"/>
                  </a:cubicBezTo>
                  <a:cubicBezTo>
                    <a:pt x="16815" y="0"/>
                    <a:pt x="16862" y="40"/>
                    <a:pt x="16862" y="80"/>
                  </a:cubicBezTo>
                  <a:cubicBezTo>
                    <a:pt x="16862" y="80"/>
                    <a:pt x="16815" y="120"/>
                    <a:pt x="16815" y="120"/>
                  </a:cubicBezTo>
                  <a:cubicBezTo>
                    <a:pt x="16072" y="120"/>
                    <a:pt x="16072" y="120"/>
                    <a:pt x="16072" y="120"/>
                  </a:cubicBezTo>
                  <a:cubicBezTo>
                    <a:pt x="16026" y="120"/>
                    <a:pt x="16026" y="80"/>
                    <a:pt x="16026" y="80"/>
                  </a:cubicBezTo>
                  <a:close/>
                  <a:moveTo>
                    <a:pt x="16026" y="21560"/>
                  </a:moveTo>
                  <a:cubicBezTo>
                    <a:pt x="16026" y="21520"/>
                    <a:pt x="16026" y="21480"/>
                    <a:pt x="16072" y="21480"/>
                  </a:cubicBezTo>
                  <a:cubicBezTo>
                    <a:pt x="16815" y="21480"/>
                    <a:pt x="16815" y="21480"/>
                    <a:pt x="16815" y="21480"/>
                  </a:cubicBezTo>
                  <a:cubicBezTo>
                    <a:pt x="16815" y="21480"/>
                    <a:pt x="16862" y="21520"/>
                    <a:pt x="16862" y="21560"/>
                  </a:cubicBezTo>
                  <a:cubicBezTo>
                    <a:pt x="16862" y="21560"/>
                    <a:pt x="16815" y="21600"/>
                    <a:pt x="16815" y="21600"/>
                  </a:cubicBezTo>
                  <a:cubicBezTo>
                    <a:pt x="16072" y="21600"/>
                    <a:pt x="16072" y="21600"/>
                    <a:pt x="16072" y="21600"/>
                  </a:cubicBezTo>
                  <a:cubicBezTo>
                    <a:pt x="16026" y="21600"/>
                    <a:pt x="16026" y="21560"/>
                    <a:pt x="16026" y="21560"/>
                  </a:cubicBezTo>
                  <a:close/>
                  <a:moveTo>
                    <a:pt x="17466" y="80"/>
                  </a:moveTo>
                  <a:cubicBezTo>
                    <a:pt x="17466" y="40"/>
                    <a:pt x="17466" y="0"/>
                    <a:pt x="17512" y="0"/>
                  </a:cubicBezTo>
                  <a:cubicBezTo>
                    <a:pt x="18255" y="0"/>
                    <a:pt x="18255" y="0"/>
                    <a:pt x="18255" y="0"/>
                  </a:cubicBezTo>
                  <a:cubicBezTo>
                    <a:pt x="18302" y="0"/>
                    <a:pt x="18302" y="40"/>
                    <a:pt x="18302" y="80"/>
                  </a:cubicBezTo>
                  <a:cubicBezTo>
                    <a:pt x="18302" y="80"/>
                    <a:pt x="18302" y="120"/>
                    <a:pt x="18255" y="120"/>
                  </a:cubicBezTo>
                  <a:cubicBezTo>
                    <a:pt x="17512" y="120"/>
                    <a:pt x="17512" y="120"/>
                    <a:pt x="17512" y="120"/>
                  </a:cubicBezTo>
                  <a:cubicBezTo>
                    <a:pt x="17466" y="120"/>
                    <a:pt x="17466" y="80"/>
                    <a:pt x="17466" y="80"/>
                  </a:cubicBezTo>
                  <a:close/>
                  <a:moveTo>
                    <a:pt x="17466" y="21560"/>
                  </a:moveTo>
                  <a:cubicBezTo>
                    <a:pt x="17466" y="21520"/>
                    <a:pt x="17512" y="21480"/>
                    <a:pt x="17512" y="21480"/>
                  </a:cubicBezTo>
                  <a:cubicBezTo>
                    <a:pt x="18255" y="21480"/>
                    <a:pt x="18255" y="21480"/>
                    <a:pt x="18255" y="21480"/>
                  </a:cubicBezTo>
                  <a:cubicBezTo>
                    <a:pt x="18302" y="21480"/>
                    <a:pt x="18302" y="21520"/>
                    <a:pt x="18302" y="21560"/>
                  </a:cubicBezTo>
                  <a:cubicBezTo>
                    <a:pt x="18302" y="21560"/>
                    <a:pt x="18302" y="21600"/>
                    <a:pt x="18255" y="21600"/>
                  </a:cubicBezTo>
                  <a:cubicBezTo>
                    <a:pt x="17512" y="21600"/>
                    <a:pt x="17512" y="21600"/>
                    <a:pt x="17512" y="21600"/>
                  </a:cubicBezTo>
                  <a:cubicBezTo>
                    <a:pt x="17512" y="21600"/>
                    <a:pt x="17466" y="21560"/>
                    <a:pt x="17466" y="21560"/>
                  </a:cubicBezTo>
                  <a:close/>
                  <a:moveTo>
                    <a:pt x="18906" y="80"/>
                  </a:moveTo>
                  <a:cubicBezTo>
                    <a:pt x="18906" y="40"/>
                    <a:pt x="18952" y="0"/>
                    <a:pt x="18999" y="0"/>
                  </a:cubicBezTo>
                  <a:cubicBezTo>
                    <a:pt x="19417" y="0"/>
                    <a:pt x="19417" y="0"/>
                    <a:pt x="19417" y="0"/>
                  </a:cubicBezTo>
                  <a:cubicBezTo>
                    <a:pt x="19510" y="0"/>
                    <a:pt x="19603" y="0"/>
                    <a:pt x="19695" y="40"/>
                  </a:cubicBezTo>
                  <a:cubicBezTo>
                    <a:pt x="19742" y="40"/>
                    <a:pt x="19788" y="40"/>
                    <a:pt x="19742" y="80"/>
                  </a:cubicBezTo>
                  <a:cubicBezTo>
                    <a:pt x="19742" y="120"/>
                    <a:pt x="19742" y="120"/>
                    <a:pt x="19695" y="120"/>
                  </a:cubicBezTo>
                  <a:cubicBezTo>
                    <a:pt x="19603" y="120"/>
                    <a:pt x="19510" y="120"/>
                    <a:pt x="19417" y="120"/>
                  </a:cubicBezTo>
                  <a:cubicBezTo>
                    <a:pt x="18999" y="120"/>
                    <a:pt x="18999" y="120"/>
                    <a:pt x="18999" y="120"/>
                  </a:cubicBezTo>
                  <a:cubicBezTo>
                    <a:pt x="18952" y="120"/>
                    <a:pt x="18906" y="80"/>
                    <a:pt x="18906" y="80"/>
                  </a:cubicBezTo>
                  <a:close/>
                  <a:moveTo>
                    <a:pt x="18906" y="21560"/>
                  </a:moveTo>
                  <a:cubicBezTo>
                    <a:pt x="18906" y="21520"/>
                    <a:pt x="18952" y="21480"/>
                    <a:pt x="18999" y="21480"/>
                  </a:cubicBezTo>
                  <a:cubicBezTo>
                    <a:pt x="19417" y="21480"/>
                    <a:pt x="19417" y="21480"/>
                    <a:pt x="19417" y="21480"/>
                  </a:cubicBezTo>
                  <a:cubicBezTo>
                    <a:pt x="19510" y="21480"/>
                    <a:pt x="19603" y="21480"/>
                    <a:pt x="19695" y="21480"/>
                  </a:cubicBezTo>
                  <a:cubicBezTo>
                    <a:pt x="19742" y="21480"/>
                    <a:pt x="19742" y="21480"/>
                    <a:pt x="19788" y="21520"/>
                  </a:cubicBezTo>
                  <a:cubicBezTo>
                    <a:pt x="19788" y="21560"/>
                    <a:pt x="19742" y="21560"/>
                    <a:pt x="19695" y="21600"/>
                  </a:cubicBezTo>
                  <a:cubicBezTo>
                    <a:pt x="19603" y="21600"/>
                    <a:pt x="19510" y="21600"/>
                    <a:pt x="19417" y="21600"/>
                  </a:cubicBezTo>
                  <a:cubicBezTo>
                    <a:pt x="18999" y="21600"/>
                    <a:pt x="18999" y="21600"/>
                    <a:pt x="18999" y="21600"/>
                  </a:cubicBezTo>
                  <a:cubicBezTo>
                    <a:pt x="18952" y="21600"/>
                    <a:pt x="18906" y="21560"/>
                    <a:pt x="18906" y="21560"/>
                  </a:cubicBezTo>
                  <a:close/>
                  <a:moveTo>
                    <a:pt x="20346" y="279"/>
                  </a:moveTo>
                  <a:cubicBezTo>
                    <a:pt x="20346" y="239"/>
                    <a:pt x="20346" y="239"/>
                    <a:pt x="20346" y="239"/>
                  </a:cubicBezTo>
                  <a:cubicBezTo>
                    <a:pt x="20346" y="199"/>
                    <a:pt x="20392" y="199"/>
                    <a:pt x="20439" y="199"/>
                  </a:cubicBezTo>
                  <a:cubicBezTo>
                    <a:pt x="20625" y="319"/>
                    <a:pt x="20857" y="438"/>
                    <a:pt x="20996" y="598"/>
                  </a:cubicBezTo>
                  <a:cubicBezTo>
                    <a:pt x="21043" y="638"/>
                    <a:pt x="21043" y="638"/>
                    <a:pt x="20996" y="677"/>
                  </a:cubicBezTo>
                  <a:cubicBezTo>
                    <a:pt x="20996" y="677"/>
                    <a:pt x="20950" y="677"/>
                    <a:pt x="20950" y="677"/>
                  </a:cubicBezTo>
                  <a:cubicBezTo>
                    <a:pt x="20764" y="518"/>
                    <a:pt x="20578" y="399"/>
                    <a:pt x="20346" y="319"/>
                  </a:cubicBezTo>
                  <a:cubicBezTo>
                    <a:pt x="20346" y="319"/>
                    <a:pt x="20346" y="279"/>
                    <a:pt x="20346" y="279"/>
                  </a:cubicBezTo>
                  <a:close/>
                  <a:moveTo>
                    <a:pt x="20346" y="21361"/>
                  </a:moveTo>
                  <a:cubicBezTo>
                    <a:pt x="20346" y="21321"/>
                    <a:pt x="20346" y="21321"/>
                    <a:pt x="20392" y="21281"/>
                  </a:cubicBezTo>
                  <a:cubicBezTo>
                    <a:pt x="20578" y="21201"/>
                    <a:pt x="20764" y="21082"/>
                    <a:pt x="20950" y="20923"/>
                  </a:cubicBezTo>
                  <a:cubicBezTo>
                    <a:pt x="20950" y="20923"/>
                    <a:pt x="20996" y="20923"/>
                    <a:pt x="20996" y="20923"/>
                  </a:cubicBezTo>
                  <a:cubicBezTo>
                    <a:pt x="21043" y="20962"/>
                    <a:pt x="21043" y="21002"/>
                    <a:pt x="21043" y="21002"/>
                  </a:cubicBezTo>
                  <a:cubicBezTo>
                    <a:pt x="20857" y="21162"/>
                    <a:pt x="20671" y="21281"/>
                    <a:pt x="20439" y="21401"/>
                  </a:cubicBezTo>
                  <a:cubicBezTo>
                    <a:pt x="20392" y="21401"/>
                    <a:pt x="20346" y="21401"/>
                    <a:pt x="20346" y="21361"/>
                  </a:cubicBezTo>
                  <a:close/>
                  <a:moveTo>
                    <a:pt x="21321" y="1156"/>
                  </a:moveTo>
                  <a:cubicBezTo>
                    <a:pt x="21321" y="1116"/>
                    <a:pt x="21321" y="1116"/>
                    <a:pt x="21368" y="1116"/>
                  </a:cubicBezTo>
                  <a:cubicBezTo>
                    <a:pt x="21368" y="1076"/>
                    <a:pt x="21414" y="1116"/>
                    <a:pt x="21414" y="1116"/>
                  </a:cubicBezTo>
                  <a:cubicBezTo>
                    <a:pt x="21554" y="1315"/>
                    <a:pt x="21600" y="1554"/>
                    <a:pt x="21600" y="1754"/>
                  </a:cubicBezTo>
                  <a:cubicBezTo>
                    <a:pt x="21600" y="1793"/>
                    <a:pt x="21600" y="1793"/>
                    <a:pt x="21554" y="1793"/>
                  </a:cubicBezTo>
                  <a:cubicBezTo>
                    <a:pt x="21507" y="1793"/>
                    <a:pt x="21507" y="1793"/>
                    <a:pt x="21507" y="1754"/>
                  </a:cubicBezTo>
                  <a:cubicBezTo>
                    <a:pt x="21461" y="1554"/>
                    <a:pt x="21414" y="1355"/>
                    <a:pt x="21321" y="1156"/>
                  </a:cubicBezTo>
                  <a:close/>
                  <a:moveTo>
                    <a:pt x="21321" y="20444"/>
                  </a:moveTo>
                  <a:cubicBezTo>
                    <a:pt x="21321" y="20444"/>
                    <a:pt x="21321" y="20444"/>
                    <a:pt x="21321" y="20444"/>
                  </a:cubicBezTo>
                  <a:cubicBezTo>
                    <a:pt x="21414" y="20245"/>
                    <a:pt x="21461" y="20046"/>
                    <a:pt x="21507" y="19846"/>
                  </a:cubicBezTo>
                  <a:cubicBezTo>
                    <a:pt x="21507" y="19807"/>
                    <a:pt x="21507" y="19807"/>
                    <a:pt x="21554" y="19807"/>
                  </a:cubicBezTo>
                  <a:cubicBezTo>
                    <a:pt x="21600" y="19807"/>
                    <a:pt x="21600" y="19846"/>
                    <a:pt x="21600" y="19846"/>
                  </a:cubicBezTo>
                  <a:cubicBezTo>
                    <a:pt x="21600" y="20086"/>
                    <a:pt x="21554" y="20285"/>
                    <a:pt x="21414" y="20484"/>
                  </a:cubicBezTo>
                  <a:cubicBezTo>
                    <a:pt x="21414" y="20484"/>
                    <a:pt x="21368" y="20524"/>
                    <a:pt x="21368" y="20484"/>
                  </a:cubicBezTo>
                  <a:cubicBezTo>
                    <a:pt x="21321" y="20484"/>
                    <a:pt x="21321" y="20484"/>
                    <a:pt x="21321" y="20444"/>
                  </a:cubicBezTo>
                  <a:close/>
                  <a:moveTo>
                    <a:pt x="21507" y="19209"/>
                  </a:moveTo>
                  <a:cubicBezTo>
                    <a:pt x="21507" y="18611"/>
                    <a:pt x="21507" y="18611"/>
                    <a:pt x="21507" y="18611"/>
                  </a:cubicBezTo>
                  <a:cubicBezTo>
                    <a:pt x="21507" y="18571"/>
                    <a:pt x="21507" y="18571"/>
                    <a:pt x="21554" y="18571"/>
                  </a:cubicBezTo>
                  <a:cubicBezTo>
                    <a:pt x="21600" y="18571"/>
                    <a:pt x="21600" y="18571"/>
                    <a:pt x="21600" y="18611"/>
                  </a:cubicBezTo>
                  <a:cubicBezTo>
                    <a:pt x="21600" y="19209"/>
                    <a:pt x="21600" y="19209"/>
                    <a:pt x="21600" y="19209"/>
                  </a:cubicBezTo>
                  <a:cubicBezTo>
                    <a:pt x="21600" y="19249"/>
                    <a:pt x="21600" y="19289"/>
                    <a:pt x="21554" y="19289"/>
                  </a:cubicBezTo>
                  <a:cubicBezTo>
                    <a:pt x="21507" y="19289"/>
                    <a:pt x="21507" y="19249"/>
                    <a:pt x="21507" y="19209"/>
                  </a:cubicBezTo>
                  <a:close/>
                  <a:moveTo>
                    <a:pt x="21507" y="17973"/>
                  </a:moveTo>
                  <a:cubicBezTo>
                    <a:pt x="21507" y="17336"/>
                    <a:pt x="21507" y="17336"/>
                    <a:pt x="21507" y="17336"/>
                  </a:cubicBezTo>
                  <a:cubicBezTo>
                    <a:pt x="21507" y="17336"/>
                    <a:pt x="21507" y="17296"/>
                    <a:pt x="21554" y="17296"/>
                  </a:cubicBezTo>
                  <a:cubicBezTo>
                    <a:pt x="21600" y="17296"/>
                    <a:pt x="21600" y="17336"/>
                    <a:pt x="21600" y="17336"/>
                  </a:cubicBezTo>
                  <a:cubicBezTo>
                    <a:pt x="21600" y="17973"/>
                    <a:pt x="21600" y="17973"/>
                    <a:pt x="21600" y="17973"/>
                  </a:cubicBezTo>
                  <a:cubicBezTo>
                    <a:pt x="21600" y="18013"/>
                    <a:pt x="21600" y="18013"/>
                    <a:pt x="21554" y="18013"/>
                  </a:cubicBezTo>
                  <a:cubicBezTo>
                    <a:pt x="21507" y="18013"/>
                    <a:pt x="21507" y="18013"/>
                    <a:pt x="21507" y="17973"/>
                  </a:cubicBezTo>
                  <a:close/>
                  <a:moveTo>
                    <a:pt x="21507" y="16738"/>
                  </a:moveTo>
                  <a:cubicBezTo>
                    <a:pt x="21507" y="16100"/>
                    <a:pt x="21507" y="16100"/>
                    <a:pt x="21507" y="16100"/>
                  </a:cubicBezTo>
                  <a:cubicBezTo>
                    <a:pt x="21507" y="16061"/>
                    <a:pt x="21507" y="16061"/>
                    <a:pt x="21554" y="16061"/>
                  </a:cubicBezTo>
                  <a:cubicBezTo>
                    <a:pt x="21600" y="16061"/>
                    <a:pt x="21600" y="16061"/>
                    <a:pt x="21600" y="16100"/>
                  </a:cubicBezTo>
                  <a:cubicBezTo>
                    <a:pt x="21600" y="16738"/>
                    <a:pt x="21600" y="16738"/>
                    <a:pt x="21600" y="16738"/>
                  </a:cubicBezTo>
                  <a:cubicBezTo>
                    <a:pt x="21600" y="16778"/>
                    <a:pt x="21600" y="16778"/>
                    <a:pt x="21554" y="16778"/>
                  </a:cubicBezTo>
                  <a:cubicBezTo>
                    <a:pt x="21507" y="16778"/>
                    <a:pt x="21507" y="16778"/>
                    <a:pt x="21507" y="16738"/>
                  </a:cubicBezTo>
                  <a:close/>
                  <a:moveTo>
                    <a:pt x="21507" y="15503"/>
                  </a:moveTo>
                  <a:cubicBezTo>
                    <a:pt x="21507" y="14865"/>
                    <a:pt x="21507" y="14865"/>
                    <a:pt x="21507" y="14865"/>
                  </a:cubicBezTo>
                  <a:cubicBezTo>
                    <a:pt x="21507" y="14825"/>
                    <a:pt x="21507" y="14825"/>
                    <a:pt x="21554" y="14825"/>
                  </a:cubicBezTo>
                  <a:cubicBezTo>
                    <a:pt x="21600" y="14825"/>
                    <a:pt x="21600" y="14825"/>
                    <a:pt x="21600" y="14865"/>
                  </a:cubicBezTo>
                  <a:cubicBezTo>
                    <a:pt x="21600" y="15503"/>
                    <a:pt x="21600" y="15503"/>
                    <a:pt x="21600" y="15503"/>
                  </a:cubicBezTo>
                  <a:cubicBezTo>
                    <a:pt x="21600" y="15503"/>
                    <a:pt x="21600" y="15542"/>
                    <a:pt x="21554" y="15542"/>
                  </a:cubicBezTo>
                  <a:cubicBezTo>
                    <a:pt x="21507" y="15542"/>
                    <a:pt x="21507" y="15503"/>
                    <a:pt x="21507" y="15503"/>
                  </a:cubicBezTo>
                  <a:close/>
                  <a:moveTo>
                    <a:pt x="21507" y="14227"/>
                  </a:moveTo>
                  <a:cubicBezTo>
                    <a:pt x="21507" y="13630"/>
                    <a:pt x="21507" y="13630"/>
                    <a:pt x="21507" y="13630"/>
                  </a:cubicBezTo>
                  <a:cubicBezTo>
                    <a:pt x="21507" y="13590"/>
                    <a:pt x="21507" y="13550"/>
                    <a:pt x="21554" y="13550"/>
                  </a:cubicBezTo>
                  <a:cubicBezTo>
                    <a:pt x="21600" y="13550"/>
                    <a:pt x="21600" y="13590"/>
                    <a:pt x="21600" y="13630"/>
                  </a:cubicBezTo>
                  <a:cubicBezTo>
                    <a:pt x="21600" y="14227"/>
                    <a:pt x="21600" y="14227"/>
                    <a:pt x="21600" y="14227"/>
                  </a:cubicBezTo>
                  <a:cubicBezTo>
                    <a:pt x="21600" y="14267"/>
                    <a:pt x="21600" y="14267"/>
                    <a:pt x="21554" y="14267"/>
                  </a:cubicBezTo>
                  <a:cubicBezTo>
                    <a:pt x="21507" y="14267"/>
                    <a:pt x="21507" y="14267"/>
                    <a:pt x="21507" y="14227"/>
                  </a:cubicBezTo>
                  <a:close/>
                  <a:moveTo>
                    <a:pt x="21507" y="12992"/>
                  </a:moveTo>
                  <a:cubicBezTo>
                    <a:pt x="21507" y="12354"/>
                    <a:pt x="21507" y="12354"/>
                    <a:pt x="21507" y="12354"/>
                  </a:cubicBezTo>
                  <a:cubicBezTo>
                    <a:pt x="21507" y="12314"/>
                    <a:pt x="21507" y="12314"/>
                    <a:pt x="21554" y="12314"/>
                  </a:cubicBezTo>
                  <a:cubicBezTo>
                    <a:pt x="21600" y="12314"/>
                    <a:pt x="21600" y="12314"/>
                    <a:pt x="21600" y="12354"/>
                  </a:cubicBezTo>
                  <a:cubicBezTo>
                    <a:pt x="21600" y="12992"/>
                    <a:pt x="21600" y="12992"/>
                    <a:pt x="21600" y="12992"/>
                  </a:cubicBezTo>
                  <a:cubicBezTo>
                    <a:pt x="21600" y="13032"/>
                    <a:pt x="21600" y="13032"/>
                    <a:pt x="21554" y="13032"/>
                  </a:cubicBezTo>
                  <a:cubicBezTo>
                    <a:pt x="21507" y="13032"/>
                    <a:pt x="21507" y="13032"/>
                    <a:pt x="21507" y="12992"/>
                  </a:cubicBezTo>
                  <a:close/>
                  <a:moveTo>
                    <a:pt x="21507" y="11756"/>
                  </a:moveTo>
                  <a:cubicBezTo>
                    <a:pt x="21507" y="11119"/>
                    <a:pt x="21507" y="11119"/>
                    <a:pt x="21507" y="11119"/>
                  </a:cubicBezTo>
                  <a:cubicBezTo>
                    <a:pt x="21507" y="11079"/>
                    <a:pt x="21507" y="11079"/>
                    <a:pt x="21554" y="11079"/>
                  </a:cubicBezTo>
                  <a:cubicBezTo>
                    <a:pt x="21600" y="11079"/>
                    <a:pt x="21600" y="11079"/>
                    <a:pt x="21600" y="11119"/>
                  </a:cubicBezTo>
                  <a:cubicBezTo>
                    <a:pt x="21600" y="11756"/>
                    <a:pt x="21600" y="11756"/>
                    <a:pt x="21600" y="11756"/>
                  </a:cubicBezTo>
                  <a:cubicBezTo>
                    <a:pt x="21600" y="11756"/>
                    <a:pt x="21600" y="11796"/>
                    <a:pt x="21554" y="11796"/>
                  </a:cubicBezTo>
                  <a:cubicBezTo>
                    <a:pt x="21507" y="11796"/>
                    <a:pt x="21507" y="11756"/>
                    <a:pt x="21507" y="11756"/>
                  </a:cubicBezTo>
                  <a:close/>
                  <a:moveTo>
                    <a:pt x="21507" y="10481"/>
                  </a:moveTo>
                  <a:cubicBezTo>
                    <a:pt x="21507" y="9883"/>
                    <a:pt x="21507" y="9883"/>
                    <a:pt x="21507" y="9883"/>
                  </a:cubicBezTo>
                  <a:cubicBezTo>
                    <a:pt x="21507" y="9844"/>
                    <a:pt x="21507" y="9804"/>
                    <a:pt x="21554" y="9804"/>
                  </a:cubicBezTo>
                  <a:cubicBezTo>
                    <a:pt x="21600" y="9804"/>
                    <a:pt x="21600" y="9844"/>
                    <a:pt x="21600" y="9883"/>
                  </a:cubicBezTo>
                  <a:cubicBezTo>
                    <a:pt x="21600" y="10481"/>
                    <a:pt x="21600" y="10481"/>
                    <a:pt x="21600" y="10481"/>
                  </a:cubicBezTo>
                  <a:cubicBezTo>
                    <a:pt x="21600" y="10521"/>
                    <a:pt x="21600" y="10561"/>
                    <a:pt x="21554" y="10561"/>
                  </a:cubicBezTo>
                  <a:cubicBezTo>
                    <a:pt x="21507" y="10561"/>
                    <a:pt x="21507" y="10521"/>
                    <a:pt x="21507" y="10481"/>
                  </a:cubicBezTo>
                  <a:close/>
                  <a:moveTo>
                    <a:pt x="21507" y="9246"/>
                  </a:moveTo>
                  <a:cubicBezTo>
                    <a:pt x="21507" y="8608"/>
                    <a:pt x="21507" y="8608"/>
                    <a:pt x="21507" y="8608"/>
                  </a:cubicBezTo>
                  <a:cubicBezTo>
                    <a:pt x="21507" y="8608"/>
                    <a:pt x="21507" y="8568"/>
                    <a:pt x="21554" y="8568"/>
                  </a:cubicBezTo>
                  <a:cubicBezTo>
                    <a:pt x="21600" y="8568"/>
                    <a:pt x="21600" y="8608"/>
                    <a:pt x="21600" y="8608"/>
                  </a:cubicBezTo>
                  <a:cubicBezTo>
                    <a:pt x="21600" y="9246"/>
                    <a:pt x="21600" y="9246"/>
                    <a:pt x="21600" y="9246"/>
                  </a:cubicBezTo>
                  <a:cubicBezTo>
                    <a:pt x="21600" y="9286"/>
                    <a:pt x="21600" y="9286"/>
                    <a:pt x="21554" y="9286"/>
                  </a:cubicBezTo>
                  <a:cubicBezTo>
                    <a:pt x="21507" y="9286"/>
                    <a:pt x="21507" y="9286"/>
                    <a:pt x="21507" y="9246"/>
                  </a:cubicBezTo>
                  <a:close/>
                  <a:moveTo>
                    <a:pt x="21507" y="8010"/>
                  </a:moveTo>
                  <a:cubicBezTo>
                    <a:pt x="21507" y="7373"/>
                    <a:pt x="21507" y="7373"/>
                    <a:pt x="21507" y="7373"/>
                  </a:cubicBezTo>
                  <a:cubicBezTo>
                    <a:pt x="21507" y="7333"/>
                    <a:pt x="21507" y="7333"/>
                    <a:pt x="21554" y="7333"/>
                  </a:cubicBezTo>
                  <a:cubicBezTo>
                    <a:pt x="21600" y="7333"/>
                    <a:pt x="21600" y="7333"/>
                    <a:pt x="21600" y="7373"/>
                  </a:cubicBezTo>
                  <a:cubicBezTo>
                    <a:pt x="21600" y="8010"/>
                    <a:pt x="21600" y="8010"/>
                    <a:pt x="21600" y="8010"/>
                  </a:cubicBezTo>
                  <a:cubicBezTo>
                    <a:pt x="21600" y="8010"/>
                    <a:pt x="21600" y="8050"/>
                    <a:pt x="21554" y="8050"/>
                  </a:cubicBezTo>
                  <a:cubicBezTo>
                    <a:pt x="21507" y="8050"/>
                    <a:pt x="21507" y="8010"/>
                    <a:pt x="21507" y="8010"/>
                  </a:cubicBezTo>
                  <a:close/>
                  <a:moveTo>
                    <a:pt x="21507" y="6735"/>
                  </a:moveTo>
                  <a:cubicBezTo>
                    <a:pt x="21507" y="6137"/>
                    <a:pt x="21507" y="6137"/>
                    <a:pt x="21507" y="6137"/>
                  </a:cubicBezTo>
                  <a:cubicBezTo>
                    <a:pt x="21507" y="6097"/>
                    <a:pt x="21507" y="6058"/>
                    <a:pt x="21554" y="6058"/>
                  </a:cubicBezTo>
                  <a:cubicBezTo>
                    <a:pt x="21600" y="6058"/>
                    <a:pt x="21600" y="6097"/>
                    <a:pt x="21600" y="6137"/>
                  </a:cubicBezTo>
                  <a:cubicBezTo>
                    <a:pt x="21600" y="6735"/>
                    <a:pt x="21600" y="6735"/>
                    <a:pt x="21600" y="6735"/>
                  </a:cubicBezTo>
                  <a:cubicBezTo>
                    <a:pt x="21600" y="6775"/>
                    <a:pt x="21600" y="6815"/>
                    <a:pt x="21554" y="6815"/>
                  </a:cubicBezTo>
                  <a:cubicBezTo>
                    <a:pt x="21507" y="6815"/>
                    <a:pt x="21507" y="6775"/>
                    <a:pt x="21507" y="6735"/>
                  </a:cubicBezTo>
                  <a:close/>
                  <a:moveTo>
                    <a:pt x="21507" y="5500"/>
                  </a:moveTo>
                  <a:cubicBezTo>
                    <a:pt x="21507" y="4862"/>
                    <a:pt x="21507" y="4862"/>
                    <a:pt x="21507" y="4862"/>
                  </a:cubicBezTo>
                  <a:cubicBezTo>
                    <a:pt x="21507" y="4862"/>
                    <a:pt x="21507" y="4822"/>
                    <a:pt x="21554" y="4822"/>
                  </a:cubicBezTo>
                  <a:cubicBezTo>
                    <a:pt x="21600" y="4822"/>
                    <a:pt x="21600" y="4862"/>
                    <a:pt x="21600" y="4862"/>
                  </a:cubicBezTo>
                  <a:cubicBezTo>
                    <a:pt x="21600" y="5500"/>
                    <a:pt x="21600" y="5500"/>
                    <a:pt x="21600" y="5500"/>
                  </a:cubicBezTo>
                  <a:cubicBezTo>
                    <a:pt x="21600" y="5539"/>
                    <a:pt x="21600" y="5539"/>
                    <a:pt x="21554" y="5539"/>
                  </a:cubicBezTo>
                  <a:cubicBezTo>
                    <a:pt x="21507" y="5539"/>
                    <a:pt x="21507" y="5539"/>
                    <a:pt x="21507" y="5500"/>
                  </a:cubicBezTo>
                  <a:close/>
                  <a:moveTo>
                    <a:pt x="21507" y="4264"/>
                  </a:moveTo>
                  <a:cubicBezTo>
                    <a:pt x="21507" y="3627"/>
                    <a:pt x="21507" y="3627"/>
                    <a:pt x="21507" y="3627"/>
                  </a:cubicBezTo>
                  <a:cubicBezTo>
                    <a:pt x="21507" y="3587"/>
                    <a:pt x="21507" y="3587"/>
                    <a:pt x="21554" y="3587"/>
                  </a:cubicBezTo>
                  <a:cubicBezTo>
                    <a:pt x="21600" y="3587"/>
                    <a:pt x="21600" y="3587"/>
                    <a:pt x="21600" y="3627"/>
                  </a:cubicBezTo>
                  <a:cubicBezTo>
                    <a:pt x="21600" y="4264"/>
                    <a:pt x="21600" y="4264"/>
                    <a:pt x="21600" y="4264"/>
                  </a:cubicBezTo>
                  <a:cubicBezTo>
                    <a:pt x="21600" y="4264"/>
                    <a:pt x="21600" y="4304"/>
                    <a:pt x="21554" y="4304"/>
                  </a:cubicBezTo>
                  <a:cubicBezTo>
                    <a:pt x="21507" y="4304"/>
                    <a:pt x="21507" y="4264"/>
                    <a:pt x="21507" y="4264"/>
                  </a:cubicBezTo>
                  <a:close/>
                  <a:moveTo>
                    <a:pt x="21507" y="2989"/>
                  </a:moveTo>
                  <a:cubicBezTo>
                    <a:pt x="21507" y="2391"/>
                    <a:pt x="21507" y="2391"/>
                    <a:pt x="21507" y="2391"/>
                  </a:cubicBezTo>
                  <a:cubicBezTo>
                    <a:pt x="21507" y="2351"/>
                    <a:pt x="21507" y="2311"/>
                    <a:pt x="21554" y="2311"/>
                  </a:cubicBezTo>
                  <a:cubicBezTo>
                    <a:pt x="21600" y="2311"/>
                    <a:pt x="21600" y="2351"/>
                    <a:pt x="21600" y="2391"/>
                  </a:cubicBezTo>
                  <a:cubicBezTo>
                    <a:pt x="21600" y="2989"/>
                    <a:pt x="21600" y="2989"/>
                    <a:pt x="21600" y="2989"/>
                  </a:cubicBezTo>
                  <a:cubicBezTo>
                    <a:pt x="21600" y="3029"/>
                    <a:pt x="21600" y="3069"/>
                    <a:pt x="21554" y="3069"/>
                  </a:cubicBezTo>
                  <a:cubicBezTo>
                    <a:pt x="21507" y="3069"/>
                    <a:pt x="21507" y="3029"/>
                    <a:pt x="21507" y="298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21" name="Shape 1921"/>
            <p:cNvSpPr/>
            <p:nvPr/>
          </p:nvSpPr>
          <p:spPr>
            <a:xfrm>
              <a:off x="904876" y="2597150"/>
              <a:ext cx="73027" cy="41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400"/>
                  </a:moveTo>
                  <a:cubicBezTo>
                    <a:pt x="0" y="2400"/>
                    <a:pt x="0" y="0"/>
                    <a:pt x="1440" y="0"/>
                  </a:cubicBezTo>
                  <a:cubicBezTo>
                    <a:pt x="1440" y="0"/>
                    <a:pt x="2880" y="0"/>
                    <a:pt x="4320" y="0"/>
                  </a:cubicBezTo>
                  <a:cubicBezTo>
                    <a:pt x="10080" y="14400"/>
                    <a:pt x="10080" y="14400"/>
                    <a:pt x="10080" y="14400"/>
                  </a:cubicBezTo>
                  <a:cubicBezTo>
                    <a:pt x="20160" y="14400"/>
                    <a:pt x="20160" y="14400"/>
                    <a:pt x="20160" y="14400"/>
                  </a:cubicBezTo>
                  <a:cubicBezTo>
                    <a:pt x="20160" y="14400"/>
                    <a:pt x="21600" y="16800"/>
                    <a:pt x="21600" y="19200"/>
                  </a:cubicBezTo>
                  <a:cubicBezTo>
                    <a:pt x="21600" y="19200"/>
                    <a:pt x="20160" y="21600"/>
                    <a:pt x="20160" y="21600"/>
                  </a:cubicBezTo>
                  <a:cubicBezTo>
                    <a:pt x="8640" y="21600"/>
                    <a:pt x="8640" y="21600"/>
                    <a:pt x="8640" y="21600"/>
                  </a:cubicBezTo>
                  <a:cubicBezTo>
                    <a:pt x="7200" y="21600"/>
                    <a:pt x="7200" y="21600"/>
                    <a:pt x="7200" y="19200"/>
                  </a:cubicBezTo>
                  <a:cubicBezTo>
                    <a:pt x="0" y="4800"/>
                    <a:pt x="0" y="4800"/>
                    <a:pt x="0" y="4800"/>
                  </a:cubicBezTo>
                  <a:lnTo>
                    <a:pt x="0" y="24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22" name="Shape 1922"/>
            <p:cNvSpPr/>
            <p:nvPr/>
          </p:nvSpPr>
          <p:spPr>
            <a:xfrm>
              <a:off x="133350" y="1435100"/>
              <a:ext cx="742951" cy="1108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93"/>
                  </a:moveTo>
                  <a:cubicBezTo>
                    <a:pt x="0" y="93"/>
                    <a:pt x="0" y="0"/>
                    <a:pt x="138" y="0"/>
                  </a:cubicBezTo>
                  <a:cubicBezTo>
                    <a:pt x="138" y="0"/>
                    <a:pt x="277" y="0"/>
                    <a:pt x="415" y="0"/>
                  </a:cubicBezTo>
                  <a:cubicBezTo>
                    <a:pt x="1662" y="1303"/>
                    <a:pt x="1662" y="1303"/>
                    <a:pt x="1662" y="1303"/>
                  </a:cubicBezTo>
                  <a:cubicBezTo>
                    <a:pt x="1662" y="1397"/>
                    <a:pt x="1662" y="1397"/>
                    <a:pt x="1523" y="1490"/>
                  </a:cubicBezTo>
                  <a:cubicBezTo>
                    <a:pt x="1523" y="1490"/>
                    <a:pt x="1385" y="1490"/>
                    <a:pt x="1246" y="1397"/>
                  </a:cubicBezTo>
                  <a:cubicBezTo>
                    <a:pt x="0" y="186"/>
                    <a:pt x="0" y="186"/>
                    <a:pt x="0" y="186"/>
                  </a:cubicBezTo>
                  <a:lnTo>
                    <a:pt x="0" y="93"/>
                  </a:lnTo>
                  <a:close/>
                  <a:moveTo>
                    <a:pt x="2492" y="2607"/>
                  </a:moveTo>
                  <a:cubicBezTo>
                    <a:pt x="2492" y="2607"/>
                    <a:pt x="2492" y="2514"/>
                    <a:pt x="2631" y="2514"/>
                  </a:cubicBezTo>
                  <a:cubicBezTo>
                    <a:pt x="2631" y="2514"/>
                    <a:pt x="2769" y="2514"/>
                    <a:pt x="2908" y="2514"/>
                  </a:cubicBezTo>
                  <a:cubicBezTo>
                    <a:pt x="4154" y="3817"/>
                    <a:pt x="4154" y="3817"/>
                    <a:pt x="4154" y="3817"/>
                  </a:cubicBezTo>
                  <a:cubicBezTo>
                    <a:pt x="4154" y="3817"/>
                    <a:pt x="4154" y="3910"/>
                    <a:pt x="4015" y="4003"/>
                  </a:cubicBezTo>
                  <a:cubicBezTo>
                    <a:pt x="4015" y="4003"/>
                    <a:pt x="3877" y="4003"/>
                    <a:pt x="3738" y="3910"/>
                  </a:cubicBezTo>
                  <a:cubicBezTo>
                    <a:pt x="2492" y="2700"/>
                    <a:pt x="2492" y="2700"/>
                    <a:pt x="2492" y="2700"/>
                  </a:cubicBezTo>
                  <a:lnTo>
                    <a:pt x="2492" y="2607"/>
                  </a:lnTo>
                  <a:close/>
                  <a:moveTo>
                    <a:pt x="4985" y="5121"/>
                  </a:moveTo>
                  <a:cubicBezTo>
                    <a:pt x="4985" y="5121"/>
                    <a:pt x="4985" y="5028"/>
                    <a:pt x="5123" y="5028"/>
                  </a:cubicBezTo>
                  <a:cubicBezTo>
                    <a:pt x="5123" y="5028"/>
                    <a:pt x="5262" y="5028"/>
                    <a:pt x="5400" y="5028"/>
                  </a:cubicBezTo>
                  <a:cubicBezTo>
                    <a:pt x="6646" y="6331"/>
                    <a:pt x="6646" y="6331"/>
                    <a:pt x="6646" y="6331"/>
                  </a:cubicBezTo>
                  <a:cubicBezTo>
                    <a:pt x="6646" y="6331"/>
                    <a:pt x="6646" y="6424"/>
                    <a:pt x="6508" y="6517"/>
                  </a:cubicBezTo>
                  <a:cubicBezTo>
                    <a:pt x="6508" y="6517"/>
                    <a:pt x="6369" y="6517"/>
                    <a:pt x="6231" y="6424"/>
                  </a:cubicBezTo>
                  <a:cubicBezTo>
                    <a:pt x="4985" y="5214"/>
                    <a:pt x="4985" y="5214"/>
                    <a:pt x="4985" y="5214"/>
                  </a:cubicBezTo>
                  <a:lnTo>
                    <a:pt x="4985" y="5121"/>
                  </a:lnTo>
                  <a:close/>
                  <a:moveTo>
                    <a:pt x="7477" y="7634"/>
                  </a:moveTo>
                  <a:cubicBezTo>
                    <a:pt x="7477" y="7634"/>
                    <a:pt x="7477" y="7541"/>
                    <a:pt x="7615" y="7541"/>
                  </a:cubicBezTo>
                  <a:cubicBezTo>
                    <a:pt x="7615" y="7541"/>
                    <a:pt x="7754" y="7541"/>
                    <a:pt x="7892" y="7541"/>
                  </a:cubicBezTo>
                  <a:cubicBezTo>
                    <a:pt x="9138" y="8845"/>
                    <a:pt x="9138" y="8845"/>
                    <a:pt x="9138" y="8845"/>
                  </a:cubicBezTo>
                  <a:cubicBezTo>
                    <a:pt x="9138" y="8845"/>
                    <a:pt x="9138" y="8938"/>
                    <a:pt x="9000" y="9031"/>
                  </a:cubicBezTo>
                  <a:cubicBezTo>
                    <a:pt x="9000" y="9031"/>
                    <a:pt x="8862" y="9031"/>
                    <a:pt x="8723" y="8938"/>
                  </a:cubicBezTo>
                  <a:cubicBezTo>
                    <a:pt x="7477" y="7728"/>
                    <a:pt x="7477" y="7728"/>
                    <a:pt x="7477" y="7728"/>
                  </a:cubicBezTo>
                  <a:lnTo>
                    <a:pt x="7477" y="7634"/>
                  </a:lnTo>
                  <a:close/>
                  <a:moveTo>
                    <a:pt x="9969" y="10148"/>
                  </a:moveTo>
                  <a:cubicBezTo>
                    <a:pt x="9969" y="10148"/>
                    <a:pt x="9969" y="10055"/>
                    <a:pt x="10108" y="10055"/>
                  </a:cubicBezTo>
                  <a:cubicBezTo>
                    <a:pt x="10108" y="10055"/>
                    <a:pt x="10246" y="10055"/>
                    <a:pt x="10385" y="10055"/>
                  </a:cubicBezTo>
                  <a:cubicBezTo>
                    <a:pt x="11631" y="11359"/>
                    <a:pt x="11631" y="11359"/>
                    <a:pt x="11631" y="11359"/>
                  </a:cubicBezTo>
                  <a:cubicBezTo>
                    <a:pt x="11631" y="11359"/>
                    <a:pt x="11631" y="11452"/>
                    <a:pt x="11492" y="11545"/>
                  </a:cubicBezTo>
                  <a:cubicBezTo>
                    <a:pt x="11492" y="11545"/>
                    <a:pt x="11354" y="11545"/>
                    <a:pt x="11215" y="11452"/>
                  </a:cubicBezTo>
                  <a:cubicBezTo>
                    <a:pt x="9969" y="10241"/>
                    <a:pt x="9969" y="10241"/>
                    <a:pt x="9969" y="10241"/>
                  </a:cubicBezTo>
                  <a:lnTo>
                    <a:pt x="9969" y="10148"/>
                  </a:lnTo>
                  <a:close/>
                  <a:moveTo>
                    <a:pt x="12462" y="12662"/>
                  </a:moveTo>
                  <a:cubicBezTo>
                    <a:pt x="12462" y="12662"/>
                    <a:pt x="12462" y="12569"/>
                    <a:pt x="12600" y="12569"/>
                  </a:cubicBezTo>
                  <a:cubicBezTo>
                    <a:pt x="12600" y="12569"/>
                    <a:pt x="12738" y="12569"/>
                    <a:pt x="12877" y="12569"/>
                  </a:cubicBezTo>
                  <a:cubicBezTo>
                    <a:pt x="14123" y="13872"/>
                    <a:pt x="14123" y="13872"/>
                    <a:pt x="14123" y="13872"/>
                  </a:cubicBezTo>
                  <a:cubicBezTo>
                    <a:pt x="14123" y="13872"/>
                    <a:pt x="14123" y="13966"/>
                    <a:pt x="13985" y="14059"/>
                  </a:cubicBezTo>
                  <a:cubicBezTo>
                    <a:pt x="13985" y="14059"/>
                    <a:pt x="13846" y="14059"/>
                    <a:pt x="13708" y="13966"/>
                  </a:cubicBezTo>
                  <a:cubicBezTo>
                    <a:pt x="12462" y="12755"/>
                    <a:pt x="12462" y="12755"/>
                    <a:pt x="12462" y="12755"/>
                  </a:cubicBezTo>
                  <a:lnTo>
                    <a:pt x="12462" y="12662"/>
                  </a:lnTo>
                  <a:close/>
                  <a:moveTo>
                    <a:pt x="14954" y="15176"/>
                  </a:moveTo>
                  <a:cubicBezTo>
                    <a:pt x="14954" y="15176"/>
                    <a:pt x="14954" y="15083"/>
                    <a:pt x="15092" y="15083"/>
                  </a:cubicBezTo>
                  <a:cubicBezTo>
                    <a:pt x="15092" y="15083"/>
                    <a:pt x="15231" y="15083"/>
                    <a:pt x="15369" y="15083"/>
                  </a:cubicBezTo>
                  <a:cubicBezTo>
                    <a:pt x="16615" y="16386"/>
                    <a:pt x="16615" y="16386"/>
                    <a:pt x="16615" y="16386"/>
                  </a:cubicBezTo>
                  <a:cubicBezTo>
                    <a:pt x="16615" y="16386"/>
                    <a:pt x="16615" y="16479"/>
                    <a:pt x="16477" y="16572"/>
                  </a:cubicBezTo>
                  <a:cubicBezTo>
                    <a:pt x="16477" y="16572"/>
                    <a:pt x="16338" y="16572"/>
                    <a:pt x="16200" y="16479"/>
                  </a:cubicBezTo>
                  <a:cubicBezTo>
                    <a:pt x="14954" y="15269"/>
                    <a:pt x="14954" y="15269"/>
                    <a:pt x="14954" y="15269"/>
                  </a:cubicBezTo>
                  <a:lnTo>
                    <a:pt x="14954" y="15176"/>
                  </a:lnTo>
                  <a:close/>
                  <a:moveTo>
                    <a:pt x="17446" y="17690"/>
                  </a:moveTo>
                  <a:cubicBezTo>
                    <a:pt x="17446" y="17690"/>
                    <a:pt x="17446" y="17597"/>
                    <a:pt x="17585" y="17597"/>
                  </a:cubicBezTo>
                  <a:cubicBezTo>
                    <a:pt x="17585" y="17597"/>
                    <a:pt x="17723" y="17597"/>
                    <a:pt x="17862" y="17597"/>
                  </a:cubicBezTo>
                  <a:cubicBezTo>
                    <a:pt x="19108" y="18900"/>
                    <a:pt x="19108" y="18900"/>
                    <a:pt x="19108" y="18900"/>
                  </a:cubicBezTo>
                  <a:cubicBezTo>
                    <a:pt x="19108" y="18900"/>
                    <a:pt x="19108" y="18993"/>
                    <a:pt x="18969" y="19086"/>
                  </a:cubicBezTo>
                  <a:cubicBezTo>
                    <a:pt x="18969" y="19086"/>
                    <a:pt x="18831" y="19086"/>
                    <a:pt x="18692" y="18993"/>
                  </a:cubicBezTo>
                  <a:cubicBezTo>
                    <a:pt x="17446" y="17783"/>
                    <a:pt x="17446" y="17783"/>
                    <a:pt x="17446" y="17783"/>
                  </a:cubicBezTo>
                  <a:lnTo>
                    <a:pt x="17446" y="17690"/>
                  </a:lnTo>
                  <a:close/>
                  <a:moveTo>
                    <a:pt x="19938" y="20203"/>
                  </a:moveTo>
                  <a:cubicBezTo>
                    <a:pt x="19938" y="20203"/>
                    <a:pt x="19938" y="20110"/>
                    <a:pt x="20077" y="20110"/>
                  </a:cubicBezTo>
                  <a:cubicBezTo>
                    <a:pt x="20077" y="20110"/>
                    <a:pt x="20215" y="20110"/>
                    <a:pt x="20354" y="20110"/>
                  </a:cubicBezTo>
                  <a:cubicBezTo>
                    <a:pt x="21600" y="21414"/>
                    <a:pt x="21600" y="21414"/>
                    <a:pt x="21600" y="21414"/>
                  </a:cubicBezTo>
                  <a:cubicBezTo>
                    <a:pt x="21600" y="21414"/>
                    <a:pt x="21600" y="21507"/>
                    <a:pt x="21462" y="21600"/>
                  </a:cubicBezTo>
                  <a:cubicBezTo>
                    <a:pt x="21462" y="21600"/>
                    <a:pt x="21323" y="21600"/>
                    <a:pt x="21185" y="21507"/>
                  </a:cubicBezTo>
                  <a:cubicBezTo>
                    <a:pt x="19938" y="20297"/>
                    <a:pt x="19938" y="20297"/>
                    <a:pt x="19938" y="20297"/>
                  </a:cubicBezTo>
                  <a:lnTo>
                    <a:pt x="19938" y="2020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23" name="Shape 1923"/>
            <p:cNvSpPr/>
            <p:nvPr/>
          </p:nvSpPr>
          <p:spPr>
            <a:xfrm>
              <a:off x="69850" y="1308100"/>
              <a:ext cx="34927" cy="762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9450"/>
                    <a:pt x="0" y="9450"/>
                    <a:pt x="0" y="9450"/>
                  </a:cubicBezTo>
                  <a:cubicBezTo>
                    <a:pt x="12343" y="1350"/>
                    <a:pt x="12343" y="1350"/>
                    <a:pt x="12343" y="1350"/>
                  </a:cubicBezTo>
                  <a:cubicBezTo>
                    <a:pt x="15429" y="0"/>
                    <a:pt x="18514" y="0"/>
                    <a:pt x="18514" y="0"/>
                  </a:cubicBezTo>
                  <a:cubicBezTo>
                    <a:pt x="21600" y="1350"/>
                    <a:pt x="21600" y="2700"/>
                    <a:pt x="21600" y="2700"/>
                  </a:cubicBezTo>
                  <a:cubicBezTo>
                    <a:pt x="9257" y="10800"/>
                    <a:pt x="9257" y="10800"/>
                    <a:pt x="9257" y="10800"/>
                  </a:cubicBezTo>
                  <a:cubicBezTo>
                    <a:pt x="21600" y="18900"/>
                    <a:pt x="21600" y="18900"/>
                    <a:pt x="21600" y="18900"/>
                  </a:cubicBezTo>
                  <a:cubicBezTo>
                    <a:pt x="21600" y="20250"/>
                    <a:pt x="21600" y="20250"/>
                    <a:pt x="18514" y="21600"/>
                  </a:cubicBezTo>
                  <a:cubicBezTo>
                    <a:pt x="18514" y="21600"/>
                    <a:pt x="15429" y="21600"/>
                    <a:pt x="12343" y="20250"/>
                  </a:cubicBezTo>
                  <a:cubicBezTo>
                    <a:pt x="0" y="12150"/>
                    <a:pt x="0" y="12150"/>
                    <a:pt x="0" y="12150"/>
                  </a:cubicBezTo>
                  <a:lnTo>
                    <a:pt x="0" y="1080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24" name="Shape 1924"/>
            <p:cNvSpPr/>
            <p:nvPr/>
          </p:nvSpPr>
          <p:spPr>
            <a:xfrm>
              <a:off x="133350" y="147245"/>
              <a:ext cx="742951" cy="11105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25" extrusionOk="0">
                  <a:moveTo>
                    <a:pt x="0" y="21392"/>
                  </a:moveTo>
                  <a:cubicBezTo>
                    <a:pt x="0" y="21299"/>
                    <a:pt x="0" y="21299"/>
                    <a:pt x="0" y="21299"/>
                  </a:cubicBezTo>
                  <a:cubicBezTo>
                    <a:pt x="1246" y="20094"/>
                    <a:pt x="1246" y="20094"/>
                    <a:pt x="1246" y="20094"/>
                  </a:cubicBezTo>
                  <a:cubicBezTo>
                    <a:pt x="1385" y="20001"/>
                    <a:pt x="1523" y="20001"/>
                    <a:pt x="1523" y="20001"/>
                  </a:cubicBezTo>
                  <a:cubicBezTo>
                    <a:pt x="1662" y="20094"/>
                    <a:pt x="1662" y="20186"/>
                    <a:pt x="1662" y="20186"/>
                  </a:cubicBezTo>
                  <a:cubicBezTo>
                    <a:pt x="415" y="21484"/>
                    <a:pt x="415" y="21484"/>
                    <a:pt x="415" y="21484"/>
                  </a:cubicBezTo>
                  <a:cubicBezTo>
                    <a:pt x="277" y="21484"/>
                    <a:pt x="138" y="21577"/>
                    <a:pt x="138" y="21484"/>
                  </a:cubicBezTo>
                  <a:cubicBezTo>
                    <a:pt x="0" y="21484"/>
                    <a:pt x="0" y="21392"/>
                    <a:pt x="0" y="21392"/>
                  </a:cubicBezTo>
                  <a:close/>
                  <a:moveTo>
                    <a:pt x="2492" y="18889"/>
                  </a:moveTo>
                  <a:cubicBezTo>
                    <a:pt x="2492" y="18796"/>
                    <a:pt x="2492" y="18796"/>
                    <a:pt x="2492" y="18796"/>
                  </a:cubicBezTo>
                  <a:cubicBezTo>
                    <a:pt x="3738" y="17591"/>
                    <a:pt x="3738" y="17591"/>
                    <a:pt x="3738" y="17591"/>
                  </a:cubicBezTo>
                  <a:cubicBezTo>
                    <a:pt x="3877" y="17498"/>
                    <a:pt x="4015" y="17498"/>
                    <a:pt x="4015" y="17498"/>
                  </a:cubicBezTo>
                  <a:cubicBezTo>
                    <a:pt x="4154" y="17591"/>
                    <a:pt x="4154" y="17683"/>
                    <a:pt x="4154" y="17683"/>
                  </a:cubicBezTo>
                  <a:cubicBezTo>
                    <a:pt x="2908" y="18981"/>
                    <a:pt x="2908" y="18981"/>
                    <a:pt x="2908" y="18981"/>
                  </a:cubicBezTo>
                  <a:cubicBezTo>
                    <a:pt x="2769" y="18981"/>
                    <a:pt x="2631" y="19074"/>
                    <a:pt x="2631" y="18981"/>
                  </a:cubicBezTo>
                  <a:cubicBezTo>
                    <a:pt x="2492" y="18981"/>
                    <a:pt x="2492" y="18889"/>
                    <a:pt x="2492" y="18889"/>
                  </a:cubicBezTo>
                  <a:close/>
                  <a:moveTo>
                    <a:pt x="4985" y="16386"/>
                  </a:moveTo>
                  <a:cubicBezTo>
                    <a:pt x="4985" y="16293"/>
                    <a:pt x="4985" y="16293"/>
                    <a:pt x="4985" y="16293"/>
                  </a:cubicBezTo>
                  <a:cubicBezTo>
                    <a:pt x="6231" y="15088"/>
                    <a:pt x="6231" y="15088"/>
                    <a:pt x="6231" y="15088"/>
                  </a:cubicBezTo>
                  <a:cubicBezTo>
                    <a:pt x="6369" y="14995"/>
                    <a:pt x="6508" y="14995"/>
                    <a:pt x="6508" y="14995"/>
                  </a:cubicBezTo>
                  <a:cubicBezTo>
                    <a:pt x="6646" y="15088"/>
                    <a:pt x="6646" y="15180"/>
                    <a:pt x="6646" y="15180"/>
                  </a:cubicBezTo>
                  <a:cubicBezTo>
                    <a:pt x="5400" y="16478"/>
                    <a:pt x="5400" y="16478"/>
                    <a:pt x="5400" y="16478"/>
                  </a:cubicBezTo>
                  <a:cubicBezTo>
                    <a:pt x="5262" y="16478"/>
                    <a:pt x="5123" y="16571"/>
                    <a:pt x="5123" y="16478"/>
                  </a:cubicBezTo>
                  <a:cubicBezTo>
                    <a:pt x="4985" y="16478"/>
                    <a:pt x="4985" y="16478"/>
                    <a:pt x="4985" y="16386"/>
                  </a:cubicBezTo>
                  <a:close/>
                  <a:moveTo>
                    <a:pt x="7477" y="13883"/>
                  </a:moveTo>
                  <a:cubicBezTo>
                    <a:pt x="7477" y="13790"/>
                    <a:pt x="7477" y="13790"/>
                    <a:pt x="7477" y="13790"/>
                  </a:cubicBezTo>
                  <a:cubicBezTo>
                    <a:pt x="8723" y="12585"/>
                    <a:pt x="8723" y="12585"/>
                    <a:pt x="8723" y="12585"/>
                  </a:cubicBezTo>
                  <a:cubicBezTo>
                    <a:pt x="8862" y="12492"/>
                    <a:pt x="9000" y="12492"/>
                    <a:pt x="9000" y="12585"/>
                  </a:cubicBezTo>
                  <a:cubicBezTo>
                    <a:pt x="9138" y="12585"/>
                    <a:pt x="9138" y="12677"/>
                    <a:pt x="9138" y="12677"/>
                  </a:cubicBezTo>
                  <a:cubicBezTo>
                    <a:pt x="7892" y="13975"/>
                    <a:pt x="7892" y="13975"/>
                    <a:pt x="7892" y="13975"/>
                  </a:cubicBezTo>
                  <a:cubicBezTo>
                    <a:pt x="7754" y="13975"/>
                    <a:pt x="7615" y="14068"/>
                    <a:pt x="7615" y="13975"/>
                  </a:cubicBezTo>
                  <a:cubicBezTo>
                    <a:pt x="7477" y="13975"/>
                    <a:pt x="7477" y="13975"/>
                    <a:pt x="7477" y="13883"/>
                  </a:cubicBezTo>
                  <a:close/>
                  <a:moveTo>
                    <a:pt x="9969" y="11380"/>
                  </a:moveTo>
                  <a:cubicBezTo>
                    <a:pt x="9969" y="11287"/>
                    <a:pt x="9969" y="11287"/>
                    <a:pt x="9969" y="11287"/>
                  </a:cubicBezTo>
                  <a:cubicBezTo>
                    <a:pt x="11215" y="10082"/>
                    <a:pt x="11215" y="10082"/>
                    <a:pt x="11215" y="10082"/>
                  </a:cubicBezTo>
                  <a:cubicBezTo>
                    <a:pt x="11354" y="9989"/>
                    <a:pt x="11492" y="9989"/>
                    <a:pt x="11492" y="10082"/>
                  </a:cubicBezTo>
                  <a:cubicBezTo>
                    <a:pt x="11631" y="10082"/>
                    <a:pt x="11631" y="10174"/>
                    <a:pt x="11631" y="10174"/>
                  </a:cubicBezTo>
                  <a:cubicBezTo>
                    <a:pt x="10385" y="11472"/>
                    <a:pt x="10385" y="11472"/>
                    <a:pt x="10385" y="11472"/>
                  </a:cubicBezTo>
                  <a:cubicBezTo>
                    <a:pt x="10246" y="11472"/>
                    <a:pt x="10108" y="11565"/>
                    <a:pt x="10108" y="11472"/>
                  </a:cubicBezTo>
                  <a:cubicBezTo>
                    <a:pt x="9969" y="11472"/>
                    <a:pt x="9969" y="11472"/>
                    <a:pt x="9969" y="11380"/>
                  </a:cubicBezTo>
                  <a:close/>
                  <a:moveTo>
                    <a:pt x="12462" y="8877"/>
                  </a:moveTo>
                  <a:cubicBezTo>
                    <a:pt x="12462" y="8784"/>
                    <a:pt x="12462" y="8784"/>
                    <a:pt x="12462" y="8784"/>
                  </a:cubicBezTo>
                  <a:cubicBezTo>
                    <a:pt x="13708" y="7579"/>
                    <a:pt x="13708" y="7579"/>
                    <a:pt x="13708" y="7579"/>
                  </a:cubicBezTo>
                  <a:cubicBezTo>
                    <a:pt x="13846" y="7486"/>
                    <a:pt x="13985" y="7486"/>
                    <a:pt x="13985" y="7579"/>
                  </a:cubicBezTo>
                  <a:cubicBezTo>
                    <a:pt x="14123" y="7579"/>
                    <a:pt x="14123" y="7671"/>
                    <a:pt x="14123" y="7671"/>
                  </a:cubicBezTo>
                  <a:cubicBezTo>
                    <a:pt x="12877" y="8969"/>
                    <a:pt x="12877" y="8969"/>
                    <a:pt x="12877" y="8969"/>
                  </a:cubicBezTo>
                  <a:cubicBezTo>
                    <a:pt x="12738" y="8969"/>
                    <a:pt x="12600" y="9062"/>
                    <a:pt x="12600" y="8969"/>
                  </a:cubicBezTo>
                  <a:cubicBezTo>
                    <a:pt x="12462" y="8969"/>
                    <a:pt x="12462" y="8969"/>
                    <a:pt x="12462" y="8877"/>
                  </a:cubicBezTo>
                  <a:close/>
                  <a:moveTo>
                    <a:pt x="14954" y="6374"/>
                  </a:moveTo>
                  <a:cubicBezTo>
                    <a:pt x="14954" y="6281"/>
                    <a:pt x="14954" y="6281"/>
                    <a:pt x="14954" y="6281"/>
                  </a:cubicBezTo>
                  <a:cubicBezTo>
                    <a:pt x="16200" y="5076"/>
                    <a:pt x="16200" y="5076"/>
                    <a:pt x="16200" y="5076"/>
                  </a:cubicBezTo>
                  <a:cubicBezTo>
                    <a:pt x="16338" y="4983"/>
                    <a:pt x="16477" y="4983"/>
                    <a:pt x="16477" y="5076"/>
                  </a:cubicBezTo>
                  <a:cubicBezTo>
                    <a:pt x="16615" y="5076"/>
                    <a:pt x="16615" y="5168"/>
                    <a:pt x="16615" y="5168"/>
                  </a:cubicBezTo>
                  <a:cubicBezTo>
                    <a:pt x="15369" y="6466"/>
                    <a:pt x="15369" y="6466"/>
                    <a:pt x="15369" y="6466"/>
                  </a:cubicBezTo>
                  <a:cubicBezTo>
                    <a:pt x="15231" y="6466"/>
                    <a:pt x="15092" y="6559"/>
                    <a:pt x="15092" y="6466"/>
                  </a:cubicBezTo>
                  <a:cubicBezTo>
                    <a:pt x="14954" y="6466"/>
                    <a:pt x="14954" y="6466"/>
                    <a:pt x="14954" y="6374"/>
                  </a:cubicBezTo>
                  <a:close/>
                  <a:moveTo>
                    <a:pt x="17446" y="3871"/>
                  </a:moveTo>
                  <a:cubicBezTo>
                    <a:pt x="17446" y="3778"/>
                    <a:pt x="17446" y="3778"/>
                    <a:pt x="17446" y="3778"/>
                  </a:cubicBezTo>
                  <a:cubicBezTo>
                    <a:pt x="18692" y="2573"/>
                    <a:pt x="18692" y="2573"/>
                    <a:pt x="18692" y="2573"/>
                  </a:cubicBezTo>
                  <a:cubicBezTo>
                    <a:pt x="18831" y="2480"/>
                    <a:pt x="18969" y="2480"/>
                    <a:pt x="18969" y="2573"/>
                  </a:cubicBezTo>
                  <a:cubicBezTo>
                    <a:pt x="19108" y="2573"/>
                    <a:pt x="19108" y="2665"/>
                    <a:pt x="19108" y="2665"/>
                  </a:cubicBezTo>
                  <a:cubicBezTo>
                    <a:pt x="17862" y="3963"/>
                    <a:pt x="17862" y="3963"/>
                    <a:pt x="17862" y="3963"/>
                  </a:cubicBezTo>
                  <a:cubicBezTo>
                    <a:pt x="17723" y="3963"/>
                    <a:pt x="17585" y="4056"/>
                    <a:pt x="17585" y="3963"/>
                  </a:cubicBezTo>
                  <a:cubicBezTo>
                    <a:pt x="17446" y="3963"/>
                    <a:pt x="17446" y="3963"/>
                    <a:pt x="17446" y="3871"/>
                  </a:cubicBezTo>
                  <a:close/>
                  <a:moveTo>
                    <a:pt x="19938" y="1368"/>
                  </a:moveTo>
                  <a:cubicBezTo>
                    <a:pt x="19938" y="1275"/>
                    <a:pt x="19938" y="1275"/>
                    <a:pt x="19938" y="1275"/>
                  </a:cubicBezTo>
                  <a:cubicBezTo>
                    <a:pt x="21185" y="70"/>
                    <a:pt x="21185" y="70"/>
                    <a:pt x="21185" y="70"/>
                  </a:cubicBezTo>
                  <a:cubicBezTo>
                    <a:pt x="21323" y="-23"/>
                    <a:pt x="21462" y="-23"/>
                    <a:pt x="21462" y="70"/>
                  </a:cubicBezTo>
                  <a:cubicBezTo>
                    <a:pt x="21600" y="70"/>
                    <a:pt x="21600" y="162"/>
                    <a:pt x="21600" y="162"/>
                  </a:cubicBezTo>
                  <a:cubicBezTo>
                    <a:pt x="20354" y="1460"/>
                    <a:pt x="20354" y="1460"/>
                    <a:pt x="20354" y="1460"/>
                  </a:cubicBezTo>
                  <a:cubicBezTo>
                    <a:pt x="20215" y="1460"/>
                    <a:pt x="20077" y="1553"/>
                    <a:pt x="20077" y="1460"/>
                  </a:cubicBezTo>
                  <a:cubicBezTo>
                    <a:pt x="19938" y="1460"/>
                    <a:pt x="19938" y="1460"/>
                    <a:pt x="19938" y="136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25" name="Shape 1925"/>
            <p:cNvSpPr/>
            <p:nvPr/>
          </p:nvSpPr>
          <p:spPr>
            <a:xfrm>
              <a:off x="464696" y="3038475"/>
              <a:ext cx="40131" cy="730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0" h="21600" extrusionOk="0">
                  <a:moveTo>
                    <a:pt x="4200" y="0"/>
                  </a:moveTo>
                  <a:cubicBezTo>
                    <a:pt x="4200" y="0"/>
                    <a:pt x="4200" y="0"/>
                    <a:pt x="4200" y="0"/>
                  </a:cubicBezTo>
                  <a:cubicBezTo>
                    <a:pt x="21000" y="5760"/>
                    <a:pt x="21000" y="5760"/>
                    <a:pt x="21000" y="5760"/>
                  </a:cubicBezTo>
                  <a:cubicBezTo>
                    <a:pt x="21000" y="7200"/>
                    <a:pt x="21000" y="7200"/>
                    <a:pt x="21000" y="7200"/>
                  </a:cubicBezTo>
                  <a:cubicBezTo>
                    <a:pt x="21000" y="18720"/>
                    <a:pt x="21000" y="18720"/>
                    <a:pt x="21000" y="18720"/>
                  </a:cubicBezTo>
                  <a:cubicBezTo>
                    <a:pt x="21000" y="20160"/>
                    <a:pt x="21000" y="21600"/>
                    <a:pt x="18600" y="21600"/>
                  </a:cubicBezTo>
                  <a:cubicBezTo>
                    <a:pt x="16200" y="21600"/>
                    <a:pt x="16200" y="20160"/>
                    <a:pt x="16200" y="18720"/>
                  </a:cubicBezTo>
                  <a:cubicBezTo>
                    <a:pt x="16200" y="8640"/>
                    <a:pt x="16200" y="8640"/>
                    <a:pt x="16200" y="8640"/>
                  </a:cubicBezTo>
                  <a:cubicBezTo>
                    <a:pt x="1800" y="2880"/>
                    <a:pt x="1800" y="2880"/>
                    <a:pt x="1800" y="2880"/>
                  </a:cubicBezTo>
                  <a:cubicBezTo>
                    <a:pt x="-600" y="2880"/>
                    <a:pt x="-600" y="1440"/>
                    <a:pt x="1800" y="0"/>
                  </a:cubicBezTo>
                  <a:cubicBezTo>
                    <a:pt x="1800" y="0"/>
                    <a:pt x="1800" y="0"/>
                    <a:pt x="42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26" name="Shape 1926"/>
            <p:cNvSpPr/>
            <p:nvPr/>
          </p:nvSpPr>
          <p:spPr>
            <a:xfrm>
              <a:off x="663576" y="930275"/>
              <a:ext cx="644527" cy="7524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9296"/>
                  </a:moveTo>
                  <a:lnTo>
                    <a:pt x="0" y="21600"/>
                  </a:lnTo>
                  <a:lnTo>
                    <a:pt x="7129" y="21600"/>
                  </a:lnTo>
                  <a:lnTo>
                    <a:pt x="7129" y="21235"/>
                  </a:lnTo>
                  <a:lnTo>
                    <a:pt x="7342" y="21235"/>
                  </a:lnTo>
                  <a:lnTo>
                    <a:pt x="7342" y="12304"/>
                  </a:lnTo>
                  <a:lnTo>
                    <a:pt x="14258" y="12304"/>
                  </a:lnTo>
                  <a:lnTo>
                    <a:pt x="14258" y="21235"/>
                  </a:lnTo>
                  <a:lnTo>
                    <a:pt x="14365" y="21235"/>
                  </a:lnTo>
                  <a:lnTo>
                    <a:pt x="14365" y="21600"/>
                  </a:lnTo>
                  <a:lnTo>
                    <a:pt x="21600" y="21600"/>
                  </a:lnTo>
                  <a:lnTo>
                    <a:pt x="21600" y="9296"/>
                  </a:lnTo>
                  <a:lnTo>
                    <a:pt x="10640" y="0"/>
                  </a:lnTo>
                  <a:lnTo>
                    <a:pt x="0" y="929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27" name="Shape 1927"/>
            <p:cNvSpPr/>
            <p:nvPr/>
          </p:nvSpPr>
          <p:spPr>
            <a:xfrm>
              <a:off x="506412" y="782638"/>
              <a:ext cx="952502" cy="5245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6" h="21241" extrusionOk="0">
                  <a:moveTo>
                    <a:pt x="21065" y="17936"/>
                  </a:moveTo>
                  <a:cubicBezTo>
                    <a:pt x="11442" y="578"/>
                    <a:pt x="11442" y="578"/>
                    <a:pt x="11442" y="578"/>
                  </a:cubicBezTo>
                  <a:cubicBezTo>
                    <a:pt x="11121" y="-193"/>
                    <a:pt x="10372" y="-193"/>
                    <a:pt x="9944" y="578"/>
                  </a:cubicBezTo>
                  <a:cubicBezTo>
                    <a:pt x="321" y="17936"/>
                    <a:pt x="321" y="17936"/>
                    <a:pt x="321" y="17936"/>
                  </a:cubicBezTo>
                  <a:cubicBezTo>
                    <a:pt x="-107" y="18707"/>
                    <a:pt x="-107" y="19864"/>
                    <a:pt x="321" y="20636"/>
                  </a:cubicBezTo>
                  <a:cubicBezTo>
                    <a:pt x="748" y="21407"/>
                    <a:pt x="1390" y="21407"/>
                    <a:pt x="1818" y="20828"/>
                  </a:cubicBezTo>
                  <a:cubicBezTo>
                    <a:pt x="1925" y="20636"/>
                    <a:pt x="2032" y="20636"/>
                    <a:pt x="2139" y="20443"/>
                  </a:cubicBezTo>
                  <a:cubicBezTo>
                    <a:pt x="10693" y="4821"/>
                    <a:pt x="10693" y="4821"/>
                    <a:pt x="10693" y="4821"/>
                  </a:cubicBezTo>
                  <a:cubicBezTo>
                    <a:pt x="19354" y="20443"/>
                    <a:pt x="19354" y="20443"/>
                    <a:pt x="19354" y="20443"/>
                  </a:cubicBezTo>
                  <a:cubicBezTo>
                    <a:pt x="19461" y="20636"/>
                    <a:pt x="19568" y="20636"/>
                    <a:pt x="19675" y="20828"/>
                  </a:cubicBezTo>
                  <a:cubicBezTo>
                    <a:pt x="19889" y="21021"/>
                    <a:pt x="20103" y="21214"/>
                    <a:pt x="20317" y="21214"/>
                  </a:cubicBezTo>
                  <a:cubicBezTo>
                    <a:pt x="20638" y="21214"/>
                    <a:pt x="20851" y="21021"/>
                    <a:pt x="21065" y="20636"/>
                  </a:cubicBezTo>
                  <a:cubicBezTo>
                    <a:pt x="21493" y="19864"/>
                    <a:pt x="21493" y="18707"/>
                    <a:pt x="21065" y="1793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28" name="Shape 1928"/>
            <p:cNvSpPr/>
            <p:nvPr/>
          </p:nvSpPr>
          <p:spPr>
            <a:xfrm>
              <a:off x="2590800" y="2266950"/>
              <a:ext cx="558801" cy="14922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69" y="21600"/>
                  </a:moveTo>
                  <a:cubicBezTo>
                    <a:pt x="4615" y="14423"/>
                    <a:pt x="554" y="7315"/>
                    <a:pt x="0" y="138"/>
                  </a:cubicBezTo>
                  <a:cubicBezTo>
                    <a:pt x="5538" y="69"/>
                    <a:pt x="11077" y="69"/>
                    <a:pt x="16431" y="0"/>
                  </a:cubicBezTo>
                  <a:cubicBezTo>
                    <a:pt x="16985" y="7177"/>
                    <a:pt x="21046" y="14285"/>
                    <a:pt x="21600" y="21462"/>
                  </a:cubicBezTo>
                  <a:cubicBezTo>
                    <a:pt x="16062" y="21462"/>
                    <a:pt x="10523" y="21531"/>
                    <a:pt x="5169" y="21600"/>
                  </a:cubicBezTo>
                </a:path>
              </a:pathLst>
            </a:custGeom>
            <a:solidFill>
              <a:srgbClr val="72727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29" name="Shape 1929"/>
            <p:cNvSpPr/>
            <p:nvPr/>
          </p:nvSpPr>
          <p:spPr>
            <a:xfrm>
              <a:off x="2701924" y="2324100"/>
              <a:ext cx="231777" cy="252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25" extrusionOk="0">
                  <a:moveTo>
                    <a:pt x="6171" y="20800"/>
                  </a:moveTo>
                  <a:cubicBezTo>
                    <a:pt x="6612" y="21200"/>
                    <a:pt x="6171" y="21200"/>
                    <a:pt x="6171" y="21200"/>
                  </a:cubicBezTo>
                  <a:cubicBezTo>
                    <a:pt x="441" y="21200"/>
                    <a:pt x="441" y="21200"/>
                    <a:pt x="441" y="21200"/>
                  </a:cubicBezTo>
                  <a:cubicBezTo>
                    <a:pt x="441" y="21200"/>
                    <a:pt x="441" y="21200"/>
                    <a:pt x="441" y="20800"/>
                  </a:cubicBezTo>
                  <a:cubicBezTo>
                    <a:pt x="0" y="800"/>
                    <a:pt x="0" y="800"/>
                    <a:pt x="0" y="800"/>
                  </a:cubicBezTo>
                  <a:cubicBezTo>
                    <a:pt x="0" y="400"/>
                    <a:pt x="0" y="400"/>
                    <a:pt x="0" y="40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0"/>
                    <a:pt x="6612" y="800"/>
                  </a:cubicBezTo>
                  <a:cubicBezTo>
                    <a:pt x="10139" y="4400"/>
                    <a:pt x="12343" y="11600"/>
                    <a:pt x="14988" y="11600"/>
                  </a:cubicBezTo>
                  <a:cubicBezTo>
                    <a:pt x="15429" y="11600"/>
                    <a:pt x="15429" y="11200"/>
                    <a:pt x="15429" y="10800"/>
                  </a:cubicBezTo>
                  <a:cubicBezTo>
                    <a:pt x="15429" y="10000"/>
                    <a:pt x="14547" y="9200"/>
                    <a:pt x="13665" y="9200"/>
                  </a:cubicBezTo>
                  <a:cubicBezTo>
                    <a:pt x="13665" y="9200"/>
                    <a:pt x="13665" y="9200"/>
                    <a:pt x="13665" y="8800"/>
                  </a:cubicBezTo>
                  <a:cubicBezTo>
                    <a:pt x="13665" y="800"/>
                    <a:pt x="13665" y="800"/>
                    <a:pt x="13665" y="800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00"/>
                    <a:pt x="21600" y="10400"/>
                  </a:cubicBezTo>
                  <a:cubicBezTo>
                    <a:pt x="21600" y="17200"/>
                    <a:pt x="18955" y="21200"/>
                    <a:pt x="15429" y="21200"/>
                  </a:cubicBezTo>
                  <a:cubicBezTo>
                    <a:pt x="11020" y="21600"/>
                    <a:pt x="8816" y="17200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0800"/>
                  </a:cubicBezTo>
                  <a:lnTo>
                    <a:pt x="6171" y="20800"/>
                  </a:lnTo>
                  <a:close/>
                </a:path>
              </a:pathLst>
            </a:custGeom>
            <a:solidFill>
              <a:srgbClr val="221F2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30" name="Shape 1930"/>
            <p:cNvSpPr/>
            <p:nvPr/>
          </p:nvSpPr>
          <p:spPr>
            <a:xfrm>
              <a:off x="2701924" y="2324100"/>
              <a:ext cx="231777" cy="252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23" extrusionOk="0">
                  <a:moveTo>
                    <a:pt x="6171" y="20800"/>
                  </a:moveTo>
                  <a:cubicBezTo>
                    <a:pt x="6612" y="21200"/>
                    <a:pt x="6171" y="21200"/>
                    <a:pt x="6171" y="21200"/>
                  </a:cubicBezTo>
                  <a:cubicBezTo>
                    <a:pt x="441" y="21200"/>
                    <a:pt x="441" y="21200"/>
                    <a:pt x="441" y="21200"/>
                  </a:cubicBezTo>
                  <a:cubicBezTo>
                    <a:pt x="441" y="21200"/>
                    <a:pt x="441" y="21200"/>
                    <a:pt x="441" y="20800"/>
                  </a:cubicBezTo>
                  <a:cubicBezTo>
                    <a:pt x="0" y="800"/>
                    <a:pt x="0" y="800"/>
                    <a:pt x="0" y="800"/>
                  </a:cubicBezTo>
                  <a:cubicBezTo>
                    <a:pt x="0" y="400"/>
                    <a:pt x="0" y="400"/>
                    <a:pt x="0" y="40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0"/>
                    <a:pt x="6612" y="800"/>
                  </a:cubicBezTo>
                  <a:cubicBezTo>
                    <a:pt x="10139" y="4400"/>
                    <a:pt x="12343" y="11600"/>
                    <a:pt x="14988" y="11600"/>
                  </a:cubicBezTo>
                  <a:cubicBezTo>
                    <a:pt x="15429" y="11600"/>
                    <a:pt x="15429" y="11200"/>
                    <a:pt x="15429" y="10800"/>
                  </a:cubicBezTo>
                  <a:cubicBezTo>
                    <a:pt x="15429" y="10000"/>
                    <a:pt x="14547" y="9200"/>
                    <a:pt x="13665" y="9200"/>
                  </a:cubicBezTo>
                  <a:cubicBezTo>
                    <a:pt x="13665" y="9200"/>
                    <a:pt x="13665" y="9200"/>
                    <a:pt x="13665" y="8800"/>
                  </a:cubicBezTo>
                  <a:cubicBezTo>
                    <a:pt x="13665" y="800"/>
                    <a:pt x="13665" y="800"/>
                    <a:pt x="13665" y="800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00"/>
                    <a:pt x="21600" y="10400"/>
                  </a:cubicBezTo>
                  <a:cubicBezTo>
                    <a:pt x="21600" y="17200"/>
                    <a:pt x="18955" y="21200"/>
                    <a:pt x="15429" y="21200"/>
                  </a:cubicBezTo>
                  <a:cubicBezTo>
                    <a:pt x="11020" y="21600"/>
                    <a:pt x="9257" y="16800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1200"/>
                  </a:cubicBezTo>
                  <a:lnTo>
                    <a:pt x="6171" y="20800"/>
                  </a:lnTo>
                  <a:close/>
                </a:path>
              </a:pathLst>
            </a:custGeom>
            <a:solidFill>
              <a:srgbClr val="24202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31" name="Shape 1931"/>
            <p:cNvSpPr/>
            <p:nvPr/>
          </p:nvSpPr>
          <p:spPr>
            <a:xfrm>
              <a:off x="2701924" y="2324100"/>
              <a:ext cx="231777" cy="252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23" extrusionOk="0">
                  <a:moveTo>
                    <a:pt x="6171" y="20800"/>
                  </a:moveTo>
                  <a:cubicBezTo>
                    <a:pt x="6612" y="21200"/>
                    <a:pt x="6171" y="21200"/>
                    <a:pt x="6171" y="21200"/>
                  </a:cubicBezTo>
                  <a:cubicBezTo>
                    <a:pt x="441" y="21200"/>
                    <a:pt x="441" y="21200"/>
                    <a:pt x="441" y="21200"/>
                  </a:cubicBezTo>
                  <a:cubicBezTo>
                    <a:pt x="441" y="21200"/>
                    <a:pt x="441" y="21200"/>
                    <a:pt x="441" y="20800"/>
                  </a:cubicBezTo>
                  <a:cubicBezTo>
                    <a:pt x="0" y="800"/>
                    <a:pt x="0" y="800"/>
                    <a:pt x="0" y="800"/>
                  </a:cubicBezTo>
                  <a:cubicBezTo>
                    <a:pt x="0" y="400"/>
                    <a:pt x="0" y="400"/>
                    <a:pt x="0" y="40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0"/>
                    <a:pt x="6612" y="800"/>
                  </a:cubicBezTo>
                  <a:cubicBezTo>
                    <a:pt x="10139" y="4400"/>
                    <a:pt x="12343" y="11600"/>
                    <a:pt x="14988" y="11600"/>
                  </a:cubicBezTo>
                  <a:cubicBezTo>
                    <a:pt x="15429" y="11600"/>
                    <a:pt x="15429" y="11200"/>
                    <a:pt x="15429" y="10800"/>
                  </a:cubicBezTo>
                  <a:cubicBezTo>
                    <a:pt x="15429" y="10000"/>
                    <a:pt x="14547" y="9200"/>
                    <a:pt x="13665" y="9200"/>
                  </a:cubicBezTo>
                  <a:cubicBezTo>
                    <a:pt x="13665" y="9200"/>
                    <a:pt x="13665" y="9200"/>
                    <a:pt x="13665" y="8800"/>
                  </a:cubicBezTo>
                  <a:cubicBezTo>
                    <a:pt x="13665" y="800"/>
                    <a:pt x="13665" y="800"/>
                    <a:pt x="13665" y="800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00"/>
                    <a:pt x="21600" y="10400"/>
                  </a:cubicBezTo>
                  <a:cubicBezTo>
                    <a:pt x="21600" y="17200"/>
                    <a:pt x="18955" y="21200"/>
                    <a:pt x="15429" y="21200"/>
                  </a:cubicBezTo>
                  <a:cubicBezTo>
                    <a:pt x="11020" y="21600"/>
                    <a:pt x="9257" y="16800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1200"/>
                  </a:cubicBezTo>
                  <a:lnTo>
                    <a:pt x="6171" y="20800"/>
                  </a:lnTo>
                  <a:close/>
                </a:path>
              </a:pathLst>
            </a:custGeom>
            <a:solidFill>
              <a:srgbClr val="25222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32" name="Shape 1932"/>
            <p:cNvSpPr/>
            <p:nvPr/>
          </p:nvSpPr>
          <p:spPr>
            <a:xfrm>
              <a:off x="2701924" y="2324100"/>
              <a:ext cx="231777" cy="252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23" extrusionOk="0">
                  <a:moveTo>
                    <a:pt x="6171" y="20800"/>
                  </a:moveTo>
                  <a:cubicBezTo>
                    <a:pt x="6612" y="21200"/>
                    <a:pt x="6171" y="21200"/>
                    <a:pt x="6171" y="21200"/>
                  </a:cubicBezTo>
                  <a:cubicBezTo>
                    <a:pt x="441" y="21200"/>
                    <a:pt x="441" y="21200"/>
                    <a:pt x="441" y="21200"/>
                  </a:cubicBezTo>
                  <a:cubicBezTo>
                    <a:pt x="441" y="21200"/>
                    <a:pt x="441" y="21200"/>
                    <a:pt x="441" y="20800"/>
                  </a:cubicBezTo>
                  <a:cubicBezTo>
                    <a:pt x="0" y="800"/>
                    <a:pt x="0" y="800"/>
                    <a:pt x="0" y="800"/>
                  </a:cubicBezTo>
                  <a:cubicBezTo>
                    <a:pt x="0" y="400"/>
                    <a:pt x="0" y="400"/>
                    <a:pt x="0" y="40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0"/>
                    <a:pt x="6612" y="800"/>
                  </a:cubicBezTo>
                  <a:cubicBezTo>
                    <a:pt x="10139" y="4400"/>
                    <a:pt x="12343" y="11600"/>
                    <a:pt x="14988" y="11600"/>
                  </a:cubicBezTo>
                  <a:cubicBezTo>
                    <a:pt x="15429" y="11600"/>
                    <a:pt x="15429" y="11200"/>
                    <a:pt x="15429" y="10800"/>
                  </a:cubicBezTo>
                  <a:cubicBezTo>
                    <a:pt x="15429" y="10000"/>
                    <a:pt x="14547" y="9200"/>
                    <a:pt x="13665" y="9200"/>
                  </a:cubicBezTo>
                  <a:cubicBezTo>
                    <a:pt x="13665" y="9200"/>
                    <a:pt x="13665" y="9200"/>
                    <a:pt x="13665" y="8800"/>
                  </a:cubicBezTo>
                  <a:cubicBezTo>
                    <a:pt x="13665" y="800"/>
                    <a:pt x="13665" y="800"/>
                    <a:pt x="13665" y="800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00"/>
                    <a:pt x="21600" y="10400"/>
                  </a:cubicBezTo>
                  <a:cubicBezTo>
                    <a:pt x="21600" y="17200"/>
                    <a:pt x="18955" y="21200"/>
                    <a:pt x="15429" y="21200"/>
                  </a:cubicBezTo>
                  <a:cubicBezTo>
                    <a:pt x="11020" y="21600"/>
                    <a:pt x="9257" y="16800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1200"/>
                  </a:cubicBezTo>
                  <a:lnTo>
                    <a:pt x="6171" y="20800"/>
                  </a:lnTo>
                  <a:close/>
                </a:path>
              </a:pathLst>
            </a:custGeom>
            <a:solidFill>
              <a:srgbClr val="27232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33" name="Shape 1933"/>
            <p:cNvSpPr/>
            <p:nvPr/>
          </p:nvSpPr>
          <p:spPr>
            <a:xfrm>
              <a:off x="2701924" y="2324100"/>
              <a:ext cx="231777" cy="252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23" extrusionOk="0">
                  <a:moveTo>
                    <a:pt x="6171" y="20800"/>
                  </a:moveTo>
                  <a:cubicBezTo>
                    <a:pt x="6612" y="21200"/>
                    <a:pt x="6171" y="21200"/>
                    <a:pt x="6171" y="21200"/>
                  </a:cubicBezTo>
                  <a:cubicBezTo>
                    <a:pt x="441" y="21200"/>
                    <a:pt x="441" y="21200"/>
                    <a:pt x="441" y="21200"/>
                  </a:cubicBezTo>
                  <a:cubicBezTo>
                    <a:pt x="441" y="21200"/>
                    <a:pt x="441" y="21200"/>
                    <a:pt x="441" y="20800"/>
                  </a:cubicBezTo>
                  <a:cubicBezTo>
                    <a:pt x="0" y="800"/>
                    <a:pt x="0" y="800"/>
                    <a:pt x="0" y="800"/>
                  </a:cubicBezTo>
                  <a:cubicBezTo>
                    <a:pt x="0" y="400"/>
                    <a:pt x="0" y="400"/>
                    <a:pt x="0" y="40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0"/>
                    <a:pt x="6612" y="800"/>
                  </a:cubicBezTo>
                  <a:cubicBezTo>
                    <a:pt x="10139" y="4400"/>
                    <a:pt x="12343" y="11600"/>
                    <a:pt x="14988" y="11600"/>
                  </a:cubicBezTo>
                  <a:cubicBezTo>
                    <a:pt x="15429" y="11600"/>
                    <a:pt x="15429" y="11200"/>
                    <a:pt x="15429" y="10800"/>
                  </a:cubicBezTo>
                  <a:cubicBezTo>
                    <a:pt x="15429" y="10000"/>
                    <a:pt x="14547" y="9200"/>
                    <a:pt x="13665" y="9200"/>
                  </a:cubicBezTo>
                  <a:cubicBezTo>
                    <a:pt x="13665" y="9200"/>
                    <a:pt x="13665" y="9200"/>
                    <a:pt x="13665" y="8800"/>
                  </a:cubicBezTo>
                  <a:cubicBezTo>
                    <a:pt x="13665" y="800"/>
                    <a:pt x="13665" y="800"/>
                    <a:pt x="13665" y="800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00"/>
                    <a:pt x="21600" y="10400"/>
                  </a:cubicBezTo>
                  <a:cubicBezTo>
                    <a:pt x="21600" y="17200"/>
                    <a:pt x="18955" y="21200"/>
                    <a:pt x="15429" y="21200"/>
                  </a:cubicBezTo>
                  <a:cubicBezTo>
                    <a:pt x="11020" y="21600"/>
                    <a:pt x="9257" y="16800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1200"/>
                  </a:cubicBezTo>
                  <a:lnTo>
                    <a:pt x="6171" y="20800"/>
                  </a:lnTo>
                  <a:close/>
                </a:path>
              </a:pathLst>
            </a:custGeom>
            <a:solidFill>
              <a:srgbClr val="29242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34" name="Shape 1934"/>
            <p:cNvSpPr/>
            <p:nvPr/>
          </p:nvSpPr>
          <p:spPr>
            <a:xfrm>
              <a:off x="2701924" y="2324100"/>
              <a:ext cx="231777" cy="252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23" extrusionOk="0">
                  <a:moveTo>
                    <a:pt x="6171" y="20800"/>
                  </a:moveTo>
                  <a:cubicBezTo>
                    <a:pt x="6612" y="21200"/>
                    <a:pt x="6171" y="21200"/>
                    <a:pt x="6171" y="21200"/>
                  </a:cubicBezTo>
                  <a:cubicBezTo>
                    <a:pt x="441" y="21200"/>
                    <a:pt x="441" y="21200"/>
                    <a:pt x="441" y="21200"/>
                  </a:cubicBezTo>
                  <a:cubicBezTo>
                    <a:pt x="441" y="21200"/>
                    <a:pt x="441" y="21200"/>
                    <a:pt x="441" y="20800"/>
                  </a:cubicBezTo>
                  <a:cubicBezTo>
                    <a:pt x="0" y="800"/>
                    <a:pt x="0" y="800"/>
                    <a:pt x="0" y="800"/>
                  </a:cubicBezTo>
                  <a:cubicBezTo>
                    <a:pt x="0" y="400"/>
                    <a:pt x="0" y="400"/>
                    <a:pt x="0" y="40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0"/>
                    <a:pt x="6612" y="800"/>
                  </a:cubicBezTo>
                  <a:cubicBezTo>
                    <a:pt x="10139" y="4400"/>
                    <a:pt x="12343" y="11600"/>
                    <a:pt x="14988" y="11600"/>
                  </a:cubicBezTo>
                  <a:cubicBezTo>
                    <a:pt x="15429" y="11600"/>
                    <a:pt x="15429" y="11200"/>
                    <a:pt x="15429" y="10800"/>
                  </a:cubicBezTo>
                  <a:cubicBezTo>
                    <a:pt x="15429" y="10000"/>
                    <a:pt x="14547" y="9200"/>
                    <a:pt x="13665" y="9200"/>
                  </a:cubicBezTo>
                  <a:cubicBezTo>
                    <a:pt x="13665" y="9200"/>
                    <a:pt x="13665" y="9200"/>
                    <a:pt x="13665" y="8800"/>
                  </a:cubicBezTo>
                  <a:cubicBezTo>
                    <a:pt x="13665" y="800"/>
                    <a:pt x="13665" y="800"/>
                    <a:pt x="13665" y="800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00"/>
                    <a:pt x="21600" y="10400"/>
                  </a:cubicBezTo>
                  <a:cubicBezTo>
                    <a:pt x="21600" y="17200"/>
                    <a:pt x="18955" y="21200"/>
                    <a:pt x="15429" y="21200"/>
                  </a:cubicBezTo>
                  <a:cubicBezTo>
                    <a:pt x="11020" y="21600"/>
                    <a:pt x="9257" y="16800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1200"/>
                  </a:cubicBezTo>
                  <a:lnTo>
                    <a:pt x="6171" y="20800"/>
                  </a:lnTo>
                  <a:close/>
                </a:path>
              </a:pathLst>
            </a:custGeom>
            <a:solidFill>
              <a:srgbClr val="2A262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35" name="Shape 1935"/>
            <p:cNvSpPr/>
            <p:nvPr/>
          </p:nvSpPr>
          <p:spPr>
            <a:xfrm>
              <a:off x="2701924" y="2324100"/>
              <a:ext cx="231777" cy="252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23" extrusionOk="0">
                  <a:moveTo>
                    <a:pt x="6171" y="20800"/>
                  </a:moveTo>
                  <a:cubicBezTo>
                    <a:pt x="6612" y="21200"/>
                    <a:pt x="6171" y="21200"/>
                    <a:pt x="6171" y="21200"/>
                  </a:cubicBezTo>
                  <a:cubicBezTo>
                    <a:pt x="441" y="21200"/>
                    <a:pt x="441" y="21200"/>
                    <a:pt x="441" y="21200"/>
                  </a:cubicBezTo>
                  <a:cubicBezTo>
                    <a:pt x="441" y="21200"/>
                    <a:pt x="441" y="21200"/>
                    <a:pt x="441" y="20800"/>
                  </a:cubicBezTo>
                  <a:cubicBezTo>
                    <a:pt x="0" y="800"/>
                    <a:pt x="0" y="800"/>
                    <a:pt x="0" y="800"/>
                  </a:cubicBezTo>
                  <a:cubicBezTo>
                    <a:pt x="0" y="400"/>
                    <a:pt x="0" y="400"/>
                    <a:pt x="0" y="40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0"/>
                    <a:pt x="6612" y="800"/>
                  </a:cubicBezTo>
                  <a:cubicBezTo>
                    <a:pt x="10139" y="4400"/>
                    <a:pt x="12343" y="11600"/>
                    <a:pt x="14988" y="11600"/>
                  </a:cubicBezTo>
                  <a:cubicBezTo>
                    <a:pt x="15429" y="11600"/>
                    <a:pt x="15429" y="11200"/>
                    <a:pt x="15429" y="10800"/>
                  </a:cubicBezTo>
                  <a:cubicBezTo>
                    <a:pt x="15429" y="10000"/>
                    <a:pt x="14547" y="9200"/>
                    <a:pt x="13665" y="9200"/>
                  </a:cubicBezTo>
                  <a:cubicBezTo>
                    <a:pt x="13665" y="9200"/>
                    <a:pt x="13665" y="9200"/>
                    <a:pt x="13665" y="8800"/>
                  </a:cubicBezTo>
                  <a:cubicBezTo>
                    <a:pt x="13665" y="800"/>
                    <a:pt x="13665" y="800"/>
                    <a:pt x="13665" y="800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00"/>
                    <a:pt x="21600" y="10400"/>
                  </a:cubicBezTo>
                  <a:cubicBezTo>
                    <a:pt x="21600" y="17200"/>
                    <a:pt x="18955" y="21200"/>
                    <a:pt x="15429" y="21200"/>
                  </a:cubicBezTo>
                  <a:cubicBezTo>
                    <a:pt x="11020" y="21600"/>
                    <a:pt x="9257" y="16800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1200"/>
                  </a:cubicBezTo>
                  <a:lnTo>
                    <a:pt x="6171" y="20800"/>
                  </a:lnTo>
                  <a:close/>
                </a:path>
              </a:pathLst>
            </a:custGeom>
            <a:solidFill>
              <a:srgbClr val="2C272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36" name="Shape 1936"/>
            <p:cNvSpPr/>
            <p:nvPr/>
          </p:nvSpPr>
          <p:spPr>
            <a:xfrm>
              <a:off x="2701924" y="2324100"/>
              <a:ext cx="231777" cy="252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23" extrusionOk="0">
                  <a:moveTo>
                    <a:pt x="6171" y="20800"/>
                  </a:moveTo>
                  <a:cubicBezTo>
                    <a:pt x="6612" y="21200"/>
                    <a:pt x="6171" y="21200"/>
                    <a:pt x="6171" y="21200"/>
                  </a:cubicBezTo>
                  <a:cubicBezTo>
                    <a:pt x="441" y="21200"/>
                    <a:pt x="441" y="21200"/>
                    <a:pt x="441" y="21200"/>
                  </a:cubicBezTo>
                  <a:cubicBezTo>
                    <a:pt x="441" y="21200"/>
                    <a:pt x="441" y="21200"/>
                    <a:pt x="441" y="20800"/>
                  </a:cubicBezTo>
                  <a:cubicBezTo>
                    <a:pt x="0" y="800"/>
                    <a:pt x="0" y="800"/>
                    <a:pt x="0" y="800"/>
                  </a:cubicBezTo>
                  <a:cubicBezTo>
                    <a:pt x="0" y="400"/>
                    <a:pt x="0" y="400"/>
                    <a:pt x="0" y="40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0"/>
                    <a:pt x="6612" y="800"/>
                  </a:cubicBezTo>
                  <a:cubicBezTo>
                    <a:pt x="10139" y="4400"/>
                    <a:pt x="12343" y="11600"/>
                    <a:pt x="14988" y="11600"/>
                  </a:cubicBezTo>
                  <a:cubicBezTo>
                    <a:pt x="15429" y="11600"/>
                    <a:pt x="15429" y="11200"/>
                    <a:pt x="15429" y="10800"/>
                  </a:cubicBezTo>
                  <a:cubicBezTo>
                    <a:pt x="15429" y="10000"/>
                    <a:pt x="14547" y="9200"/>
                    <a:pt x="13665" y="9200"/>
                  </a:cubicBezTo>
                  <a:cubicBezTo>
                    <a:pt x="13665" y="9200"/>
                    <a:pt x="13665" y="9200"/>
                    <a:pt x="13665" y="8800"/>
                  </a:cubicBezTo>
                  <a:cubicBezTo>
                    <a:pt x="13665" y="800"/>
                    <a:pt x="13665" y="800"/>
                    <a:pt x="13665" y="800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00"/>
                    <a:pt x="21600" y="10400"/>
                  </a:cubicBezTo>
                  <a:cubicBezTo>
                    <a:pt x="21600" y="17200"/>
                    <a:pt x="18955" y="21200"/>
                    <a:pt x="15429" y="21200"/>
                  </a:cubicBezTo>
                  <a:cubicBezTo>
                    <a:pt x="11020" y="21600"/>
                    <a:pt x="9257" y="16800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1200"/>
                  </a:cubicBezTo>
                  <a:lnTo>
                    <a:pt x="6171" y="20800"/>
                  </a:lnTo>
                  <a:close/>
                </a:path>
              </a:pathLst>
            </a:custGeom>
            <a:solidFill>
              <a:srgbClr val="2E282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37" name="Shape 1937"/>
            <p:cNvSpPr/>
            <p:nvPr/>
          </p:nvSpPr>
          <p:spPr>
            <a:xfrm>
              <a:off x="2701924" y="2324100"/>
              <a:ext cx="231777" cy="252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23" extrusionOk="0">
                  <a:moveTo>
                    <a:pt x="6171" y="20800"/>
                  </a:moveTo>
                  <a:cubicBezTo>
                    <a:pt x="6612" y="21200"/>
                    <a:pt x="6171" y="21200"/>
                    <a:pt x="6171" y="21200"/>
                  </a:cubicBezTo>
                  <a:cubicBezTo>
                    <a:pt x="441" y="21200"/>
                    <a:pt x="441" y="21200"/>
                    <a:pt x="441" y="21200"/>
                  </a:cubicBezTo>
                  <a:cubicBezTo>
                    <a:pt x="441" y="21200"/>
                    <a:pt x="441" y="21200"/>
                    <a:pt x="441" y="20800"/>
                  </a:cubicBezTo>
                  <a:cubicBezTo>
                    <a:pt x="0" y="800"/>
                    <a:pt x="0" y="800"/>
                    <a:pt x="0" y="800"/>
                  </a:cubicBezTo>
                  <a:cubicBezTo>
                    <a:pt x="0" y="800"/>
                    <a:pt x="0" y="400"/>
                    <a:pt x="0" y="400"/>
                  </a:cubicBezTo>
                  <a:cubicBezTo>
                    <a:pt x="5731" y="400"/>
                    <a:pt x="5731" y="400"/>
                    <a:pt x="5731" y="400"/>
                  </a:cubicBezTo>
                  <a:cubicBezTo>
                    <a:pt x="6171" y="0"/>
                    <a:pt x="6171" y="400"/>
                    <a:pt x="6612" y="800"/>
                  </a:cubicBezTo>
                  <a:cubicBezTo>
                    <a:pt x="10139" y="4400"/>
                    <a:pt x="12343" y="11600"/>
                    <a:pt x="14988" y="11600"/>
                  </a:cubicBezTo>
                  <a:cubicBezTo>
                    <a:pt x="15429" y="11600"/>
                    <a:pt x="15429" y="11200"/>
                    <a:pt x="15429" y="10800"/>
                  </a:cubicBezTo>
                  <a:cubicBezTo>
                    <a:pt x="15429" y="10000"/>
                    <a:pt x="14547" y="9200"/>
                    <a:pt x="13665" y="9200"/>
                  </a:cubicBezTo>
                  <a:cubicBezTo>
                    <a:pt x="13665" y="9200"/>
                    <a:pt x="13665" y="9200"/>
                    <a:pt x="13665" y="8800"/>
                  </a:cubicBezTo>
                  <a:cubicBezTo>
                    <a:pt x="13665" y="800"/>
                    <a:pt x="13665" y="800"/>
                    <a:pt x="13665" y="800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00"/>
                    <a:pt x="21600" y="10400"/>
                  </a:cubicBezTo>
                  <a:cubicBezTo>
                    <a:pt x="21600" y="17200"/>
                    <a:pt x="18955" y="21200"/>
                    <a:pt x="15429" y="21200"/>
                  </a:cubicBezTo>
                  <a:cubicBezTo>
                    <a:pt x="11020" y="21600"/>
                    <a:pt x="9698" y="16800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1200"/>
                  </a:cubicBezTo>
                  <a:lnTo>
                    <a:pt x="6171" y="20800"/>
                  </a:lnTo>
                  <a:close/>
                </a:path>
              </a:pathLst>
            </a:custGeom>
            <a:solidFill>
              <a:srgbClr val="2F292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38" name="Shape 1938"/>
            <p:cNvSpPr/>
            <p:nvPr/>
          </p:nvSpPr>
          <p:spPr>
            <a:xfrm>
              <a:off x="2701924" y="2324100"/>
              <a:ext cx="231777" cy="252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23" extrusionOk="0">
                  <a:moveTo>
                    <a:pt x="6171" y="20800"/>
                  </a:moveTo>
                  <a:cubicBezTo>
                    <a:pt x="6612" y="21200"/>
                    <a:pt x="6171" y="21200"/>
                    <a:pt x="6171" y="21200"/>
                  </a:cubicBezTo>
                  <a:cubicBezTo>
                    <a:pt x="441" y="21200"/>
                    <a:pt x="441" y="21200"/>
                    <a:pt x="441" y="21200"/>
                  </a:cubicBezTo>
                  <a:cubicBezTo>
                    <a:pt x="441" y="21200"/>
                    <a:pt x="441" y="21200"/>
                    <a:pt x="441" y="20800"/>
                  </a:cubicBezTo>
                  <a:cubicBezTo>
                    <a:pt x="0" y="800"/>
                    <a:pt x="0" y="800"/>
                    <a:pt x="0" y="800"/>
                  </a:cubicBezTo>
                  <a:cubicBezTo>
                    <a:pt x="0" y="800"/>
                    <a:pt x="0" y="400"/>
                    <a:pt x="0" y="400"/>
                  </a:cubicBezTo>
                  <a:cubicBezTo>
                    <a:pt x="5731" y="400"/>
                    <a:pt x="5731" y="400"/>
                    <a:pt x="5731" y="400"/>
                  </a:cubicBezTo>
                  <a:cubicBezTo>
                    <a:pt x="6171" y="400"/>
                    <a:pt x="6171" y="400"/>
                    <a:pt x="6612" y="800"/>
                  </a:cubicBezTo>
                  <a:cubicBezTo>
                    <a:pt x="10139" y="4400"/>
                    <a:pt x="12343" y="11600"/>
                    <a:pt x="14988" y="11600"/>
                  </a:cubicBezTo>
                  <a:cubicBezTo>
                    <a:pt x="15429" y="11600"/>
                    <a:pt x="15429" y="11200"/>
                    <a:pt x="15429" y="10800"/>
                  </a:cubicBezTo>
                  <a:cubicBezTo>
                    <a:pt x="15429" y="10000"/>
                    <a:pt x="14547" y="9200"/>
                    <a:pt x="13665" y="9200"/>
                  </a:cubicBezTo>
                  <a:cubicBezTo>
                    <a:pt x="13665" y="9200"/>
                    <a:pt x="13665" y="9200"/>
                    <a:pt x="13665" y="8800"/>
                  </a:cubicBezTo>
                  <a:cubicBezTo>
                    <a:pt x="13665" y="800"/>
                    <a:pt x="13665" y="800"/>
                    <a:pt x="13665" y="800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00"/>
                    <a:pt x="21600" y="10400"/>
                  </a:cubicBezTo>
                  <a:cubicBezTo>
                    <a:pt x="21600" y="17200"/>
                    <a:pt x="18955" y="21200"/>
                    <a:pt x="15429" y="21200"/>
                  </a:cubicBezTo>
                  <a:cubicBezTo>
                    <a:pt x="11020" y="21600"/>
                    <a:pt x="9698" y="16800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1200"/>
                  </a:cubicBezTo>
                  <a:lnTo>
                    <a:pt x="6171" y="20800"/>
                  </a:lnTo>
                  <a:close/>
                </a:path>
              </a:pathLst>
            </a:custGeom>
            <a:solidFill>
              <a:srgbClr val="312B2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39" name="Shape 1939"/>
            <p:cNvSpPr/>
            <p:nvPr/>
          </p:nvSpPr>
          <p:spPr>
            <a:xfrm>
              <a:off x="2701924" y="2324100"/>
              <a:ext cx="231777" cy="252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23" extrusionOk="0">
                  <a:moveTo>
                    <a:pt x="6171" y="20800"/>
                  </a:moveTo>
                  <a:cubicBezTo>
                    <a:pt x="6612" y="21200"/>
                    <a:pt x="6171" y="21200"/>
                    <a:pt x="6171" y="21200"/>
                  </a:cubicBezTo>
                  <a:cubicBezTo>
                    <a:pt x="441" y="21200"/>
                    <a:pt x="441" y="21200"/>
                    <a:pt x="441" y="21200"/>
                  </a:cubicBezTo>
                  <a:cubicBezTo>
                    <a:pt x="441" y="21200"/>
                    <a:pt x="441" y="21200"/>
                    <a:pt x="441" y="20800"/>
                  </a:cubicBezTo>
                  <a:cubicBezTo>
                    <a:pt x="0" y="800"/>
                    <a:pt x="0" y="800"/>
                    <a:pt x="0" y="800"/>
                  </a:cubicBezTo>
                  <a:cubicBezTo>
                    <a:pt x="0" y="800"/>
                    <a:pt x="0" y="400"/>
                    <a:pt x="0" y="400"/>
                  </a:cubicBezTo>
                  <a:cubicBezTo>
                    <a:pt x="5731" y="400"/>
                    <a:pt x="5731" y="400"/>
                    <a:pt x="5731" y="400"/>
                  </a:cubicBezTo>
                  <a:cubicBezTo>
                    <a:pt x="6171" y="400"/>
                    <a:pt x="6171" y="400"/>
                    <a:pt x="6612" y="800"/>
                  </a:cubicBezTo>
                  <a:cubicBezTo>
                    <a:pt x="10139" y="4400"/>
                    <a:pt x="12343" y="11600"/>
                    <a:pt x="14988" y="11600"/>
                  </a:cubicBezTo>
                  <a:cubicBezTo>
                    <a:pt x="15429" y="11600"/>
                    <a:pt x="15429" y="11200"/>
                    <a:pt x="15429" y="10800"/>
                  </a:cubicBezTo>
                  <a:cubicBezTo>
                    <a:pt x="15429" y="10000"/>
                    <a:pt x="14547" y="9200"/>
                    <a:pt x="13665" y="9200"/>
                  </a:cubicBezTo>
                  <a:cubicBezTo>
                    <a:pt x="13665" y="9200"/>
                    <a:pt x="13665" y="9200"/>
                    <a:pt x="13665" y="8800"/>
                  </a:cubicBezTo>
                  <a:cubicBezTo>
                    <a:pt x="13665" y="800"/>
                    <a:pt x="13665" y="800"/>
                    <a:pt x="13665" y="800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00"/>
                    <a:pt x="21600" y="10400"/>
                  </a:cubicBezTo>
                  <a:cubicBezTo>
                    <a:pt x="21600" y="17200"/>
                    <a:pt x="18955" y="21200"/>
                    <a:pt x="15429" y="21200"/>
                  </a:cubicBezTo>
                  <a:cubicBezTo>
                    <a:pt x="11020" y="21600"/>
                    <a:pt x="9698" y="16800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1200"/>
                  </a:cubicBezTo>
                  <a:lnTo>
                    <a:pt x="6171" y="20800"/>
                  </a:lnTo>
                  <a:close/>
                </a:path>
              </a:pathLst>
            </a:custGeom>
            <a:solidFill>
              <a:srgbClr val="332C2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40" name="Shape 1940"/>
            <p:cNvSpPr/>
            <p:nvPr/>
          </p:nvSpPr>
          <p:spPr>
            <a:xfrm>
              <a:off x="2701924" y="2324100"/>
              <a:ext cx="231777" cy="252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23" extrusionOk="0">
                  <a:moveTo>
                    <a:pt x="6171" y="20800"/>
                  </a:moveTo>
                  <a:cubicBezTo>
                    <a:pt x="6612" y="21200"/>
                    <a:pt x="6171" y="21200"/>
                    <a:pt x="6171" y="21200"/>
                  </a:cubicBezTo>
                  <a:cubicBezTo>
                    <a:pt x="441" y="21200"/>
                    <a:pt x="441" y="21200"/>
                    <a:pt x="441" y="21200"/>
                  </a:cubicBezTo>
                  <a:cubicBezTo>
                    <a:pt x="441" y="21200"/>
                    <a:pt x="441" y="21200"/>
                    <a:pt x="441" y="20800"/>
                  </a:cubicBezTo>
                  <a:cubicBezTo>
                    <a:pt x="0" y="800"/>
                    <a:pt x="0" y="800"/>
                    <a:pt x="0" y="800"/>
                  </a:cubicBezTo>
                  <a:cubicBezTo>
                    <a:pt x="0" y="800"/>
                    <a:pt x="0" y="400"/>
                    <a:pt x="0" y="400"/>
                  </a:cubicBezTo>
                  <a:cubicBezTo>
                    <a:pt x="5731" y="400"/>
                    <a:pt x="5731" y="400"/>
                    <a:pt x="5731" y="400"/>
                  </a:cubicBezTo>
                  <a:cubicBezTo>
                    <a:pt x="6171" y="400"/>
                    <a:pt x="6171" y="400"/>
                    <a:pt x="6612" y="800"/>
                  </a:cubicBezTo>
                  <a:cubicBezTo>
                    <a:pt x="10139" y="4400"/>
                    <a:pt x="12343" y="11600"/>
                    <a:pt x="14988" y="11600"/>
                  </a:cubicBezTo>
                  <a:cubicBezTo>
                    <a:pt x="15429" y="11600"/>
                    <a:pt x="15429" y="11200"/>
                    <a:pt x="15429" y="10800"/>
                  </a:cubicBezTo>
                  <a:cubicBezTo>
                    <a:pt x="15429" y="10000"/>
                    <a:pt x="14547" y="9200"/>
                    <a:pt x="13665" y="9200"/>
                  </a:cubicBezTo>
                  <a:cubicBezTo>
                    <a:pt x="13665" y="9200"/>
                    <a:pt x="13665" y="9200"/>
                    <a:pt x="13665" y="8800"/>
                  </a:cubicBezTo>
                  <a:cubicBezTo>
                    <a:pt x="13665" y="800"/>
                    <a:pt x="13665" y="800"/>
                    <a:pt x="13665" y="800"/>
                  </a:cubicBezTo>
                  <a:cubicBezTo>
                    <a:pt x="13665" y="400"/>
                    <a:pt x="13665" y="400"/>
                    <a:pt x="14547" y="0"/>
                  </a:cubicBezTo>
                  <a:cubicBezTo>
                    <a:pt x="18073" y="0"/>
                    <a:pt x="21159" y="3600"/>
                    <a:pt x="21600" y="10400"/>
                  </a:cubicBezTo>
                  <a:cubicBezTo>
                    <a:pt x="21600" y="17200"/>
                    <a:pt x="18955" y="21200"/>
                    <a:pt x="15429" y="21200"/>
                  </a:cubicBezTo>
                  <a:cubicBezTo>
                    <a:pt x="11020" y="21600"/>
                    <a:pt x="9257" y="16800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1200"/>
                  </a:cubicBezTo>
                  <a:lnTo>
                    <a:pt x="6171" y="20800"/>
                  </a:lnTo>
                  <a:close/>
                </a:path>
              </a:pathLst>
            </a:custGeom>
            <a:solidFill>
              <a:srgbClr val="342D2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41" name="Shape 1941"/>
            <p:cNvSpPr/>
            <p:nvPr/>
          </p:nvSpPr>
          <p:spPr>
            <a:xfrm>
              <a:off x="2701924" y="2324100"/>
              <a:ext cx="231777" cy="252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23" extrusionOk="0">
                  <a:moveTo>
                    <a:pt x="6171" y="20800"/>
                  </a:moveTo>
                  <a:cubicBezTo>
                    <a:pt x="6612" y="21200"/>
                    <a:pt x="6171" y="21200"/>
                    <a:pt x="6171" y="21200"/>
                  </a:cubicBezTo>
                  <a:cubicBezTo>
                    <a:pt x="441" y="21200"/>
                    <a:pt x="441" y="21200"/>
                    <a:pt x="441" y="21200"/>
                  </a:cubicBezTo>
                  <a:cubicBezTo>
                    <a:pt x="441" y="21200"/>
                    <a:pt x="441" y="21200"/>
                    <a:pt x="441" y="20800"/>
                  </a:cubicBezTo>
                  <a:cubicBezTo>
                    <a:pt x="0" y="800"/>
                    <a:pt x="0" y="800"/>
                    <a:pt x="0" y="800"/>
                  </a:cubicBezTo>
                  <a:cubicBezTo>
                    <a:pt x="0" y="800"/>
                    <a:pt x="0" y="400"/>
                    <a:pt x="0" y="400"/>
                  </a:cubicBezTo>
                  <a:cubicBezTo>
                    <a:pt x="5731" y="400"/>
                    <a:pt x="5731" y="400"/>
                    <a:pt x="5731" y="400"/>
                  </a:cubicBezTo>
                  <a:cubicBezTo>
                    <a:pt x="6171" y="400"/>
                    <a:pt x="6171" y="400"/>
                    <a:pt x="6612" y="800"/>
                  </a:cubicBezTo>
                  <a:cubicBezTo>
                    <a:pt x="10139" y="4400"/>
                    <a:pt x="12343" y="11600"/>
                    <a:pt x="14988" y="11600"/>
                  </a:cubicBezTo>
                  <a:cubicBezTo>
                    <a:pt x="15429" y="11600"/>
                    <a:pt x="15429" y="11200"/>
                    <a:pt x="15429" y="10800"/>
                  </a:cubicBezTo>
                  <a:cubicBezTo>
                    <a:pt x="15429" y="10000"/>
                    <a:pt x="14547" y="9200"/>
                    <a:pt x="13665" y="9200"/>
                  </a:cubicBezTo>
                  <a:cubicBezTo>
                    <a:pt x="13665" y="9200"/>
                    <a:pt x="13665" y="9200"/>
                    <a:pt x="13665" y="8800"/>
                  </a:cubicBezTo>
                  <a:cubicBezTo>
                    <a:pt x="13665" y="800"/>
                    <a:pt x="13665" y="800"/>
                    <a:pt x="13665" y="800"/>
                  </a:cubicBezTo>
                  <a:cubicBezTo>
                    <a:pt x="13665" y="400"/>
                    <a:pt x="13665" y="400"/>
                    <a:pt x="14547" y="0"/>
                  </a:cubicBezTo>
                  <a:cubicBezTo>
                    <a:pt x="18073" y="0"/>
                    <a:pt x="21159" y="3600"/>
                    <a:pt x="21600" y="10400"/>
                  </a:cubicBezTo>
                  <a:cubicBezTo>
                    <a:pt x="21600" y="17200"/>
                    <a:pt x="18955" y="21200"/>
                    <a:pt x="15429" y="21200"/>
                  </a:cubicBezTo>
                  <a:cubicBezTo>
                    <a:pt x="11020" y="21600"/>
                    <a:pt x="9257" y="16800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1200"/>
                  </a:cubicBezTo>
                  <a:lnTo>
                    <a:pt x="6171" y="20800"/>
                  </a:lnTo>
                  <a:close/>
                </a:path>
              </a:pathLst>
            </a:custGeom>
            <a:solidFill>
              <a:srgbClr val="362F2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42" name="Shape 1942"/>
            <p:cNvSpPr/>
            <p:nvPr/>
          </p:nvSpPr>
          <p:spPr>
            <a:xfrm>
              <a:off x="2701924" y="2324100"/>
              <a:ext cx="231777" cy="252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23" extrusionOk="0">
                  <a:moveTo>
                    <a:pt x="6171" y="20800"/>
                  </a:moveTo>
                  <a:cubicBezTo>
                    <a:pt x="6612" y="21200"/>
                    <a:pt x="6171" y="21200"/>
                    <a:pt x="6171" y="21200"/>
                  </a:cubicBezTo>
                  <a:cubicBezTo>
                    <a:pt x="441" y="21200"/>
                    <a:pt x="441" y="21200"/>
                    <a:pt x="441" y="21200"/>
                  </a:cubicBezTo>
                  <a:cubicBezTo>
                    <a:pt x="441" y="21200"/>
                    <a:pt x="441" y="21200"/>
                    <a:pt x="441" y="20800"/>
                  </a:cubicBezTo>
                  <a:cubicBezTo>
                    <a:pt x="0" y="800"/>
                    <a:pt x="0" y="800"/>
                    <a:pt x="0" y="800"/>
                  </a:cubicBezTo>
                  <a:cubicBezTo>
                    <a:pt x="0" y="800"/>
                    <a:pt x="0" y="400"/>
                    <a:pt x="0" y="400"/>
                  </a:cubicBezTo>
                  <a:cubicBezTo>
                    <a:pt x="5731" y="400"/>
                    <a:pt x="5731" y="400"/>
                    <a:pt x="5731" y="400"/>
                  </a:cubicBezTo>
                  <a:cubicBezTo>
                    <a:pt x="6171" y="400"/>
                    <a:pt x="6171" y="400"/>
                    <a:pt x="6612" y="800"/>
                  </a:cubicBezTo>
                  <a:cubicBezTo>
                    <a:pt x="10139" y="4400"/>
                    <a:pt x="12343" y="11600"/>
                    <a:pt x="14988" y="11600"/>
                  </a:cubicBezTo>
                  <a:cubicBezTo>
                    <a:pt x="15429" y="11600"/>
                    <a:pt x="15429" y="11200"/>
                    <a:pt x="15429" y="10800"/>
                  </a:cubicBezTo>
                  <a:cubicBezTo>
                    <a:pt x="15429" y="10000"/>
                    <a:pt x="14547" y="9200"/>
                    <a:pt x="13665" y="9200"/>
                  </a:cubicBezTo>
                  <a:cubicBezTo>
                    <a:pt x="13665" y="9600"/>
                    <a:pt x="13665" y="9200"/>
                    <a:pt x="13665" y="8800"/>
                  </a:cubicBezTo>
                  <a:cubicBezTo>
                    <a:pt x="13665" y="800"/>
                    <a:pt x="13665" y="800"/>
                    <a:pt x="13665" y="800"/>
                  </a:cubicBezTo>
                  <a:cubicBezTo>
                    <a:pt x="13665" y="400"/>
                    <a:pt x="13665" y="400"/>
                    <a:pt x="14547" y="0"/>
                  </a:cubicBezTo>
                  <a:cubicBezTo>
                    <a:pt x="18073" y="0"/>
                    <a:pt x="21159" y="3600"/>
                    <a:pt x="21600" y="10400"/>
                  </a:cubicBezTo>
                  <a:cubicBezTo>
                    <a:pt x="21600" y="17200"/>
                    <a:pt x="18955" y="21200"/>
                    <a:pt x="15429" y="21200"/>
                  </a:cubicBezTo>
                  <a:cubicBezTo>
                    <a:pt x="11020" y="21600"/>
                    <a:pt x="9257" y="16800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1200"/>
                  </a:cubicBezTo>
                  <a:lnTo>
                    <a:pt x="6171" y="20800"/>
                  </a:lnTo>
                  <a:close/>
                </a:path>
              </a:pathLst>
            </a:custGeom>
            <a:solidFill>
              <a:srgbClr val="38303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43" name="Shape 1943"/>
            <p:cNvSpPr/>
            <p:nvPr/>
          </p:nvSpPr>
          <p:spPr>
            <a:xfrm>
              <a:off x="2701924" y="2324100"/>
              <a:ext cx="231777" cy="252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23" extrusionOk="0">
                  <a:moveTo>
                    <a:pt x="6171" y="20800"/>
                  </a:moveTo>
                  <a:cubicBezTo>
                    <a:pt x="6612" y="21200"/>
                    <a:pt x="6171" y="21200"/>
                    <a:pt x="6171" y="21200"/>
                  </a:cubicBezTo>
                  <a:cubicBezTo>
                    <a:pt x="441" y="21200"/>
                    <a:pt x="441" y="21200"/>
                    <a:pt x="441" y="21200"/>
                  </a:cubicBezTo>
                  <a:cubicBezTo>
                    <a:pt x="441" y="21200"/>
                    <a:pt x="441" y="21200"/>
                    <a:pt x="441" y="20800"/>
                  </a:cubicBezTo>
                  <a:cubicBezTo>
                    <a:pt x="0" y="800"/>
                    <a:pt x="0" y="800"/>
                    <a:pt x="0" y="800"/>
                  </a:cubicBezTo>
                  <a:cubicBezTo>
                    <a:pt x="0" y="800"/>
                    <a:pt x="0" y="400"/>
                    <a:pt x="0" y="400"/>
                  </a:cubicBezTo>
                  <a:cubicBezTo>
                    <a:pt x="5731" y="400"/>
                    <a:pt x="5731" y="400"/>
                    <a:pt x="5731" y="400"/>
                  </a:cubicBezTo>
                  <a:cubicBezTo>
                    <a:pt x="6171" y="400"/>
                    <a:pt x="6171" y="400"/>
                    <a:pt x="6612" y="800"/>
                  </a:cubicBezTo>
                  <a:cubicBezTo>
                    <a:pt x="10139" y="4400"/>
                    <a:pt x="12343" y="11600"/>
                    <a:pt x="14988" y="11600"/>
                  </a:cubicBezTo>
                  <a:cubicBezTo>
                    <a:pt x="15429" y="11600"/>
                    <a:pt x="15429" y="11200"/>
                    <a:pt x="15429" y="10800"/>
                  </a:cubicBezTo>
                  <a:cubicBezTo>
                    <a:pt x="15429" y="10000"/>
                    <a:pt x="14547" y="9200"/>
                    <a:pt x="13665" y="9600"/>
                  </a:cubicBezTo>
                  <a:cubicBezTo>
                    <a:pt x="13665" y="9600"/>
                    <a:pt x="13665" y="9200"/>
                    <a:pt x="13665" y="8800"/>
                  </a:cubicBezTo>
                  <a:cubicBezTo>
                    <a:pt x="13665" y="800"/>
                    <a:pt x="13665" y="800"/>
                    <a:pt x="13665" y="800"/>
                  </a:cubicBezTo>
                  <a:cubicBezTo>
                    <a:pt x="13665" y="400"/>
                    <a:pt x="13665" y="400"/>
                    <a:pt x="14547" y="0"/>
                  </a:cubicBezTo>
                  <a:cubicBezTo>
                    <a:pt x="18073" y="0"/>
                    <a:pt x="21159" y="3600"/>
                    <a:pt x="21600" y="10400"/>
                  </a:cubicBezTo>
                  <a:cubicBezTo>
                    <a:pt x="21600" y="17200"/>
                    <a:pt x="18955" y="21200"/>
                    <a:pt x="15429" y="21200"/>
                  </a:cubicBezTo>
                  <a:cubicBezTo>
                    <a:pt x="11020" y="21600"/>
                    <a:pt x="9257" y="16800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1200"/>
                  </a:cubicBezTo>
                  <a:lnTo>
                    <a:pt x="6171" y="20800"/>
                  </a:lnTo>
                  <a:close/>
                </a:path>
              </a:pathLst>
            </a:custGeom>
            <a:solidFill>
              <a:srgbClr val="3932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44" name="Shape 1944"/>
            <p:cNvSpPr/>
            <p:nvPr/>
          </p:nvSpPr>
          <p:spPr>
            <a:xfrm>
              <a:off x="2701924" y="2328504"/>
              <a:ext cx="231777" cy="248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53" extrusionOk="0">
                  <a:moveTo>
                    <a:pt x="6171" y="20430"/>
                  </a:moveTo>
                  <a:cubicBezTo>
                    <a:pt x="6612" y="20830"/>
                    <a:pt x="6171" y="20830"/>
                    <a:pt x="6171" y="20830"/>
                  </a:cubicBezTo>
                  <a:cubicBezTo>
                    <a:pt x="441" y="20830"/>
                    <a:pt x="441" y="20830"/>
                    <a:pt x="441" y="20830"/>
                  </a:cubicBezTo>
                  <a:cubicBezTo>
                    <a:pt x="441" y="20830"/>
                    <a:pt x="441" y="20830"/>
                    <a:pt x="441" y="20430"/>
                  </a:cubicBezTo>
                  <a:cubicBezTo>
                    <a:pt x="0" y="430"/>
                    <a:pt x="0" y="430"/>
                    <a:pt x="0" y="430"/>
                  </a:cubicBezTo>
                  <a:cubicBezTo>
                    <a:pt x="0" y="430"/>
                    <a:pt x="0" y="30"/>
                    <a:pt x="0" y="30"/>
                  </a:cubicBezTo>
                  <a:cubicBezTo>
                    <a:pt x="5731" y="30"/>
                    <a:pt x="5731" y="30"/>
                    <a:pt x="5731" y="30"/>
                  </a:cubicBezTo>
                  <a:cubicBezTo>
                    <a:pt x="6171" y="30"/>
                    <a:pt x="6171" y="30"/>
                    <a:pt x="6612" y="430"/>
                  </a:cubicBezTo>
                  <a:cubicBezTo>
                    <a:pt x="10139" y="4030"/>
                    <a:pt x="12343" y="11230"/>
                    <a:pt x="14988" y="11230"/>
                  </a:cubicBezTo>
                  <a:cubicBezTo>
                    <a:pt x="15429" y="11230"/>
                    <a:pt x="15429" y="10830"/>
                    <a:pt x="15429" y="10430"/>
                  </a:cubicBezTo>
                  <a:cubicBezTo>
                    <a:pt x="15429" y="9630"/>
                    <a:pt x="14547" y="8830"/>
                    <a:pt x="13665" y="9230"/>
                  </a:cubicBezTo>
                  <a:cubicBezTo>
                    <a:pt x="13665" y="9230"/>
                    <a:pt x="13665" y="8830"/>
                    <a:pt x="13665" y="8430"/>
                  </a:cubicBezTo>
                  <a:cubicBezTo>
                    <a:pt x="13665" y="430"/>
                    <a:pt x="13665" y="430"/>
                    <a:pt x="13665" y="430"/>
                  </a:cubicBezTo>
                  <a:cubicBezTo>
                    <a:pt x="13665" y="30"/>
                    <a:pt x="13665" y="30"/>
                    <a:pt x="14547" y="30"/>
                  </a:cubicBezTo>
                  <a:cubicBezTo>
                    <a:pt x="18073" y="-370"/>
                    <a:pt x="21159" y="3230"/>
                    <a:pt x="21600" y="10030"/>
                  </a:cubicBezTo>
                  <a:cubicBezTo>
                    <a:pt x="21600" y="16830"/>
                    <a:pt x="18955" y="20830"/>
                    <a:pt x="15429" y="20830"/>
                  </a:cubicBezTo>
                  <a:cubicBezTo>
                    <a:pt x="11020" y="21230"/>
                    <a:pt x="9257" y="16430"/>
                    <a:pt x="6612" y="10430"/>
                  </a:cubicBezTo>
                  <a:cubicBezTo>
                    <a:pt x="6171" y="10430"/>
                    <a:pt x="6171" y="10430"/>
                    <a:pt x="6171" y="10430"/>
                  </a:cubicBezTo>
                  <a:cubicBezTo>
                    <a:pt x="6171" y="10430"/>
                    <a:pt x="6171" y="10430"/>
                    <a:pt x="6171" y="10830"/>
                  </a:cubicBezTo>
                  <a:lnTo>
                    <a:pt x="6171" y="20430"/>
                  </a:lnTo>
                  <a:close/>
                </a:path>
              </a:pathLst>
            </a:custGeom>
            <a:solidFill>
              <a:srgbClr val="3B333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45" name="Shape 1945"/>
            <p:cNvSpPr/>
            <p:nvPr/>
          </p:nvSpPr>
          <p:spPr>
            <a:xfrm>
              <a:off x="2701924" y="2328504"/>
              <a:ext cx="231777" cy="248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53" extrusionOk="0">
                  <a:moveTo>
                    <a:pt x="6171" y="20430"/>
                  </a:moveTo>
                  <a:cubicBezTo>
                    <a:pt x="6612" y="20830"/>
                    <a:pt x="6171" y="20830"/>
                    <a:pt x="6171" y="20830"/>
                  </a:cubicBezTo>
                  <a:cubicBezTo>
                    <a:pt x="441" y="20830"/>
                    <a:pt x="441" y="20830"/>
                    <a:pt x="441" y="20830"/>
                  </a:cubicBezTo>
                  <a:cubicBezTo>
                    <a:pt x="441" y="20830"/>
                    <a:pt x="441" y="20830"/>
                    <a:pt x="441" y="20430"/>
                  </a:cubicBezTo>
                  <a:cubicBezTo>
                    <a:pt x="0" y="430"/>
                    <a:pt x="0" y="430"/>
                    <a:pt x="0" y="430"/>
                  </a:cubicBezTo>
                  <a:cubicBezTo>
                    <a:pt x="0" y="430"/>
                    <a:pt x="0" y="30"/>
                    <a:pt x="0" y="30"/>
                  </a:cubicBezTo>
                  <a:cubicBezTo>
                    <a:pt x="5731" y="30"/>
                    <a:pt x="5731" y="30"/>
                    <a:pt x="5731" y="30"/>
                  </a:cubicBezTo>
                  <a:cubicBezTo>
                    <a:pt x="6171" y="30"/>
                    <a:pt x="6171" y="30"/>
                    <a:pt x="6612" y="430"/>
                  </a:cubicBezTo>
                  <a:cubicBezTo>
                    <a:pt x="10139" y="4030"/>
                    <a:pt x="12343" y="11230"/>
                    <a:pt x="14988" y="11230"/>
                  </a:cubicBezTo>
                  <a:cubicBezTo>
                    <a:pt x="15429" y="11230"/>
                    <a:pt x="15429" y="10830"/>
                    <a:pt x="15429" y="10430"/>
                  </a:cubicBezTo>
                  <a:cubicBezTo>
                    <a:pt x="15429" y="9630"/>
                    <a:pt x="14547" y="8830"/>
                    <a:pt x="13665" y="9230"/>
                  </a:cubicBezTo>
                  <a:cubicBezTo>
                    <a:pt x="13665" y="9230"/>
                    <a:pt x="13665" y="8830"/>
                    <a:pt x="13665" y="8430"/>
                  </a:cubicBezTo>
                  <a:cubicBezTo>
                    <a:pt x="13665" y="430"/>
                    <a:pt x="13665" y="430"/>
                    <a:pt x="13665" y="430"/>
                  </a:cubicBezTo>
                  <a:cubicBezTo>
                    <a:pt x="13665" y="30"/>
                    <a:pt x="13665" y="30"/>
                    <a:pt x="14547" y="30"/>
                  </a:cubicBezTo>
                  <a:cubicBezTo>
                    <a:pt x="18073" y="-370"/>
                    <a:pt x="21159" y="3230"/>
                    <a:pt x="21600" y="10030"/>
                  </a:cubicBezTo>
                  <a:cubicBezTo>
                    <a:pt x="21600" y="16830"/>
                    <a:pt x="18955" y="20830"/>
                    <a:pt x="15429" y="20830"/>
                  </a:cubicBezTo>
                  <a:cubicBezTo>
                    <a:pt x="11020" y="21230"/>
                    <a:pt x="9257" y="16430"/>
                    <a:pt x="6612" y="10430"/>
                  </a:cubicBezTo>
                  <a:cubicBezTo>
                    <a:pt x="6171" y="10430"/>
                    <a:pt x="6171" y="10430"/>
                    <a:pt x="6171" y="10430"/>
                  </a:cubicBezTo>
                  <a:cubicBezTo>
                    <a:pt x="6171" y="10430"/>
                    <a:pt x="6171" y="10430"/>
                    <a:pt x="6171" y="10830"/>
                  </a:cubicBezTo>
                  <a:lnTo>
                    <a:pt x="6171" y="20430"/>
                  </a:lnTo>
                  <a:close/>
                </a:path>
              </a:pathLst>
            </a:custGeom>
            <a:solidFill>
              <a:srgbClr val="3C353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46" name="Shape 1946"/>
            <p:cNvSpPr/>
            <p:nvPr/>
          </p:nvSpPr>
          <p:spPr>
            <a:xfrm>
              <a:off x="2701924" y="2328504"/>
              <a:ext cx="231777" cy="248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53" extrusionOk="0">
                  <a:moveTo>
                    <a:pt x="6171" y="20430"/>
                  </a:moveTo>
                  <a:cubicBezTo>
                    <a:pt x="6612" y="20830"/>
                    <a:pt x="6171" y="20830"/>
                    <a:pt x="6171" y="20830"/>
                  </a:cubicBezTo>
                  <a:cubicBezTo>
                    <a:pt x="441" y="20830"/>
                    <a:pt x="441" y="20830"/>
                    <a:pt x="441" y="20830"/>
                  </a:cubicBezTo>
                  <a:cubicBezTo>
                    <a:pt x="441" y="20830"/>
                    <a:pt x="441" y="20830"/>
                    <a:pt x="441" y="20430"/>
                  </a:cubicBezTo>
                  <a:cubicBezTo>
                    <a:pt x="0" y="430"/>
                    <a:pt x="0" y="430"/>
                    <a:pt x="0" y="430"/>
                  </a:cubicBezTo>
                  <a:cubicBezTo>
                    <a:pt x="0" y="430"/>
                    <a:pt x="0" y="30"/>
                    <a:pt x="0" y="30"/>
                  </a:cubicBezTo>
                  <a:cubicBezTo>
                    <a:pt x="5731" y="30"/>
                    <a:pt x="5731" y="30"/>
                    <a:pt x="5731" y="30"/>
                  </a:cubicBezTo>
                  <a:cubicBezTo>
                    <a:pt x="6171" y="30"/>
                    <a:pt x="6171" y="30"/>
                    <a:pt x="6612" y="430"/>
                  </a:cubicBezTo>
                  <a:cubicBezTo>
                    <a:pt x="10139" y="4030"/>
                    <a:pt x="12343" y="11230"/>
                    <a:pt x="14988" y="11230"/>
                  </a:cubicBezTo>
                  <a:cubicBezTo>
                    <a:pt x="15429" y="11230"/>
                    <a:pt x="15429" y="10830"/>
                    <a:pt x="15429" y="10430"/>
                  </a:cubicBezTo>
                  <a:cubicBezTo>
                    <a:pt x="15429" y="9630"/>
                    <a:pt x="14547" y="8830"/>
                    <a:pt x="13665" y="9230"/>
                  </a:cubicBezTo>
                  <a:cubicBezTo>
                    <a:pt x="13665" y="9230"/>
                    <a:pt x="13665" y="8830"/>
                    <a:pt x="13665" y="8430"/>
                  </a:cubicBezTo>
                  <a:cubicBezTo>
                    <a:pt x="13665" y="430"/>
                    <a:pt x="13665" y="430"/>
                    <a:pt x="13665" y="430"/>
                  </a:cubicBezTo>
                  <a:cubicBezTo>
                    <a:pt x="13665" y="30"/>
                    <a:pt x="13665" y="30"/>
                    <a:pt x="14547" y="30"/>
                  </a:cubicBezTo>
                  <a:cubicBezTo>
                    <a:pt x="18073" y="-370"/>
                    <a:pt x="21159" y="3230"/>
                    <a:pt x="21600" y="10030"/>
                  </a:cubicBezTo>
                  <a:cubicBezTo>
                    <a:pt x="21600" y="16830"/>
                    <a:pt x="18955" y="20830"/>
                    <a:pt x="15429" y="20830"/>
                  </a:cubicBezTo>
                  <a:cubicBezTo>
                    <a:pt x="11020" y="21230"/>
                    <a:pt x="9257" y="16430"/>
                    <a:pt x="6612" y="10430"/>
                  </a:cubicBezTo>
                  <a:cubicBezTo>
                    <a:pt x="6171" y="10430"/>
                    <a:pt x="6171" y="10430"/>
                    <a:pt x="6171" y="10430"/>
                  </a:cubicBezTo>
                  <a:cubicBezTo>
                    <a:pt x="6171" y="10430"/>
                    <a:pt x="6171" y="10430"/>
                    <a:pt x="6171" y="10830"/>
                  </a:cubicBezTo>
                  <a:lnTo>
                    <a:pt x="6171" y="20430"/>
                  </a:lnTo>
                  <a:close/>
                </a:path>
              </a:pathLst>
            </a:custGeom>
            <a:solidFill>
              <a:srgbClr val="3E363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47" name="Shape 1947"/>
            <p:cNvSpPr/>
            <p:nvPr/>
          </p:nvSpPr>
          <p:spPr>
            <a:xfrm>
              <a:off x="2701924" y="2328504"/>
              <a:ext cx="231777" cy="248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53" extrusionOk="0">
                  <a:moveTo>
                    <a:pt x="6171" y="20430"/>
                  </a:moveTo>
                  <a:cubicBezTo>
                    <a:pt x="6612" y="20830"/>
                    <a:pt x="6171" y="20830"/>
                    <a:pt x="6171" y="20830"/>
                  </a:cubicBezTo>
                  <a:cubicBezTo>
                    <a:pt x="441" y="20830"/>
                    <a:pt x="441" y="20830"/>
                    <a:pt x="441" y="20830"/>
                  </a:cubicBezTo>
                  <a:cubicBezTo>
                    <a:pt x="441" y="20830"/>
                    <a:pt x="441" y="20830"/>
                    <a:pt x="441" y="20430"/>
                  </a:cubicBezTo>
                  <a:cubicBezTo>
                    <a:pt x="0" y="430"/>
                    <a:pt x="0" y="430"/>
                    <a:pt x="0" y="430"/>
                  </a:cubicBezTo>
                  <a:cubicBezTo>
                    <a:pt x="0" y="430"/>
                    <a:pt x="0" y="30"/>
                    <a:pt x="0" y="30"/>
                  </a:cubicBezTo>
                  <a:cubicBezTo>
                    <a:pt x="5731" y="30"/>
                    <a:pt x="5731" y="30"/>
                    <a:pt x="5731" y="30"/>
                  </a:cubicBezTo>
                  <a:cubicBezTo>
                    <a:pt x="6171" y="30"/>
                    <a:pt x="6171" y="30"/>
                    <a:pt x="6612" y="430"/>
                  </a:cubicBezTo>
                  <a:cubicBezTo>
                    <a:pt x="10139" y="4030"/>
                    <a:pt x="12343" y="11230"/>
                    <a:pt x="14988" y="11230"/>
                  </a:cubicBezTo>
                  <a:cubicBezTo>
                    <a:pt x="15429" y="11230"/>
                    <a:pt x="15429" y="10830"/>
                    <a:pt x="15429" y="10430"/>
                  </a:cubicBezTo>
                  <a:cubicBezTo>
                    <a:pt x="15429" y="9630"/>
                    <a:pt x="14547" y="8830"/>
                    <a:pt x="13665" y="9230"/>
                  </a:cubicBezTo>
                  <a:cubicBezTo>
                    <a:pt x="13665" y="9230"/>
                    <a:pt x="13665" y="8830"/>
                    <a:pt x="13665" y="8830"/>
                  </a:cubicBezTo>
                  <a:cubicBezTo>
                    <a:pt x="13665" y="430"/>
                    <a:pt x="13665" y="430"/>
                    <a:pt x="13665" y="430"/>
                  </a:cubicBezTo>
                  <a:cubicBezTo>
                    <a:pt x="13665" y="30"/>
                    <a:pt x="13665" y="30"/>
                    <a:pt x="14547" y="30"/>
                  </a:cubicBezTo>
                  <a:cubicBezTo>
                    <a:pt x="18073" y="-370"/>
                    <a:pt x="21159" y="3230"/>
                    <a:pt x="21600" y="10030"/>
                  </a:cubicBezTo>
                  <a:cubicBezTo>
                    <a:pt x="21600" y="16830"/>
                    <a:pt x="18955" y="20830"/>
                    <a:pt x="15429" y="20830"/>
                  </a:cubicBezTo>
                  <a:cubicBezTo>
                    <a:pt x="11020" y="21230"/>
                    <a:pt x="9257" y="16430"/>
                    <a:pt x="6612" y="10430"/>
                  </a:cubicBezTo>
                  <a:cubicBezTo>
                    <a:pt x="6171" y="10430"/>
                    <a:pt x="6171" y="10430"/>
                    <a:pt x="6171" y="10430"/>
                  </a:cubicBezTo>
                  <a:cubicBezTo>
                    <a:pt x="6171" y="10430"/>
                    <a:pt x="6171" y="10430"/>
                    <a:pt x="6171" y="10830"/>
                  </a:cubicBezTo>
                  <a:lnTo>
                    <a:pt x="6171" y="20430"/>
                  </a:lnTo>
                  <a:close/>
                </a:path>
              </a:pathLst>
            </a:custGeom>
            <a:solidFill>
              <a:srgbClr val="40383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48" name="Shape 1948"/>
            <p:cNvSpPr/>
            <p:nvPr/>
          </p:nvSpPr>
          <p:spPr>
            <a:xfrm>
              <a:off x="2701924" y="2328504"/>
              <a:ext cx="231777" cy="248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53" extrusionOk="0">
                  <a:moveTo>
                    <a:pt x="6171" y="20430"/>
                  </a:moveTo>
                  <a:cubicBezTo>
                    <a:pt x="6612" y="20830"/>
                    <a:pt x="6171" y="20830"/>
                    <a:pt x="6171" y="20830"/>
                  </a:cubicBezTo>
                  <a:cubicBezTo>
                    <a:pt x="441" y="20830"/>
                    <a:pt x="441" y="20830"/>
                    <a:pt x="441" y="20830"/>
                  </a:cubicBezTo>
                  <a:cubicBezTo>
                    <a:pt x="441" y="20830"/>
                    <a:pt x="441" y="20830"/>
                    <a:pt x="441" y="20430"/>
                  </a:cubicBezTo>
                  <a:cubicBezTo>
                    <a:pt x="0" y="430"/>
                    <a:pt x="0" y="430"/>
                    <a:pt x="0" y="430"/>
                  </a:cubicBezTo>
                  <a:cubicBezTo>
                    <a:pt x="0" y="430"/>
                    <a:pt x="0" y="30"/>
                    <a:pt x="0" y="30"/>
                  </a:cubicBezTo>
                  <a:cubicBezTo>
                    <a:pt x="5731" y="30"/>
                    <a:pt x="5731" y="30"/>
                    <a:pt x="5731" y="30"/>
                  </a:cubicBezTo>
                  <a:cubicBezTo>
                    <a:pt x="6171" y="30"/>
                    <a:pt x="6171" y="30"/>
                    <a:pt x="6612" y="430"/>
                  </a:cubicBezTo>
                  <a:cubicBezTo>
                    <a:pt x="10139" y="4030"/>
                    <a:pt x="12343" y="11230"/>
                    <a:pt x="14988" y="11230"/>
                  </a:cubicBezTo>
                  <a:cubicBezTo>
                    <a:pt x="15429" y="11230"/>
                    <a:pt x="15429" y="10830"/>
                    <a:pt x="15429" y="10430"/>
                  </a:cubicBezTo>
                  <a:cubicBezTo>
                    <a:pt x="15429" y="9630"/>
                    <a:pt x="14547" y="8830"/>
                    <a:pt x="13665" y="9230"/>
                  </a:cubicBezTo>
                  <a:cubicBezTo>
                    <a:pt x="13665" y="9230"/>
                    <a:pt x="13665" y="8830"/>
                    <a:pt x="13665" y="8830"/>
                  </a:cubicBezTo>
                  <a:cubicBezTo>
                    <a:pt x="13665" y="430"/>
                    <a:pt x="13665" y="430"/>
                    <a:pt x="13665" y="430"/>
                  </a:cubicBezTo>
                  <a:cubicBezTo>
                    <a:pt x="13665" y="30"/>
                    <a:pt x="13665" y="30"/>
                    <a:pt x="14547" y="30"/>
                  </a:cubicBezTo>
                  <a:cubicBezTo>
                    <a:pt x="18073" y="-370"/>
                    <a:pt x="21159" y="3230"/>
                    <a:pt x="21600" y="10030"/>
                  </a:cubicBezTo>
                  <a:cubicBezTo>
                    <a:pt x="21600" y="16830"/>
                    <a:pt x="18955" y="20830"/>
                    <a:pt x="15429" y="20830"/>
                  </a:cubicBezTo>
                  <a:cubicBezTo>
                    <a:pt x="11020" y="21230"/>
                    <a:pt x="9257" y="16430"/>
                    <a:pt x="6612" y="10430"/>
                  </a:cubicBezTo>
                  <a:cubicBezTo>
                    <a:pt x="6171" y="10430"/>
                    <a:pt x="6171" y="10430"/>
                    <a:pt x="6171" y="10430"/>
                  </a:cubicBezTo>
                  <a:cubicBezTo>
                    <a:pt x="6171" y="10430"/>
                    <a:pt x="6171" y="10430"/>
                    <a:pt x="6171" y="10830"/>
                  </a:cubicBezTo>
                  <a:lnTo>
                    <a:pt x="6171" y="20430"/>
                  </a:lnTo>
                  <a:close/>
                </a:path>
              </a:pathLst>
            </a:custGeom>
            <a:solidFill>
              <a:srgbClr val="41393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49" name="Shape 1949"/>
            <p:cNvSpPr/>
            <p:nvPr/>
          </p:nvSpPr>
          <p:spPr>
            <a:xfrm>
              <a:off x="2701924" y="2328504"/>
              <a:ext cx="231777" cy="248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53" extrusionOk="0">
                  <a:moveTo>
                    <a:pt x="6171" y="20430"/>
                  </a:moveTo>
                  <a:cubicBezTo>
                    <a:pt x="6612" y="20830"/>
                    <a:pt x="6171" y="20830"/>
                    <a:pt x="6171" y="20830"/>
                  </a:cubicBezTo>
                  <a:cubicBezTo>
                    <a:pt x="441" y="20830"/>
                    <a:pt x="441" y="20830"/>
                    <a:pt x="441" y="20830"/>
                  </a:cubicBezTo>
                  <a:cubicBezTo>
                    <a:pt x="441" y="20830"/>
                    <a:pt x="441" y="20830"/>
                    <a:pt x="441" y="20430"/>
                  </a:cubicBezTo>
                  <a:cubicBezTo>
                    <a:pt x="0" y="430"/>
                    <a:pt x="0" y="430"/>
                    <a:pt x="0" y="430"/>
                  </a:cubicBezTo>
                  <a:cubicBezTo>
                    <a:pt x="0" y="430"/>
                    <a:pt x="0" y="30"/>
                    <a:pt x="0" y="30"/>
                  </a:cubicBezTo>
                  <a:cubicBezTo>
                    <a:pt x="5731" y="30"/>
                    <a:pt x="5731" y="30"/>
                    <a:pt x="5731" y="30"/>
                  </a:cubicBezTo>
                  <a:cubicBezTo>
                    <a:pt x="6171" y="30"/>
                    <a:pt x="6171" y="30"/>
                    <a:pt x="6612" y="430"/>
                  </a:cubicBezTo>
                  <a:cubicBezTo>
                    <a:pt x="10139" y="4030"/>
                    <a:pt x="12343" y="11230"/>
                    <a:pt x="14988" y="11230"/>
                  </a:cubicBezTo>
                  <a:cubicBezTo>
                    <a:pt x="15429" y="11230"/>
                    <a:pt x="15429" y="10830"/>
                    <a:pt x="15429" y="10430"/>
                  </a:cubicBezTo>
                  <a:cubicBezTo>
                    <a:pt x="15429" y="9630"/>
                    <a:pt x="14547" y="9230"/>
                    <a:pt x="13665" y="9230"/>
                  </a:cubicBezTo>
                  <a:cubicBezTo>
                    <a:pt x="13665" y="9230"/>
                    <a:pt x="13665" y="8830"/>
                    <a:pt x="13665" y="8830"/>
                  </a:cubicBezTo>
                  <a:cubicBezTo>
                    <a:pt x="13665" y="430"/>
                    <a:pt x="13665" y="430"/>
                    <a:pt x="13665" y="430"/>
                  </a:cubicBezTo>
                  <a:cubicBezTo>
                    <a:pt x="13665" y="30"/>
                    <a:pt x="13665" y="30"/>
                    <a:pt x="14547" y="30"/>
                  </a:cubicBezTo>
                  <a:cubicBezTo>
                    <a:pt x="18073" y="-370"/>
                    <a:pt x="21159" y="3230"/>
                    <a:pt x="21600" y="10030"/>
                  </a:cubicBezTo>
                  <a:cubicBezTo>
                    <a:pt x="21600" y="16830"/>
                    <a:pt x="18955" y="20830"/>
                    <a:pt x="15429" y="20830"/>
                  </a:cubicBezTo>
                  <a:cubicBezTo>
                    <a:pt x="11020" y="21230"/>
                    <a:pt x="9257" y="16430"/>
                    <a:pt x="6612" y="10430"/>
                  </a:cubicBezTo>
                  <a:cubicBezTo>
                    <a:pt x="6171" y="10430"/>
                    <a:pt x="6171" y="10430"/>
                    <a:pt x="6171" y="10430"/>
                  </a:cubicBezTo>
                  <a:cubicBezTo>
                    <a:pt x="6171" y="10430"/>
                    <a:pt x="6171" y="10430"/>
                    <a:pt x="6171" y="10830"/>
                  </a:cubicBezTo>
                  <a:lnTo>
                    <a:pt x="6171" y="20430"/>
                  </a:lnTo>
                  <a:close/>
                </a:path>
              </a:pathLst>
            </a:custGeom>
            <a:solidFill>
              <a:srgbClr val="433B3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50" name="Shape 1950"/>
            <p:cNvSpPr/>
            <p:nvPr/>
          </p:nvSpPr>
          <p:spPr>
            <a:xfrm>
              <a:off x="2701924" y="2328504"/>
              <a:ext cx="231777" cy="248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53" extrusionOk="0">
                  <a:moveTo>
                    <a:pt x="6171" y="20430"/>
                  </a:moveTo>
                  <a:cubicBezTo>
                    <a:pt x="6612" y="20830"/>
                    <a:pt x="6171" y="20830"/>
                    <a:pt x="6171" y="20830"/>
                  </a:cubicBezTo>
                  <a:cubicBezTo>
                    <a:pt x="441" y="20830"/>
                    <a:pt x="441" y="20830"/>
                    <a:pt x="441" y="20830"/>
                  </a:cubicBezTo>
                  <a:cubicBezTo>
                    <a:pt x="441" y="20830"/>
                    <a:pt x="441" y="20830"/>
                    <a:pt x="441" y="20430"/>
                  </a:cubicBezTo>
                  <a:cubicBezTo>
                    <a:pt x="0" y="430"/>
                    <a:pt x="0" y="430"/>
                    <a:pt x="0" y="430"/>
                  </a:cubicBezTo>
                  <a:cubicBezTo>
                    <a:pt x="0" y="430"/>
                    <a:pt x="0" y="30"/>
                    <a:pt x="0" y="30"/>
                  </a:cubicBezTo>
                  <a:cubicBezTo>
                    <a:pt x="5731" y="30"/>
                    <a:pt x="5731" y="30"/>
                    <a:pt x="5731" y="30"/>
                  </a:cubicBezTo>
                  <a:cubicBezTo>
                    <a:pt x="6171" y="30"/>
                    <a:pt x="6171" y="30"/>
                    <a:pt x="6612" y="430"/>
                  </a:cubicBezTo>
                  <a:cubicBezTo>
                    <a:pt x="10139" y="4030"/>
                    <a:pt x="12343" y="11230"/>
                    <a:pt x="14988" y="11230"/>
                  </a:cubicBezTo>
                  <a:cubicBezTo>
                    <a:pt x="15429" y="11230"/>
                    <a:pt x="15429" y="10830"/>
                    <a:pt x="15429" y="10430"/>
                  </a:cubicBezTo>
                  <a:cubicBezTo>
                    <a:pt x="15429" y="9630"/>
                    <a:pt x="14547" y="9230"/>
                    <a:pt x="13665" y="9230"/>
                  </a:cubicBezTo>
                  <a:cubicBezTo>
                    <a:pt x="13665" y="9230"/>
                    <a:pt x="13665" y="8830"/>
                    <a:pt x="13665" y="8830"/>
                  </a:cubicBezTo>
                  <a:cubicBezTo>
                    <a:pt x="13665" y="430"/>
                    <a:pt x="13665" y="430"/>
                    <a:pt x="13665" y="430"/>
                  </a:cubicBezTo>
                  <a:cubicBezTo>
                    <a:pt x="13665" y="30"/>
                    <a:pt x="13665" y="30"/>
                    <a:pt x="14547" y="30"/>
                  </a:cubicBezTo>
                  <a:cubicBezTo>
                    <a:pt x="18073" y="-370"/>
                    <a:pt x="21159" y="3230"/>
                    <a:pt x="21600" y="10030"/>
                  </a:cubicBezTo>
                  <a:cubicBezTo>
                    <a:pt x="21600" y="16830"/>
                    <a:pt x="18955" y="20830"/>
                    <a:pt x="15429" y="20830"/>
                  </a:cubicBezTo>
                  <a:cubicBezTo>
                    <a:pt x="11020" y="21230"/>
                    <a:pt x="9257" y="16430"/>
                    <a:pt x="6612" y="10430"/>
                  </a:cubicBezTo>
                  <a:cubicBezTo>
                    <a:pt x="6171" y="10430"/>
                    <a:pt x="6171" y="10430"/>
                    <a:pt x="6171" y="10430"/>
                  </a:cubicBezTo>
                  <a:cubicBezTo>
                    <a:pt x="6171" y="10430"/>
                    <a:pt x="6171" y="10430"/>
                    <a:pt x="6171" y="10830"/>
                  </a:cubicBezTo>
                  <a:lnTo>
                    <a:pt x="6171" y="20430"/>
                  </a:lnTo>
                  <a:close/>
                </a:path>
              </a:pathLst>
            </a:custGeom>
            <a:solidFill>
              <a:srgbClr val="453C3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51" name="Shape 1951"/>
            <p:cNvSpPr/>
            <p:nvPr/>
          </p:nvSpPr>
          <p:spPr>
            <a:xfrm>
              <a:off x="2701924" y="2328504"/>
              <a:ext cx="231777" cy="248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53" extrusionOk="0">
                  <a:moveTo>
                    <a:pt x="6171" y="20430"/>
                  </a:moveTo>
                  <a:cubicBezTo>
                    <a:pt x="6612" y="20830"/>
                    <a:pt x="6171" y="20830"/>
                    <a:pt x="6171" y="20830"/>
                  </a:cubicBezTo>
                  <a:cubicBezTo>
                    <a:pt x="441" y="20830"/>
                    <a:pt x="441" y="20830"/>
                    <a:pt x="441" y="20830"/>
                  </a:cubicBezTo>
                  <a:cubicBezTo>
                    <a:pt x="441" y="20830"/>
                    <a:pt x="441" y="20830"/>
                    <a:pt x="441" y="20430"/>
                  </a:cubicBezTo>
                  <a:cubicBezTo>
                    <a:pt x="0" y="430"/>
                    <a:pt x="0" y="430"/>
                    <a:pt x="0" y="430"/>
                  </a:cubicBezTo>
                  <a:cubicBezTo>
                    <a:pt x="0" y="430"/>
                    <a:pt x="0" y="30"/>
                    <a:pt x="0" y="30"/>
                  </a:cubicBezTo>
                  <a:cubicBezTo>
                    <a:pt x="5731" y="30"/>
                    <a:pt x="5731" y="30"/>
                    <a:pt x="5731" y="30"/>
                  </a:cubicBezTo>
                  <a:cubicBezTo>
                    <a:pt x="6171" y="30"/>
                    <a:pt x="6171" y="30"/>
                    <a:pt x="6612" y="430"/>
                  </a:cubicBezTo>
                  <a:cubicBezTo>
                    <a:pt x="10139" y="4030"/>
                    <a:pt x="12343" y="11230"/>
                    <a:pt x="14988" y="11230"/>
                  </a:cubicBezTo>
                  <a:cubicBezTo>
                    <a:pt x="15429" y="11230"/>
                    <a:pt x="15429" y="10830"/>
                    <a:pt x="15429" y="10430"/>
                  </a:cubicBezTo>
                  <a:cubicBezTo>
                    <a:pt x="15429" y="9630"/>
                    <a:pt x="14547" y="9230"/>
                    <a:pt x="13665" y="9230"/>
                  </a:cubicBezTo>
                  <a:cubicBezTo>
                    <a:pt x="13665" y="9230"/>
                    <a:pt x="13665" y="8830"/>
                    <a:pt x="13665" y="8830"/>
                  </a:cubicBezTo>
                  <a:cubicBezTo>
                    <a:pt x="13665" y="430"/>
                    <a:pt x="13665" y="430"/>
                    <a:pt x="13665" y="430"/>
                  </a:cubicBezTo>
                  <a:cubicBezTo>
                    <a:pt x="13665" y="30"/>
                    <a:pt x="13665" y="30"/>
                    <a:pt x="14547" y="30"/>
                  </a:cubicBezTo>
                  <a:cubicBezTo>
                    <a:pt x="18073" y="-370"/>
                    <a:pt x="21159" y="3230"/>
                    <a:pt x="21600" y="10030"/>
                  </a:cubicBezTo>
                  <a:cubicBezTo>
                    <a:pt x="21600" y="16830"/>
                    <a:pt x="18955" y="20830"/>
                    <a:pt x="15429" y="20830"/>
                  </a:cubicBezTo>
                  <a:cubicBezTo>
                    <a:pt x="11020" y="21230"/>
                    <a:pt x="9257" y="16430"/>
                    <a:pt x="6612" y="10430"/>
                  </a:cubicBezTo>
                  <a:cubicBezTo>
                    <a:pt x="6171" y="10430"/>
                    <a:pt x="6171" y="10430"/>
                    <a:pt x="6171" y="10430"/>
                  </a:cubicBezTo>
                  <a:cubicBezTo>
                    <a:pt x="6171" y="10430"/>
                    <a:pt x="6171" y="10430"/>
                    <a:pt x="6171" y="10830"/>
                  </a:cubicBezTo>
                  <a:lnTo>
                    <a:pt x="6171" y="20430"/>
                  </a:lnTo>
                  <a:close/>
                </a:path>
              </a:pathLst>
            </a:custGeom>
            <a:solidFill>
              <a:srgbClr val="473E3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52" name="Shape 1952"/>
            <p:cNvSpPr/>
            <p:nvPr/>
          </p:nvSpPr>
          <p:spPr>
            <a:xfrm>
              <a:off x="2701924" y="2328504"/>
              <a:ext cx="231777" cy="248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53" extrusionOk="0">
                  <a:moveTo>
                    <a:pt x="6171" y="20430"/>
                  </a:moveTo>
                  <a:cubicBezTo>
                    <a:pt x="6612" y="20830"/>
                    <a:pt x="6171" y="20830"/>
                    <a:pt x="6171" y="20830"/>
                  </a:cubicBezTo>
                  <a:cubicBezTo>
                    <a:pt x="441" y="20830"/>
                    <a:pt x="441" y="20830"/>
                    <a:pt x="441" y="20830"/>
                  </a:cubicBezTo>
                  <a:cubicBezTo>
                    <a:pt x="441" y="20830"/>
                    <a:pt x="441" y="20830"/>
                    <a:pt x="441" y="20430"/>
                  </a:cubicBezTo>
                  <a:cubicBezTo>
                    <a:pt x="0" y="430"/>
                    <a:pt x="0" y="430"/>
                    <a:pt x="0" y="430"/>
                  </a:cubicBezTo>
                  <a:cubicBezTo>
                    <a:pt x="0" y="430"/>
                    <a:pt x="0" y="30"/>
                    <a:pt x="0" y="30"/>
                  </a:cubicBezTo>
                  <a:cubicBezTo>
                    <a:pt x="5731" y="30"/>
                    <a:pt x="5731" y="30"/>
                    <a:pt x="5731" y="30"/>
                  </a:cubicBezTo>
                  <a:cubicBezTo>
                    <a:pt x="6171" y="30"/>
                    <a:pt x="6171" y="30"/>
                    <a:pt x="6612" y="430"/>
                  </a:cubicBezTo>
                  <a:cubicBezTo>
                    <a:pt x="10139" y="4030"/>
                    <a:pt x="12343" y="11230"/>
                    <a:pt x="14988" y="11230"/>
                  </a:cubicBezTo>
                  <a:cubicBezTo>
                    <a:pt x="15429" y="11230"/>
                    <a:pt x="15429" y="10830"/>
                    <a:pt x="15429" y="10430"/>
                  </a:cubicBezTo>
                  <a:cubicBezTo>
                    <a:pt x="15429" y="9630"/>
                    <a:pt x="14547" y="9230"/>
                    <a:pt x="13665" y="9230"/>
                  </a:cubicBezTo>
                  <a:cubicBezTo>
                    <a:pt x="13665" y="9230"/>
                    <a:pt x="13665" y="8830"/>
                    <a:pt x="13665" y="8830"/>
                  </a:cubicBezTo>
                  <a:cubicBezTo>
                    <a:pt x="13665" y="430"/>
                    <a:pt x="13665" y="430"/>
                    <a:pt x="13665" y="430"/>
                  </a:cubicBezTo>
                  <a:cubicBezTo>
                    <a:pt x="13665" y="30"/>
                    <a:pt x="13665" y="30"/>
                    <a:pt x="14547" y="30"/>
                  </a:cubicBezTo>
                  <a:cubicBezTo>
                    <a:pt x="18073" y="-370"/>
                    <a:pt x="21159" y="3230"/>
                    <a:pt x="21600" y="10030"/>
                  </a:cubicBezTo>
                  <a:cubicBezTo>
                    <a:pt x="21600" y="16830"/>
                    <a:pt x="18955" y="20830"/>
                    <a:pt x="15429" y="20830"/>
                  </a:cubicBezTo>
                  <a:cubicBezTo>
                    <a:pt x="11020" y="21230"/>
                    <a:pt x="9257" y="16430"/>
                    <a:pt x="6612" y="10430"/>
                  </a:cubicBezTo>
                  <a:cubicBezTo>
                    <a:pt x="6171" y="10430"/>
                    <a:pt x="6171" y="10430"/>
                    <a:pt x="6171" y="10430"/>
                  </a:cubicBezTo>
                  <a:cubicBezTo>
                    <a:pt x="6171" y="10430"/>
                    <a:pt x="6171" y="10430"/>
                    <a:pt x="6171" y="10830"/>
                  </a:cubicBezTo>
                  <a:lnTo>
                    <a:pt x="6171" y="20430"/>
                  </a:lnTo>
                  <a:close/>
                </a:path>
              </a:pathLst>
            </a:custGeom>
            <a:solidFill>
              <a:srgbClr val="483F3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53" name="Shape 1953"/>
            <p:cNvSpPr/>
            <p:nvPr/>
          </p:nvSpPr>
          <p:spPr>
            <a:xfrm>
              <a:off x="2701924" y="2328504"/>
              <a:ext cx="231777" cy="248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53" extrusionOk="0">
                  <a:moveTo>
                    <a:pt x="6171" y="20430"/>
                  </a:moveTo>
                  <a:cubicBezTo>
                    <a:pt x="6612" y="20830"/>
                    <a:pt x="6171" y="20830"/>
                    <a:pt x="6171" y="20830"/>
                  </a:cubicBezTo>
                  <a:cubicBezTo>
                    <a:pt x="441" y="20830"/>
                    <a:pt x="441" y="20830"/>
                    <a:pt x="441" y="20830"/>
                  </a:cubicBezTo>
                  <a:cubicBezTo>
                    <a:pt x="441" y="20830"/>
                    <a:pt x="441" y="20830"/>
                    <a:pt x="441" y="20430"/>
                  </a:cubicBezTo>
                  <a:cubicBezTo>
                    <a:pt x="0" y="430"/>
                    <a:pt x="0" y="430"/>
                    <a:pt x="0" y="430"/>
                  </a:cubicBezTo>
                  <a:cubicBezTo>
                    <a:pt x="0" y="430"/>
                    <a:pt x="0" y="30"/>
                    <a:pt x="0" y="30"/>
                  </a:cubicBezTo>
                  <a:cubicBezTo>
                    <a:pt x="5731" y="30"/>
                    <a:pt x="5731" y="30"/>
                    <a:pt x="5731" y="30"/>
                  </a:cubicBezTo>
                  <a:cubicBezTo>
                    <a:pt x="6171" y="30"/>
                    <a:pt x="6171" y="30"/>
                    <a:pt x="6612" y="430"/>
                  </a:cubicBezTo>
                  <a:cubicBezTo>
                    <a:pt x="10139" y="4030"/>
                    <a:pt x="12343" y="11230"/>
                    <a:pt x="14988" y="11230"/>
                  </a:cubicBezTo>
                  <a:cubicBezTo>
                    <a:pt x="15429" y="11230"/>
                    <a:pt x="15429" y="10830"/>
                    <a:pt x="15429" y="10430"/>
                  </a:cubicBezTo>
                  <a:cubicBezTo>
                    <a:pt x="15429" y="9630"/>
                    <a:pt x="14547" y="9230"/>
                    <a:pt x="13665" y="9230"/>
                  </a:cubicBezTo>
                  <a:cubicBezTo>
                    <a:pt x="13665" y="9230"/>
                    <a:pt x="13665" y="8830"/>
                    <a:pt x="13665" y="8830"/>
                  </a:cubicBezTo>
                  <a:cubicBezTo>
                    <a:pt x="13665" y="430"/>
                    <a:pt x="13665" y="430"/>
                    <a:pt x="13665" y="430"/>
                  </a:cubicBezTo>
                  <a:cubicBezTo>
                    <a:pt x="13665" y="30"/>
                    <a:pt x="13665" y="30"/>
                    <a:pt x="14547" y="30"/>
                  </a:cubicBezTo>
                  <a:cubicBezTo>
                    <a:pt x="18073" y="-370"/>
                    <a:pt x="21159" y="3230"/>
                    <a:pt x="21600" y="10030"/>
                  </a:cubicBezTo>
                  <a:cubicBezTo>
                    <a:pt x="21600" y="16830"/>
                    <a:pt x="18955" y="20830"/>
                    <a:pt x="15429" y="20830"/>
                  </a:cubicBezTo>
                  <a:cubicBezTo>
                    <a:pt x="11020" y="21230"/>
                    <a:pt x="9257" y="16430"/>
                    <a:pt x="6612" y="10430"/>
                  </a:cubicBezTo>
                  <a:cubicBezTo>
                    <a:pt x="6171" y="10430"/>
                    <a:pt x="6171" y="10430"/>
                    <a:pt x="6171" y="10430"/>
                  </a:cubicBezTo>
                  <a:cubicBezTo>
                    <a:pt x="6171" y="10430"/>
                    <a:pt x="6171" y="10430"/>
                    <a:pt x="6171" y="10830"/>
                  </a:cubicBezTo>
                  <a:lnTo>
                    <a:pt x="6171" y="20430"/>
                  </a:lnTo>
                  <a:close/>
                </a:path>
              </a:pathLst>
            </a:custGeom>
            <a:solidFill>
              <a:srgbClr val="4A413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54" name="Shape 1954"/>
            <p:cNvSpPr/>
            <p:nvPr/>
          </p:nvSpPr>
          <p:spPr>
            <a:xfrm>
              <a:off x="2701924" y="2328504"/>
              <a:ext cx="231777" cy="248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53" extrusionOk="0">
                  <a:moveTo>
                    <a:pt x="6171" y="20430"/>
                  </a:moveTo>
                  <a:cubicBezTo>
                    <a:pt x="6612" y="20830"/>
                    <a:pt x="6171" y="20830"/>
                    <a:pt x="6171" y="20830"/>
                  </a:cubicBezTo>
                  <a:cubicBezTo>
                    <a:pt x="441" y="20830"/>
                    <a:pt x="441" y="20830"/>
                    <a:pt x="441" y="20830"/>
                  </a:cubicBezTo>
                  <a:cubicBezTo>
                    <a:pt x="441" y="20830"/>
                    <a:pt x="441" y="20830"/>
                    <a:pt x="441" y="20430"/>
                  </a:cubicBezTo>
                  <a:cubicBezTo>
                    <a:pt x="0" y="430"/>
                    <a:pt x="0" y="430"/>
                    <a:pt x="0" y="430"/>
                  </a:cubicBezTo>
                  <a:cubicBezTo>
                    <a:pt x="0" y="430"/>
                    <a:pt x="0" y="30"/>
                    <a:pt x="0" y="30"/>
                  </a:cubicBezTo>
                  <a:cubicBezTo>
                    <a:pt x="5731" y="30"/>
                    <a:pt x="5731" y="30"/>
                    <a:pt x="5731" y="30"/>
                  </a:cubicBezTo>
                  <a:cubicBezTo>
                    <a:pt x="6171" y="30"/>
                    <a:pt x="6171" y="30"/>
                    <a:pt x="6612" y="430"/>
                  </a:cubicBezTo>
                  <a:cubicBezTo>
                    <a:pt x="10139" y="4430"/>
                    <a:pt x="12343" y="11230"/>
                    <a:pt x="14988" y="11230"/>
                  </a:cubicBezTo>
                  <a:cubicBezTo>
                    <a:pt x="15429" y="11230"/>
                    <a:pt x="15429" y="10830"/>
                    <a:pt x="15429" y="10430"/>
                  </a:cubicBezTo>
                  <a:cubicBezTo>
                    <a:pt x="15429" y="9630"/>
                    <a:pt x="14547" y="9230"/>
                    <a:pt x="13665" y="9230"/>
                  </a:cubicBezTo>
                  <a:cubicBezTo>
                    <a:pt x="13665" y="9230"/>
                    <a:pt x="13665" y="8830"/>
                    <a:pt x="13665" y="8830"/>
                  </a:cubicBezTo>
                  <a:cubicBezTo>
                    <a:pt x="13665" y="430"/>
                    <a:pt x="13665" y="430"/>
                    <a:pt x="13665" y="430"/>
                  </a:cubicBezTo>
                  <a:cubicBezTo>
                    <a:pt x="13665" y="30"/>
                    <a:pt x="13665" y="30"/>
                    <a:pt x="14547" y="30"/>
                  </a:cubicBezTo>
                  <a:cubicBezTo>
                    <a:pt x="18073" y="-370"/>
                    <a:pt x="21159" y="3230"/>
                    <a:pt x="21600" y="10030"/>
                  </a:cubicBezTo>
                  <a:cubicBezTo>
                    <a:pt x="21600" y="16830"/>
                    <a:pt x="18955" y="20830"/>
                    <a:pt x="15429" y="20830"/>
                  </a:cubicBezTo>
                  <a:cubicBezTo>
                    <a:pt x="11020" y="21230"/>
                    <a:pt x="9257" y="16430"/>
                    <a:pt x="6612" y="10430"/>
                  </a:cubicBezTo>
                  <a:cubicBezTo>
                    <a:pt x="6171" y="10430"/>
                    <a:pt x="6171" y="10430"/>
                    <a:pt x="6171" y="10430"/>
                  </a:cubicBezTo>
                  <a:cubicBezTo>
                    <a:pt x="6171" y="10430"/>
                    <a:pt x="6171" y="10430"/>
                    <a:pt x="6171" y="10830"/>
                  </a:cubicBezTo>
                  <a:lnTo>
                    <a:pt x="6171" y="20430"/>
                  </a:lnTo>
                  <a:close/>
                </a:path>
              </a:pathLst>
            </a:custGeom>
            <a:solidFill>
              <a:srgbClr val="4C42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55" name="Shape 1955"/>
            <p:cNvSpPr/>
            <p:nvPr/>
          </p:nvSpPr>
          <p:spPr>
            <a:xfrm>
              <a:off x="2701924" y="2327275"/>
              <a:ext cx="231777" cy="249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0" y="408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408"/>
                    <a:pt x="13665" y="408"/>
                    <a:pt x="13665" y="408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260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0596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4E444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56" name="Shape 1956"/>
            <p:cNvSpPr/>
            <p:nvPr/>
          </p:nvSpPr>
          <p:spPr>
            <a:xfrm>
              <a:off x="2701924" y="2327275"/>
              <a:ext cx="231777" cy="249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0" y="408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408"/>
                    <a:pt x="13665" y="408"/>
                    <a:pt x="13665" y="408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260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0596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4F464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57" name="Shape 1957"/>
            <p:cNvSpPr/>
            <p:nvPr/>
          </p:nvSpPr>
          <p:spPr>
            <a:xfrm>
              <a:off x="2701924" y="2327275"/>
              <a:ext cx="231777" cy="249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0" y="408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408"/>
                    <a:pt x="13665" y="408"/>
                    <a:pt x="13665" y="408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260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0596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51474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58" name="Shape 1958"/>
            <p:cNvSpPr/>
            <p:nvPr/>
          </p:nvSpPr>
          <p:spPr>
            <a:xfrm>
              <a:off x="2701924" y="2327275"/>
              <a:ext cx="231777" cy="249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0" y="408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408"/>
                    <a:pt x="13665" y="408"/>
                    <a:pt x="13665" y="408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0596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53494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59" name="Shape 1959"/>
            <p:cNvSpPr/>
            <p:nvPr/>
          </p:nvSpPr>
          <p:spPr>
            <a:xfrm>
              <a:off x="2701924" y="2327275"/>
              <a:ext cx="231777" cy="249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0" y="408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408"/>
                    <a:pt x="13665" y="408"/>
                    <a:pt x="13665" y="408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0596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554B4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60" name="Shape 1960"/>
            <p:cNvSpPr/>
            <p:nvPr/>
          </p:nvSpPr>
          <p:spPr>
            <a:xfrm>
              <a:off x="2701924" y="2327275"/>
              <a:ext cx="231777" cy="249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0" y="408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408"/>
                    <a:pt x="13665" y="408"/>
                    <a:pt x="13665" y="408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0596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564C4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61" name="Shape 1961"/>
            <p:cNvSpPr/>
            <p:nvPr/>
          </p:nvSpPr>
          <p:spPr>
            <a:xfrm>
              <a:off x="2701924" y="2327275"/>
              <a:ext cx="231777" cy="249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0" y="408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408"/>
                    <a:pt x="13665" y="408"/>
                    <a:pt x="13665" y="408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0596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584E4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62" name="Shape 1962"/>
            <p:cNvSpPr/>
            <p:nvPr/>
          </p:nvSpPr>
          <p:spPr>
            <a:xfrm>
              <a:off x="2701924" y="2327275"/>
              <a:ext cx="231777" cy="249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0" y="408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408"/>
                    <a:pt x="13665" y="408"/>
                    <a:pt x="13665" y="408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0596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5A504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63" name="Shape 1963"/>
            <p:cNvSpPr/>
            <p:nvPr/>
          </p:nvSpPr>
          <p:spPr>
            <a:xfrm>
              <a:off x="2701924" y="2327275"/>
              <a:ext cx="231777" cy="249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0" y="408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408"/>
                    <a:pt x="13665" y="408"/>
                    <a:pt x="13665" y="408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5C514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64" name="Shape 1964"/>
            <p:cNvSpPr/>
            <p:nvPr/>
          </p:nvSpPr>
          <p:spPr>
            <a:xfrm>
              <a:off x="2701924" y="2327275"/>
              <a:ext cx="231777" cy="249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0" y="408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408"/>
                    <a:pt x="13665" y="408"/>
                    <a:pt x="13665" y="408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5D535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65" name="Shape 1965"/>
            <p:cNvSpPr/>
            <p:nvPr/>
          </p:nvSpPr>
          <p:spPr>
            <a:xfrm>
              <a:off x="2701924" y="2327275"/>
              <a:ext cx="231777" cy="249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5F555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66" name="Shape 1966"/>
            <p:cNvSpPr/>
            <p:nvPr/>
          </p:nvSpPr>
          <p:spPr>
            <a:xfrm>
              <a:off x="2701924" y="2327275"/>
              <a:ext cx="231777" cy="249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61575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67" name="Shape 1967"/>
            <p:cNvSpPr/>
            <p:nvPr/>
          </p:nvSpPr>
          <p:spPr>
            <a:xfrm>
              <a:off x="2701924" y="2327275"/>
              <a:ext cx="231777" cy="249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63585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68" name="Shape 1968"/>
            <p:cNvSpPr/>
            <p:nvPr/>
          </p:nvSpPr>
          <p:spPr>
            <a:xfrm>
              <a:off x="2701924" y="2327275"/>
              <a:ext cx="231777" cy="249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655A5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69" name="Shape 1969"/>
            <p:cNvSpPr/>
            <p:nvPr/>
          </p:nvSpPr>
          <p:spPr>
            <a:xfrm>
              <a:off x="2701924" y="2327275"/>
              <a:ext cx="231777" cy="249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675C5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70" name="Shape 1970"/>
            <p:cNvSpPr/>
            <p:nvPr/>
          </p:nvSpPr>
          <p:spPr>
            <a:xfrm>
              <a:off x="2701924" y="2327275"/>
              <a:ext cx="231777" cy="249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695E5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71" name="Shape 1971"/>
            <p:cNvSpPr/>
            <p:nvPr/>
          </p:nvSpPr>
          <p:spPr>
            <a:xfrm>
              <a:off x="2701924" y="2327275"/>
              <a:ext cx="231777" cy="249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6B605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72" name="Shape 1972"/>
            <p:cNvSpPr/>
            <p:nvPr/>
          </p:nvSpPr>
          <p:spPr>
            <a:xfrm>
              <a:off x="2701924" y="2327275"/>
              <a:ext cx="231777" cy="249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6D625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73" name="Shape 1973"/>
            <p:cNvSpPr/>
            <p:nvPr/>
          </p:nvSpPr>
          <p:spPr>
            <a:xfrm>
              <a:off x="2701924" y="2327275"/>
              <a:ext cx="231777" cy="249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6F646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74" name="Shape 1974"/>
            <p:cNvSpPr/>
            <p:nvPr/>
          </p:nvSpPr>
          <p:spPr>
            <a:xfrm>
              <a:off x="2701924" y="2327275"/>
              <a:ext cx="231777" cy="249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8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71666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75" name="Shape 1975"/>
            <p:cNvSpPr/>
            <p:nvPr/>
          </p:nvSpPr>
          <p:spPr>
            <a:xfrm>
              <a:off x="2701924" y="2327275"/>
              <a:ext cx="231777" cy="249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8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73686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76" name="Shape 1976"/>
            <p:cNvSpPr/>
            <p:nvPr/>
          </p:nvSpPr>
          <p:spPr>
            <a:xfrm>
              <a:off x="2701924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8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756A6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77" name="Shape 1977"/>
            <p:cNvSpPr/>
            <p:nvPr/>
          </p:nvSpPr>
          <p:spPr>
            <a:xfrm>
              <a:off x="2701924" y="2327275"/>
              <a:ext cx="231777" cy="249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8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776C6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78" name="Shape 1978"/>
            <p:cNvSpPr/>
            <p:nvPr/>
          </p:nvSpPr>
          <p:spPr>
            <a:xfrm>
              <a:off x="2701924" y="2327275"/>
              <a:ext cx="231777" cy="249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8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796E6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79" name="Shape 1979"/>
            <p:cNvSpPr/>
            <p:nvPr/>
          </p:nvSpPr>
          <p:spPr>
            <a:xfrm>
              <a:off x="2701924" y="2327275"/>
              <a:ext cx="231777" cy="249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6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8"/>
                    <a:pt x="6612" y="408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6709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7B706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80" name="Shape 1980"/>
            <p:cNvSpPr/>
            <p:nvPr/>
          </p:nvSpPr>
          <p:spPr>
            <a:xfrm>
              <a:off x="2701924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8"/>
                    <a:pt x="6612" y="815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7D726E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81" name="Shape 1981"/>
            <p:cNvSpPr/>
            <p:nvPr/>
          </p:nvSpPr>
          <p:spPr>
            <a:xfrm>
              <a:off x="2701924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8"/>
                    <a:pt x="6612" y="815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7F747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82" name="Shape 1982"/>
            <p:cNvSpPr/>
            <p:nvPr/>
          </p:nvSpPr>
          <p:spPr>
            <a:xfrm>
              <a:off x="2701924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8"/>
                    <a:pt x="6612" y="815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81767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83" name="Shape 1983"/>
            <p:cNvSpPr/>
            <p:nvPr/>
          </p:nvSpPr>
          <p:spPr>
            <a:xfrm>
              <a:off x="2701924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8"/>
                    <a:pt x="6612" y="815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83787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84" name="Shape 1984"/>
            <p:cNvSpPr/>
            <p:nvPr/>
          </p:nvSpPr>
          <p:spPr>
            <a:xfrm>
              <a:off x="2701924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8"/>
                    <a:pt x="6612" y="815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857A7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85" name="Shape 1985"/>
            <p:cNvSpPr/>
            <p:nvPr/>
          </p:nvSpPr>
          <p:spPr>
            <a:xfrm>
              <a:off x="2701924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8"/>
                    <a:pt x="6612" y="815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877C7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86" name="Shape 1986"/>
            <p:cNvSpPr/>
            <p:nvPr/>
          </p:nvSpPr>
          <p:spPr>
            <a:xfrm>
              <a:off x="2701924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8"/>
                    <a:pt x="6612" y="815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897E7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87" name="Shape 1987"/>
            <p:cNvSpPr/>
            <p:nvPr/>
          </p:nvSpPr>
          <p:spPr>
            <a:xfrm>
              <a:off x="2701924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8"/>
                    <a:pt x="6612" y="815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8B807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88" name="Shape 1988"/>
            <p:cNvSpPr/>
            <p:nvPr/>
          </p:nvSpPr>
          <p:spPr>
            <a:xfrm>
              <a:off x="2701924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8"/>
                    <a:pt x="6612" y="815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004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8D837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89" name="Shape 1989"/>
            <p:cNvSpPr/>
            <p:nvPr/>
          </p:nvSpPr>
          <p:spPr>
            <a:xfrm>
              <a:off x="2701924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8"/>
                    <a:pt x="6612" y="815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411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0596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8F858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90" name="Shape 1990"/>
            <p:cNvSpPr/>
            <p:nvPr/>
          </p:nvSpPr>
          <p:spPr>
            <a:xfrm>
              <a:off x="2701924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8"/>
                    <a:pt x="6612" y="815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411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1004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91878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91" name="Shape 1991"/>
            <p:cNvSpPr/>
            <p:nvPr/>
          </p:nvSpPr>
          <p:spPr>
            <a:xfrm>
              <a:off x="2701924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8"/>
                    <a:pt x="6612" y="815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411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1004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93898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92" name="Shape 1992"/>
            <p:cNvSpPr/>
            <p:nvPr/>
          </p:nvSpPr>
          <p:spPr>
            <a:xfrm>
              <a:off x="2701924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8"/>
                    <a:pt x="6612" y="815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411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1004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968C8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93" name="Shape 1993"/>
            <p:cNvSpPr/>
            <p:nvPr/>
          </p:nvSpPr>
          <p:spPr>
            <a:xfrm>
              <a:off x="2701924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408"/>
                    <a:pt x="0" y="408"/>
                    <a:pt x="0" y="408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08"/>
                    <a:pt x="6612" y="815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411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8966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1004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988E8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94" name="Shape 1994"/>
            <p:cNvSpPr/>
            <p:nvPr/>
          </p:nvSpPr>
          <p:spPr>
            <a:xfrm>
              <a:off x="2701924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815"/>
                    <a:pt x="0" y="408"/>
                    <a:pt x="0" y="408"/>
                  </a:cubicBezTo>
                  <a:cubicBezTo>
                    <a:pt x="5731" y="408"/>
                    <a:pt x="5731" y="408"/>
                    <a:pt x="5731" y="408"/>
                  </a:cubicBezTo>
                  <a:cubicBezTo>
                    <a:pt x="6171" y="0"/>
                    <a:pt x="6171" y="408"/>
                    <a:pt x="6612" y="815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411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9374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1004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9A908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95" name="Shape 1995"/>
            <p:cNvSpPr/>
            <p:nvPr/>
          </p:nvSpPr>
          <p:spPr>
            <a:xfrm>
              <a:off x="2701924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815"/>
                    <a:pt x="0" y="408"/>
                    <a:pt x="0" y="408"/>
                  </a:cubicBezTo>
                  <a:cubicBezTo>
                    <a:pt x="5731" y="408"/>
                    <a:pt x="5731" y="408"/>
                    <a:pt x="5731" y="408"/>
                  </a:cubicBezTo>
                  <a:cubicBezTo>
                    <a:pt x="6171" y="408"/>
                    <a:pt x="6171" y="408"/>
                    <a:pt x="6612" y="815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411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9374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1004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9C938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96" name="Shape 1996"/>
            <p:cNvSpPr/>
            <p:nvPr/>
          </p:nvSpPr>
          <p:spPr>
            <a:xfrm>
              <a:off x="2701924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815"/>
                    <a:pt x="0" y="408"/>
                    <a:pt x="0" y="408"/>
                  </a:cubicBezTo>
                  <a:cubicBezTo>
                    <a:pt x="5731" y="408"/>
                    <a:pt x="5731" y="408"/>
                    <a:pt x="5731" y="408"/>
                  </a:cubicBezTo>
                  <a:cubicBezTo>
                    <a:pt x="6171" y="408"/>
                    <a:pt x="6171" y="408"/>
                    <a:pt x="6612" y="815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411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9374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1004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9E959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97" name="Shape 1997"/>
            <p:cNvSpPr/>
            <p:nvPr/>
          </p:nvSpPr>
          <p:spPr>
            <a:xfrm>
              <a:off x="2701924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815"/>
                    <a:pt x="0" y="408"/>
                    <a:pt x="0" y="408"/>
                  </a:cubicBezTo>
                  <a:cubicBezTo>
                    <a:pt x="5731" y="408"/>
                    <a:pt x="5731" y="408"/>
                    <a:pt x="5731" y="408"/>
                  </a:cubicBezTo>
                  <a:cubicBezTo>
                    <a:pt x="6171" y="408"/>
                    <a:pt x="6171" y="408"/>
                    <a:pt x="6612" y="815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411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9374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1004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A0979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98" name="Shape 1998"/>
            <p:cNvSpPr/>
            <p:nvPr/>
          </p:nvSpPr>
          <p:spPr>
            <a:xfrm>
              <a:off x="2701924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815"/>
                    <a:pt x="0" y="408"/>
                    <a:pt x="0" y="408"/>
                  </a:cubicBezTo>
                  <a:cubicBezTo>
                    <a:pt x="5731" y="408"/>
                    <a:pt x="5731" y="408"/>
                    <a:pt x="5731" y="408"/>
                  </a:cubicBezTo>
                  <a:cubicBezTo>
                    <a:pt x="6171" y="408"/>
                    <a:pt x="6171" y="408"/>
                    <a:pt x="6612" y="815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411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9374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408"/>
                    <a:pt x="13665" y="408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1004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A29A9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999" name="Shape 1999"/>
            <p:cNvSpPr/>
            <p:nvPr/>
          </p:nvSpPr>
          <p:spPr>
            <a:xfrm>
              <a:off x="2701924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815"/>
                    <a:pt x="0" y="408"/>
                    <a:pt x="0" y="408"/>
                  </a:cubicBezTo>
                  <a:cubicBezTo>
                    <a:pt x="5731" y="408"/>
                    <a:pt x="5731" y="408"/>
                    <a:pt x="5731" y="408"/>
                  </a:cubicBezTo>
                  <a:cubicBezTo>
                    <a:pt x="6171" y="408"/>
                    <a:pt x="6171" y="408"/>
                    <a:pt x="6612" y="815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411"/>
                    <a:pt x="15429" y="10596"/>
                  </a:cubicBezTo>
                  <a:cubicBezTo>
                    <a:pt x="15429" y="9781"/>
                    <a:pt x="14547" y="9374"/>
                    <a:pt x="13665" y="9374"/>
                  </a:cubicBezTo>
                  <a:cubicBezTo>
                    <a:pt x="13665" y="9374"/>
                    <a:pt x="13665" y="9374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408"/>
                    <a:pt x="13665" y="408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698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1004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A59C9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00" name="Shape 2000"/>
            <p:cNvSpPr/>
            <p:nvPr/>
          </p:nvSpPr>
          <p:spPr>
            <a:xfrm>
              <a:off x="2701924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815"/>
                    <a:pt x="0" y="408"/>
                    <a:pt x="0" y="408"/>
                  </a:cubicBezTo>
                  <a:cubicBezTo>
                    <a:pt x="5731" y="408"/>
                    <a:pt x="5731" y="408"/>
                    <a:pt x="5731" y="408"/>
                  </a:cubicBezTo>
                  <a:cubicBezTo>
                    <a:pt x="6171" y="408"/>
                    <a:pt x="6171" y="408"/>
                    <a:pt x="6612" y="815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411"/>
                    <a:pt x="15429" y="10596"/>
                  </a:cubicBezTo>
                  <a:cubicBezTo>
                    <a:pt x="15429" y="10189"/>
                    <a:pt x="14547" y="9374"/>
                    <a:pt x="13665" y="9374"/>
                  </a:cubicBezTo>
                  <a:cubicBezTo>
                    <a:pt x="13665" y="9374"/>
                    <a:pt x="13665" y="9374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408"/>
                    <a:pt x="13665" y="408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1004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A79E9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01" name="Shape 2001"/>
            <p:cNvSpPr/>
            <p:nvPr/>
          </p:nvSpPr>
          <p:spPr>
            <a:xfrm>
              <a:off x="2701924" y="2327275"/>
              <a:ext cx="231777" cy="249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8" extrusionOk="0">
                  <a:moveTo>
                    <a:pt x="6171" y="20785"/>
                  </a:moveTo>
                  <a:cubicBezTo>
                    <a:pt x="6612" y="21192"/>
                    <a:pt x="6171" y="21192"/>
                    <a:pt x="6171" y="21192"/>
                  </a:cubicBezTo>
                  <a:cubicBezTo>
                    <a:pt x="441" y="21192"/>
                    <a:pt x="441" y="21192"/>
                    <a:pt x="441" y="21192"/>
                  </a:cubicBezTo>
                  <a:cubicBezTo>
                    <a:pt x="441" y="21192"/>
                    <a:pt x="441" y="21192"/>
                    <a:pt x="441" y="20785"/>
                  </a:cubicBezTo>
                  <a:cubicBezTo>
                    <a:pt x="0" y="815"/>
                    <a:pt x="0" y="815"/>
                    <a:pt x="0" y="815"/>
                  </a:cubicBezTo>
                  <a:cubicBezTo>
                    <a:pt x="0" y="815"/>
                    <a:pt x="0" y="408"/>
                    <a:pt x="0" y="408"/>
                  </a:cubicBezTo>
                  <a:cubicBezTo>
                    <a:pt x="5731" y="408"/>
                    <a:pt x="5731" y="408"/>
                    <a:pt x="5731" y="408"/>
                  </a:cubicBezTo>
                  <a:cubicBezTo>
                    <a:pt x="6171" y="408"/>
                    <a:pt x="6171" y="408"/>
                    <a:pt x="6612" y="815"/>
                  </a:cubicBezTo>
                  <a:cubicBezTo>
                    <a:pt x="10139" y="4483"/>
                    <a:pt x="12343" y="11411"/>
                    <a:pt x="14988" y="11411"/>
                  </a:cubicBezTo>
                  <a:cubicBezTo>
                    <a:pt x="15429" y="11411"/>
                    <a:pt x="15429" y="11411"/>
                    <a:pt x="15429" y="10596"/>
                  </a:cubicBezTo>
                  <a:cubicBezTo>
                    <a:pt x="15429" y="10189"/>
                    <a:pt x="14547" y="9374"/>
                    <a:pt x="13665" y="9374"/>
                  </a:cubicBezTo>
                  <a:cubicBezTo>
                    <a:pt x="13665" y="9374"/>
                    <a:pt x="13665" y="9374"/>
                    <a:pt x="13665" y="8966"/>
                  </a:cubicBezTo>
                  <a:cubicBezTo>
                    <a:pt x="13665" y="815"/>
                    <a:pt x="13665" y="815"/>
                    <a:pt x="13665" y="815"/>
                  </a:cubicBezTo>
                  <a:cubicBezTo>
                    <a:pt x="13665" y="408"/>
                    <a:pt x="13665" y="408"/>
                    <a:pt x="14547" y="0"/>
                  </a:cubicBezTo>
                  <a:cubicBezTo>
                    <a:pt x="18073" y="0"/>
                    <a:pt x="21159" y="3668"/>
                    <a:pt x="21600" y="10189"/>
                  </a:cubicBezTo>
                  <a:cubicBezTo>
                    <a:pt x="21600" y="17117"/>
                    <a:pt x="18955" y="21192"/>
                    <a:pt x="15429" y="21192"/>
                  </a:cubicBezTo>
                  <a:cubicBezTo>
                    <a:pt x="11020" y="21600"/>
                    <a:pt x="9257" y="17117"/>
                    <a:pt x="6612" y="11004"/>
                  </a:cubicBezTo>
                  <a:cubicBezTo>
                    <a:pt x="6171" y="10596"/>
                    <a:pt x="6171" y="10596"/>
                    <a:pt x="6171" y="10596"/>
                  </a:cubicBezTo>
                  <a:cubicBezTo>
                    <a:pt x="6171" y="10596"/>
                    <a:pt x="6171" y="11004"/>
                    <a:pt x="6171" y="11004"/>
                  </a:cubicBezTo>
                  <a:lnTo>
                    <a:pt x="6171" y="20785"/>
                  </a:lnTo>
                  <a:close/>
                </a:path>
              </a:pathLst>
            </a:custGeom>
            <a:solidFill>
              <a:srgbClr val="A9A19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02" name="Shape 2002"/>
            <p:cNvSpPr/>
            <p:nvPr/>
          </p:nvSpPr>
          <p:spPr>
            <a:xfrm>
              <a:off x="2701924" y="2331707"/>
              <a:ext cx="231777" cy="245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41" extrusionOk="0">
                  <a:moveTo>
                    <a:pt x="6171" y="20408"/>
                  </a:moveTo>
                  <a:cubicBezTo>
                    <a:pt x="6612" y="20815"/>
                    <a:pt x="6171" y="20815"/>
                    <a:pt x="6171" y="20815"/>
                  </a:cubicBezTo>
                  <a:cubicBezTo>
                    <a:pt x="441" y="20815"/>
                    <a:pt x="441" y="20815"/>
                    <a:pt x="441" y="20815"/>
                  </a:cubicBezTo>
                  <a:cubicBezTo>
                    <a:pt x="441" y="20815"/>
                    <a:pt x="441" y="20815"/>
                    <a:pt x="441" y="20408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0" y="438"/>
                    <a:pt x="0" y="31"/>
                    <a:pt x="0" y="31"/>
                  </a:cubicBezTo>
                  <a:cubicBezTo>
                    <a:pt x="5731" y="31"/>
                    <a:pt x="5731" y="31"/>
                    <a:pt x="5731" y="31"/>
                  </a:cubicBezTo>
                  <a:cubicBezTo>
                    <a:pt x="6171" y="31"/>
                    <a:pt x="6171" y="31"/>
                    <a:pt x="6612" y="438"/>
                  </a:cubicBezTo>
                  <a:cubicBezTo>
                    <a:pt x="10139" y="4106"/>
                    <a:pt x="12343" y="11034"/>
                    <a:pt x="14988" y="11034"/>
                  </a:cubicBezTo>
                  <a:cubicBezTo>
                    <a:pt x="15429" y="11034"/>
                    <a:pt x="15429" y="11034"/>
                    <a:pt x="15429" y="10219"/>
                  </a:cubicBezTo>
                  <a:cubicBezTo>
                    <a:pt x="15429" y="9812"/>
                    <a:pt x="14547" y="8997"/>
                    <a:pt x="13665" y="8997"/>
                  </a:cubicBezTo>
                  <a:cubicBezTo>
                    <a:pt x="13665" y="8997"/>
                    <a:pt x="13665" y="8997"/>
                    <a:pt x="13665" y="8589"/>
                  </a:cubicBezTo>
                  <a:cubicBezTo>
                    <a:pt x="13665" y="438"/>
                    <a:pt x="13665" y="438"/>
                    <a:pt x="13665" y="438"/>
                  </a:cubicBezTo>
                  <a:cubicBezTo>
                    <a:pt x="13665" y="31"/>
                    <a:pt x="13665" y="31"/>
                    <a:pt x="14547" y="31"/>
                  </a:cubicBezTo>
                  <a:cubicBezTo>
                    <a:pt x="18073" y="-377"/>
                    <a:pt x="21159" y="3291"/>
                    <a:pt x="21600" y="9812"/>
                  </a:cubicBezTo>
                  <a:cubicBezTo>
                    <a:pt x="21600" y="16740"/>
                    <a:pt x="18955" y="20815"/>
                    <a:pt x="15429" y="20815"/>
                  </a:cubicBezTo>
                  <a:cubicBezTo>
                    <a:pt x="11020" y="21223"/>
                    <a:pt x="9698" y="16740"/>
                    <a:pt x="6612" y="10627"/>
                  </a:cubicBezTo>
                  <a:cubicBezTo>
                    <a:pt x="6171" y="10219"/>
                    <a:pt x="6171" y="10219"/>
                    <a:pt x="6171" y="10219"/>
                  </a:cubicBezTo>
                  <a:cubicBezTo>
                    <a:pt x="6171" y="10219"/>
                    <a:pt x="6171" y="10627"/>
                    <a:pt x="6171" y="10627"/>
                  </a:cubicBezTo>
                  <a:lnTo>
                    <a:pt x="6171" y="20408"/>
                  </a:lnTo>
                  <a:close/>
                </a:path>
              </a:pathLst>
            </a:custGeom>
            <a:solidFill>
              <a:srgbClr val="ABA3A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03" name="Shape 2003"/>
            <p:cNvSpPr/>
            <p:nvPr/>
          </p:nvSpPr>
          <p:spPr>
            <a:xfrm>
              <a:off x="2701924" y="2331707"/>
              <a:ext cx="231777" cy="245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41" extrusionOk="0">
                  <a:moveTo>
                    <a:pt x="6171" y="20408"/>
                  </a:moveTo>
                  <a:cubicBezTo>
                    <a:pt x="6612" y="20815"/>
                    <a:pt x="6171" y="20815"/>
                    <a:pt x="6171" y="20815"/>
                  </a:cubicBezTo>
                  <a:cubicBezTo>
                    <a:pt x="441" y="20815"/>
                    <a:pt x="441" y="20815"/>
                    <a:pt x="441" y="20815"/>
                  </a:cubicBezTo>
                  <a:cubicBezTo>
                    <a:pt x="441" y="20815"/>
                    <a:pt x="441" y="20815"/>
                    <a:pt x="441" y="20408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0" y="438"/>
                    <a:pt x="0" y="31"/>
                    <a:pt x="0" y="31"/>
                  </a:cubicBezTo>
                  <a:cubicBezTo>
                    <a:pt x="5731" y="31"/>
                    <a:pt x="5731" y="31"/>
                    <a:pt x="5731" y="31"/>
                  </a:cubicBezTo>
                  <a:cubicBezTo>
                    <a:pt x="6171" y="31"/>
                    <a:pt x="6171" y="31"/>
                    <a:pt x="6612" y="438"/>
                  </a:cubicBezTo>
                  <a:cubicBezTo>
                    <a:pt x="10139" y="4106"/>
                    <a:pt x="12343" y="11034"/>
                    <a:pt x="14988" y="11034"/>
                  </a:cubicBezTo>
                  <a:cubicBezTo>
                    <a:pt x="15429" y="11034"/>
                    <a:pt x="15429" y="11034"/>
                    <a:pt x="15429" y="10219"/>
                  </a:cubicBezTo>
                  <a:cubicBezTo>
                    <a:pt x="15429" y="9812"/>
                    <a:pt x="14547" y="8997"/>
                    <a:pt x="13665" y="8997"/>
                  </a:cubicBezTo>
                  <a:cubicBezTo>
                    <a:pt x="13665" y="8997"/>
                    <a:pt x="13665" y="8997"/>
                    <a:pt x="13665" y="8589"/>
                  </a:cubicBezTo>
                  <a:cubicBezTo>
                    <a:pt x="13665" y="438"/>
                    <a:pt x="13665" y="438"/>
                    <a:pt x="13665" y="438"/>
                  </a:cubicBezTo>
                  <a:cubicBezTo>
                    <a:pt x="13665" y="31"/>
                    <a:pt x="13665" y="31"/>
                    <a:pt x="14547" y="31"/>
                  </a:cubicBezTo>
                  <a:cubicBezTo>
                    <a:pt x="18073" y="-377"/>
                    <a:pt x="21159" y="3291"/>
                    <a:pt x="21600" y="9812"/>
                  </a:cubicBezTo>
                  <a:cubicBezTo>
                    <a:pt x="21600" y="16740"/>
                    <a:pt x="18955" y="20815"/>
                    <a:pt x="15429" y="20815"/>
                  </a:cubicBezTo>
                  <a:cubicBezTo>
                    <a:pt x="11020" y="21223"/>
                    <a:pt x="9698" y="16740"/>
                    <a:pt x="6612" y="10627"/>
                  </a:cubicBezTo>
                  <a:cubicBezTo>
                    <a:pt x="6171" y="10219"/>
                    <a:pt x="6171" y="10219"/>
                    <a:pt x="6171" y="10219"/>
                  </a:cubicBezTo>
                  <a:cubicBezTo>
                    <a:pt x="6171" y="10219"/>
                    <a:pt x="6171" y="10627"/>
                    <a:pt x="6171" y="10627"/>
                  </a:cubicBezTo>
                  <a:lnTo>
                    <a:pt x="6171" y="20408"/>
                  </a:lnTo>
                  <a:close/>
                </a:path>
              </a:pathLst>
            </a:custGeom>
            <a:solidFill>
              <a:srgbClr val="AEA6A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04" name="Shape 2004"/>
            <p:cNvSpPr/>
            <p:nvPr/>
          </p:nvSpPr>
          <p:spPr>
            <a:xfrm>
              <a:off x="2701924" y="2331707"/>
              <a:ext cx="231777" cy="245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41" extrusionOk="0">
                  <a:moveTo>
                    <a:pt x="6171" y="20408"/>
                  </a:moveTo>
                  <a:cubicBezTo>
                    <a:pt x="6612" y="20815"/>
                    <a:pt x="6171" y="20815"/>
                    <a:pt x="6171" y="20815"/>
                  </a:cubicBezTo>
                  <a:cubicBezTo>
                    <a:pt x="441" y="20815"/>
                    <a:pt x="441" y="20815"/>
                    <a:pt x="441" y="20815"/>
                  </a:cubicBezTo>
                  <a:cubicBezTo>
                    <a:pt x="441" y="20815"/>
                    <a:pt x="441" y="20815"/>
                    <a:pt x="441" y="20408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0" y="438"/>
                    <a:pt x="0" y="31"/>
                    <a:pt x="0" y="31"/>
                  </a:cubicBezTo>
                  <a:cubicBezTo>
                    <a:pt x="5731" y="31"/>
                    <a:pt x="5731" y="31"/>
                    <a:pt x="5731" y="31"/>
                  </a:cubicBezTo>
                  <a:cubicBezTo>
                    <a:pt x="6171" y="31"/>
                    <a:pt x="6171" y="31"/>
                    <a:pt x="6612" y="438"/>
                  </a:cubicBezTo>
                  <a:cubicBezTo>
                    <a:pt x="10139" y="4106"/>
                    <a:pt x="12343" y="11034"/>
                    <a:pt x="14988" y="11034"/>
                  </a:cubicBezTo>
                  <a:cubicBezTo>
                    <a:pt x="15429" y="11034"/>
                    <a:pt x="15429" y="11034"/>
                    <a:pt x="15429" y="10219"/>
                  </a:cubicBezTo>
                  <a:cubicBezTo>
                    <a:pt x="15429" y="9812"/>
                    <a:pt x="14547" y="8997"/>
                    <a:pt x="13665" y="8997"/>
                  </a:cubicBezTo>
                  <a:cubicBezTo>
                    <a:pt x="13665" y="8997"/>
                    <a:pt x="13665" y="8997"/>
                    <a:pt x="13665" y="8589"/>
                  </a:cubicBezTo>
                  <a:cubicBezTo>
                    <a:pt x="13665" y="438"/>
                    <a:pt x="13665" y="438"/>
                    <a:pt x="13665" y="438"/>
                  </a:cubicBezTo>
                  <a:cubicBezTo>
                    <a:pt x="13665" y="31"/>
                    <a:pt x="13665" y="31"/>
                    <a:pt x="14547" y="31"/>
                  </a:cubicBezTo>
                  <a:cubicBezTo>
                    <a:pt x="18073" y="-377"/>
                    <a:pt x="21159" y="3291"/>
                    <a:pt x="21600" y="9812"/>
                  </a:cubicBezTo>
                  <a:cubicBezTo>
                    <a:pt x="21600" y="16740"/>
                    <a:pt x="18955" y="20815"/>
                    <a:pt x="15429" y="20815"/>
                  </a:cubicBezTo>
                  <a:cubicBezTo>
                    <a:pt x="11020" y="21223"/>
                    <a:pt x="9257" y="16740"/>
                    <a:pt x="6612" y="10627"/>
                  </a:cubicBezTo>
                  <a:cubicBezTo>
                    <a:pt x="6171" y="10219"/>
                    <a:pt x="6171" y="10219"/>
                    <a:pt x="6171" y="10219"/>
                  </a:cubicBezTo>
                  <a:cubicBezTo>
                    <a:pt x="6171" y="10219"/>
                    <a:pt x="6171" y="10627"/>
                    <a:pt x="6171" y="10627"/>
                  </a:cubicBezTo>
                  <a:lnTo>
                    <a:pt x="6171" y="20408"/>
                  </a:lnTo>
                  <a:close/>
                </a:path>
              </a:pathLst>
            </a:custGeom>
            <a:solidFill>
              <a:srgbClr val="B0A8A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05" name="Shape 2005"/>
            <p:cNvSpPr/>
            <p:nvPr/>
          </p:nvSpPr>
          <p:spPr>
            <a:xfrm>
              <a:off x="2701924" y="2331707"/>
              <a:ext cx="231777" cy="245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41" extrusionOk="0">
                  <a:moveTo>
                    <a:pt x="6171" y="20408"/>
                  </a:moveTo>
                  <a:cubicBezTo>
                    <a:pt x="6612" y="20815"/>
                    <a:pt x="6171" y="20815"/>
                    <a:pt x="6171" y="20815"/>
                  </a:cubicBezTo>
                  <a:cubicBezTo>
                    <a:pt x="441" y="20815"/>
                    <a:pt x="441" y="20815"/>
                    <a:pt x="441" y="20815"/>
                  </a:cubicBezTo>
                  <a:cubicBezTo>
                    <a:pt x="441" y="20815"/>
                    <a:pt x="441" y="20815"/>
                    <a:pt x="441" y="20408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0" y="438"/>
                    <a:pt x="0" y="31"/>
                    <a:pt x="0" y="31"/>
                  </a:cubicBezTo>
                  <a:cubicBezTo>
                    <a:pt x="5731" y="31"/>
                    <a:pt x="5731" y="31"/>
                    <a:pt x="5731" y="31"/>
                  </a:cubicBezTo>
                  <a:cubicBezTo>
                    <a:pt x="6171" y="31"/>
                    <a:pt x="6171" y="31"/>
                    <a:pt x="6612" y="438"/>
                  </a:cubicBezTo>
                  <a:cubicBezTo>
                    <a:pt x="10139" y="4106"/>
                    <a:pt x="12343" y="11034"/>
                    <a:pt x="14988" y="11034"/>
                  </a:cubicBezTo>
                  <a:cubicBezTo>
                    <a:pt x="15429" y="11034"/>
                    <a:pt x="15429" y="11034"/>
                    <a:pt x="15429" y="10219"/>
                  </a:cubicBezTo>
                  <a:cubicBezTo>
                    <a:pt x="15429" y="9812"/>
                    <a:pt x="14547" y="8997"/>
                    <a:pt x="13665" y="8997"/>
                  </a:cubicBezTo>
                  <a:cubicBezTo>
                    <a:pt x="13665" y="8997"/>
                    <a:pt x="13665" y="8997"/>
                    <a:pt x="13665" y="8589"/>
                  </a:cubicBezTo>
                  <a:cubicBezTo>
                    <a:pt x="13665" y="438"/>
                    <a:pt x="13665" y="438"/>
                    <a:pt x="13665" y="438"/>
                  </a:cubicBezTo>
                  <a:cubicBezTo>
                    <a:pt x="13665" y="31"/>
                    <a:pt x="13665" y="31"/>
                    <a:pt x="14547" y="31"/>
                  </a:cubicBezTo>
                  <a:cubicBezTo>
                    <a:pt x="18073" y="-377"/>
                    <a:pt x="21159" y="3291"/>
                    <a:pt x="21600" y="9812"/>
                  </a:cubicBezTo>
                  <a:cubicBezTo>
                    <a:pt x="21600" y="16740"/>
                    <a:pt x="18955" y="20815"/>
                    <a:pt x="15429" y="20815"/>
                  </a:cubicBezTo>
                  <a:cubicBezTo>
                    <a:pt x="11020" y="21223"/>
                    <a:pt x="9257" y="16740"/>
                    <a:pt x="6612" y="10627"/>
                  </a:cubicBezTo>
                  <a:cubicBezTo>
                    <a:pt x="6171" y="10219"/>
                    <a:pt x="6171" y="10219"/>
                    <a:pt x="6171" y="10219"/>
                  </a:cubicBezTo>
                  <a:cubicBezTo>
                    <a:pt x="6171" y="10219"/>
                    <a:pt x="6171" y="10627"/>
                    <a:pt x="6171" y="10627"/>
                  </a:cubicBezTo>
                  <a:lnTo>
                    <a:pt x="6171" y="20408"/>
                  </a:lnTo>
                  <a:close/>
                </a:path>
              </a:pathLst>
            </a:custGeom>
            <a:solidFill>
              <a:srgbClr val="B2AAA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06" name="Shape 2006"/>
            <p:cNvSpPr/>
            <p:nvPr/>
          </p:nvSpPr>
          <p:spPr>
            <a:xfrm>
              <a:off x="2701924" y="2331707"/>
              <a:ext cx="231777" cy="245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41" extrusionOk="0">
                  <a:moveTo>
                    <a:pt x="6171" y="20408"/>
                  </a:moveTo>
                  <a:cubicBezTo>
                    <a:pt x="6612" y="20815"/>
                    <a:pt x="6171" y="20815"/>
                    <a:pt x="6171" y="20815"/>
                  </a:cubicBezTo>
                  <a:cubicBezTo>
                    <a:pt x="441" y="20815"/>
                    <a:pt x="441" y="20815"/>
                    <a:pt x="441" y="20815"/>
                  </a:cubicBezTo>
                  <a:cubicBezTo>
                    <a:pt x="441" y="20815"/>
                    <a:pt x="441" y="20815"/>
                    <a:pt x="441" y="20408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0" y="438"/>
                    <a:pt x="0" y="31"/>
                    <a:pt x="0" y="31"/>
                  </a:cubicBezTo>
                  <a:cubicBezTo>
                    <a:pt x="5731" y="31"/>
                    <a:pt x="5731" y="31"/>
                    <a:pt x="5731" y="31"/>
                  </a:cubicBezTo>
                  <a:cubicBezTo>
                    <a:pt x="6171" y="31"/>
                    <a:pt x="6171" y="31"/>
                    <a:pt x="6612" y="438"/>
                  </a:cubicBezTo>
                  <a:cubicBezTo>
                    <a:pt x="10139" y="4106"/>
                    <a:pt x="12343" y="11034"/>
                    <a:pt x="14988" y="11034"/>
                  </a:cubicBezTo>
                  <a:cubicBezTo>
                    <a:pt x="15429" y="11034"/>
                    <a:pt x="15429" y="11034"/>
                    <a:pt x="15429" y="10219"/>
                  </a:cubicBezTo>
                  <a:cubicBezTo>
                    <a:pt x="15429" y="9812"/>
                    <a:pt x="14547" y="8997"/>
                    <a:pt x="13665" y="8997"/>
                  </a:cubicBezTo>
                  <a:cubicBezTo>
                    <a:pt x="13665" y="8997"/>
                    <a:pt x="13665" y="8997"/>
                    <a:pt x="13665" y="8589"/>
                  </a:cubicBezTo>
                  <a:cubicBezTo>
                    <a:pt x="13665" y="438"/>
                    <a:pt x="13665" y="438"/>
                    <a:pt x="13665" y="438"/>
                  </a:cubicBezTo>
                  <a:cubicBezTo>
                    <a:pt x="13665" y="31"/>
                    <a:pt x="13665" y="31"/>
                    <a:pt x="14547" y="31"/>
                  </a:cubicBezTo>
                  <a:cubicBezTo>
                    <a:pt x="18073" y="-377"/>
                    <a:pt x="21159" y="3291"/>
                    <a:pt x="21600" y="9812"/>
                  </a:cubicBezTo>
                  <a:cubicBezTo>
                    <a:pt x="21600" y="16740"/>
                    <a:pt x="18955" y="20815"/>
                    <a:pt x="15429" y="20815"/>
                  </a:cubicBezTo>
                  <a:cubicBezTo>
                    <a:pt x="11020" y="21223"/>
                    <a:pt x="9257" y="16740"/>
                    <a:pt x="6612" y="10627"/>
                  </a:cubicBezTo>
                  <a:cubicBezTo>
                    <a:pt x="6171" y="10219"/>
                    <a:pt x="6171" y="10219"/>
                    <a:pt x="6171" y="10219"/>
                  </a:cubicBezTo>
                  <a:cubicBezTo>
                    <a:pt x="6171" y="10219"/>
                    <a:pt x="6171" y="10627"/>
                    <a:pt x="6171" y="10627"/>
                  </a:cubicBezTo>
                  <a:lnTo>
                    <a:pt x="6171" y="20408"/>
                  </a:lnTo>
                  <a:close/>
                </a:path>
              </a:pathLst>
            </a:custGeom>
            <a:solidFill>
              <a:srgbClr val="B4ADA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07" name="Shape 2007"/>
            <p:cNvSpPr/>
            <p:nvPr/>
          </p:nvSpPr>
          <p:spPr>
            <a:xfrm>
              <a:off x="2701924" y="2331707"/>
              <a:ext cx="231777" cy="245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41" extrusionOk="0">
                  <a:moveTo>
                    <a:pt x="6171" y="20408"/>
                  </a:moveTo>
                  <a:cubicBezTo>
                    <a:pt x="6612" y="20815"/>
                    <a:pt x="6171" y="20815"/>
                    <a:pt x="6171" y="20815"/>
                  </a:cubicBezTo>
                  <a:cubicBezTo>
                    <a:pt x="441" y="20815"/>
                    <a:pt x="441" y="20815"/>
                    <a:pt x="441" y="20815"/>
                  </a:cubicBezTo>
                  <a:cubicBezTo>
                    <a:pt x="441" y="20815"/>
                    <a:pt x="441" y="20815"/>
                    <a:pt x="441" y="20408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0" y="438"/>
                    <a:pt x="0" y="31"/>
                    <a:pt x="0" y="31"/>
                  </a:cubicBezTo>
                  <a:cubicBezTo>
                    <a:pt x="5731" y="31"/>
                    <a:pt x="5731" y="31"/>
                    <a:pt x="5731" y="31"/>
                  </a:cubicBezTo>
                  <a:cubicBezTo>
                    <a:pt x="6171" y="31"/>
                    <a:pt x="6171" y="31"/>
                    <a:pt x="6612" y="438"/>
                  </a:cubicBezTo>
                  <a:cubicBezTo>
                    <a:pt x="10139" y="4106"/>
                    <a:pt x="12343" y="11034"/>
                    <a:pt x="14988" y="11034"/>
                  </a:cubicBezTo>
                  <a:cubicBezTo>
                    <a:pt x="15429" y="11034"/>
                    <a:pt x="15429" y="11034"/>
                    <a:pt x="15429" y="10219"/>
                  </a:cubicBezTo>
                  <a:cubicBezTo>
                    <a:pt x="15429" y="9812"/>
                    <a:pt x="14547" y="8997"/>
                    <a:pt x="13665" y="8997"/>
                  </a:cubicBezTo>
                  <a:cubicBezTo>
                    <a:pt x="13665" y="8997"/>
                    <a:pt x="13665" y="8997"/>
                    <a:pt x="13665" y="8589"/>
                  </a:cubicBezTo>
                  <a:cubicBezTo>
                    <a:pt x="13665" y="438"/>
                    <a:pt x="13665" y="438"/>
                    <a:pt x="13665" y="438"/>
                  </a:cubicBezTo>
                  <a:cubicBezTo>
                    <a:pt x="13665" y="31"/>
                    <a:pt x="13665" y="31"/>
                    <a:pt x="14547" y="31"/>
                  </a:cubicBezTo>
                  <a:cubicBezTo>
                    <a:pt x="18073" y="-377"/>
                    <a:pt x="21159" y="3291"/>
                    <a:pt x="21600" y="10219"/>
                  </a:cubicBezTo>
                  <a:cubicBezTo>
                    <a:pt x="21600" y="16740"/>
                    <a:pt x="18955" y="20815"/>
                    <a:pt x="15429" y="20815"/>
                  </a:cubicBezTo>
                  <a:cubicBezTo>
                    <a:pt x="11020" y="21223"/>
                    <a:pt x="9257" y="16740"/>
                    <a:pt x="6612" y="10627"/>
                  </a:cubicBezTo>
                  <a:cubicBezTo>
                    <a:pt x="6171" y="10219"/>
                    <a:pt x="6171" y="10219"/>
                    <a:pt x="6171" y="10219"/>
                  </a:cubicBezTo>
                  <a:cubicBezTo>
                    <a:pt x="6171" y="10219"/>
                    <a:pt x="6171" y="10627"/>
                    <a:pt x="6171" y="10627"/>
                  </a:cubicBezTo>
                  <a:lnTo>
                    <a:pt x="6171" y="20408"/>
                  </a:lnTo>
                  <a:close/>
                </a:path>
              </a:pathLst>
            </a:custGeom>
            <a:solidFill>
              <a:srgbClr val="B7AFA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08" name="Shape 2008"/>
            <p:cNvSpPr/>
            <p:nvPr/>
          </p:nvSpPr>
          <p:spPr>
            <a:xfrm>
              <a:off x="2701924" y="2331707"/>
              <a:ext cx="231777" cy="245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41" extrusionOk="0">
                  <a:moveTo>
                    <a:pt x="6171" y="20408"/>
                  </a:moveTo>
                  <a:cubicBezTo>
                    <a:pt x="6612" y="20815"/>
                    <a:pt x="6171" y="20815"/>
                    <a:pt x="6171" y="20815"/>
                  </a:cubicBezTo>
                  <a:cubicBezTo>
                    <a:pt x="441" y="20815"/>
                    <a:pt x="441" y="20815"/>
                    <a:pt x="441" y="20815"/>
                  </a:cubicBezTo>
                  <a:cubicBezTo>
                    <a:pt x="441" y="20815"/>
                    <a:pt x="441" y="20815"/>
                    <a:pt x="441" y="20408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0" y="438"/>
                    <a:pt x="0" y="31"/>
                    <a:pt x="0" y="31"/>
                  </a:cubicBezTo>
                  <a:cubicBezTo>
                    <a:pt x="5731" y="31"/>
                    <a:pt x="5731" y="31"/>
                    <a:pt x="5731" y="31"/>
                  </a:cubicBezTo>
                  <a:cubicBezTo>
                    <a:pt x="6171" y="31"/>
                    <a:pt x="6171" y="31"/>
                    <a:pt x="6612" y="438"/>
                  </a:cubicBezTo>
                  <a:cubicBezTo>
                    <a:pt x="10139" y="4106"/>
                    <a:pt x="12343" y="11034"/>
                    <a:pt x="14988" y="11034"/>
                  </a:cubicBezTo>
                  <a:cubicBezTo>
                    <a:pt x="15429" y="11034"/>
                    <a:pt x="15429" y="11034"/>
                    <a:pt x="15429" y="10219"/>
                  </a:cubicBezTo>
                  <a:cubicBezTo>
                    <a:pt x="15429" y="9812"/>
                    <a:pt x="14547" y="8997"/>
                    <a:pt x="13665" y="8997"/>
                  </a:cubicBezTo>
                  <a:cubicBezTo>
                    <a:pt x="13665" y="8997"/>
                    <a:pt x="13665" y="8997"/>
                    <a:pt x="13665" y="8589"/>
                  </a:cubicBezTo>
                  <a:cubicBezTo>
                    <a:pt x="13665" y="438"/>
                    <a:pt x="13665" y="438"/>
                    <a:pt x="13665" y="438"/>
                  </a:cubicBezTo>
                  <a:cubicBezTo>
                    <a:pt x="13665" y="31"/>
                    <a:pt x="13665" y="31"/>
                    <a:pt x="14547" y="31"/>
                  </a:cubicBezTo>
                  <a:cubicBezTo>
                    <a:pt x="18073" y="-377"/>
                    <a:pt x="21159" y="3291"/>
                    <a:pt x="21600" y="10219"/>
                  </a:cubicBezTo>
                  <a:cubicBezTo>
                    <a:pt x="21600" y="16740"/>
                    <a:pt x="18955" y="20815"/>
                    <a:pt x="15429" y="20815"/>
                  </a:cubicBezTo>
                  <a:cubicBezTo>
                    <a:pt x="11020" y="21223"/>
                    <a:pt x="9257" y="16740"/>
                    <a:pt x="6612" y="10627"/>
                  </a:cubicBezTo>
                  <a:cubicBezTo>
                    <a:pt x="6171" y="10219"/>
                    <a:pt x="6171" y="10219"/>
                    <a:pt x="6171" y="10219"/>
                  </a:cubicBezTo>
                  <a:cubicBezTo>
                    <a:pt x="6171" y="10219"/>
                    <a:pt x="6171" y="10627"/>
                    <a:pt x="6171" y="10627"/>
                  </a:cubicBezTo>
                  <a:lnTo>
                    <a:pt x="6171" y="20408"/>
                  </a:lnTo>
                  <a:close/>
                </a:path>
              </a:pathLst>
            </a:custGeom>
            <a:solidFill>
              <a:srgbClr val="B9B2A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09" name="Shape 2009"/>
            <p:cNvSpPr/>
            <p:nvPr/>
          </p:nvSpPr>
          <p:spPr>
            <a:xfrm>
              <a:off x="2701924" y="2331707"/>
              <a:ext cx="231777" cy="245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41" extrusionOk="0">
                  <a:moveTo>
                    <a:pt x="6171" y="20408"/>
                  </a:moveTo>
                  <a:cubicBezTo>
                    <a:pt x="6612" y="20815"/>
                    <a:pt x="6171" y="20815"/>
                    <a:pt x="6171" y="20815"/>
                  </a:cubicBezTo>
                  <a:cubicBezTo>
                    <a:pt x="441" y="20815"/>
                    <a:pt x="441" y="20815"/>
                    <a:pt x="441" y="20815"/>
                  </a:cubicBezTo>
                  <a:cubicBezTo>
                    <a:pt x="441" y="20815"/>
                    <a:pt x="441" y="20815"/>
                    <a:pt x="441" y="20408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0" y="438"/>
                    <a:pt x="0" y="31"/>
                    <a:pt x="0" y="31"/>
                  </a:cubicBezTo>
                  <a:cubicBezTo>
                    <a:pt x="5731" y="31"/>
                    <a:pt x="5731" y="31"/>
                    <a:pt x="5731" y="31"/>
                  </a:cubicBezTo>
                  <a:cubicBezTo>
                    <a:pt x="6171" y="31"/>
                    <a:pt x="6171" y="31"/>
                    <a:pt x="6612" y="438"/>
                  </a:cubicBezTo>
                  <a:cubicBezTo>
                    <a:pt x="10139" y="4106"/>
                    <a:pt x="12343" y="11034"/>
                    <a:pt x="14988" y="11034"/>
                  </a:cubicBezTo>
                  <a:cubicBezTo>
                    <a:pt x="15429" y="11034"/>
                    <a:pt x="15429" y="11034"/>
                    <a:pt x="15429" y="10219"/>
                  </a:cubicBezTo>
                  <a:cubicBezTo>
                    <a:pt x="15429" y="9812"/>
                    <a:pt x="14547" y="8997"/>
                    <a:pt x="13665" y="8997"/>
                  </a:cubicBezTo>
                  <a:cubicBezTo>
                    <a:pt x="13665" y="8997"/>
                    <a:pt x="13665" y="8997"/>
                    <a:pt x="13665" y="8589"/>
                  </a:cubicBezTo>
                  <a:cubicBezTo>
                    <a:pt x="13665" y="438"/>
                    <a:pt x="13665" y="438"/>
                    <a:pt x="13665" y="438"/>
                  </a:cubicBezTo>
                  <a:cubicBezTo>
                    <a:pt x="13665" y="31"/>
                    <a:pt x="13665" y="31"/>
                    <a:pt x="14547" y="31"/>
                  </a:cubicBezTo>
                  <a:cubicBezTo>
                    <a:pt x="18073" y="-377"/>
                    <a:pt x="21159" y="3291"/>
                    <a:pt x="21600" y="10219"/>
                  </a:cubicBezTo>
                  <a:cubicBezTo>
                    <a:pt x="21600" y="16740"/>
                    <a:pt x="18955" y="20815"/>
                    <a:pt x="15429" y="20815"/>
                  </a:cubicBezTo>
                  <a:cubicBezTo>
                    <a:pt x="11020" y="21223"/>
                    <a:pt x="9257" y="16740"/>
                    <a:pt x="6612" y="10627"/>
                  </a:cubicBezTo>
                  <a:cubicBezTo>
                    <a:pt x="6171" y="10219"/>
                    <a:pt x="6171" y="10219"/>
                    <a:pt x="6171" y="10219"/>
                  </a:cubicBezTo>
                  <a:cubicBezTo>
                    <a:pt x="6171" y="10219"/>
                    <a:pt x="6171" y="10627"/>
                    <a:pt x="6171" y="10627"/>
                  </a:cubicBezTo>
                  <a:lnTo>
                    <a:pt x="6171" y="20408"/>
                  </a:lnTo>
                  <a:close/>
                </a:path>
              </a:pathLst>
            </a:custGeom>
            <a:solidFill>
              <a:srgbClr val="BBB4B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10" name="Shape 2010"/>
            <p:cNvSpPr/>
            <p:nvPr/>
          </p:nvSpPr>
          <p:spPr>
            <a:xfrm>
              <a:off x="2701924" y="2331707"/>
              <a:ext cx="231777" cy="245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41" extrusionOk="0">
                  <a:moveTo>
                    <a:pt x="6171" y="20408"/>
                  </a:moveTo>
                  <a:cubicBezTo>
                    <a:pt x="6612" y="20815"/>
                    <a:pt x="6171" y="20815"/>
                    <a:pt x="6171" y="20815"/>
                  </a:cubicBezTo>
                  <a:cubicBezTo>
                    <a:pt x="441" y="20815"/>
                    <a:pt x="441" y="20815"/>
                    <a:pt x="441" y="20815"/>
                  </a:cubicBezTo>
                  <a:cubicBezTo>
                    <a:pt x="441" y="20815"/>
                    <a:pt x="441" y="20815"/>
                    <a:pt x="441" y="20408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0" y="438"/>
                    <a:pt x="0" y="31"/>
                    <a:pt x="0" y="31"/>
                  </a:cubicBezTo>
                  <a:cubicBezTo>
                    <a:pt x="5731" y="31"/>
                    <a:pt x="5731" y="31"/>
                    <a:pt x="5731" y="31"/>
                  </a:cubicBezTo>
                  <a:cubicBezTo>
                    <a:pt x="6171" y="31"/>
                    <a:pt x="6171" y="31"/>
                    <a:pt x="6612" y="438"/>
                  </a:cubicBezTo>
                  <a:cubicBezTo>
                    <a:pt x="10139" y="4106"/>
                    <a:pt x="12343" y="11034"/>
                    <a:pt x="14988" y="11034"/>
                  </a:cubicBezTo>
                  <a:cubicBezTo>
                    <a:pt x="15429" y="11034"/>
                    <a:pt x="15429" y="11034"/>
                    <a:pt x="15429" y="10219"/>
                  </a:cubicBezTo>
                  <a:cubicBezTo>
                    <a:pt x="15429" y="9812"/>
                    <a:pt x="14547" y="8997"/>
                    <a:pt x="13665" y="8997"/>
                  </a:cubicBezTo>
                  <a:cubicBezTo>
                    <a:pt x="13665" y="8997"/>
                    <a:pt x="13665" y="8997"/>
                    <a:pt x="13665" y="8589"/>
                  </a:cubicBezTo>
                  <a:cubicBezTo>
                    <a:pt x="13665" y="438"/>
                    <a:pt x="13665" y="438"/>
                    <a:pt x="13665" y="438"/>
                  </a:cubicBezTo>
                  <a:cubicBezTo>
                    <a:pt x="13665" y="31"/>
                    <a:pt x="13665" y="31"/>
                    <a:pt x="14547" y="31"/>
                  </a:cubicBezTo>
                  <a:cubicBezTo>
                    <a:pt x="18073" y="-377"/>
                    <a:pt x="21159" y="3291"/>
                    <a:pt x="21600" y="10219"/>
                  </a:cubicBezTo>
                  <a:cubicBezTo>
                    <a:pt x="21600" y="16740"/>
                    <a:pt x="18955" y="20815"/>
                    <a:pt x="15429" y="20815"/>
                  </a:cubicBezTo>
                  <a:cubicBezTo>
                    <a:pt x="11020" y="21223"/>
                    <a:pt x="9257" y="16740"/>
                    <a:pt x="6612" y="10627"/>
                  </a:cubicBezTo>
                  <a:cubicBezTo>
                    <a:pt x="6171" y="10219"/>
                    <a:pt x="6171" y="10219"/>
                    <a:pt x="6171" y="10219"/>
                  </a:cubicBezTo>
                  <a:cubicBezTo>
                    <a:pt x="6171" y="10219"/>
                    <a:pt x="6171" y="10627"/>
                    <a:pt x="6171" y="10627"/>
                  </a:cubicBezTo>
                  <a:lnTo>
                    <a:pt x="6171" y="20408"/>
                  </a:lnTo>
                  <a:close/>
                </a:path>
              </a:pathLst>
            </a:custGeom>
            <a:solidFill>
              <a:srgbClr val="BEB7B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11" name="Shape 2011"/>
            <p:cNvSpPr/>
            <p:nvPr/>
          </p:nvSpPr>
          <p:spPr>
            <a:xfrm>
              <a:off x="2701924" y="2331707"/>
              <a:ext cx="231777" cy="245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41" extrusionOk="0">
                  <a:moveTo>
                    <a:pt x="6171" y="20408"/>
                  </a:moveTo>
                  <a:cubicBezTo>
                    <a:pt x="6612" y="20815"/>
                    <a:pt x="6171" y="20815"/>
                    <a:pt x="6171" y="20815"/>
                  </a:cubicBezTo>
                  <a:cubicBezTo>
                    <a:pt x="441" y="20815"/>
                    <a:pt x="441" y="20815"/>
                    <a:pt x="441" y="20815"/>
                  </a:cubicBezTo>
                  <a:cubicBezTo>
                    <a:pt x="441" y="20815"/>
                    <a:pt x="441" y="20815"/>
                    <a:pt x="441" y="20408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0" y="438"/>
                    <a:pt x="0" y="31"/>
                    <a:pt x="0" y="31"/>
                  </a:cubicBezTo>
                  <a:cubicBezTo>
                    <a:pt x="5731" y="31"/>
                    <a:pt x="5731" y="31"/>
                    <a:pt x="5731" y="31"/>
                  </a:cubicBezTo>
                  <a:cubicBezTo>
                    <a:pt x="6171" y="31"/>
                    <a:pt x="6171" y="31"/>
                    <a:pt x="6612" y="438"/>
                  </a:cubicBezTo>
                  <a:cubicBezTo>
                    <a:pt x="10139" y="4106"/>
                    <a:pt x="12343" y="11034"/>
                    <a:pt x="14988" y="11034"/>
                  </a:cubicBezTo>
                  <a:cubicBezTo>
                    <a:pt x="15429" y="11034"/>
                    <a:pt x="15429" y="11034"/>
                    <a:pt x="15429" y="10219"/>
                  </a:cubicBezTo>
                  <a:cubicBezTo>
                    <a:pt x="15429" y="9812"/>
                    <a:pt x="14547" y="8997"/>
                    <a:pt x="13665" y="8997"/>
                  </a:cubicBezTo>
                  <a:cubicBezTo>
                    <a:pt x="13665" y="8997"/>
                    <a:pt x="13665" y="8997"/>
                    <a:pt x="13665" y="8589"/>
                  </a:cubicBezTo>
                  <a:cubicBezTo>
                    <a:pt x="13665" y="438"/>
                    <a:pt x="13665" y="438"/>
                    <a:pt x="13665" y="438"/>
                  </a:cubicBezTo>
                  <a:cubicBezTo>
                    <a:pt x="13665" y="31"/>
                    <a:pt x="13665" y="31"/>
                    <a:pt x="14547" y="31"/>
                  </a:cubicBezTo>
                  <a:cubicBezTo>
                    <a:pt x="18073" y="-377"/>
                    <a:pt x="21159" y="3291"/>
                    <a:pt x="21600" y="10219"/>
                  </a:cubicBezTo>
                  <a:cubicBezTo>
                    <a:pt x="21600" y="16740"/>
                    <a:pt x="18955" y="20815"/>
                    <a:pt x="15429" y="20815"/>
                  </a:cubicBezTo>
                  <a:cubicBezTo>
                    <a:pt x="11020" y="21223"/>
                    <a:pt x="9257" y="16740"/>
                    <a:pt x="6612" y="10627"/>
                  </a:cubicBezTo>
                  <a:cubicBezTo>
                    <a:pt x="6171" y="10219"/>
                    <a:pt x="6171" y="10219"/>
                    <a:pt x="6171" y="10219"/>
                  </a:cubicBezTo>
                  <a:cubicBezTo>
                    <a:pt x="6171" y="10219"/>
                    <a:pt x="6171" y="10627"/>
                    <a:pt x="6171" y="10627"/>
                  </a:cubicBezTo>
                  <a:lnTo>
                    <a:pt x="6171" y="20408"/>
                  </a:lnTo>
                  <a:close/>
                </a:path>
              </a:pathLst>
            </a:custGeom>
            <a:solidFill>
              <a:srgbClr val="C0BAB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12" name="Shape 2012"/>
            <p:cNvSpPr/>
            <p:nvPr/>
          </p:nvSpPr>
          <p:spPr>
            <a:xfrm>
              <a:off x="2701924" y="2331707"/>
              <a:ext cx="231777" cy="245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41" extrusionOk="0">
                  <a:moveTo>
                    <a:pt x="6171" y="20408"/>
                  </a:moveTo>
                  <a:cubicBezTo>
                    <a:pt x="6612" y="20815"/>
                    <a:pt x="6171" y="20815"/>
                    <a:pt x="6171" y="20815"/>
                  </a:cubicBezTo>
                  <a:cubicBezTo>
                    <a:pt x="441" y="20815"/>
                    <a:pt x="441" y="20815"/>
                    <a:pt x="441" y="20815"/>
                  </a:cubicBezTo>
                  <a:cubicBezTo>
                    <a:pt x="441" y="20815"/>
                    <a:pt x="441" y="20815"/>
                    <a:pt x="441" y="20408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0" y="438"/>
                    <a:pt x="0" y="31"/>
                    <a:pt x="0" y="31"/>
                  </a:cubicBezTo>
                  <a:cubicBezTo>
                    <a:pt x="5731" y="31"/>
                    <a:pt x="5731" y="31"/>
                    <a:pt x="5731" y="31"/>
                  </a:cubicBezTo>
                  <a:cubicBezTo>
                    <a:pt x="6171" y="31"/>
                    <a:pt x="6171" y="31"/>
                    <a:pt x="6612" y="438"/>
                  </a:cubicBezTo>
                  <a:cubicBezTo>
                    <a:pt x="10139" y="4106"/>
                    <a:pt x="12343" y="11034"/>
                    <a:pt x="14988" y="11034"/>
                  </a:cubicBezTo>
                  <a:cubicBezTo>
                    <a:pt x="15429" y="11034"/>
                    <a:pt x="15429" y="11034"/>
                    <a:pt x="15429" y="10219"/>
                  </a:cubicBezTo>
                  <a:cubicBezTo>
                    <a:pt x="15429" y="9812"/>
                    <a:pt x="14547" y="8997"/>
                    <a:pt x="13665" y="8997"/>
                  </a:cubicBezTo>
                  <a:cubicBezTo>
                    <a:pt x="13665" y="8997"/>
                    <a:pt x="13665" y="8997"/>
                    <a:pt x="13665" y="8589"/>
                  </a:cubicBezTo>
                  <a:cubicBezTo>
                    <a:pt x="13665" y="438"/>
                    <a:pt x="13665" y="438"/>
                    <a:pt x="13665" y="438"/>
                  </a:cubicBezTo>
                  <a:cubicBezTo>
                    <a:pt x="13665" y="31"/>
                    <a:pt x="13665" y="31"/>
                    <a:pt x="14547" y="31"/>
                  </a:cubicBezTo>
                  <a:cubicBezTo>
                    <a:pt x="18073" y="-377"/>
                    <a:pt x="21159" y="3291"/>
                    <a:pt x="21600" y="10219"/>
                  </a:cubicBezTo>
                  <a:cubicBezTo>
                    <a:pt x="21600" y="16740"/>
                    <a:pt x="18955" y="20815"/>
                    <a:pt x="15429" y="20815"/>
                  </a:cubicBezTo>
                  <a:cubicBezTo>
                    <a:pt x="11020" y="21223"/>
                    <a:pt x="9257" y="16740"/>
                    <a:pt x="6612" y="10627"/>
                  </a:cubicBezTo>
                  <a:cubicBezTo>
                    <a:pt x="6171" y="10219"/>
                    <a:pt x="6171" y="10219"/>
                    <a:pt x="6171" y="10219"/>
                  </a:cubicBezTo>
                  <a:cubicBezTo>
                    <a:pt x="6171" y="10219"/>
                    <a:pt x="6171" y="10627"/>
                    <a:pt x="6171" y="10627"/>
                  </a:cubicBezTo>
                  <a:lnTo>
                    <a:pt x="6171" y="20408"/>
                  </a:lnTo>
                  <a:close/>
                </a:path>
              </a:pathLst>
            </a:custGeom>
            <a:solidFill>
              <a:srgbClr val="C2BCB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13" name="Shape 2013"/>
            <p:cNvSpPr/>
            <p:nvPr/>
          </p:nvSpPr>
          <p:spPr>
            <a:xfrm>
              <a:off x="2701924" y="2331707"/>
              <a:ext cx="231777" cy="245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41" extrusionOk="0">
                  <a:moveTo>
                    <a:pt x="6171" y="20408"/>
                  </a:moveTo>
                  <a:cubicBezTo>
                    <a:pt x="6612" y="20815"/>
                    <a:pt x="6171" y="20815"/>
                    <a:pt x="6171" y="20815"/>
                  </a:cubicBezTo>
                  <a:cubicBezTo>
                    <a:pt x="441" y="20815"/>
                    <a:pt x="441" y="20815"/>
                    <a:pt x="441" y="20815"/>
                  </a:cubicBezTo>
                  <a:cubicBezTo>
                    <a:pt x="441" y="20815"/>
                    <a:pt x="441" y="20815"/>
                    <a:pt x="441" y="20408"/>
                  </a:cubicBezTo>
                  <a:cubicBezTo>
                    <a:pt x="0" y="438"/>
                    <a:pt x="0" y="438"/>
                    <a:pt x="0" y="438"/>
                  </a:cubicBezTo>
                  <a:cubicBezTo>
                    <a:pt x="0" y="438"/>
                    <a:pt x="0" y="31"/>
                    <a:pt x="0" y="31"/>
                  </a:cubicBezTo>
                  <a:cubicBezTo>
                    <a:pt x="5731" y="31"/>
                    <a:pt x="5731" y="31"/>
                    <a:pt x="5731" y="31"/>
                  </a:cubicBezTo>
                  <a:cubicBezTo>
                    <a:pt x="6171" y="31"/>
                    <a:pt x="6171" y="31"/>
                    <a:pt x="6612" y="438"/>
                  </a:cubicBezTo>
                  <a:cubicBezTo>
                    <a:pt x="10139" y="4106"/>
                    <a:pt x="12343" y="11034"/>
                    <a:pt x="14988" y="11034"/>
                  </a:cubicBezTo>
                  <a:cubicBezTo>
                    <a:pt x="15429" y="11034"/>
                    <a:pt x="15429" y="11034"/>
                    <a:pt x="15429" y="10219"/>
                  </a:cubicBezTo>
                  <a:cubicBezTo>
                    <a:pt x="15429" y="9812"/>
                    <a:pt x="14547" y="8997"/>
                    <a:pt x="13665" y="8997"/>
                  </a:cubicBezTo>
                  <a:cubicBezTo>
                    <a:pt x="13665" y="8997"/>
                    <a:pt x="13665" y="8997"/>
                    <a:pt x="13665" y="8589"/>
                  </a:cubicBezTo>
                  <a:cubicBezTo>
                    <a:pt x="13665" y="438"/>
                    <a:pt x="13665" y="438"/>
                    <a:pt x="13665" y="438"/>
                  </a:cubicBezTo>
                  <a:cubicBezTo>
                    <a:pt x="13665" y="31"/>
                    <a:pt x="13665" y="31"/>
                    <a:pt x="14547" y="31"/>
                  </a:cubicBezTo>
                  <a:cubicBezTo>
                    <a:pt x="18073" y="-377"/>
                    <a:pt x="21159" y="3291"/>
                    <a:pt x="21600" y="10219"/>
                  </a:cubicBezTo>
                  <a:cubicBezTo>
                    <a:pt x="21600" y="16740"/>
                    <a:pt x="18955" y="20815"/>
                    <a:pt x="15429" y="20815"/>
                  </a:cubicBezTo>
                  <a:cubicBezTo>
                    <a:pt x="11020" y="21223"/>
                    <a:pt x="9257" y="16740"/>
                    <a:pt x="6612" y="10627"/>
                  </a:cubicBezTo>
                  <a:cubicBezTo>
                    <a:pt x="6171" y="10219"/>
                    <a:pt x="6171" y="10219"/>
                    <a:pt x="6171" y="10219"/>
                  </a:cubicBezTo>
                  <a:cubicBezTo>
                    <a:pt x="6171" y="10219"/>
                    <a:pt x="6171" y="10627"/>
                    <a:pt x="6171" y="10627"/>
                  </a:cubicBezTo>
                  <a:lnTo>
                    <a:pt x="6171" y="20408"/>
                  </a:lnTo>
                  <a:close/>
                </a:path>
              </a:pathLst>
            </a:custGeom>
            <a:solidFill>
              <a:srgbClr val="C5BFB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14" name="Shape 2014"/>
            <p:cNvSpPr/>
            <p:nvPr/>
          </p:nvSpPr>
          <p:spPr>
            <a:xfrm>
              <a:off x="2701924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0" y="415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15"/>
                  </a:cubicBezTo>
                  <a:cubicBezTo>
                    <a:pt x="10139" y="4154"/>
                    <a:pt x="12343" y="11215"/>
                    <a:pt x="14988" y="11215"/>
                  </a:cubicBezTo>
                  <a:cubicBezTo>
                    <a:pt x="15429" y="11215"/>
                    <a:pt x="15429" y="11215"/>
                    <a:pt x="15429" y="10385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415"/>
                    <a:pt x="13665" y="415"/>
                    <a:pt x="13665" y="4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323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257" y="17031"/>
                    <a:pt x="6612" y="10800"/>
                  </a:cubicBezTo>
                  <a:cubicBezTo>
                    <a:pt x="6171" y="10385"/>
                    <a:pt x="6171" y="10385"/>
                    <a:pt x="6171" y="10385"/>
                  </a:cubicBezTo>
                  <a:cubicBezTo>
                    <a:pt x="6171" y="10385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C7C1B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15" name="Shape 2015"/>
            <p:cNvSpPr/>
            <p:nvPr/>
          </p:nvSpPr>
          <p:spPr>
            <a:xfrm>
              <a:off x="2701924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0" y="415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15"/>
                  </a:cubicBezTo>
                  <a:cubicBezTo>
                    <a:pt x="10139" y="4154"/>
                    <a:pt x="12343" y="11215"/>
                    <a:pt x="14988" y="11215"/>
                  </a:cubicBezTo>
                  <a:cubicBezTo>
                    <a:pt x="15429" y="11215"/>
                    <a:pt x="15429" y="11215"/>
                    <a:pt x="15429" y="10385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415"/>
                    <a:pt x="13665" y="415"/>
                    <a:pt x="13665" y="4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323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698" y="17031"/>
                    <a:pt x="6612" y="10800"/>
                  </a:cubicBezTo>
                  <a:cubicBezTo>
                    <a:pt x="6171" y="10385"/>
                    <a:pt x="6171" y="10385"/>
                    <a:pt x="6171" y="10385"/>
                  </a:cubicBezTo>
                  <a:cubicBezTo>
                    <a:pt x="6171" y="10385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C9C4C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16" name="Shape 2016"/>
            <p:cNvSpPr/>
            <p:nvPr/>
          </p:nvSpPr>
          <p:spPr>
            <a:xfrm>
              <a:off x="2701924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0" y="415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15"/>
                  </a:cubicBezTo>
                  <a:cubicBezTo>
                    <a:pt x="10139" y="4154"/>
                    <a:pt x="12343" y="11215"/>
                    <a:pt x="14988" y="11215"/>
                  </a:cubicBezTo>
                  <a:cubicBezTo>
                    <a:pt x="15429" y="11215"/>
                    <a:pt x="15429" y="11215"/>
                    <a:pt x="15429" y="10385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415"/>
                    <a:pt x="13665" y="415"/>
                    <a:pt x="13665" y="4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323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257" y="17031"/>
                    <a:pt x="6612" y="10800"/>
                  </a:cubicBezTo>
                  <a:cubicBezTo>
                    <a:pt x="6171" y="10385"/>
                    <a:pt x="6171" y="10385"/>
                    <a:pt x="6171" y="10385"/>
                  </a:cubicBezTo>
                  <a:cubicBezTo>
                    <a:pt x="6171" y="10385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CCC7C4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17" name="Shape 2017"/>
            <p:cNvSpPr/>
            <p:nvPr/>
          </p:nvSpPr>
          <p:spPr>
            <a:xfrm>
              <a:off x="2701924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0" y="415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15"/>
                  </a:cubicBezTo>
                  <a:cubicBezTo>
                    <a:pt x="10139" y="4154"/>
                    <a:pt x="12343" y="11215"/>
                    <a:pt x="14988" y="11215"/>
                  </a:cubicBezTo>
                  <a:cubicBezTo>
                    <a:pt x="15429" y="11215"/>
                    <a:pt x="15429" y="11215"/>
                    <a:pt x="15429" y="10385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415"/>
                    <a:pt x="13665" y="415"/>
                    <a:pt x="13665" y="4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323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257" y="17031"/>
                    <a:pt x="6612" y="10800"/>
                  </a:cubicBezTo>
                  <a:cubicBezTo>
                    <a:pt x="6171" y="10385"/>
                    <a:pt x="6171" y="10385"/>
                    <a:pt x="6171" y="10385"/>
                  </a:cubicBezTo>
                  <a:cubicBezTo>
                    <a:pt x="6171" y="10385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CEC9C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18" name="Shape 2018"/>
            <p:cNvSpPr/>
            <p:nvPr/>
          </p:nvSpPr>
          <p:spPr>
            <a:xfrm>
              <a:off x="2701924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0" y="415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15"/>
                  </a:cubicBezTo>
                  <a:cubicBezTo>
                    <a:pt x="10139" y="4154"/>
                    <a:pt x="12343" y="11215"/>
                    <a:pt x="14988" y="11215"/>
                  </a:cubicBezTo>
                  <a:cubicBezTo>
                    <a:pt x="15429" y="11215"/>
                    <a:pt x="15429" y="11215"/>
                    <a:pt x="15429" y="10385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415"/>
                    <a:pt x="13665" y="415"/>
                    <a:pt x="13665" y="4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323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257" y="17031"/>
                    <a:pt x="6612" y="10800"/>
                  </a:cubicBezTo>
                  <a:cubicBezTo>
                    <a:pt x="6171" y="10385"/>
                    <a:pt x="6171" y="10385"/>
                    <a:pt x="6171" y="10385"/>
                  </a:cubicBezTo>
                  <a:cubicBezTo>
                    <a:pt x="6171" y="10385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D1CCCA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19" name="Shape 2019"/>
            <p:cNvSpPr/>
            <p:nvPr/>
          </p:nvSpPr>
          <p:spPr>
            <a:xfrm>
              <a:off x="2701924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0" y="415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15"/>
                  </a:cubicBezTo>
                  <a:cubicBezTo>
                    <a:pt x="10139" y="4154"/>
                    <a:pt x="12343" y="11215"/>
                    <a:pt x="14988" y="11215"/>
                  </a:cubicBezTo>
                  <a:cubicBezTo>
                    <a:pt x="15429" y="11215"/>
                    <a:pt x="15429" y="11215"/>
                    <a:pt x="15429" y="10385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415"/>
                    <a:pt x="13665" y="415"/>
                    <a:pt x="13665" y="4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323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698" y="17031"/>
                    <a:pt x="6612" y="10800"/>
                  </a:cubicBezTo>
                  <a:cubicBezTo>
                    <a:pt x="6171" y="10385"/>
                    <a:pt x="6171" y="10385"/>
                    <a:pt x="6171" y="10385"/>
                  </a:cubicBezTo>
                  <a:cubicBezTo>
                    <a:pt x="6171" y="10800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D3CFC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20" name="Shape 2020"/>
            <p:cNvSpPr/>
            <p:nvPr/>
          </p:nvSpPr>
          <p:spPr>
            <a:xfrm>
              <a:off x="2701924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0" y="415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15"/>
                  </a:cubicBezTo>
                  <a:cubicBezTo>
                    <a:pt x="10139" y="4154"/>
                    <a:pt x="12343" y="11215"/>
                    <a:pt x="14988" y="11215"/>
                  </a:cubicBezTo>
                  <a:cubicBezTo>
                    <a:pt x="15429" y="11215"/>
                    <a:pt x="15429" y="11215"/>
                    <a:pt x="15429" y="10385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415"/>
                    <a:pt x="13665" y="415"/>
                    <a:pt x="13665" y="4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323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257" y="17031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D6D1C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21" name="Shape 2021"/>
            <p:cNvSpPr/>
            <p:nvPr/>
          </p:nvSpPr>
          <p:spPr>
            <a:xfrm>
              <a:off x="2701924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0" y="415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15"/>
                  </a:cubicBezTo>
                  <a:cubicBezTo>
                    <a:pt x="10139" y="4154"/>
                    <a:pt x="12343" y="11215"/>
                    <a:pt x="14988" y="11215"/>
                  </a:cubicBezTo>
                  <a:cubicBezTo>
                    <a:pt x="15429" y="11215"/>
                    <a:pt x="15429" y="11215"/>
                    <a:pt x="15429" y="10385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415"/>
                    <a:pt x="13665" y="415"/>
                    <a:pt x="13665" y="4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323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257" y="17031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D8D4D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22" name="Shape 2022"/>
            <p:cNvSpPr/>
            <p:nvPr/>
          </p:nvSpPr>
          <p:spPr>
            <a:xfrm>
              <a:off x="2701924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0" y="415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15"/>
                  </a:cubicBezTo>
                  <a:cubicBezTo>
                    <a:pt x="10139" y="4154"/>
                    <a:pt x="12343" y="11215"/>
                    <a:pt x="14988" y="11215"/>
                  </a:cubicBezTo>
                  <a:cubicBezTo>
                    <a:pt x="15429" y="11215"/>
                    <a:pt x="15429" y="11215"/>
                    <a:pt x="15429" y="10800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415"/>
                    <a:pt x="13665" y="415"/>
                    <a:pt x="13665" y="4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323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257" y="17031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DBD7D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23" name="Shape 2023"/>
            <p:cNvSpPr/>
            <p:nvPr/>
          </p:nvSpPr>
          <p:spPr>
            <a:xfrm>
              <a:off x="2701924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831"/>
                    <a:pt x="0" y="831"/>
                    <a:pt x="0" y="831"/>
                  </a:cubicBezTo>
                  <a:cubicBezTo>
                    <a:pt x="0" y="415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15"/>
                  </a:cubicBezTo>
                  <a:cubicBezTo>
                    <a:pt x="10139" y="4154"/>
                    <a:pt x="12343" y="11215"/>
                    <a:pt x="14988" y="11215"/>
                  </a:cubicBezTo>
                  <a:cubicBezTo>
                    <a:pt x="15429" y="11215"/>
                    <a:pt x="15429" y="11215"/>
                    <a:pt x="15429" y="10800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415"/>
                    <a:pt x="13665" y="415"/>
                    <a:pt x="13665" y="415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323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698" y="17031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DDD9D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24" name="Shape 2024"/>
            <p:cNvSpPr/>
            <p:nvPr/>
          </p:nvSpPr>
          <p:spPr>
            <a:xfrm>
              <a:off x="2701924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831"/>
                    <a:pt x="0" y="831"/>
                    <a:pt x="0" y="831"/>
                  </a:cubicBezTo>
                  <a:cubicBezTo>
                    <a:pt x="0" y="415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15"/>
                  </a:cubicBezTo>
                  <a:cubicBezTo>
                    <a:pt x="10139" y="4154"/>
                    <a:pt x="12343" y="11215"/>
                    <a:pt x="14988" y="11215"/>
                  </a:cubicBezTo>
                  <a:cubicBezTo>
                    <a:pt x="15429" y="11215"/>
                    <a:pt x="15429" y="11215"/>
                    <a:pt x="15429" y="10800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831"/>
                    <a:pt x="13665" y="831"/>
                    <a:pt x="13665" y="831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323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257" y="17031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E0DCD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25" name="Shape 2025"/>
            <p:cNvSpPr/>
            <p:nvPr/>
          </p:nvSpPr>
          <p:spPr>
            <a:xfrm>
              <a:off x="2701924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831"/>
                    <a:pt x="0" y="831"/>
                    <a:pt x="0" y="831"/>
                  </a:cubicBezTo>
                  <a:cubicBezTo>
                    <a:pt x="0" y="415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15"/>
                  </a:cubicBezTo>
                  <a:cubicBezTo>
                    <a:pt x="10139" y="4154"/>
                    <a:pt x="12343" y="11631"/>
                    <a:pt x="14988" y="11215"/>
                  </a:cubicBezTo>
                  <a:cubicBezTo>
                    <a:pt x="15429" y="11215"/>
                    <a:pt x="15429" y="11215"/>
                    <a:pt x="15429" y="10800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831"/>
                    <a:pt x="13665" y="831"/>
                    <a:pt x="13665" y="831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323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257" y="17031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E2DFD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26" name="Shape 2026"/>
            <p:cNvSpPr/>
            <p:nvPr/>
          </p:nvSpPr>
          <p:spPr>
            <a:xfrm>
              <a:off x="2701924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831"/>
                    <a:pt x="0" y="831"/>
                    <a:pt x="0" y="831"/>
                  </a:cubicBezTo>
                  <a:cubicBezTo>
                    <a:pt x="0" y="415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15"/>
                  </a:cubicBezTo>
                  <a:cubicBezTo>
                    <a:pt x="10139" y="4154"/>
                    <a:pt x="12343" y="11631"/>
                    <a:pt x="14988" y="11215"/>
                  </a:cubicBezTo>
                  <a:cubicBezTo>
                    <a:pt x="15429" y="11215"/>
                    <a:pt x="15429" y="11215"/>
                    <a:pt x="15429" y="10800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831"/>
                    <a:pt x="13665" y="831"/>
                    <a:pt x="13665" y="831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323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257" y="17031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E5E2E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27" name="Shape 2027"/>
            <p:cNvSpPr/>
            <p:nvPr/>
          </p:nvSpPr>
          <p:spPr>
            <a:xfrm>
              <a:off x="2701924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831"/>
                    <a:pt x="0" y="831"/>
                    <a:pt x="0" y="831"/>
                  </a:cubicBezTo>
                  <a:cubicBezTo>
                    <a:pt x="0" y="415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15"/>
                  </a:cubicBezTo>
                  <a:cubicBezTo>
                    <a:pt x="10139" y="4154"/>
                    <a:pt x="12343" y="11631"/>
                    <a:pt x="14988" y="11215"/>
                  </a:cubicBezTo>
                  <a:cubicBezTo>
                    <a:pt x="15429" y="11215"/>
                    <a:pt x="15429" y="11215"/>
                    <a:pt x="15429" y="10800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831"/>
                    <a:pt x="13665" y="831"/>
                    <a:pt x="13665" y="831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323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257" y="17031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E7E4E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28" name="Shape 2028"/>
            <p:cNvSpPr/>
            <p:nvPr/>
          </p:nvSpPr>
          <p:spPr>
            <a:xfrm>
              <a:off x="2701924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831"/>
                    <a:pt x="0" y="831"/>
                    <a:pt x="0" y="831"/>
                  </a:cubicBezTo>
                  <a:cubicBezTo>
                    <a:pt x="0" y="415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15"/>
                  </a:cubicBezTo>
                  <a:cubicBezTo>
                    <a:pt x="10139" y="4569"/>
                    <a:pt x="12343" y="11631"/>
                    <a:pt x="14988" y="11215"/>
                  </a:cubicBezTo>
                  <a:cubicBezTo>
                    <a:pt x="15429" y="11215"/>
                    <a:pt x="15429" y="11215"/>
                    <a:pt x="15429" y="10800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831"/>
                    <a:pt x="13665" y="831"/>
                    <a:pt x="13665" y="831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738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257" y="17031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EAE7E6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29" name="Shape 2029"/>
            <p:cNvSpPr/>
            <p:nvPr/>
          </p:nvSpPr>
          <p:spPr>
            <a:xfrm>
              <a:off x="2701924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831"/>
                    <a:pt x="0" y="831"/>
                    <a:pt x="0" y="831"/>
                  </a:cubicBezTo>
                  <a:cubicBezTo>
                    <a:pt x="0" y="415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15"/>
                  </a:cubicBezTo>
                  <a:cubicBezTo>
                    <a:pt x="10139" y="4569"/>
                    <a:pt x="12343" y="11631"/>
                    <a:pt x="14988" y="11215"/>
                  </a:cubicBezTo>
                  <a:cubicBezTo>
                    <a:pt x="15429" y="11215"/>
                    <a:pt x="15429" y="11215"/>
                    <a:pt x="15429" y="10800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831"/>
                    <a:pt x="13665" y="831"/>
                    <a:pt x="13665" y="831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738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257" y="17031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ECEAE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30" name="Shape 2030"/>
            <p:cNvSpPr/>
            <p:nvPr/>
          </p:nvSpPr>
          <p:spPr>
            <a:xfrm>
              <a:off x="2701924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831"/>
                    <a:pt x="0" y="831"/>
                    <a:pt x="0" y="831"/>
                  </a:cubicBezTo>
                  <a:cubicBezTo>
                    <a:pt x="0" y="415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15"/>
                  </a:cubicBezTo>
                  <a:cubicBezTo>
                    <a:pt x="10139" y="4569"/>
                    <a:pt x="12343" y="11631"/>
                    <a:pt x="14988" y="11215"/>
                  </a:cubicBezTo>
                  <a:cubicBezTo>
                    <a:pt x="15429" y="11215"/>
                    <a:pt x="15429" y="11215"/>
                    <a:pt x="15429" y="10800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831"/>
                    <a:pt x="13665" y="831"/>
                    <a:pt x="13665" y="831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738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257" y="17031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EFEDEC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31" name="Shape 2031"/>
            <p:cNvSpPr/>
            <p:nvPr/>
          </p:nvSpPr>
          <p:spPr>
            <a:xfrm>
              <a:off x="2701924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831"/>
                    <a:pt x="0" y="831"/>
                    <a:pt x="0" y="831"/>
                  </a:cubicBezTo>
                  <a:cubicBezTo>
                    <a:pt x="0" y="415"/>
                    <a:pt x="0" y="0"/>
                    <a:pt x="0" y="0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0"/>
                    <a:pt x="6612" y="415"/>
                  </a:cubicBezTo>
                  <a:cubicBezTo>
                    <a:pt x="10139" y="4569"/>
                    <a:pt x="12343" y="11631"/>
                    <a:pt x="14988" y="11215"/>
                  </a:cubicBezTo>
                  <a:cubicBezTo>
                    <a:pt x="15429" y="11215"/>
                    <a:pt x="15429" y="11215"/>
                    <a:pt x="15429" y="10800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831"/>
                    <a:pt x="13665" y="831"/>
                    <a:pt x="13665" y="831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738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257" y="17031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F1F0E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32" name="Shape 2032"/>
            <p:cNvSpPr/>
            <p:nvPr/>
          </p:nvSpPr>
          <p:spPr>
            <a:xfrm>
              <a:off x="2701924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831"/>
                    <a:pt x="0" y="831"/>
                    <a:pt x="0" y="831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15"/>
                    <a:pt x="6612" y="415"/>
                  </a:cubicBezTo>
                  <a:cubicBezTo>
                    <a:pt x="10139" y="4569"/>
                    <a:pt x="12343" y="11631"/>
                    <a:pt x="14988" y="11215"/>
                  </a:cubicBezTo>
                  <a:cubicBezTo>
                    <a:pt x="15429" y="11215"/>
                    <a:pt x="15429" y="11215"/>
                    <a:pt x="15429" y="10800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831"/>
                    <a:pt x="13665" y="831"/>
                    <a:pt x="13665" y="831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073" y="0"/>
                    <a:pt x="21159" y="3738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257" y="17031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F4F3F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33" name="Shape 2033"/>
            <p:cNvSpPr/>
            <p:nvPr/>
          </p:nvSpPr>
          <p:spPr>
            <a:xfrm>
              <a:off x="2701924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831"/>
                    <a:pt x="0" y="831"/>
                    <a:pt x="0" y="831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15"/>
                    <a:pt x="6612" y="415"/>
                  </a:cubicBezTo>
                  <a:cubicBezTo>
                    <a:pt x="10139" y="4569"/>
                    <a:pt x="12343" y="11631"/>
                    <a:pt x="14988" y="11215"/>
                  </a:cubicBezTo>
                  <a:cubicBezTo>
                    <a:pt x="15429" y="11215"/>
                    <a:pt x="15429" y="11215"/>
                    <a:pt x="15429" y="10800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831"/>
                    <a:pt x="13665" y="831"/>
                    <a:pt x="13665" y="831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514" y="0"/>
                    <a:pt x="21159" y="3738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257" y="17031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F6F6F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34" name="Shape 2034"/>
            <p:cNvSpPr/>
            <p:nvPr/>
          </p:nvSpPr>
          <p:spPr>
            <a:xfrm>
              <a:off x="2701924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831"/>
                    <a:pt x="0" y="831"/>
                    <a:pt x="0" y="831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15"/>
                    <a:pt x="6612" y="415"/>
                  </a:cubicBezTo>
                  <a:cubicBezTo>
                    <a:pt x="10139" y="4569"/>
                    <a:pt x="12343" y="11631"/>
                    <a:pt x="14988" y="11215"/>
                  </a:cubicBezTo>
                  <a:cubicBezTo>
                    <a:pt x="15429" y="11215"/>
                    <a:pt x="15429" y="11215"/>
                    <a:pt x="15429" y="10800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831"/>
                    <a:pt x="13665" y="831"/>
                    <a:pt x="13665" y="831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514" y="0"/>
                    <a:pt x="21159" y="3738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257" y="17031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F9F8F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35" name="Shape 2035"/>
            <p:cNvSpPr/>
            <p:nvPr/>
          </p:nvSpPr>
          <p:spPr>
            <a:xfrm>
              <a:off x="2701924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831"/>
                    <a:pt x="0" y="831"/>
                    <a:pt x="0" y="831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15"/>
                    <a:pt x="6612" y="415"/>
                  </a:cubicBezTo>
                  <a:cubicBezTo>
                    <a:pt x="10139" y="4569"/>
                    <a:pt x="12343" y="11631"/>
                    <a:pt x="14988" y="11215"/>
                  </a:cubicBezTo>
                  <a:cubicBezTo>
                    <a:pt x="15429" y="11215"/>
                    <a:pt x="15429" y="11215"/>
                    <a:pt x="15429" y="10800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831"/>
                    <a:pt x="13665" y="831"/>
                    <a:pt x="13665" y="831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514" y="0"/>
                    <a:pt x="21159" y="3738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257" y="17031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FBFBFB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36" name="Shape 2036"/>
            <p:cNvSpPr/>
            <p:nvPr/>
          </p:nvSpPr>
          <p:spPr>
            <a:xfrm>
              <a:off x="2701924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831"/>
                    <a:pt x="0" y="831"/>
                    <a:pt x="0" y="831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15"/>
                    <a:pt x="6612" y="415"/>
                  </a:cubicBezTo>
                  <a:cubicBezTo>
                    <a:pt x="10139" y="4569"/>
                    <a:pt x="12343" y="11631"/>
                    <a:pt x="14988" y="11215"/>
                  </a:cubicBezTo>
                  <a:cubicBezTo>
                    <a:pt x="15429" y="11215"/>
                    <a:pt x="15429" y="11215"/>
                    <a:pt x="15429" y="10800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831"/>
                    <a:pt x="13665" y="831"/>
                    <a:pt x="13665" y="831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514" y="0"/>
                    <a:pt x="21159" y="3738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9257" y="17031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FDFDF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37" name="Shape 2037"/>
            <p:cNvSpPr/>
            <p:nvPr/>
          </p:nvSpPr>
          <p:spPr>
            <a:xfrm>
              <a:off x="2701924" y="2333625"/>
              <a:ext cx="231777" cy="243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11" extrusionOk="0">
                  <a:moveTo>
                    <a:pt x="6171" y="20769"/>
                  </a:moveTo>
                  <a:cubicBezTo>
                    <a:pt x="6612" y="21185"/>
                    <a:pt x="6171" y="21185"/>
                    <a:pt x="6171" y="21185"/>
                  </a:cubicBezTo>
                  <a:cubicBezTo>
                    <a:pt x="441" y="21185"/>
                    <a:pt x="441" y="21185"/>
                    <a:pt x="441" y="21185"/>
                  </a:cubicBezTo>
                  <a:cubicBezTo>
                    <a:pt x="441" y="21185"/>
                    <a:pt x="441" y="21185"/>
                    <a:pt x="441" y="20769"/>
                  </a:cubicBezTo>
                  <a:cubicBezTo>
                    <a:pt x="0" y="831"/>
                    <a:pt x="0" y="831"/>
                    <a:pt x="0" y="831"/>
                  </a:cubicBezTo>
                  <a:cubicBezTo>
                    <a:pt x="0" y="415"/>
                    <a:pt x="0" y="415"/>
                    <a:pt x="0" y="415"/>
                  </a:cubicBezTo>
                  <a:cubicBezTo>
                    <a:pt x="5731" y="0"/>
                    <a:pt x="5731" y="0"/>
                    <a:pt x="5731" y="0"/>
                  </a:cubicBezTo>
                  <a:cubicBezTo>
                    <a:pt x="6171" y="0"/>
                    <a:pt x="6171" y="415"/>
                    <a:pt x="6612" y="415"/>
                  </a:cubicBezTo>
                  <a:cubicBezTo>
                    <a:pt x="10139" y="4569"/>
                    <a:pt x="12343" y="11631"/>
                    <a:pt x="14988" y="11215"/>
                  </a:cubicBezTo>
                  <a:cubicBezTo>
                    <a:pt x="15429" y="11215"/>
                    <a:pt x="15429" y="11215"/>
                    <a:pt x="15429" y="10800"/>
                  </a:cubicBezTo>
                  <a:cubicBezTo>
                    <a:pt x="15429" y="9969"/>
                    <a:pt x="14547" y="9138"/>
                    <a:pt x="13665" y="9138"/>
                  </a:cubicBezTo>
                  <a:cubicBezTo>
                    <a:pt x="13665" y="9138"/>
                    <a:pt x="13665" y="9138"/>
                    <a:pt x="13665" y="8723"/>
                  </a:cubicBezTo>
                  <a:cubicBezTo>
                    <a:pt x="13665" y="831"/>
                    <a:pt x="13665" y="831"/>
                    <a:pt x="13665" y="831"/>
                  </a:cubicBezTo>
                  <a:cubicBezTo>
                    <a:pt x="13665" y="0"/>
                    <a:pt x="13665" y="0"/>
                    <a:pt x="14547" y="0"/>
                  </a:cubicBezTo>
                  <a:cubicBezTo>
                    <a:pt x="18514" y="0"/>
                    <a:pt x="21159" y="3738"/>
                    <a:pt x="21600" y="10385"/>
                  </a:cubicBezTo>
                  <a:cubicBezTo>
                    <a:pt x="21600" y="17031"/>
                    <a:pt x="18955" y="21185"/>
                    <a:pt x="15429" y="21185"/>
                  </a:cubicBezTo>
                  <a:cubicBezTo>
                    <a:pt x="11020" y="21600"/>
                    <a:pt x="8816" y="17031"/>
                    <a:pt x="6612" y="10800"/>
                  </a:cubicBezTo>
                  <a:cubicBezTo>
                    <a:pt x="6171" y="10800"/>
                    <a:pt x="6171" y="10800"/>
                    <a:pt x="6171" y="10800"/>
                  </a:cubicBezTo>
                  <a:cubicBezTo>
                    <a:pt x="6171" y="10800"/>
                    <a:pt x="6171" y="10800"/>
                    <a:pt x="6171" y="10800"/>
                  </a:cubicBezTo>
                  <a:lnTo>
                    <a:pt x="6171" y="20769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038" name="Shape 2038"/>
            <p:cNvSpPr/>
            <p:nvPr/>
          </p:nvSpPr>
          <p:spPr>
            <a:xfrm rot="5400000">
              <a:off x="956700" y="1080855"/>
              <a:ext cx="2776233" cy="6654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300"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</a:t>
              </a:r>
            </a:p>
          </p:txBody>
        </p:sp>
      </p:grpSp>
      <p:grpSp>
        <p:nvGrpSpPr>
          <p:cNvPr id="2042" name="Group 2042"/>
          <p:cNvGrpSpPr/>
          <p:nvPr/>
        </p:nvGrpSpPr>
        <p:grpSpPr>
          <a:xfrm>
            <a:off x="12192000" y="3604238"/>
            <a:ext cx="3924301" cy="781303"/>
            <a:chOff x="0" y="0"/>
            <a:chExt cx="3924300" cy="781302"/>
          </a:xfrm>
        </p:grpSpPr>
        <p:sp>
          <p:nvSpPr>
            <p:cNvPr id="2040" name="Shape 2040"/>
            <p:cNvSpPr/>
            <p:nvPr/>
          </p:nvSpPr>
          <p:spPr>
            <a:xfrm>
              <a:off x="0" y="0"/>
              <a:ext cx="3771900" cy="781303"/>
            </a:xfrm>
            <a:prstGeom prst="rect">
              <a:avLst/>
            </a:prstGeom>
            <a:solidFill>
              <a:srgbClr val="3AA3C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041" name="Shape 2041"/>
            <p:cNvSpPr/>
            <p:nvPr/>
          </p:nvSpPr>
          <p:spPr>
            <a:xfrm>
              <a:off x="0" y="42639"/>
              <a:ext cx="3924301" cy="6527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200"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</p:grpSp>
      <p:sp>
        <p:nvSpPr>
          <p:cNvPr id="2043" name="Shape 2043"/>
          <p:cNvSpPr/>
          <p:nvPr/>
        </p:nvSpPr>
        <p:spPr>
          <a:xfrm>
            <a:off x="12053975" y="4606040"/>
            <a:ext cx="10547231" cy="1122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  <p:grpSp>
        <p:nvGrpSpPr>
          <p:cNvPr id="2046" name="Group 2046"/>
          <p:cNvGrpSpPr/>
          <p:nvPr/>
        </p:nvGrpSpPr>
        <p:grpSpPr>
          <a:xfrm>
            <a:off x="12192000" y="6640821"/>
            <a:ext cx="3924301" cy="781303"/>
            <a:chOff x="0" y="0"/>
            <a:chExt cx="3924300" cy="781302"/>
          </a:xfrm>
        </p:grpSpPr>
        <p:sp>
          <p:nvSpPr>
            <p:cNvPr id="2044" name="Shape 2044"/>
            <p:cNvSpPr/>
            <p:nvPr/>
          </p:nvSpPr>
          <p:spPr>
            <a:xfrm>
              <a:off x="0" y="0"/>
              <a:ext cx="3771900" cy="781303"/>
            </a:xfrm>
            <a:prstGeom prst="rect">
              <a:avLst/>
            </a:prstGeom>
            <a:solidFill>
              <a:srgbClr val="6EAA0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045" name="Shape 2045"/>
            <p:cNvSpPr/>
            <p:nvPr/>
          </p:nvSpPr>
          <p:spPr>
            <a:xfrm>
              <a:off x="0" y="47705"/>
              <a:ext cx="3924301" cy="6527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200"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</p:grpSp>
      <p:sp>
        <p:nvSpPr>
          <p:cNvPr id="2047" name="Shape 2047"/>
          <p:cNvSpPr/>
          <p:nvPr/>
        </p:nvSpPr>
        <p:spPr>
          <a:xfrm>
            <a:off x="12053975" y="7642624"/>
            <a:ext cx="10547231" cy="1122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  <p:grpSp>
        <p:nvGrpSpPr>
          <p:cNvPr id="2050" name="Group 2050"/>
          <p:cNvGrpSpPr/>
          <p:nvPr/>
        </p:nvGrpSpPr>
        <p:grpSpPr>
          <a:xfrm>
            <a:off x="12192000" y="9670722"/>
            <a:ext cx="3924301" cy="781303"/>
            <a:chOff x="0" y="0"/>
            <a:chExt cx="3924300" cy="781302"/>
          </a:xfrm>
        </p:grpSpPr>
        <p:sp>
          <p:nvSpPr>
            <p:cNvPr id="2048" name="Shape 2048"/>
            <p:cNvSpPr/>
            <p:nvPr/>
          </p:nvSpPr>
          <p:spPr>
            <a:xfrm>
              <a:off x="0" y="0"/>
              <a:ext cx="3771900" cy="781303"/>
            </a:xfrm>
            <a:prstGeom prst="rect">
              <a:avLst/>
            </a:pr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049" name="Shape 2049"/>
            <p:cNvSpPr/>
            <p:nvPr/>
          </p:nvSpPr>
          <p:spPr>
            <a:xfrm>
              <a:off x="0" y="103155"/>
              <a:ext cx="3924301" cy="6527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200"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</p:grpSp>
      <p:sp>
        <p:nvSpPr>
          <p:cNvPr id="2051" name="Shape 2051"/>
          <p:cNvSpPr/>
          <p:nvPr/>
        </p:nvSpPr>
        <p:spPr>
          <a:xfrm>
            <a:off x="12053975" y="10672523"/>
            <a:ext cx="10547231" cy="1122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32" fill="hold" grpId="2" nodeType="afterEffect">
                                  <p:stCondLst>
                                    <p:cond delay="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3" presetClass="entr" presetSubtype="32" fill="hold" grpId="3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3" presetClass="entr" presetSubtype="32" fill="hold" grpId="4" nodeType="afterEffect">
                                  <p:stCondLst>
                                    <p:cond delay="7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1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2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1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2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1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2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1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2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1" fill="hold" grpId="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1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1" grpId="2" animBg="1" advAuto="0"/>
      <p:bldP spid="1531" grpId="4" animBg="1" advAuto="0"/>
      <p:bldP spid="1799" grpId="1" animBg="1" advAuto="0"/>
      <p:bldP spid="2039" grpId="3" animBg="1" advAuto="0"/>
      <p:bldP spid="2042" grpId="5" animBg="1" advAuto="0"/>
      <p:bldP spid="2043" grpId="6" animBg="1" advAuto="0"/>
      <p:bldP spid="2046" grpId="7" animBg="1" advAuto="0"/>
      <p:bldP spid="2047" grpId="8" animBg="1" advAuto="0"/>
      <p:bldP spid="2050" grpId="9" animBg="1" advAuto="0"/>
      <p:bldP spid="2051" grpId="10" animBg="1" advAuto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Shape 2053"/>
          <p:cNvSpPr/>
          <p:nvPr/>
        </p:nvSpPr>
        <p:spPr>
          <a:xfrm>
            <a:off x="1562100" y="960116"/>
            <a:ext cx="6210300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054" name="Shape 2054"/>
          <p:cNvSpPr/>
          <p:nvPr/>
        </p:nvSpPr>
        <p:spPr>
          <a:xfrm>
            <a:off x="3086100" y="1388204"/>
            <a:ext cx="5072368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/>
            </a:lvl1pPr>
          </a:lstStyle>
          <a:p>
            <a:pPr>
              <a:defRPr b="0"/>
            </a:pPr>
            <a:r>
              <a:rPr b="1"/>
              <a:t>YOUR TEXT  HERE</a:t>
            </a:r>
          </a:p>
        </p:txBody>
      </p:sp>
      <p:sp>
        <p:nvSpPr>
          <p:cNvPr id="2055" name="Shape 2055"/>
          <p:cNvSpPr/>
          <p:nvPr/>
        </p:nvSpPr>
        <p:spPr>
          <a:xfrm>
            <a:off x="1562100" y="2385061"/>
            <a:ext cx="6210300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2058" name="Group 2058"/>
          <p:cNvGrpSpPr/>
          <p:nvPr/>
        </p:nvGrpSpPr>
        <p:grpSpPr>
          <a:xfrm>
            <a:off x="1562100" y="952499"/>
            <a:ext cx="1524000" cy="1524001"/>
            <a:chOff x="0" y="0"/>
            <a:chExt cx="1524000" cy="1524000"/>
          </a:xfrm>
        </p:grpSpPr>
        <p:sp>
          <p:nvSpPr>
            <p:cNvPr id="2056" name="Shape 2056"/>
            <p:cNvSpPr/>
            <p:nvPr/>
          </p:nvSpPr>
          <p:spPr>
            <a:xfrm>
              <a:off x="0" y="-1"/>
              <a:ext cx="1524000" cy="1524001"/>
            </a:xfrm>
            <a:prstGeom prst="ellipse">
              <a:avLst/>
            </a:pr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057" name="Shape 2057"/>
            <p:cNvSpPr/>
            <p:nvPr/>
          </p:nvSpPr>
          <p:spPr>
            <a:xfrm>
              <a:off x="223184" y="403860"/>
              <a:ext cx="1077632" cy="716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18</a:t>
              </a:r>
            </a:p>
          </p:txBody>
        </p:sp>
      </p:grpSp>
      <p:grpSp>
        <p:nvGrpSpPr>
          <p:cNvPr id="2147" name="Group 2147"/>
          <p:cNvGrpSpPr/>
          <p:nvPr/>
        </p:nvGrpSpPr>
        <p:grpSpPr>
          <a:xfrm>
            <a:off x="8158467" y="3809999"/>
            <a:ext cx="8193542" cy="7972430"/>
            <a:chOff x="0" y="0"/>
            <a:chExt cx="8193540" cy="7972428"/>
          </a:xfrm>
        </p:grpSpPr>
        <p:grpSp>
          <p:nvGrpSpPr>
            <p:cNvPr id="2122" name="Group 2122"/>
            <p:cNvGrpSpPr/>
            <p:nvPr/>
          </p:nvGrpSpPr>
          <p:grpSpPr>
            <a:xfrm>
              <a:off x="7839" y="0"/>
              <a:ext cx="7950632" cy="7972428"/>
              <a:chOff x="0" y="0"/>
              <a:chExt cx="7950630" cy="7972427"/>
            </a:xfrm>
          </p:grpSpPr>
          <p:sp>
            <p:nvSpPr>
              <p:cNvPr id="2059" name="Shape 2059"/>
              <p:cNvSpPr/>
              <p:nvPr/>
            </p:nvSpPr>
            <p:spPr>
              <a:xfrm>
                <a:off x="38145" y="1795567"/>
                <a:ext cx="2836398" cy="34848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246" y="21600"/>
                    </a:moveTo>
                    <a:cubicBezTo>
                      <a:pt x="19354" y="21600"/>
                      <a:pt x="19354" y="21600"/>
                      <a:pt x="19354" y="21600"/>
                    </a:cubicBezTo>
                    <a:cubicBezTo>
                      <a:pt x="20579" y="21600"/>
                      <a:pt x="21600" y="20769"/>
                      <a:pt x="21600" y="19772"/>
                    </a:cubicBezTo>
                    <a:cubicBezTo>
                      <a:pt x="21600" y="5849"/>
                      <a:pt x="21600" y="5849"/>
                      <a:pt x="21600" y="5849"/>
                    </a:cubicBezTo>
                    <a:cubicBezTo>
                      <a:pt x="18211" y="4021"/>
                      <a:pt x="18211" y="4021"/>
                      <a:pt x="18211" y="4021"/>
                    </a:cubicBezTo>
                    <a:cubicBezTo>
                      <a:pt x="10780" y="0"/>
                      <a:pt x="10780" y="0"/>
                      <a:pt x="10780" y="0"/>
                    </a:cubicBezTo>
                    <a:cubicBezTo>
                      <a:pt x="3389" y="4021"/>
                      <a:pt x="3389" y="4021"/>
                      <a:pt x="3389" y="4021"/>
                    </a:cubicBezTo>
                    <a:cubicBezTo>
                      <a:pt x="0" y="5849"/>
                      <a:pt x="0" y="5849"/>
                      <a:pt x="0" y="5849"/>
                    </a:cubicBezTo>
                    <a:cubicBezTo>
                      <a:pt x="0" y="19772"/>
                      <a:pt x="0" y="19772"/>
                      <a:pt x="0" y="19772"/>
                    </a:cubicBezTo>
                    <a:cubicBezTo>
                      <a:pt x="0" y="20769"/>
                      <a:pt x="1021" y="21600"/>
                      <a:pt x="2246" y="21600"/>
                    </a:cubicBezTo>
                    <a:close/>
                  </a:path>
                </a:pathLst>
              </a:custGeom>
              <a:solidFill>
                <a:srgbClr val="6EAA0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60" name="Shape 2060"/>
              <p:cNvSpPr/>
              <p:nvPr/>
            </p:nvSpPr>
            <p:spPr>
              <a:xfrm>
                <a:off x="2766917" y="2743757"/>
                <a:ext cx="47683" cy="762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0" h="21600" extrusionOk="0">
                    <a:moveTo>
                      <a:pt x="4200" y="0"/>
                    </a:moveTo>
                    <a:cubicBezTo>
                      <a:pt x="4200" y="0"/>
                      <a:pt x="4200" y="0"/>
                      <a:pt x="4200" y="1543"/>
                    </a:cubicBezTo>
                    <a:cubicBezTo>
                      <a:pt x="18600" y="7714"/>
                      <a:pt x="18600" y="7714"/>
                      <a:pt x="18600" y="7714"/>
                    </a:cubicBezTo>
                    <a:cubicBezTo>
                      <a:pt x="21000" y="7714"/>
                      <a:pt x="21000" y="7714"/>
                      <a:pt x="21000" y="9257"/>
                    </a:cubicBezTo>
                    <a:cubicBezTo>
                      <a:pt x="21000" y="20057"/>
                      <a:pt x="21000" y="20057"/>
                      <a:pt x="21000" y="20057"/>
                    </a:cubicBezTo>
                    <a:cubicBezTo>
                      <a:pt x="21000" y="21600"/>
                      <a:pt x="18600" y="21600"/>
                      <a:pt x="18600" y="21600"/>
                    </a:cubicBezTo>
                    <a:cubicBezTo>
                      <a:pt x="16200" y="21600"/>
                      <a:pt x="13800" y="21600"/>
                      <a:pt x="13800" y="20057"/>
                    </a:cubicBezTo>
                    <a:cubicBezTo>
                      <a:pt x="13800" y="9257"/>
                      <a:pt x="13800" y="9257"/>
                      <a:pt x="13800" y="9257"/>
                    </a:cubicBezTo>
                    <a:cubicBezTo>
                      <a:pt x="1800" y="4629"/>
                      <a:pt x="1800" y="4629"/>
                      <a:pt x="1800" y="4629"/>
                    </a:cubicBezTo>
                    <a:cubicBezTo>
                      <a:pt x="-600" y="3086"/>
                      <a:pt x="-600" y="3086"/>
                      <a:pt x="1800" y="1543"/>
                    </a:cubicBezTo>
                    <a:cubicBezTo>
                      <a:pt x="1800" y="1543"/>
                      <a:pt x="1800" y="0"/>
                      <a:pt x="42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61" name="Shape 2061"/>
              <p:cNvSpPr/>
              <p:nvPr/>
            </p:nvSpPr>
            <p:spPr>
              <a:xfrm>
                <a:off x="95364" y="2885441"/>
                <a:ext cx="2719236" cy="23377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57" y="0"/>
                    </a:moveTo>
                    <a:cubicBezTo>
                      <a:pt x="21557" y="0"/>
                      <a:pt x="21600" y="50"/>
                      <a:pt x="21600" y="99"/>
                    </a:cubicBezTo>
                    <a:cubicBezTo>
                      <a:pt x="21600" y="793"/>
                      <a:pt x="21600" y="793"/>
                      <a:pt x="21600" y="793"/>
                    </a:cubicBezTo>
                    <a:cubicBezTo>
                      <a:pt x="21600" y="842"/>
                      <a:pt x="21557" y="892"/>
                      <a:pt x="21557" y="892"/>
                    </a:cubicBezTo>
                    <a:cubicBezTo>
                      <a:pt x="21515" y="892"/>
                      <a:pt x="21472" y="842"/>
                      <a:pt x="21472" y="793"/>
                    </a:cubicBezTo>
                    <a:cubicBezTo>
                      <a:pt x="21472" y="99"/>
                      <a:pt x="21472" y="99"/>
                      <a:pt x="21472" y="99"/>
                    </a:cubicBezTo>
                    <a:cubicBezTo>
                      <a:pt x="21472" y="50"/>
                      <a:pt x="21515" y="0"/>
                      <a:pt x="21557" y="0"/>
                    </a:cubicBezTo>
                    <a:close/>
                    <a:moveTo>
                      <a:pt x="43" y="50"/>
                    </a:moveTo>
                    <a:cubicBezTo>
                      <a:pt x="85" y="50"/>
                      <a:pt x="85" y="50"/>
                      <a:pt x="85" y="99"/>
                    </a:cubicBezTo>
                    <a:cubicBezTo>
                      <a:pt x="85" y="793"/>
                      <a:pt x="85" y="793"/>
                      <a:pt x="85" y="793"/>
                    </a:cubicBezTo>
                    <a:cubicBezTo>
                      <a:pt x="85" y="842"/>
                      <a:pt x="85" y="892"/>
                      <a:pt x="43" y="892"/>
                    </a:cubicBezTo>
                    <a:cubicBezTo>
                      <a:pt x="0" y="892"/>
                      <a:pt x="0" y="842"/>
                      <a:pt x="0" y="793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50"/>
                      <a:pt x="0" y="50"/>
                      <a:pt x="43" y="50"/>
                    </a:cubicBezTo>
                    <a:close/>
                    <a:moveTo>
                      <a:pt x="21557" y="1486"/>
                    </a:moveTo>
                    <a:cubicBezTo>
                      <a:pt x="21557" y="1486"/>
                      <a:pt x="21600" y="1486"/>
                      <a:pt x="21600" y="1536"/>
                    </a:cubicBezTo>
                    <a:cubicBezTo>
                      <a:pt x="21600" y="2279"/>
                      <a:pt x="21600" y="2279"/>
                      <a:pt x="21600" y="2279"/>
                    </a:cubicBezTo>
                    <a:cubicBezTo>
                      <a:pt x="21600" y="2279"/>
                      <a:pt x="21557" y="2328"/>
                      <a:pt x="21557" y="2328"/>
                    </a:cubicBezTo>
                    <a:cubicBezTo>
                      <a:pt x="21515" y="2328"/>
                      <a:pt x="21472" y="2279"/>
                      <a:pt x="21472" y="2279"/>
                    </a:cubicBezTo>
                    <a:cubicBezTo>
                      <a:pt x="21472" y="1536"/>
                      <a:pt x="21472" y="1536"/>
                      <a:pt x="21472" y="1536"/>
                    </a:cubicBezTo>
                    <a:cubicBezTo>
                      <a:pt x="21472" y="1486"/>
                      <a:pt x="21515" y="1486"/>
                      <a:pt x="21557" y="1486"/>
                    </a:cubicBezTo>
                    <a:close/>
                    <a:moveTo>
                      <a:pt x="43" y="1486"/>
                    </a:moveTo>
                    <a:cubicBezTo>
                      <a:pt x="85" y="1486"/>
                      <a:pt x="85" y="1486"/>
                      <a:pt x="85" y="1536"/>
                    </a:cubicBezTo>
                    <a:cubicBezTo>
                      <a:pt x="85" y="2279"/>
                      <a:pt x="85" y="2279"/>
                      <a:pt x="85" y="2279"/>
                    </a:cubicBezTo>
                    <a:cubicBezTo>
                      <a:pt x="85" y="2279"/>
                      <a:pt x="85" y="2328"/>
                      <a:pt x="43" y="2328"/>
                    </a:cubicBezTo>
                    <a:cubicBezTo>
                      <a:pt x="0" y="2328"/>
                      <a:pt x="0" y="2279"/>
                      <a:pt x="0" y="2279"/>
                    </a:cubicBezTo>
                    <a:cubicBezTo>
                      <a:pt x="0" y="1536"/>
                      <a:pt x="0" y="1536"/>
                      <a:pt x="0" y="1536"/>
                    </a:cubicBezTo>
                    <a:cubicBezTo>
                      <a:pt x="0" y="1486"/>
                      <a:pt x="0" y="1486"/>
                      <a:pt x="43" y="1486"/>
                    </a:cubicBezTo>
                    <a:close/>
                    <a:moveTo>
                      <a:pt x="21557" y="2923"/>
                    </a:moveTo>
                    <a:cubicBezTo>
                      <a:pt x="21557" y="2923"/>
                      <a:pt x="21600" y="2972"/>
                      <a:pt x="21600" y="2972"/>
                    </a:cubicBezTo>
                    <a:cubicBezTo>
                      <a:pt x="21600" y="3716"/>
                      <a:pt x="21600" y="3716"/>
                      <a:pt x="21600" y="3716"/>
                    </a:cubicBezTo>
                    <a:cubicBezTo>
                      <a:pt x="21600" y="3765"/>
                      <a:pt x="21557" y="3765"/>
                      <a:pt x="21557" y="3765"/>
                    </a:cubicBezTo>
                    <a:cubicBezTo>
                      <a:pt x="21515" y="3765"/>
                      <a:pt x="21472" y="3765"/>
                      <a:pt x="21472" y="3716"/>
                    </a:cubicBezTo>
                    <a:cubicBezTo>
                      <a:pt x="21472" y="2972"/>
                      <a:pt x="21472" y="2972"/>
                      <a:pt x="21472" y="2972"/>
                    </a:cubicBezTo>
                    <a:cubicBezTo>
                      <a:pt x="21472" y="2972"/>
                      <a:pt x="21515" y="2923"/>
                      <a:pt x="21557" y="2923"/>
                    </a:cubicBezTo>
                    <a:close/>
                    <a:moveTo>
                      <a:pt x="43" y="2923"/>
                    </a:moveTo>
                    <a:cubicBezTo>
                      <a:pt x="85" y="2923"/>
                      <a:pt x="85" y="2972"/>
                      <a:pt x="85" y="2972"/>
                    </a:cubicBezTo>
                    <a:cubicBezTo>
                      <a:pt x="85" y="3716"/>
                      <a:pt x="85" y="3716"/>
                      <a:pt x="85" y="3716"/>
                    </a:cubicBezTo>
                    <a:cubicBezTo>
                      <a:pt x="85" y="3765"/>
                      <a:pt x="85" y="3765"/>
                      <a:pt x="43" y="3765"/>
                    </a:cubicBezTo>
                    <a:cubicBezTo>
                      <a:pt x="0" y="3765"/>
                      <a:pt x="0" y="3765"/>
                      <a:pt x="0" y="3716"/>
                    </a:cubicBezTo>
                    <a:cubicBezTo>
                      <a:pt x="0" y="2972"/>
                      <a:pt x="0" y="2972"/>
                      <a:pt x="0" y="2972"/>
                    </a:cubicBezTo>
                    <a:cubicBezTo>
                      <a:pt x="0" y="2972"/>
                      <a:pt x="0" y="2923"/>
                      <a:pt x="43" y="2923"/>
                    </a:cubicBezTo>
                    <a:close/>
                    <a:moveTo>
                      <a:pt x="21557" y="4360"/>
                    </a:moveTo>
                    <a:cubicBezTo>
                      <a:pt x="21557" y="4360"/>
                      <a:pt x="21600" y="4409"/>
                      <a:pt x="21600" y="4459"/>
                    </a:cubicBezTo>
                    <a:cubicBezTo>
                      <a:pt x="21600" y="5152"/>
                      <a:pt x="21600" y="5152"/>
                      <a:pt x="21600" y="5152"/>
                    </a:cubicBezTo>
                    <a:cubicBezTo>
                      <a:pt x="21600" y="5202"/>
                      <a:pt x="21557" y="5251"/>
                      <a:pt x="21557" y="5251"/>
                    </a:cubicBezTo>
                    <a:cubicBezTo>
                      <a:pt x="21515" y="5251"/>
                      <a:pt x="21472" y="5202"/>
                      <a:pt x="21472" y="5152"/>
                    </a:cubicBezTo>
                    <a:cubicBezTo>
                      <a:pt x="21472" y="4459"/>
                      <a:pt x="21472" y="4459"/>
                      <a:pt x="21472" y="4459"/>
                    </a:cubicBezTo>
                    <a:cubicBezTo>
                      <a:pt x="21472" y="4409"/>
                      <a:pt x="21515" y="4360"/>
                      <a:pt x="21557" y="4360"/>
                    </a:cubicBezTo>
                    <a:close/>
                    <a:moveTo>
                      <a:pt x="43" y="4409"/>
                    </a:moveTo>
                    <a:cubicBezTo>
                      <a:pt x="85" y="4409"/>
                      <a:pt x="85" y="4409"/>
                      <a:pt x="85" y="4459"/>
                    </a:cubicBezTo>
                    <a:cubicBezTo>
                      <a:pt x="85" y="5152"/>
                      <a:pt x="85" y="5152"/>
                      <a:pt x="85" y="5152"/>
                    </a:cubicBezTo>
                    <a:cubicBezTo>
                      <a:pt x="85" y="5202"/>
                      <a:pt x="85" y="5251"/>
                      <a:pt x="43" y="5251"/>
                    </a:cubicBezTo>
                    <a:cubicBezTo>
                      <a:pt x="0" y="5251"/>
                      <a:pt x="0" y="5202"/>
                      <a:pt x="0" y="5152"/>
                    </a:cubicBezTo>
                    <a:cubicBezTo>
                      <a:pt x="0" y="4459"/>
                      <a:pt x="0" y="4459"/>
                      <a:pt x="0" y="4459"/>
                    </a:cubicBezTo>
                    <a:cubicBezTo>
                      <a:pt x="0" y="4409"/>
                      <a:pt x="0" y="4409"/>
                      <a:pt x="43" y="4409"/>
                    </a:cubicBezTo>
                    <a:close/>
                    <a:moveTo>
                      <a:pt x="21557" y="5846"/>
                    </a:moveTo>
                    <a:cubicBezTo>
                      <a:pt x="21557" y="5846"/>
                      <a:pt x="21600" y="5846"/>
                      <a:pt x="21600" y="5895"/>
                    </a:cubicBezTo>
                    <a:cubicBezTo>
                      <a:pt x="21600" y="6639"/>
                      <a:pt x="21600" y="6639"/>
                      <a:pt x="21600" y="6639"/>
                    </a:cubicBezTo>
                    <a:cubicBezTo>
                      <a:pt x="21600" y="6639"/>
                      <a:pt x="21557" y="6688"/>
                      <a:pt x="21557" y="6688"/>
                    </a:cubicBezTo>
                    <a:cubicBezTo>
                      <a:pt x="21515" y="6688"/>
                      <a:pt x="21472" y="6639"/>
                      <a:pt x="21472" y="6639"/>
                    </a:cubicBezTo>
                    <a:cubicBezTo>
                      <a:pt x="21472" y="5895"/>
                      <a:pt x="21472" y="5895"/>
                      <a:pt x="21472" y="5895"/>
                    </a:cubicBezTo>
                    <a:cubicBezTo>
                      <a:pt x="21472" y="5846"/>
                      <a:pt x="21515" y="5846"/>
                      <a:pt x="21557" y="5846"/>
                    </a:cubicBezTo>
                    <a:close/>
                    <a:moveTo>
                      <a:pt x="43" y="5846"/>
                    </a:moveTo>
                    <a:cubicBezTo>
                      <a:pt x="85" y="5846"/>
                      <a:pt x="85" y="5846"/>
                      <a:pt x="85" y="5895"/>
                    </a:cubicBezTo>
                    <a:cubicBezTo>
                      <a:pt x="85" y="6639"/>
                      <a:pt x="85" y="6639"/>
                      <a:pt x="85" y="6639"/>
                    </a:cubicBezTo>
                    <a:cubicBezTo>
                      <a:pt x="85" y="6639"/>
                      <a:pt x="85" y="6688"/>
                      <a:pt x="43" y="6688"/>
                    </a:cubicBezTo>
                    <a:cubicBezTo>
                      <a:pt x="0" y="6688"/>
                      <a:pt x="0" y="6639"/>
                      <a:pt x="0" y="6639"/>
                    </a:cubicBezTo>
                    <a:cubicBezTo>
                      <a:pt x="0" y="5895"/>
                      <a:pt x="0" y="5895"/>
                      <a:pt x="0" y="5895"/>
                    </a:cubicBezTo>
                    <a:cubicBezTo>
                      <a:pt x="0" y="5846"/>
                      <a:pt x="0" y="5846"/>
                      <a:pt x="43" y="5846"/>
                    </a:cubicBezTo>
                    <a:close/>
                    <a:moveTo>
                      <a:pt x="21557" y="7283"/>
                    </a:moveTo>
                    <a:cubicBezTo>
                      <a:pt x="21557" y="7283"/>
                      <a:pt x="21600" y="7332"/>
                      <a:pt x="21600" y="7332"/>
                    </a:cubicBezTo>
                    <a:cubicBezTo>
                      <a:pt x="21600" y="8075"/>
                      <a:pt x="21600" y="8075"/>
                      <a:pt x="21600" y="8075"/>
                    </a:cubicBezTo>
                    <a:cubicBezTo>
                      <a:pt x="21600" y="8125"/>
                      <a:pt x="21557" y="8125"/>
                      <a:pt x="21557" y="8125"/>
                    </a:cubicBezTo>
                    <a:cubicBezTo>
                      <a:pt x="21515" y="8125"/>
                      <a:pt x="21472" y="8125"/>
                      <a:pt x="21472" y="8075"/>
                    </a:cubicBezTo>
                    <a:cubicBezTo>
                      <a:pt x="21472" y="7332"/>
                      <a:pt x="21472" y="7332"/>
                      <a:pt x="21472" y="7332"/>
                    </a:cubicBezTo>
                    <a:cubicBezTo>
                      <a:pt x="21472" y="7332"/>
                      <a:pt x="21515" y="7283"/>
                      <a:pt x="21557" y="7283"/>
                    </a:cubicBezTo>
                    <a:close/>
                    <a:moveTo>
                      <a:pt x="43" y="7283"/>
                    </a:moveTo>
                    <a:cubicBezTo>
                      <a:pt x="85" y="7283"/>
                      <a:pt x="85" y="7332"/>
                      <a:pt x="85" y="7332"/>
                    </a:cubicBezTo>
                    <a:cubicBezTo>
                      <a:pt x="85" y="8075"/>
                      <a:pt x="85" y="8075"/>
                      <a:pt x="85" y="8075"/>
                    </a:cubicBezTo>
                    <a:cubicBezTo>
                      <a:pt x="85" y="8125"/>
                      <a:pt x="85" y="8125"/>
                      <a:pt x="43" y="8125"/>
                    </a:cubicBezTo>
                    <a:cubicBezTo>
                      <a:pt x="0" y="8125"/>
                      <a:pt x="0" y="8125"/>
                      <a:pt x="0" y="8075"/>
                    </a:cubicBezTo>
                    <a:cubicBezTo>
                      <a:pt x="0" y="7332"/>
                      <a:pt x="0" y="7332"/>
                      <a:pt x="0" y="7332"/>
                    </a:cubicBezTo>
                    <a:cubicBezTo>
                      <a:pt x="0" y="7332"/>
                      <a:pt x="0" y="7283"/>
                      <a:pt x="43" y="7283"/>
                    </a:cubicBezTo>
                    <a:close/>
                    <a:moveTo>
                      <a:pt x="21557" y="8719"/>
                    </a:moveTo>
                    <a:cubicBezTo>
                      <a:pt x="21557" y="8719"/>
                      <a:pt x="21600" y="8769"/>
                      <a:pt x="21600" y="8818"/>
                    </a:cubicBezTo>
                    <a:cubicBezTo>
                      <a:pt x="21600" y="9512"/>
                      <a:pt x="21600" y="9512"/>
                      <a:pt x="21600" y="9512"/>
                    </a:cubicBezTo>
                    <a:cubicBezTo>
                      <a:pt x="21600" y="9561"/>
                      <a:pt x="21557" y="9561"/>
                      <a:pt x="21557" y="9561"/>
                    </a:cubicBezTo>
                    <a:cubicBezTo>
                      <a:pt x="21515" y="9561"/>
                      <a:pt x="21472" y="9561"/>
                      <a:pt x="21472" y="9512"/>
                    </a:cubicBezTo>
                    <a:cubicBezTo>
                      <a:pt x="21472" y="8818"/>
                      <a:pt x="21472" y="8818"/>
                      <a:pt x="21472" y="8818"/>
                    </a:cubicBezTo>
                    <a:cubicBezTo>
                      <a:pt x="21472" y="8769"/>
                      <a:pt x="21515" y="8719"/>
                      <a:pt x="21557" y="8719"/>
                    </a:cubicBezTo>
                    <a:close/>
                    <a:moveTo>
                      <a:pt x="43" y="8719"/>
                    </a:moveTo>
                    <a:cubicBezTo>
                      <a:pt x="85" y="8719"/>
                      <a:pt x="85" y="8769"/>
                      <a:pt x="85" y="8818"/>
                    </a:cubicBezTo>
                    <a:cubicBezTo>
                      <a:pt x="85" y="9512"/>
                      <a:pt x="85" y="9512"/>
                      <a:pt x="85" y="9512"/>
                    </a:cubicBezTo>
                    <a:cubicBezTo>
                      <a:pt x="85" y="9561"/>
                      <a:pt x="85" y="9611"/>
                      <a:pt x="43" y="9611"/>
                    </a:cubicBezTo>
                    <a:cubicBezTo>
                      <a:pt x="0" y="9611"/>
                      <a:pt x="0" y="9561"/>
                      <a:pt x="0" y="9512"/>
                    </a:cubicBezTo>
                    <a:cubicBezTo>
                      <a:pt x="0" y="8818"/>
                      <a:pt x="0" y="8818"/>
                      <a:pt x="0" y="8818"/>
                    </a:cubicBezTo>
                    <a:cubicBezTo>
                      <a:pt x="0" y="8769"/>
                      <a:pt x="0" y="8719"/>
                      <a:pt x="43" y="8719"/>
                    </a:cubicBezTo>
                    <a:close/>
                    <a:moveTo>
                      <a:pt x="21557" y="10206"/>
                    </a:moveTo>
                    <a:cubicBezTo>
                      <a:pt x="21557" y="10206"/>
                      <a:pt x="21600" y="10206"/>
                      <a:pt x="21600" y="10255"/>
                    </a:cubicBezTo>
                    <a:cubicBezTo>
                      <a:pt x="21600" y="10998"/>
                      <a:pt x="21600" y="10998"/>
                      <a:pt x="21600" y="10998"/>
                    </a:cubicBezTo>
                    <a:cubicBezTo>
                      <a:pt x="21600" y="10998"/>
                      <a:pt x="21557" y="11048"/>
                      <a:pt x="21557" y="11048"/>
                    </a:cubicBezTo>
                    <a:cubicBezTo>
                      <a:pt x="21515" y="11048"/>
                      <a:pt x="21472" y="10998"/>
                      <a:pt x="21472" y="10998"/>
                    </a:cubicBezTo>
                    <a:cubicBezTo>
                      <a:pt x="21472" y="10255"/>
                      <a:pt x="21472" y="10255"/>
                      <a:pt x="21472" y="10255"/>
                    </a:cubicBezTo>
                    <a:cubicBezTo>
                      <a:pt x="21472" y="10206"/>
                      <a:pt x="21515" y="10206"/>
                      <a:pt x="21557" y="10206"/>
                    </a:cubicBezTo>
                    <a:close/>
                    <a:moveTo>
                      <a:pt x="43" y="10206"/>
                    </a:moveTo>
                    <a:cubicBezTo>
                      <a:pt x="85" y="10206"/>
                      <a:pt x="85" y="10206"/>
                      <a:pt x="85" y="10255"/>
                    </a:cubicBezTo>
                    <a:cubicBezTo>
                      <a:pt x="85" y="10998"/>
                      <a:pt x="85" y="10998"/>
                      <a:pt x="85" y="10998"/>
                    </a:cubicBezTo>
                    <a:cubicBezTo>
                      <a:pt x="85" y="10998"/>
                      <a:pt x="85" y="11048"/>
                      <a:pt x="43" y="11048"/>
                    </a:cubicBezTo>
                    <a:cubicBezTo>
                      <a:pt x="0" y="11048"/>
                      <a:pt x="0" y="10998"/>
                      <a:pt x="0" y="10998"/>
                    </a:cubicBezTo>
                    <a:cubicBezTo>
                      <a:pt x="0" y="10255"/>
                      <a:pt x="0" y="10255"/>
                      <a:pt x="0" y="10255"/>
                    </a:cubicBezTo>
                    <a:cubicBezTo>
                      <a:pt x="0" y="10206"/>
                      <a:pt x="0" y="10206"/>
                      <a:pt x="43" y="10206"/>
                    </a:cubicBezTo>
                    <a:close/>
                    <a:moveTo>
                      <a:pt x="21557" y="11642"/>
                    </a:moveTo>
                    <a:cubicBezTo>
                      <a:pt x="21557" y="11642"/>
                      <a:pt x="21600" y="11692"/>
                      <a:pt x="21600" y="11692"/>
                    </a:cubicBezTo>
                    <a:cubicBezTo>
                      <a:pt x="21600" y="12435"/>
                      <a:pt x="21600" y="12435"/>
                      <a:pt x="21600" y="12435"/>
                    </a:cubicBezTo>
                    <a:cubicBezTo>
                      <a:pt x="21600" y="12484"/>
                      <a:pt x="21557" y="12484"/>
                      <a:pt x="21557" y="12484"/>
                    </a:cubicBezTo>
                    <a:cubicBezTo>
                      <a:pt x="21515" y="12484"/>
                      <a:pt x="21472" y="12484"/>
                      <a:pt x="21472" y="12435"/>
                    </a:cubicBezTo>
                    <a:cubicBezTo>
                      <a:pt x="21472" y="11692"/>
                      <a:pt x="21472" y="11692"/>
                      <a:pt x="21472" y="11692"/>
                    </a:cubicBezTo>
                    <a:cubicBezTo>
                      <a:pt x="21472" y="11692"/>
                      <a:pt x="21515" y="11642"/>
                      <a:pt x="21557" y="11642"/>
                    </a:cubicBezTo>
                    <a:close/>
                    <a:moveTo>
                      <a:pt x="43" y="11642"/>
                    </a:moveTo>
                    <a:cubicBezTo>
                      <a:pt x="85" y="11642"/>
                      <a:pt x="85" y="11692"/>
                      <a:pt x="85" y="11692"/>
                    </a:cubicBezTo>
                    <a:cubicBezTo>
                      <a:pt x="85" y="12435"/>
                      <a:pt x="85" y="12435"/>
                      <a:pt x="85" y="12435"/>
                    </a:cubicBezTo>
                    <a:cubicBezTo>
                      <a:pt x="85" y="12484"/>
                      <a:pt x="85" y="12484"/>
                      <a:pt x="43" y="12484"/>
                    </a:cubicBezTo>
                    <a:cubicBezTo>
                      <a:pt x="0" y="12484"/>
                      <a:pt x="0" y="12484"/>
                      <a:pt x="0" y="12435"/>
                    </a:cubicBezTo>
                    <a:cubicBezTo>
                      <a:pt x="0" y="11692"/>
                      <a:pt x="0" y="11692"/>
                      <a:pt x="0" y="11692"/>
                    </a:cubicBezTo>
                    <a:cubicBezTo>
                      <a:pt x="0" y="11692"/>
                      <a:pt x="0" y="11642"/>
                      <a:pt x="43" y="11642"/>
                    </a:cubicBezTo>
                    <a:close/>
                    <a:moveTo>
                      <a:pt x="21557" y="13079"/>
                    </a:moveTo>
                    <a:cubicBezTo>
                      <a:pt x="21557" y="13079"/>
                      <a:pt x="21600" y="13128"/>
                      <a:pt x="21600" y="13178"/>
                    </a:cubicBezTo>
                    <a:cubicBezTo>
                      <a:pt x="21600" y="13872"/>
                      <a:pt x="21600" y="13872"/>
                      <a:pt x="21600" y="13872"/>
                    </a:cubicBezTo>
                    <a:cubicBezTo>
                      <a:pt x="21600" y="13921"/>
                      <a:pt x="21557" y="13921"/>
                      <a:pt x="21557" y="13921"/>
                    </a:cubicBezTo>
                    <a:cubicBezTo>
                      <a:pt x="21515" y="13921"/>
                      <a:pt x="21472" y="13921"/>
                      <a:pt x="21472" y="13872"/>
                    </a:cubicBezTo>
                    <a:cubicBezTo>
                      <a:pt x="21472" y="13178"/>
                      <a:pt x="21472" y="13178"/>
                      <a:pt x="21472" y="13178"/>
                    </a:cubicBezTo>
                    <a:cubicBezTo>
                      <a:pt x="21472" y="13128"/>
                      <a:pt x="21515" y="13079"/>
                      <a:pt x="21557" y="13079"/>
                    </a:cubicBezTo>
                    <a:close/>
                    <a:moveTo>
                      <a:pt x="43" y="13079"/>
                    </a:moveTo>
                    <a:cubicBezTo>
                      <a:pt x="85" y="13079"/>
                      <a:pt x="85" y="13128"/>
                      <a:pt x="85" y="13178"/>
                    </a:cubicBezTo>
                    <a:cubicBezTo>
                      <a:pt x="85" y="13872"/>
                      <a:pt x="85" y="13872"/>
                      <a:pt x="85" y="13872"/>
                    </a:cubicBezTo>
                    <a:cubicBezTo>
                      <a:pt x="85" y="13921"/>
                      <a:pt x="85" y="13971"/>
                      <a:pt x="43" y="13971"/>
                    </a:cubicBezTo>
                    <a:cubicBezTo>
                      <a:pt x="0" y="13971"/>
                      <a:pt x="0" y="13921"/>
                      <a:pt x="0" y="13872"/>
                    </a:cubicBezTo>
                    <a:cubicBezTo>
                      <a:pt x="0" y="13178"/>
                      <a:pt x="0" y="13178"/>
                      <a:pt x="0" y="13178"/>
                    </a:cubicBezTo>
                    <a:cubicBezTo>
                      <a:pt x="0" y="13128"/>
                      <a:pt x="0" y="13079"/>
                      <a:pt x="43" y="13079"/>
                    </a:cubicBezTo>
                    <a:close/>
                    <a:moveTo>
                      <a:pt x="21557" y="14565"/>
                    </a:moveTo>
                    <a:cubicBezTo>
                      <a:pt x="21557" y="14565"/>
                      <a:pt x="21600" y="14565"/>
                      <a:pt x="21600" y="14615"/>
                    </a:cubicBezTo>
                    <a:cubicBezTo>
                      <a:pt x="21600" y="15358"/>
                      <a:pt x="21600" y="15358"/>
                      <a:pt x="21600" y="15358"/>
                    </a:cubicBezTo>
                    <a:cubicBezTo>
                      <a:pt x="21600" y="15358"/>
                      <a:pt x="21557" y="15407"/>
                      <a:pt x="21557" y="15407"/>
                    </a:cubicBezTo>
                    <a:cubicBezTo>
                      <a:pt x="21515" y="15407"/>
                      <a:pt x="21472" y="15358"/>
                      <a:pt x="21472" y="15358"/>
                    </a:cubicBezTo>
                    <a:cubicBezTo>
                      <a:pt x="21472" y="14615"/>
                      <a:pt x="21472" y="14615"/>
                      <a:pt x="21472" y="14615"/>
                    </a:cubicBezTo>
                    <a:cubicBezTo>
                      <a:pt x="21472" y="14565"/>
                      <a:pt x="21515" y="14565"/>
                      <a:pt x="21557" y="14565"/>
                    </a:cubicBezTo>
                    <a:close/>
                    <a:moveTo>
                      <a:pt x="43" y="14565"/>
                    </a:moveTo>
                    <a:cubicBezTo>
                      <a:pt x="85" y="14565"/>
                      <a:pt x="85" y="14565"/>
                      <a:pt x="85" y="14615"/>
                    </a:cubicBezTo>
                    <a:cubicBezTo>
                      <a:pt x="85" y="15358"/>
                      <a:pt x="85" y="15358"/>
                      <a:pt x="85" y="15358"/>
                    </a:cubicBezTo>
                    <a:cubicBezTo>
                      <a:pt x="85" y="15358"/>
                      <a:pt x="85" y="15407"/>
                      <a:pt x="43" y="15407"/>
                    </a:cubicBezTo>
                    <a:cubicBezTo>
                      <a:pt x="0" y="15407"/>
                      <a:pt x="0" y="15358"/>
                      <a:pt x="0" y="15358"/>
                    </a:cubicBezTo>
                    <a:cubicBezTo>
                      <a:pt x="0" y="14615"/>
                      <a:pt x="0" y="14615"/>
                      <a:pt x="0" y="14615"/>
                    </a:cubicBezTo>
                    <a:cubicBezTo>
                      <a:pt x="0" y="14565"/>
                      <a:pt x="0" y="14565"/>
                      <a:pt x="43" y="14565"/>
                    </a:cubicBezTo>
                    <a:close/>
                    <a:moveTo>
                      <a:pt x="21557" y="16002"/>
                    </a:moveTo>
                    <a:cubicBezTo>
                      <a:pt x="21557" y="16002"/>
                      <a:pt x="21600" y="16051"/>
                      <a:pt x="21600" y="16051"/>
                    </a:cubicBezTo>
                    <a:cubicBezTo>
                      <a:pt x="21600" y="16794"/>
                      <a:pt x="21600" y="16794"/>
                      <a:pt x="21600" y="16794"/>
                    </a:cubicBezTo>
                    <a:cubicBezTo>
                      <a:pt x="21600" y="16844"/>
                      <a:pt x="21557" y="16844"/>
                      <a:pt x="21557" y="16844"/>
                    </a:cubicBezTo>
                    <a:cubicBezTo>
                      <a:pt x="21515" y="16844"/>
                      <a:pt x="21472" y="16844"/>
                      <a:pt x="21472" y="16794"/>
                    </a:cubicBezTo>
                    <a:cubicBezTo>
                      <a:pt x="21472" y="16051"/>
                      <a:pt x="21472" y="16051"/>
                      <a:pt x="21472" y="16051"/>
                    </a:cubicBezTo>
                    <a:cubicBezTo>
                      <a:pt x="21472" y="16051"/>
                      <a:pt x="21515" y="16002"/>
                      <a:pt x="21557" y="16002"/>
                    </a:cubicBezTo>
                    <a:close/>
                    <a:moveTo>
                      <a:pt x="43" y="16002"/>
                    </a:moveTo>
                    <a:cubicBezTo>
                      <a:pt x="85" y="16002"/>
                      <a:pt x="85" y="16051"/>
                      <a:pt x="85" y="16051"/>
                    </a:cubicBezTo>
                    <a:cubicBezTo>
                      <a:pt x="85" y="16794"/>
                      <a:pt x="85" y="16794"/>
                      <a:pt x="85" y="16794"/>
                    </a:cubicBezTo>
                    <a:cubicBezTo>
                      <a:pt x="85" y="16844"/>
                      <a:pt x="85" y="16844"/>
                      <a:pt x="43" y="16844"/>
                    </a:cubicBezTo>
                    <a:cubicBezTo>
                      <a:pt x="0" y="16844"/>
                      <a:pt x="0" y="16844"/>
                      <a:pt x="0" y="16794"/>
                    </a:cubicBezTo>
                    <a:cubicBezTo>
                      <a:pt x="0" y="16051"/>
                      <a:pt x="0" y="16051"/>
                      <a:pt x="0" y="16051"/>
                    </a:cubicBezTo>
                    <a:cubicBezTo>
                      <a:pt x="0" y="16051"/>
                      <a:pt x="0" y="16002"/>
                      <a:pt x="43" y="16002"/>
                    </a:cubicBezTo>
                    <a:close/>
                    <a:moveTo>
                      <a:pt x="21557" y="17439"/>
                    </a:moveTo>
                    <a:cubicBezTo>
                      <a:pt x="21557" y="17439"/>
                      <a:pt x="21600" y="17488"/>
                      <a:pt x="21600" y="17538"/>
                    </a:cubicBezTo>
                    <a:cubicBezTo>
                      <a:pt x="21600" y="18231"/>
                      <a:pt x="21600" y="18231"/>
                      <a:pt x="21600" y="18231"/>
                    </a:cubicBezTo>
                    <a:cubicBezTo>
                      <a:pt x="21600" y="18281"/>
                      <a:pt x="21557" y="18281"/>
                      <a:pt x="21557" y="18281"/>
                    </a:cubicBezTo>
                    <a:cubicBezTo>
                      <a:pt x="21515" y="18281"/>
                      <a:pt x="21472" y="18281"/>
                      <a:pt x="21472" y="18231"/>
                    </a:cubicBezTo>
                    <a:cubicBezTo>
                      <a:pt x="21472" y="17538"/>
                      <a:pt x="21472" y="17538"/>
                      <a:pt x="21472" y="17538"/>
                    </a:cubicBezTo>
                    <a:cubicBezTo>
                      <a:pt x="21472" y="17488"/>
                      <a:pt x="21515" y="17439"/>
                      <a:pt x="21557" y="17439"/>
                    </a:cubicBezTo>
                    <a:close/>
                    <a:moveTo>
                      <a:pt x="43" y="17439"/>
                    </a:moveTo>
                    <a:cubicBezTo>
                      <a:pt x="85" y="17439"/>
                      <a:pt x="85" y="17488"/>
                      <a:pt x="85" y="17538"/>
                    </a:cubicBezTo>
                    <a:cubicBezTo>
                      <a:pt x="85" y="18231"/>
                      <a:pt x="85" y="18231"/>
                      <a:pt x="85" y="18231"/>
                    </a:cubicBezTo>
                    <a:cubicBezTo>
                      <a:pt x="85" y="18281"/>
                      <a:pt x="85" y="18281"/>
                      <a:pt x="43" y="18281"/>
                    </a:cubicBezTo>
                    <a:cubicBezTo>
                      <a:pt x="0" y="18281"/>
                      <a:pt x="0" y="18281"/>
                      <a:pt x="0" y="18231"/>
                    </a:cubicBezTo>
                    <a:cubicBezTo>
                      <a:pt x="0" y="17538"/>
                      <a:pt x="0" y="17538"/>
                      <a:pt x="0" y="17538"/>
                    </a:cubicBezTo>
                    <a:cubicBezTo>
                      <a:pt x="0" y="17488"/>
                      <a:pt x="0" y="17439"/>
                      <a:pt x="43" y="17439"/>
                    </a:cubicBezTo>
                    <a:close/>
                    <a:moveTo>
                      <a:pt x="21557" y="18925"/>
                    </a:moveTo>
                    <a:cubicBezTo>
                      <a:pt x="21557" y="18925"/>
                      <a:pt x="21600" y="18925"/>
                      <a:pt x="21600" y="18974"/>
                    </a:cubicBezTo>
                    <a:cubicBezTo>
                      <a:pt x="21600" y="19420"/>
                      <a:pt x="21600" y="19420"/>
                      <a:pt x="21600" y="19420"/>
                    </a:cubicBezTo>
                    <a:cubicBezTo>
                      <a:pt x="21600" y="19519"/>
                      <a:pt x="21600" y="19618"/>
                      <a:pt x="21600" y="19717"/>
                    </a:cubicBezTo>
                    <a:cubicBezTo>
                      <a:pt x="21557" y="19717"/>
                      <a:pt x="21557" y="19767"/>
                      <a:pt x="21515" y="19767"/>
                    </a:cubicBezTo>
                    <a:cubicBezTo>
                      <a:pt x="21472" y="19767"/>
                      <a:pt x="21472" y="19717"/>
                      <a:pt x="21472" y="19668"/>
                    </a:cubicBezTo>
                    <a:cubicBezTo>
                      <a:pt x="21472" y="19618"/>
                      <a:pt x="21472" y="19519"/>
                      <a:pt x="21472" y="19420"/>
                    </a:cubicBezTo>
                    <a:cubicBezTo>
                      <a:pt x="21472" y="18974"/>
                      <a:pt x="21472" y="18974"/>
                      <a:pt x="21472" y="18974"/>
                    </a:cubicBezTo>
                    <a:cubicBezTo>
                      <a:pt x="21472" y="18925"/>
                      <a:pt x="21515" y="18925"/>
                      <a:pt x="21557" y="18925"/>
                    </a:cubicBezTo>
                    <a:close/>
                    <a:moveTo>
                      <a:pt x="43" y="18925"/>
                    </a:moveTo>
                    <a:cubicBezTo>
                      <a:pt x="85" y="18925"/>
                      <a:pt x="85" y="18925"/>
                      <a:pt x="85" y="18974"/>
                    </a:cubicBezTo>
                    <a:cubicBezTo>
                      <a:pt x="85" y="19420"/>
                      <a:pt x="85" y="19420"/>
                      <a:pt x="85" y="19420"/>
                    </a:cubicBezTo>
                    <a:cubicBezTo>
                      <a:pt x="85" y="19519"/>
                      <a:pt x="85" y="19618"/>
                      <a:pt x="128" y="19668"/>
                    </a:cubicBezTo>
                    <a:cubicBezTo>
                      <a:pt x="128" y="19717"/>
                      <a:pt x="85" y="19767"/>
                      <a:pt x="85" y="19767"/>
                    </a:cubicBezTo>
                    <a:cubicBezTo>
                      <a:pt x="43" y="19767"/>
                      <a:pt x="0" y="19717"/>
                      <a:pt x="0" y="19717"/>
                    </a:cubicBezTo>
                    <a:cubicBezTo>
                      <a:pt x="0" y="19618"/>
                      <a:pt x="0" y="19519"/>
                      <a:pt x="0" y="19420"/>
                    </a:cubicBezTo>
                    <a:cubicBezTo>
                      <a:pt x="0" y="18974"/>
                      <a:pt x="0" y="18974"/>
                      <a:pt x="0" y="18974"/>
                    </a:cubicBezTo>
                    <a:cubicBezTo>
                      <a:pt x="0" y="18925"/>
                      <a:pt x="0" y="18925"/>
                      <a:pt x="43" y="18925"/>
                    </a:cubicBezTo>
                    <a:close/>
                    <a:moveTo>
                      <a:pt x="21344" y="20312"/>
                    </a:moveTo>
                    <a:cubicBezTo>
                      <a:pt x="21344" y="20312"/>
                      <a:pt x="21344" y="20312"/>
                      <a:pt x="21387" y="20312"/>
                    </a:cubicBezTo>
                    <a:cubicBezTo>
                      <a:pt x="21387" y="20361"/>
                      <a:pt x="21387" y="20361"/>
                      <a:pt x="21387" y="20411"/>
                    </a:cubicBezTo>
                    <a:cubicBezTo>
                      <a:pt x="21302" y="20609"/>
                      <a:pt x="21174" y="20807"/>
                      <a:pt x="21004" y="21006"/>
                    </a:cubicBezTo>
                    <a:cubicBezTo>
                      <a:pt x="21004" y="21006"/>
                      <a:pt x="20961" y="21006"/>
                      <a:pt x="20918" y="21006"/>
                    </a:cubicBezTo>
                    <a:cubicBezTo>
                      <a:pt x="20918" y="20956"/>
                      <a:pt x="20918" y="20956"/>
                      <a:pt x="20918" y="20906"/>
                    </a:cubicBezTo>
                    <a:cubicBezTo>
                      <a:pt x="21089" y="20758"/>
                      <a:pt x="21217" y="20560"/>
                      <a:pt x="21302" y="20361"/>
                    </a:cubicBezTo>
                    <a:cubicBezTo>
                      <a:pt x="21302" y="20312"/>
                      <a:pt x="21344" y="20312"/>
                      <a:pt x="21344" y="20312"/>
                    </a:cubicBezTo>
                    <a:close/>
                    <a:moveTo>
                      <a:pt x="256" y="20312"/>
                    </a:moveTo>
                    <a:cubicBezTo>
                      <a:pt x="256" y="20312"/>
                      <a:pt x="298" y="20312"/>
                      <a:pt x="298" y="20361"/>
                    </a:cubicBezTo>
                    <a:cubicBezTo>
                      <a:pt x="383" y="20560"/>
                      <a:pt x="511" y="20758"/>
                      <a:pt x="639" y="20906"/>
                    </a:cubicBezTo>
                    <a:cubicBezTo>
                      <a:pt x="682" y="20956"/>
                      <a:pt x="682" y="20956"/>
                      <a:pt x="639" y="21006"/>
                    </a:cubicBezTo>
                    <a:cubicBezTo>
                      <a:pt x="639" y="21006"/>
                      <a:pt x="596" y="21006"/>
                      <a:pt x="596" y="21006"/>
                    </a:cubicBezTo>
                    <a:cubicBezTo>
                      <a:pt x="426" y="20857"/>
                      <a:pt x="298" y="20659"/>
                      <a:pt x="213" y="20411"/>
                    </a:cubicBezTo>
                    <a:cubicBezTo>
                      <a:pt x="170" y="20361"/>
                      <a:pt x="213" y="20361"/>
                      <a:pt x="213" y="20312"/>
                    </a:cubicBezTo>
                    <a:cubicBezTo>
                      <a:pt x="213" y="20312"/>
                      <a:pt x="256" y="20312"/>
                      <a:pt x="256" y="20312"/>
                    </a:cubicBezTo>
                    <a:close/>
                    <a:moveTo>
                      <a:pt x="20450" y="21303"/>
                    </a:moveTo>
                    <a:cubicBezTo>
                      <a:pt x="20492" y="21303"/>
                      <a:pt x="20492" y="21303"/>
                      <a:pt x="20492" y="21352"/>
                    </a:cubicBezTo>
                    <a:cubicBezTo>
                      <a:pt x="20492" y="21352"/>
                      <a:pt x="20492" y="21402"/>
                      <a:pt x="20492" y="21402"/>
                    </a:cubicBezTo>
                    <a:cubicBezTo>
                      <a:pt x="20279" y="21501"/>
                      <a:pt x="20066" y="21600"/>
                      <a:pt x="19853" y="21600"/>
                    </a:cubicBezTo>
                    <a:cubicBezTo>
                      <a:pt x="19811" y="21600"/>
                      <a:pt x="19811" y="21550"/>
                      <a:pt x="19811" y="21550"/>
                    </a:cubicBezTo>
                    <a:cubicBezTo>
                      <a:pt x="19811" y="21501"/>
                      <a:pt x="19811" y="21501"/>
                      <a:pt x="19853" y="21451"/>
                    </a:cubicBezTo>
                    <a:cubicBezTo>
                      <a:pt x="20066" y="21451"/>
                      <a:pt x="20237" y="21402"/>
                      <a:pt x="20450" y="21303"/>
                    </a:cubicBezTo>
                    <a:cubicBezTo>
                      <a:pt x="20450" y="21303"/>
                      <a:pt x="20450" y="21303"/>
                      <a:pt x="20450" y="21303"/>
                    </a:cubicBezTo>
                    <a:close/>
                    <a:moveTo>
                      <a:pt x="1150" y="21303"/>
                    </a:moveTo>
                    <a:cubicBezTo>
                      <a:pt x="1150" y="21303"/>
                      <a:pt x="1150" y="21303"/>
                      <a:pt x="1150" y="21303"/>
                    </a:cubicBezTo>
                    <a:cubicBezTo>
                      <a:pt x="1363" y="21402"/>
                      <a:pt x="1534" y="21451"/>
                      <a:pt x="1747" y="21451"/>
                    </a:cubicBezTo>
                    <a:cubicBezTo>
                      <a:pt x="1789" y="21501"/>
                      <a:pt x="1789" y="21501"/>
                      <a:pt x="1789" y="21550"/>
                    </a:cubicBezTo>
                    <a:cubicBezTo>
                      <a:pt x="1789" y="21550"/>
                      <a:pt x="1747" y="21600"/>
                      <a:pt x="1747" y="21600"/>
                    </a:cubicBezTo>
                    <a:cubicBezTo>
                      <a:pt x="1534" y="21600"/>
                      <a:pt x="1321" y="21501"/>
                      <a:pt x="1108" y="21402"/>
                    </a:cubicBezTo>
                    <a:cubicBezTo>
                      <a:pt x="1108" y="21402"/>
                      <a:pt x="1065" y="21352"/>
                      <a:pt x="1108" y="21352"/>
                    </a:cubicBezTo>
                    <a:cubicBezTo>
                      <a:pt x="1108" y="21303"/>
                      <a:pt x="1108" y="21303"/>
                      <a:pt x="1150" y="21303"/>
                    </a:cubicBezTo>
                    <a:close/>
                    <a:moveTo>
                      <a:pt x="2386" y="21501"/>
                    </a:moveTo>
                    <a:cubicBezTo>
                      <a:pt x="2982" y="21501"/>
                      <a:pt x="2982" y="21501"/>
                      <a:pt x="2982" y="21501"/>
                    </a:cubicBezTo>
                    <a:cubicBezTo>
                      <a:pt x="3025" y="21501"/>
                      <a:pt x="3025" y="21501"/>
                      <a:pt x="3025" y="21550"/>
                    </a:cubicBezTo>
                    <a:cubicBezTo>
                      <a:pt x="3025" y="21600"/>
                      <a:pt x="3025" y="21600"/>
                      <a:pt x="2982" y="21600"/>
                    </a:cubicBezTo>
                    <a:cubicBezTo>
                      <a:pt x="2386" y="21600"/>
                      <a:pt x="2386" y="21600"/>
                      <a:pt x="2386" y="21600"/>
                    </a:cubicBezTo>
                    <a:cubicBezTo>
                      <a:pt x="2343" y="21600"/>
                      <a:pt x="2301" y="21600"/>
                      <a:pt x="2301" y="21550"/>
                    </a:cubicBezTo>
                    <a:cubicBezTo>
                      <a:pt x="2301" y="21501"/>
                      <a:pt x="2343" y="21501"/>
                      <a:pt x="2386" y="21501"/>
                    </a:cubicBezTo>
                    <a:close/>
                    <a:moveTo>
                      <a:pt x="3621" y="21501"/>
                    </a:moveTo>
                    <a:cubicBezTo>
                      <a:pt x="4218" y="21501"/>
                      <a:pt x="4218" y="21501"/>
                      <a:pt x="4218" y="21501"/>
                    </a:cubicBezTo>
                    <a:cubicBezTo>
                      <a:pt x="4260" y="21501"/>
                      <a:pt x="4303" y="21501"/>
                      <a:pt x="4303" y="21550"/>
                    </a:cubicBezTo>
                    <a:cubicBezTo>
                      <a:pt x="4303" y="21600"/>
                      <a:pt x="4260" y="21600"/>
                      <a:pt x="4218" y="21600"/>
                    </a:cubicBezTo>
                    <a:cubicBezTo>
                      <a:pt x="3621" y="21600"/>
                      <a:pt x="3621" y="21600"/>
                      <a:pt x="3621" y="21600"/>
                    </a:cubicBezTo>
                    <a:cubicBezTo>
                      <a:pt x="3579" y="21600"/>
                      <a:pt x="3579" y="21600"/>
                      <a:pt x="3579" y="21550"/>
                    </a:cubicBezTo>
                    <a:cubicBezTo>
                      <a:pt x="3579" y="21501"/>
                      <a:pt x="3579" y="21501"/>
                      <a:pt x="3621" y="21501"/>
                    </a:cubicBezTo>
                    <a:close/>
                    <a:moveTo>
                      <a:pt x="4857" y="21501"/>
                    </a:moveTo>
                    <a:cubicBezTo>
                      <a:pt x="5496" y="21501"/>
                      <a:pt x="5496" y="21501"/>
                      <a:pt x="5496" y="21501"/>
                    </a:cubicBezTo>
                    <a:cubicBezTo>
                      <a:pt x="5496" y="21501"/>
                      <a:pt x="5538" y="21501"/>
                      <a:pt x="5538" y="21550"/>
                    </a:cubicBezTo>
                    <a:cubicBezTo>
                      <a:pt x="5538" y="21600"/>
                      <a:pt x="5496" y="21600"/>
                      <a:pt x="5496" y="21600"/>
                    </a:cubicBezTo>
                    <a:cubicBezTo>
                      <a:pt x="4857" y="21600"/>
                      <a:pt x="4857" y="21600"/>
                      <a:pt x="4857" y="21600"/>
                    </a:cubicBezTo>
                    <a:cubicBezTo>
                      <a:pt x="4814" y="21600"/>
                      <a:pt x="4814" y="21600"/>
                      <a:pt x="4814" y="21550"/>
                    </a:cubicBezTo>
                    <a:cubicBezTo>
                      <a:pt x="4814" y="21501"/>
                      <a:pt x="4814" y="21501"/>
                      <a:pt x="4857" y="21501"/>
                    </a:cubicBezTo>
                    <a:close/>
                    <a:moveTo>
                      <a:pt x="6092" y="21501"/>
                    </a:moveTo>
                    <a:cubicBezTo>
                      <a:pt x="6731" y="21501"/>
                      <a:pt x="6731" y="21501"/>
                      <a:pt x="6731" y="21501"/>
                    </a:cubicBezTo>
                    <a:cubicBezTo>
                      <a:pt x="6774" y="21501"/>
                      <a:pt x="6774" y="21501"/>
                      <a:pt x="6774" y="21550"/>
                    </a:cubicBezTo>
                    <a:cubicBezTo>
                      <a:pt x="6774" y="21600"/>
                      <a:pt x="6774" y="21600"/>
                      <a:pt x="6731" y="21600"/>
                    </a:cubicBezTo>
                    <a:cubicBezTo>
                      <a:pt x="6092" y="21600"/>
                      <a:pt x="6092" y="21600"/>
                      <a:pt x="6092" y="21600"/>
                    </a:cubicBezTo>
                    <a:cubicBezTo>
                      <a:pt x="6092" y="21600"/>
                      <a:pt x="6050" y="21600"/>
                      <a:pt x="6050" y="21550"/>
                    </a:cubicBezTo>
                    <a:cubicBezTo>
                      <a:pt x="6050" y="21501"/>
                      <a:pt x="6092" y="21501"/>
                      <a:pt x="6092" y="21501"/>
                    </a:cubicBezTo>
                    <a:close/>
                    <a:moveTo>
                      <a:pt x="7370" y="21501"/>
                    </a:moveTo>
                    <a:cubicBezTo>
                      <a:pt x="7967" y="21501"/>
                      <a:pt x="7967" y="21501"/>
                      <a:pt x="7967" y="21501"/>
                    </a:cubicBezTo>
                    <a:cubicBezTo>
                      <a:pt x="8009" y="21501"/>
                      <a:pt x="8052" y="21501"/>
                      <a:pt x="8052" y="21550"/>
                    </a:cubicBezTo>
                    <a:cubicBezTo>
                      <a:pt x="8052" y="21600"/>
                      <a:pt x="8009" y="21600"/>
                      <a:pt x="7967" y="21600"/>
                    </a:cubicBezTo>
                    <a:cubicBezTo>
                      <a:pt x="7370" y="21600"/>
                      <a:pt x="7370" y="21600"/>
                      <a:pt x="7370" y="21600"/>
                    </a:cubicBezTo>
                    <a:cubicBezTo>
                      <a:pt x="7328" y="21600"/>
                      <a:pt x="7328" y="21600"/>
                      <a:pt x="7328" y="21550"/>
                    </a:cubicBezTo>
                    <a:cubicBezTo>
                      <a:pt x="7328" y="21501"/>
                      <a:pt x="7328" y="21501"/>
                      <a:pt x="7370" y="21501"/>
                    </a:cubicBezTo>
                    <a:close/>
                    <a:moveTo>
                      <a:pt x="8606" y="21501"/>
                    </a:moveTo>
                    <a:cubicBezTo>
                      <a:pt x="9245" y="21501"/>
                      <a:pt x="9245" y="21501"/>
                      <a:pt x="9245" y="21501"/>
                    </a:cubicBezTo>
                    <a:cubicBezTo>
                      <a:pt x="9245" y="21501"/>
                      <a:pt x="9288" y="21501"/>
                      <a:pt x="9288" y="21550"/>
                    </a:cubicBezTo>
                    <a:cubicBezTo>
                      <a:pt x="9288" y="21600"/>
                      <a:pt x="9245" y="21600"/>
                      <a:pt x="9245" y="21600"/>
                    </a:cubicBezTo>
                    <a:cubicBezTo>
                      <a:pt x="8606" y="21600"/>
                      <a:pt x="8606" y="21600"/>
                      <a:pt x="8606" y="21600"/>
                    </a:cubicBezTo>
                    <a:cubicBezTo>
                      <a:pt x="8563" y="21600"/>
                      <a:pt x="8563" y="21600"/>
                      <a:pt x="8563" y="21550"/>
                    </a:cubicBezTo>
                    <a:cubicBezTo>
                      <a:pt x="8563" y="21501"/>
                      <a:pt x="8563" y="21501"/>
                      <a:pt x="8606" y="21501"/>
                    </a:cubicBezTo>
                    <a:close/>
                    <a:moveTo>
                      <a:pt x="9841" y="21501"/>
                    </a:moveTo>
                    <a:cubicBezTo>
                      <a:pt x="10480" y="21501"/>
                      <a:pt x="10480" y="21501"/>
                      <a:pt x="10480" y="21501"/>
                    </a:cubicBezTo>
                    <a:cubicBezTo>
                      <a:pt x="10523" y="21501"/>
                      <a:pt x="10523" y="21501"/>
                      <a:pt x="10523" y="21550"/>
                    </a:cubicBezTo>
                    <a:cubicBezTo>
                      <a:pt x="10523" y="21600"/>
                      <a:pt x="10523" y="21600"/>
                      <a:pt x="10480" y="21600"/>
                    </a:cubicBezTo>
                    <a:cubicBezTo>
                      <a:pt x="9841" y="21600"/>
                      <a:pt x="9841" y="21600"/>
                      <a:pt x="9841" y="21600"/>
                    </a:cubicBezTo>
                    <a:cubicBezTo>
                      <a:pt x="9841" y="21600"/>
                      <a:pt x="9799" y="21600"/>
                      <a:pt x="9799" y="21550"/>
                    </a:cubicBezTo>
                    <a:cubicBezTo>
                      <a:pt x="9799" y="21501"/>
                      <a:pt x="9841" y="21501"/>
                      <a:pt x="9841" y="21501"/>
                    </a:cubicBezTo>
                    <a:close/>
                    <a:moveTo>
                      <a:pt x="11120" y="21501"/>
                    </a:moveTo>
                    <a:cubicBezTo>
                      <a:pt x="11716" y="21501"/>
                      <a:pt x="11716" y="21501"/>
                      <a:pt x="11716" y="21501"/>
                    </a:cubicBezTo>
                    <a:cubicBezTo>
                      <a:pt x="11759" y="21501"/>
                      <a:pt x="11801" y="21501"/>
                      <a:pt x="11801" y="21550"/>
                    </a:cubicBezTo>
                    <a:cubicBezTo>
                      <a:pt x="11801" y="21600"/>
                      <a:pt x="11759" y="21600"/>
                      <a:pt x="11716" y="21600"/>
                    </a:cubicBezTo>
                    <a:cubicBezTo>
                      <a:pt x="11120" y="21600"/>
                      <a:pt x="11120" y="21600"/>
                      <a:pt x="11120" y="21600"/>
                    </a:cubicBezTo>
                    <a:cubicBezTo>
                      <a:pt x="11077" y="21600"/>
                      <a:pt x="11077" y="21600"/>
                      <a:pt x="11077" y="21550"/>
                    </a:cubicBezTo>
                    <a:cubicBezTo>
                      <a:pt x="11077" y="21501"/>
                      <a:pt x="11077" y="21501"/>
                      <a:pt x="11120" y="21501"/>
                    </a:cubicBezTo>
                    <a:close/>
                    <a:moveTo>
                      <a:pt x="12355" y="21501"/>
                    </a:moveTo>
                    <a:cubicBezTo>
                      <a:pt x="12994" y="21501"/>
                      <a:pt x="12994" y="21501"/>
                      <a:pt x="12994" y="21501"/>
                    </a:cubicBezTo>
                    <a:cubicBezTo>
                      <a:pt x="12994" y="21501"/>
                      <a:pt x="13037" y="21501"/>
                      <a:pt x="13037" y="21550"/>
                    </a:cubicBezTo>
                    <a:cubicBezTo>
                      <a:pt x="13037" y="21600"/>
                      <a:pt x="12994" y="21600"/>
                      <a:pt x="12994" y="21600"/>
                    </a:cubicBezTo>
                    <a:cubicBezTo>
                      <a:pt x="12355" y="21600"/>
                      <a:pt x="12355" y="21600"/>
                      <a:pt x="12355" y="21600"/>
                    </a:cubicBezTo>
                    <a:cubicBezTo>
                      <a:pt x="12312" y="21600"/>
                      <a:pt x="12312" y="21600"/>
                      <a:pt x="12312" y="21550"/>
                    </a:cubicBezTo>
                    <a:cubicBezTo>
                      <a:pt x="12312" y="21501"/>
                      <a:pt x="12312" y="21501"/>
                      <a:pt x="12355" y="21501"/>
                    </a:cubicBezTo>
                    <a:close/>
                    <a:moveTo>
                      <a:pt x="13591" y="21501"/>
                    </a:moveTo>
                    <a:cubicBezTo>
                      <a:pt x="14230" y="21501"/>
                      <a:pt x="14230" y="21501"/>
                      <a:pt x="14230" y="21501"/>
                    </a:cubicBezTo>
                    <a:cubicBezTo>
                      <a:pt x="14272" y="21501"/>
                      <a:pt x="14272" y="21501"/>
                      <a:pt x="14272" y="21550"/>
                    </a:cubicBezTo>
                    <a:cubicBezTo>
                      <a:pt x="14272" y="21600"/>
                      <a:pt x="14272" y="21600"/>
                      <a:pt x="14230" y="21600"/>
                    </a:cubicBezTo>
                    <a:cubicBezTo>
                      <a:pt x="13591" y="21600"/>
                      <a:pt x="13591" y="21600"/>
                      <a:pt x="13591" y="21600"/>
                    </a:cubicBezTo>
                    <a:cubicBezTo>
                      <a:pt x="13591" y="21600"/>
                      <a:pt x="13548" y="21600"/>
                      <a:pt x="13548" y="21550"/>
                    </a:cubicBezTo>
                    <a:cubicBezTo>
                      <a:pt x="13548" y="21501"/>
                      <a:pt x="13591" y="21501"/>
                      <a:pt x="13591" y="21501"/>
                    </a:cubicBezTo>
                    <a:close/>
                    <a:moveTo>
                      <a:pt x="14869" y="21501"/>
                    </a:moveTo>
                    <a:cubicBezTo>
                      <a:pt x="15465" y="21501"/>
                      <a:pt x="15465" y="21501"/>
                      <a:pt x="15465" y="21501"/>
                    </a:cubicBezTo>
                    <a:cubicBezTo>
                      <a:pt x="15508" y="21501"/>
                      <a:pt x="15550" y="21501"/>
                      <a:pt x="15550" y="21550"/>
                    </a:cubicBezTo>
                    <a:cubicBezTo>
                      <a:pt x="15550" y="21600"/>
                      <a:pt x="15508" y="21600"/>
                      <a:pt x="15465" y="21600"/>
                    </a:cubicBezTo>
                    <a:cubicBezTo>
                      <a:pt x="14869" y="21600"/>
                      <a:pt x="14869" y="21600"/>
                      <a:pt x="14869" y="21600"/>
                    </a:cubicBezTo>
                    <a:cubicBezTo>
                      <a:pt x="14826" y="21600"/>
                      <a:pt x="14783" y="21600"/>
                      <a:pt x="14783" y="21550"/>
                    </a:cubicBezTo>
                    <a:cubicBezTo>
                      <a:pt x="14783" y="21501"/>
                      <a:pt x="14826" y="21501"/>
                      <a:pt x="14869" y="21501"/>
                    </a:cubicBezTo>
                    <a:close/>
                    <a:moveTo>
                      <a:pt x="16104" y="21501"/>
                    </a:moveTo>
                    <a:cubicBezTo>
                      <a:pt x="16743" y="21501"/>
                      <a:pt x="16743" y="21501"/>
                      <a:pt x="16743" y="21501"/>
                    </a:cubicBezTo>
                    <a:cubicBezTo>
                      <a:pt x="16743" y="21501"/>
                      <a:pt x="16786" y="21501"/>
                      <a:pt x="16786" y="21550"/>
                    </a:cubicBezTo>
                    <a:cubicBezTo>
                      <a:pt x="16786" y="21600"/>
                      <a:pt x="16743" y="21600"/>
                      <a:pt x="16743" y="21600"/>
                    </a:cubicBezTo>
                    <a:cubicBezTo>
                      <a:pt x="16104" y="21600"/>
                      <a:pt x="16104" y="21600"/>
                      <a:pt x="16104" y="21600"/>
                    </a:cubicBezTo>
                    <a:cubicBezTo>
                      <a:pt x="16062" y="21600"/>
                      <a:pt x="16062" y="21600"/>
                      <a:pt x="16062" y="21550"/>
                    </a:cubicBezTo>
                    <a:cubicBezTo>
                      <a:pt x="16062" y="21501"/>
                      <a:pt x="16062" y="21501"/>
                      <a:pt x="16104" y="21501"/>
                    </a:cubicBezTo>
                    <a:close/>
                    <a:moveTo>
                      <a:pt x="17340" y="21501"/>
                    </a:moveTo>
                    <a:cubicBezTo>
                      <a:pt x="17979" y="21501"/>
                      <a:pt x="17979" y="21501"/>
                      <a:pt x="17979" y="21501"/>
                    </a:cubicBezTo>
                    <a:cubicBezTo>
                      <a:pt x="18021" y="21501"/>
                      <a:pt x="18021" y="21501"/>
                      <a:pt x="18021" y="21550"/>
                    </a:cubicBezTo>
                    <a:cubicBezTo>
                      <a:pt x="18021" y="21600"/>
                      <a:pt x="18021" y="21600"/>
                      <a:pt x="17979" y="21600"/>
                    </a:cubicBezTo>
                    <a:cubicBezTo>
                      <a:pt x="17340" y="21600"/>
                      <a:pt x="17340" y="21600"/>
                      <a:pt x="17340" y="21600"/>
                    </a:cubicBezTo>
                    <a:cubicBezTo>
                      <a:pt x="17340" y="21600"/>
                      <a:pt x="17297" y="21600"/>
                      <a:pt x="17297" y="21550"/>
                    </a:cubicBezTo>
                    <a:cubicBezTo>
                      <a:pt x="17297" y="21501"/>
                      <a:pt x="17340" y="21501"/>
                      <a:pt x="17340" y="21501"/>
                    </a:cubicBezTo>
                    <a:close/>
                    <a:moveTo>
                      <a:pt x="18618" y="21501"/>
                    </a:moveTo>
                    <a:cubicBezTo>
                      <a:pt x="19214" y="21501"/>
                      <a:pt x="19214" y="21501"/>
                      <a:pt x="19214" y="21501"/>
                    </a:cubicBezTo>
                    <a:cubicBezTo>
                      <a:pt x="19257" y="21501"/>
                      <a:pt x="19299" y="21501"/>
                      <a:pt x="19299" y="21550"/>
                    </a:cubicBezTo>
                    <a:cubicBezTo>
                      <a:pt x="19299" y="21600"/>
                      <a:pt x="19257" y="21600"/>
                      <a:pt x="19214" y="21600"/>
                    </a:cubicBezTo>
                    <a:cubicBezTo>
                      <a:pt x="18618" y="21600"/>
                      <a:pt x="18618" y="21600"/>
                      <a:pt x="18618" y="21600"/>
                    </a:cubicBezTo>
                    <a:cubicBezTo>
                      <a:pt x="18575" y="21600"/>
                      <a:pt x="18533" y="21600"/>
                      <a:pt x="18533" y="21550"/>
                    </a:cubicBezTo>
                    <a:cubicBezTo>
                      <a:pt x="18533" y="21501"/>
                      <a:pt x="18575" y="21501"/>
                      <a:pt x="18618" y="215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62" name="Shape 2062"/>
              <p:cNvSpPr/>
              <p:nvPr/>
            </p:nvSpPr>
            <p:spPr>
              <a:xfrm>
                <a:off x="95364" y="2743757"/>
                <a:ext cx="46018" cy="762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67" h="21600" extrusionOk="0">
                    <a:moveTo>
                      <a:pt x="16800" y="0"/>
                    </a:moveTo>
                    <a:cubicBezTo>
                      <a:pt x="19200" y="0"/>
                      <a:pt x="19200" y="1543"/>
                      <a:pt x="19200" y="1543"/>
                    </a:cubicBezTo>
                    <a:cubicBezTo>
                      <a:pt x="21600" y="3086"/>
                      <a:pt x="19200" y="3086"/>
                      <a:pt x="19200" y="4629"/>
                    </a:cubicBezTo>
                    <a:cubicBezTo>
                      <a:pt x="4800" y="9257"/>
                      <a:pt x="4800" y="9257"/>
                      <a:pt x="4800" y="9257"/>
                    </a:cubicBezTo>
                    <a:cubicBezTo>
                      <a:pt x="4800" y="20057"/>
                      <a:pt x="4800" y="20057"/>
                      <a:pt x="4800" y="20057"/>
                    </a:cubicBezTo>
                    <a:cubicBezTo>
                      <a:pt x="4800" y="21600"/>
                      <a:pt x="4800" y="21600"/>
                      <a:pt x="2400" y="21600"/>
                    </a:cubicBezTo>
                    <a:cubicBezTo>
                      <a:pt x="0" y="21600"/>
                      <a:pt x="0" y="21600"/>
                      <a:pt x="0" y="20057"/>
                    </a:cubicBezTo>
                    <a:cubicBezTo>
                      <a:pt x="0" y="9257"/>
                      <a:pt x="0" y="9257"/>
                      <a:pt x="0" y="9257"/>
                    </a:cubicBezTo>
                    <a:cubicBezTo>
                      <a:pt x="0" y="7714"/>
                      <a:pt x="0" y="7714"/>
                      <a:pt x="0" y="7714"/>
                    </a:cubicBezTo>
                    <a:cubicBezTo>
                      <a:pt x="16800" y="1543"/>
                      <a:pt x="16800" y="1543"/>
                      <a:pt x="16800" y="1543"/>
                    </a:cubicBezTo>
                    <a:cubicBezTo>
                      <a:pt x="16800" y="0"/>
                      <a:pt x="16800" y="0"/>
                      <a:pt x="168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63" name="Shape 2063"/>
              <p:cNvSpPr/>
              <p:nvPr/>
            </p:nvSpPr>
            <p:spPr>
              <a:xfrm>
                <a:off x="196432" y="1934525"/>
                <a:ext cx="1165912" cy="781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5" h="21518" extrusionOk="0">
                    <a:moveTo>
                      <a:pt x="21446" y="0"/>
                    </a:moveTo>
                    <a:cubicBezTo>
                      <a:pt x="21446" y="0"/>
                      <a:pt x="21446" y="0"/>
                      <a:pt x="21545" y="0"/>
                    </a:cubicBezTo>
                    <a:cubicBezTo>
                      <a:pt x="21545" y="148"/>
                      <a:pt x="21545" y="296"/>
                      <a:pt x="21446" y="296"/>
                    </a:cubicBezTo>
                    <a:cubicBezTo>
                      <a:pt x="20257" y="1479"/>
                      <a:pt x="20257" y="1479"/>
                      <a:pt x="20257" y="1479"/>
                    </a:cubicBezTo>
                    <a:cubicBezTo>
                      <a:pt x="20158" y="1627"/>
                      <a:pt x="20059" y="1627"/>
                      <a:pt x="20059" y="1479"/>
                    </a:cubicBezTo>
                    <a:cubicBezTo>
                      <a:pt x="20059" y="1479"/>
                      <a:pt x="20059" y="1332"/>
                      <a:pt x="20059" y="1184"/>
                    </a:cubicBezTo>
                    <a:cubicBezTo>
                      <a:pt x="21347" y="0"/>
                      <a:pt x="21347" y="0"/>
                      <a:pt x="21347" y="0"/>
                    </a:cubicBezTo>
                    <a:cubicBezTo>
                      <a:pt x="21347" y="0"/>
                      <a:pt x="21347" y="0"/>
                      <a:pt x="21446" y="0"/>
                    </a:cubicBezTo>
                    <a:close/>
                    <a:moveTo>
                      <a:pt x="18870" y="2515"/>
                    </a:moveTo>
                    <a:cubicBezTo>
                      <a:pt x="18969" y="2515"/>
                      <a:pt x="18969" y="2515"/>
                      <a:pt x="18969" y="2515"/>
                    </a:cubicBezTo>
                    <a:cubicBezTo>
                      <a:pt x="19068" y="2663"/>
                      <a:pt x="19068" y="2663"/>
                      <a:pt x="18969" y="2811"/>
                    </a:cubicBezTo>
                    <a:cubicBezTo>
                      <a:pt x="17681" y="3995"/>
                      <a:pt x="17681" y="3995"/>
                      <a:pt x="17681" y="3995"/>
                    </a:cubicBezTo>
                    <a:cubicBezTo>
                      <a:pt x="17681" y="4142"/>
                      <a:pt x="17582" y="4142"/>
                      <a:pt x="17582" y="3995"/>
                    </a:cubicBezTo>
                    <a:cubicBezTo>
                      <a:pt x="17483" y="3847"/>
                      <a:pt x="17483" y="3847"/>
                      <a:pt x="17582" y="3699"/>
                    </a:cubicBezTo>
                    <a:cubicBezTo>
                      <a:pt x="18870" y="2515"/>
                      <a:pt x="18870" y="2515"/>
                      <a:pt x="18870" y="2515"/>
                    </a:cubicBezTo>
                    <a:cubicBezTo>
                      <a:pt x="18870" y="2515"/>
                      <a:pt x="18870" y="2515"/>
                      <a:pt x="18870" y="2515"/>
                    </a:cubicBezTo>
                    <a:close/>
                    <a:moveTo>
                      <a:pt x="16393" y="4882"/>
                    </a:moveTo>
                    <a:cubicBezTo>
                      <a:pt x="16393" y="4882"/>
                      <a:pt x="16492" y="5030"/>
                      <a:pt x="16492" y="5030"/>
                    </a:cubicBezTo>
                    <a:cubicBezTo>
                      <a:pt x="16492" y="5178"/>
                      <a:pt x="16492" y="5178"/>
                      <a:pt x="16492" y="5326"/>
                    </a:cubicBezTo>
                    <a:cubicBezTo>
                      <a:pt x="15204" y="6510"/>
                      <a:pt x="15204" y="6510"/>
                      <a:pt x="15204" y="6510"/>
                    </a:cubicBezTo>
                    <a:cubicBezTo>
                      <a:pt x="15204" y="6658"/>
                      <a:pt x="15105" y="6510"/>
                      <a:pt x="15006" y="6510"/>
                    </a:cubicBezTo>
                    <a:cubicBezTo>
                      <a:pt x="15006" y="6362"/>
                      <a:pt x="15006" y="6214"/>
                      <a:pt x="15105" y="6214"/>
                    </a:cubicBezTo>
                    <a:cubicBezTo>
                      <a:pt x="16294" y="5030"/>
                      <a:pt x="16294" y="5030"/>
                      <a:pt x="16294" y="5030"/>
                    </a:cubicBezTo>
                    <a:cubicBezTo>
                      <a:pt x="16393" y="5030"/>
                      <a:pt x="16393" y="4882"/>
                      <a:pt x="16393" y="4882"/>
                    </a:cubicBezTo>
                    <a:close/>
                    <a:moveTo>
                      <a:pt x="13916" y="7397"/>
                    </a:moveTo>
                    <a:cubicBezTo>
                      <a:pt x="13916" y="7397"/>
                      <a:pt x="14015" y="7545"/>
                      <a:pt x="14015" y="7545"/>
                    </a:cubicBezTo>
                    <a:cubicBezTo>
                      <a:pt x="14015" y="7545"/>
                      <a:pt x="14015" y="7693"/>
                      <a:pt x="13916" y="7841"/>
                    </a:cubicBezTo>
                    <a:cubicBezTo>
                      <a:pt x="12727" y="9025"/>
                      <a:pt x="12727" y="9025"/>
                      <a:pt x="12727" y="9025"/>
                    </a:cubicBezTo>
                    <a:cubicBezTo>
                      <a:pt x="12628" y="9025"/>
                      <a:pt x="12628" y="9025"/>
                      <a:pt x="12528" y="9025"/>
                    </a:cubicBezTo>
                    <a:cubicBezTo>
                      <a:pt x="12528" y="8877"/>
                      <a:pt x="12528" y="8729"/>
                      <a:pt x="12628" y="8729"/>
                    </a:cubicBezTo>
                    <a:cubicBezTo>
                      <a:pt x="13817" y="7545"/>
                      <a:pt x="13817" y="7545"/>
                      <a:pt x="13817" y="7545"/>
                    </a:cubicBezTo>
                    <a:cubicBezTo>
                      <a:pt x="13817" y="7397"/>
                      <a:pt x="13916" y="7397"/>
                      <a:pt x="13916" y="7397"/>
                    </a:cubicBezTo>
                    <a:close/>
                    <a:moveTo>
                      <a:pt x="11439" y="9912"/>
                    </a:moveTo>
                    <a:cubicBezTo>
                      <a:pt x="11439" y="9912"/>
                      <a:pt x="11439" y="9912"/>
                      <a:pt x="11538" y="10060"/>
                    </a:cubicBezTo>
                    <a:cubicBezTo>
                      <a:pt x="11538" y="10060"/>
                      <a:pt x="11538" y="10208"/>
                      <a:pt x="11439" y="10208"/>
                    </a:cubicBezTo>
                    <a:cubicBezTo>
                      <a:pt x="10250" y="11540"/>
                      <a:pt x="10250" y="11540"/>
                      <a:pt x="10250" y="11540"/>
                    </a:cubicBezTo>
                    <a:cubicBezTo>
                      <a:pt x="10151" y="11540"/>
                      <a:pt x="10051" y="11540"/>
                      <a:pt x="10051" y="11392"/>
                    </a:cubicBezTo>
                    <a:cubicBezTo>
                      <a:pt x="10051" y="11392"/>
                      <a:pt x="10051" y="11244"/>
                      <a:pt x="10051" y="11244"/>
                    </a:cubicBezTo>
                    <a:cubicBezTo>
                      <a:pt x="11339" y="9912"/>
                      <a:pt x="11339" y="9912"/>
                      <a:pt x="11339" y="9912"/>
                    </a:cubicBezTo>
                    <a:cubicBezTo>
                      <a:pt x="11339" y="9912"/>
                      <a:pt x="11339" y="9912"/>
                      <a:pt x="11439" y="9912"/>
                    </a:cubicBezTo>
                    <a:close/>
                    <a:moveTo>
                      <a:pt x="8862" y="12427"/>
                    </a:moveTo>
                    <a:cubicBezTo>
                      <a:pt x="8962" y="12427"/>
                      <a:pt x="8962" y="12427"/>
                      <a:pt x="8962" y="12575"/>
                    </a:cubicBezTo>
                    <a:cubicBezTo>
                      <a:pt x="9061" y="12575"/>
                      <a:pt x="9061" y="12723"/>
                      <a:pt x="8962" y="12723"/>
                    </a:cubicBezTo>
                    <a:cubicBezTo>
                      <a:pt x="7673" y="14055"/>
                      <a:pt x="7673" y="14055"/>
                      <a:pt x="7673" y="14055"/>
                    </a:cubicBezTo>
                    <a:cubicBezTo>
                      <a:pt x="7673" y="14055"/>
                      <a:pt x="7574" y="14055"/>
                      <a:pt x="7574" y="13907"/>
                    </a:cubicBezTo>
                    <a:cubicBezTo>
                      <a:pt x="7475" y="13907"/>
                      <a:pt x="7475" y="13759"/>
                      <a:pt x="7574" y="13759"/>
                    </a:cubicBezTo>
                    <a:cubicBezTo>
                      <a:pt x="8862" y="12427"/>
                      <a:pt x="8862" y="12427"/>
                      <a:pt x="8862" y="12427"/>
                    </a:cubicBezTo>
                    <a:cubicBezTo>
                      <a:pt x="8862" y="12427"/>
                      <a:pt x="8862" y="12427"/>
                      <a:pt x="8862" y="12427"/>
                    </a:cubicBezTo>
                    <a:close/>
                    <a:moveTo>
                      <a:pt x="6385" y="14942"/>
                    </a:moveTo>
                    <a:cubicBezTo>
                      <a:pt x="6385" y="14942"/>
                      <a:pt x="6484" y="14942"/>
                      <a:pt x="6484" y="14942"/>
                    </a:cubicBezTo>
                    <a:cubicBezTo>
                      <a:pt x="6484" y="15090"/>
                      <a:pt x="6484" y="15238"/>
                      <a:pt x="6484" y="15238"/>
                    </a:cubicBezTo>
                    <a:cubicBezTo>
                      <a:pt x="5196" y="16570"/>
                      <a:pt x="5196" y="16570"/>
                      <a:pt x="5196" y="16570"/>
                    </a:cubicBezTo>
                    <a:cubicBezTo>
                      <a:pt x="5097" y="16570"/>
                      <a:pt x="5097" y="16570"/>
                      <a:pt x="4998" y="16422"/>
                    </a:cubicBezTo>
                    <a:cubicBezTo>
                      <a:pt x="4998" y="16422"/>
                      <a:pt x="4998" y="16274"/>
                      <a:pt x="5097" y="16126"/>
                    </a:cubicBezTo>
                    <a:cubicBezTo>
                      <a:pt x="6286" y="14942"/>
                      <a:pt x="6286" y="14942"/>
                      <a:pt x="6286" y="14942"/>
                    </a:cubicBezTo>
                    <a:cubicBezTo>
                      <a:pt x="6385" y="14942"/>
                      <a:pt x="6385" y="14942"/>
                      <a:pt x="6385" y="14942"/>
                    </a:cubicBezTo>
                    <a:close/>
                    <a:moveTo>
                      <a:pt x="3908" y="17458"/>
                    </a:moveTo>
                    <a:cubicBezTo>
                      <a:pt x="3908" y="17458"/>
                      <a:pt x="4007" y="17458"/>
                      <a:pt x="4007" y="17458"/>
                    </a:cubicBezTo>
                    <a:cubicBezTo>
                      <a:pt x="4007" y="17605"/>
                      <a:pt x="4007" y="17753"/>
                      <a:pt x="3908" y="17753"/>
                    </a:cubicBezTo>
                    <a:cubicBezTo>
                      <a:pt x="2719" y="18937"/>
                      <a:pt x="2719" y="18937"/>
                      <a:pt x="2719" y="18937"/>
                    </a:cubicBezTo>
                    <a:cubicBezTo>
                      <a:pt x="2620" y="19085"/>
                      <a:pt x="2521" y="19085"/>
                      <a:pt x="2521" y="18937"/>
                    </a:cubicBezTo>
                    <a:cubicBezTo>
                      <a:pt x="2521" y="18789"/>
                      <a:pt x="2521" y="18789"/>
                      <a:pt x="2521" y="18641"/>
                    </a:cubicBezTo>
                    <a:cubicBezTo>
                      <a:pt x="3809" y="17458"/>
                      <a:pt x="3809" y="17458"/>
                      <a:pt x="3809" y="17458"/>
                    </a:cubicBezTo>
                    <a:cubicBezTo>
                      <a:pt x="3809" y="17458"/>
                      <a:pt x="3908" y="17458"/>
                      <a:pt x="3908" y="17458"/>
                    </a:cubicBezTo>
                    <a:close/>
                    <a:moveTo>
                      <a:pt x="1332" y="19973"/>
                    </a:moveTo>
                    <a:cubicBezTo>
                      <a:pt x="1431" y="19973"/>
                      <a:pt x="1431" y="19973"/>
                      <a:pt x="1431" y="19973"/>
                    </a:cubicBezTo>
                    <a:cubicBezTo>
                      <a:pt x="1530" y="20121"/>
                      <a:pt x="1530" y="20121"/>
                      <a:pt x="1431" y="20268"/>
                    </a:cubicBezTo>
                    <a:cubicBezTo>
                      <a:pt x="242" y="21452"/>
                      <a:pt x="242" y="21452"/>
                      <a:pt x="242" y="21452"/>
                    </a:cubicBezTo>
                    <a:cubicBezTo>
                      <a:pt x="143" y="21600"/>
                      <a:pt x="44" y="21452"/>
                      <a:pt x="44" y="21452"/>
                    </a:cubicBezTo>
                    <a:cubicBezTo>
                      <a:pt x="-55" y="21304"/>
                      <a:pt x="44" y="21304"/>
                      <a:pt x="44" y="21156"/>
                    </a:cubicBezTo>
                    <a:cubicBezTo>
                      <a:pt x="1332" y="19973"/>
                      <a:pt x="1332" y="19973"/>
                      <a:pt x="1332" y="19973"/>
                    </a:cubicBezTo>
                    <a:cubicBezTo>
                      <a:pt x="1332" y="19973"/>
                      <a:pt x="1332" y="19973"/>
                      <a:pt x="1332" y="1997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64" name="Shape 2064"/>
              <p:cNvSpPr/>
              <p:nvPr/>
            </p:nvSpPr>
            <p:spPr>
              <a:xfrm>
                <a:off x="1416835" y="1866409"/>
                <a:ext cx="77701" cy="381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40" h="21600" extrusionOk="0">
                    <a:moveTo>
                      <a:pt x="10080" y="0"/>
                    </a:moveTo>
                    <a:cubicBezTo>
                      <a:pt x="11520" y="0"/>
                      <a:pt x="11520" y="0"/>
                      <a:pt x="11520" y="0"/>
                    </a:cubicBezTo>
                    <a:cubicBezTo>
                      <a:pt x="20160" y="15429"/>
                      <a:pt x="20160" y="15429"/>
                      <a:pt x="20160" y="15429"/>
                    </a:cubicBezTo>
                    <a:cubicBezTo>
                      <a:pt x="21600" y="15429"/>
                      <a:pt x="21600" y="18514"/>
                      <a:pt x="20160" y="18514"/>
                    </a:cubicBezTo>
                    <a:cubicBezTo>
                      <a:pt x="20160" y="21600"/>
                      <a:pt x="18720" y="21600"/>
                      <a:pt x="18720" y="21600"/>
                    </a:cubicBezTo>
                    <a:cubicBezTo>
                      <a:pt x="10080" y="9257"/>
                      <a:pt x="10080" y="9257"/>
                      <a:pt x="10080" y="9257"/>
                    </a:cubicBezTo>
                    <a:cubicBezTo>
                      <a:pt x="2880" y="21600"/>
                      <a:pt x="2880" y="21600"/>
                      <a:pt x="2880" y="21600"/>
                    </a:cubicBezTo>
                    <a:cubicBezTo>
                      <a:pt x="1440" y="21600"/>
                      <a:pt x="1440" y="21600"/>
                      <a:pt x="0" y="18514"/>
                    </a:cubicBezTo>
                    <a:cubicBezTo>
                      <a:pt x="0" y="18514"/>
                      <a:pt x="0" y="15429"/>
                      <a:pt x="1440" y="15429"/>
                    </a:cubicBezTo>
                    <a:cubicBezTo>
                      <a:pt x="10080" y="0"/>
                      <a:pt x="10080" y="0"/>
                      <a:pt x="10080" y="0"/>
                    </a:cubicBezTo>
                    <a:cubicBezTo>
                      <a:pt x="10080" y="0"/>
                      <a:pt x="10080" y="0"/>
                      <a:pt x="1008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65" name="Shape 2065"/>
              <p:cNvSpPr/>
              <p:nvPr/>
            </p:nvSpPr>
            <p:spPr>
              <a:xfrm>
                <a:off x="1550346" y="1934525"/>
                <a:ext cx="1163442" cy="7817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18" extrusionOk="0">
                    <a:moveTo>
                      <a:pt x="100" y="0"/>
                    </a:moveTo>
                    <a:cubicBezTo>
                      <a:pt x="100" y="0"/>
                      <a:pt x="199" y="0"/>
                      <a:pt x="199" y="0"/>
                    </a:cubicBezTo>
                    <a:cubicBezTo>
                      <a:pt x="1394" y="1184"/>
                      <a:pt x="1394" y="1184"/>
                      <a:pt x="1394" y="1184"/>
                    </a:cubicBezTo>
                    <a:cubicBezTo>
                      <a:pt x="1493" y="1332"/>
                      <a:pt x="1493" y="1479"/>
                      <a:pt x="1493" y="1479"/>
                    </a:cubicBezTo>
                    <a:cubicBezTo>
                      <a:pt x="1394" y="1627"/>
                      <a:pt x="1394" y="1627"/>
                      <a:pt x="1294" y="1479"/>
                    </a:cubicBezTo>
                    <a:cubicBezTo>
                      <a:pt x="0" y="296"/>
                      <a:pt x="0" y="296"/>
                      <a:pt x="0" y="296"/>
                    </a:cubicBezTo>
                    <a:cubicBezTo>
                      <a:pt x="0" y="296"/>
                      <a:pt x="0" y="148"/>
                      <a:pt x="0" y="0"/>
                    </a:cubicBezTo>
                    <a:cubicBezTo>
                      <a:pt x="0" y="0"/>
                      <a:pt x="100" y="0"/>
                      <a:pt x="100" y="0"/>
                    </a:cubicBezTo>
                    <a:close/>
                    <a:moveTo>
                      <a:pt x="2588" y="2515"/>
                    </a:moveTo>
                    <a:cubicBezTo>
                      <a:pt x="2688" y="2515"/>
                      <a:pt x="2688" y="2515"/>
                      <a:pt x="2688" y="2515"/>
                    </a:cubicBezTo>
                    <a:cubicBezTo>
                      <a:pt x="3982" y="3699"/>
                      <a:pt x="3982" y="3699"/>
                      <a:pt x="3982" y="3699"/>
                    </a:cubicBezTo>
                    <a:cubicBezTo>
                      <a:pt x="3982" y="3847"/>
                      <a:pt x="3982" y="3847"/>
                      <a:pt x="3982" y="3995"/>
                    </a:cubicBezTo>
                    <a:cubicBezTo>
                      <a:pt x="3982" y="4142"/>
                      <a:pt x="3882" y="4142"/>
                      <a:pt x="3782" y="3995"/>
                    </a:cubicBezTo>
                    <a:cubicBezTo>
                      <a:pt x="2588" y="2811"/>
                      <a:pt x="2588" y="2811"/>
                      <a:pt x="2588" y="2811"/>
                    </a:cubicBezTo>
                    <a:cubicBezTo>
                      <a:pt x="2488" y="2663"/>
                      <a:pt x="2488" y="2663"/>
                      <a:pt x="2488" y="2515"/>
                    </a:cubicBezTo>
                    <a:cubicBezTo>
                      <a:pt x="2588" y="2515"/>
                      <a:pt x="2588" y="2515"/>
                      <a:pt x="2588" y="2515"/>
                    </a:cubicBezTo>
                    <a:close/>
                    <a:moveTo>
                      <a:pt x="5176" y="4882"/>
                    </a:moveTo>
                    <a:cubicBezTo>
                      <a:pt x="5176" y="4882"/>
                      <a:pt x="5176" y="5030"/>
                      <a:pt x="5176" y="5030"/>
                    </a:cubicBezTo>
                    <a:cubicBezTo>
                      <a:pt x="6470" y="6214"/>
                      <a:pt x="6470" y="6214"/>
                      <a:pt x="6470" y="6214"/>
                    </a:cubicBezTo>
                    <a:cubicBezTo>
                      <a:pt x="6570" y="6214"/>
                      <a:pt x="6570" y="6362"/>
                      <a:pt x="6470" y="6510"/>
                    </a:cubicBezTo>
                    <a:cubicBezTo>
                      <a:pt x="6470" y="6510"/>
                      <a:pt x="6371" y="6658"/>
                      <a:pt x="6371" y="6510"/>
                    </a:cubicBezTo>
                    <a:cubicBezTo>
                      <a:pt x="5076" y="5326"/>
                      <a:pt x="5076" y="5326"/>
                      <a:pt x="5076" y="5326"/>
                    </a:cubicBezTo>
                    <a:cubicBezTo>
                      <a:pt x="4977" y="5178"/>
                      <a:pt x="4977" y="5178"/>
                      <a:pt x="5076" y="5030"/>
                    </a:cubicBezTo>
                    <a:cubicBezTo>
                      <a:pt x="5076" y="5030"/>
                      <a:pt x="5076" y="4882"/>
                      <a:pt x="5176" y="4882"/>
                    </a:cubicBezTo>
                    <a:close/>
                    <a:moveTo>
                      <a:pt x="7665" y="7397"/>
                    </a:moveTo>
                    <a:cubicBezTo>
                      <a:pt x="7665" y="7397"/>
                      <a:pt x="7665" y="7397"/>
                      <a:pt x="7764" y="7545"/>
                    </a:cubicBezTo>
                    <a:cubicBezTo>
                      <a:pt x="8959" y="8729"/>
                      <a:pt x="8959" y="8729"/>
                      <a:pt x="8959" y="8729"/>
                    </a:cubicBezTo>
                    <a:cubicBezTo>
                      <a:pt x="9058" y="8729"/>
                      <a:pt x="9058" y="8877"/>
                      <a:pt x="9058" y="9025"/>
                    </a:cubicBezTo>
                    <a:cubicBezTo>
                      <a:pt x="8959" y="9025"/>
                      <a:pt x="8859" y="9025"/>
                      <a:pt x="8859" y="9025"/>
                    </a:cubicBezTo>
                    <a:cubicBezTo>
                      <a:pt x="7565" y="7841"/>
                      <a:pt x="7565" y="7841"/>
                      <a:pt x="7565" y="7841"/>
                    </a:cubicBezTo>
                    <a:cubicBezTo>
                      <a:pt x="7565" y="7693"/>
                      <a:pt x="7565" y="7545"/>
                      <a:pt x="7565" y="7545"/>
                    </a:cubicBezTo>
                    <a:cubicBezTo>
                      <a:pt x="7565" y="7545"/>
                      <a:pt x="7665" y="7397"/>
                      <a:pt x="7665" y="7397"/>
                    </a:cubicBezTo>
                    <a:close/>
                    <a:moveTo>
                      <a:pt x="10153" y="9912"/>
                    </a:moveTo>
                    <a:cubicBezTo>
                      <a:pt x="10153" y="9912"/>
                      <a:pt x="10253" y="9912"/>
                      <a:pt x="10253" y="9912"/>
                    </a:cubicBezTo>
                    <a:cubicBezTo>
                      <a:pt x="11447" y="11244"/>
                      <a:pt x="11447" y="11244"/>
                      <a:pt x="11447" y="11244"/>
                    </a:cubicBezTo>
                    <a:cubicBezTo>
                      <a:pt x="11547" y="11244"/>
                      <a:pt x="11547" y="11392"/>
                      <a:pt x="11547" y="11392"/>
                    </a:cubicBezTo>
                    <a:cubicBezTo>
                      <a:pt x="11447" y="11540"/>
                      <a:pt x="11447" y="11540"/>
                      <a:pt x="11347" y="11540"/>
                    </a:cubicBezTo>
                    <a:cubicBezTo>
                      <a:pt x="10153" y="10208"/>
                      <a:pt x="10153" y="10208"/>
                      <a:pt x="10153" y="10208"/>
                    </a:cubicBezTo>
                    <a:cubicBezTo>
                      <a:pt x="10053" y="10208"/>
                      <a:pt x="10053" y="10060"/>
                      <a:pt x="10053" y="10060"/>
                    </a:cubicBezTo>
                    <a:cubicBezTo>
                      <a:pt x="10053" y="9912"/>
                      <a:pt x="10153" y="9912"/>
                      <a:pt x="10153" y="9912"/>
                    </a:cubicBezTo>
                    <a:close/>
                    <a:moveTo>
                      <a:pt x="12641" y="12427"/>
                    </a:moveTo>
                    <a:cubicBezTo>
                      <a:pt x="12741" y="12427"/>
                      <a:pt x="12741" y="12427"/>
                      <a:pt x="12741" y="12427"/>
                    </a:cubicBezTo>
                    <a:cubicBezTo>
                      <a:pt x="14035" y="13759"/>
                      <a:pt x="14035" y="13759"/>
                      <a:pt x="14035" y="13759"/>
                    </a:cubicBezTo>
                    <a:cubicBezTo>
                      <a:pt x="14035" y="13759"/>
                      <a:pt x="14035" y="13907"/>
                      <a:pt x="14035" y="13907"/>
                    </a:cubicBezTo>
                    <a:cubicBezTo>
                      <a:pt x="14035" y="14055"/>
                      <a:pt x="13935" y="14055"/>
                      <a:pt x="13836" y="14055"/>
                    </a:cubicBezTo>
                    <a:cubicBezTo>
                      <a:pt x="12641" y="12723"/>
                      <a:pt x="12641" y="12723"/>
                      <a:pt x="12641" y="12723"/>
                    </a:cubicBezTo>
                    <a:cubicBezTo>
                      <a:pt x="12542" y="12723"/>
                      <a:pt x="12542" y="12575"/>
                      <a:pt x="12542" y="12575"/>
                    </a:cubicBezTo>
                    <a:cubicBezTo>
                      <a:pt x="12641" y="12427"/>
                      <a:pt x="12641" y="12427"/>
                      <a:pt x="12641" y="12427"/>
                    </a:cubicBezTo>
                    <a:close/>
                    <a:moveTo>
                      <a:pt x="15229" y="14942"/>
                    </a:moveTo>
                    <a:cubicBezTo>
                      <a:pt x="15229" y="14942"/>
                      <a:pt x="15229" y="14942"/>
                      <a:pt x="15229" y="14942"/>
                    </a:cubicBezTo>
                    <a:cubicBezTo>
                      <a:pt x="16524" y="16126"/>
                      <a:pt x="16524" y="16126"/>
                      <a:pt x="16524" y="16126"/>
                    </a:cubicBezTo>
                    <a:cubicBezTo>
                      <a:pt x="16623" y="16274"/>
                      <a:pt x="16623" y="16422"/>
                      <a:pt x="16524" y="16422"/>
                    </a:cubicBezTo>
                    <a:cubicBezTo>
                      <a:pt x="16524" y="16570"/>
                      <a:pt x="16424" y="16570"/>
                      <a:pt x="16424" y="16570"/>
                    </a:cubicBezTo>
                    <a:cubicBezTo>
                      <a:pt x="15130" y="15238"/>
                      <a:pt x="15130" y="15238"/>
                      <a:pt x="15130" y="15238"/>
                    </a:cubicBezTo>
                    <a:cubicBezTo>
                      <a:pt x="15030" y="15238"/>
                      <a:pt x="15030" y="15090"/>
                      <a:pt x="15130" y="14942"/>
                    </a:cubicBezTo>
                    <a:cubicBezTo>
                      <a:pt x="15130" y="14942"/>
                      <a:pt x="15130" y="14942"/>
                      <a:pt x="15229" y="14942"/>
                    </a:cubicBezTo>
                    <a:close/>
                    <a:moveTo>
                      <a:pt x="17718" y="17458"/>
                    </a:moveTo>
                    <a:cubicBezTo>
                      <a:pt x="17718" y="17458"/>
                      <a:pt x="17718" y="17458"/>
                      <a:pt x="17818" y="17458"/>
                    </a:cubicBezTo>
                    <a:cubicBezTo>
                      <a:pt x="19012" y="18641"/>
                      <a:pt x="19012" y="18641"/>
                      <a:pt x="19012" y="18641"/>
                    </a:cubicBezTo>
                    <a:cubicBezTo>
                      <a:pt x="19112" y="18789"/>
                      <a:pt x="19112" y="18789"/>
                      <a:pt x="19112" y="18937"/>
                    </a:cubicBezTo>
                    <a:cubicBezTo>
                      <a:pt x="19012" y="19085"/>
                      <a:pt x="19012" y="19085"/>
                      <a:pt x="18912" y="18937"/>
                    </a:cubicBezTo>
                    <a:cubicBezTo>
                      <a:pt x="17618" y="17753"/>
                      <a:pt x="17618" y="17753"/>
                      <a:pt x="17618" y="17753"/>
                    </a:cubicBezTo>
                    <a:cubicBezTo>
                      <a:pt x="17618" y="17753"/>
                      <a:pt x="17618" y="17605"/>
                      <a:pt x="17618" y="17458"/>
                    </a:cubicBezTo>
                    <a:cubicBezTo>
                      <a:pt x="17618" y="17458"/>
                      <a:pt x="17718" y="17458"/>
                      <a:pt x="17718" y="17458"/>
                    </a:cubicBezTo>
                    <a:close/>
                    <a:moveTo>
                      <a:pt x="20206" y="19973"/>
                    </a:moveTo>
                    <a:cubicBezTo>
                      <a:pt x="20206" y="19973"/>
                      <a:pt x="20306" y="19973"/>
                      <a:pt x="20306" y="19973"/>
                    </a:cubicBezTo>
                    <a:cubicBezTo>
                      <a:pt x="21600" y="21156"/>
                      <a:pt x="21600" y="21156"/>
                      <a:pt x="21600" y="21156"/>
                    </a:cubicBezTo>
                    <a:cubicBezTo>
                      <a:pt x="21600" y="21304"/>
                      <a:pt x="21600" y="21304"/>
                      <a:pt x="21600" y="21452"/>
                    </a:cubicBezTo>
                    <a:cubicBezTo>
                      <a:pt x="21600" y="21452"/>
                      <a:pt x="21500" y="21600"/>
                      <a:pt x="21401" y="21452"/>
                    </a:cubicBezTo>
                    <a:cubicBezTo>
                      <a:pt x="20206" y="20268"/>
                      <a:pt x="20206" y="20268"/>
                      <a:pt x="20206" y="20268"/>
                    </a:cubicBezTo>
                    <a:cubicBezTo>
                      <a:pt x="20107" y="20121"/>
                      <a:pt x="20107" y="20121"/>
                      <a:pt x="20107" y="19973"/>
                    </a:cubicBezTo>
                    <a:cubicBezTo>
                      <a:pt x="20107" y="19973"/>
                      <a:pt x="20206" y="19973"/>
                      <a:pt x="20206" y="1997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66" name="Shape 2066"/>
              <p:cNvSpPr/>
              <p:nvPr/>
            </p:nvSpPr>
            <p:spPr>
              <a:xfrm>
                <a:off x="38145" y="4454859"/>
                <a:ext cx="2836398" cy="34848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246" y="21600"/>
                    </a:moveTo>
                    <a:cubicBezTo>
                      <a:pt x="19354" y="21600"/>
                      <a:pt x="19354" y="21600"/>
                      <a:pt x="19354" y="21600"/>
                    </a:cubicBezTo>
                    <a:cubicBezTo>
                      <a:pt x="20579" y="21600"/>
                      <a:pt x="21600" y="20769"/>
                      <a:pt x="21600" y="19772"/>
                    </a:cubicBezTo>
                    <a:cubicBezTo>
                      <a:pt x="21600" y="5849"/>
                      <a:pt x="21600" y="5849"/>
                      <a:pt x="21600" y="5849"/>
                    </a:cubicBezTo>
                    <a:cubicBezTo>
                      <a:pt x="18211" y="4021"/>
                      <a:pt x="18211" y="4021"/>
                      <a:pt x="18211" y="4021"/>
                    </a:cubicBezTo>
                    <a:cubicBezTo>
                      <a:pt x="10780" y="0"/>
                      <a:pt x="10780" y="0"/>
                      <a:pt x="10780" y="0"/>
                    </a:cubicBezTo>
                    <a:cubicBezTo>
                      <a:pt x="3389" y="4021"/>
                      <a:pt x="3389" y="4021"/>
                      <a:pt x="3389" y="4021"/>
                    </a:cubicBezTo>
                    <a:cubicBezTo>
                      <a:pt x="0" y="5849"/>
                      <a:pt x="0" y="5849"/>
                      <a:pt x="0" y="5849"/>
                    </a:cubicBezTo>
                    <a:cubicBezTo>
                      <a:pt x="0" y="19772"/>
                      <a:pt x="0" y="19772"/>
                      <a:pt x="0" y="19772"/>
                    </a:cubicBezTo>
                    <a:cubicBezTo>
                      <a:pt x="0" y="20769"/>
                      <a:pt x="1021" y="21600"/>
                      <a:pt x="2246" y="21600"/>
                    </a:cubicBezTo>
                    <a:close/>
                  </a:path>
                </a:pathLst>
              </a:custGeom>
              <a:solidFill>
                <a:srgbClr val="ADADA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67" name="Shape 2067"/>
              <p:cNvSpPr/>
              <p:nvPr/>
            </p:nvSpPr>
            <p:spPr>
              <a:xfrm>
                <a:off x="2766917" y="5403050"/>
                <a:ext cx="47683" cy="762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0" h="21600" extrusionOk="0">
                    <a:moveTo>
                      <a:pt x="4200" y="0"/>
                    </a:moveTo>
                    <a:cubicBezTo>
                      <a:pt x="4200" y="0"/>
                      <a:pt x="4200" y="0"/>
                      <a:pt x="4200" y="1543"/>
                    </a:cubicBezTo>
                    <a:cubicBezTo>
                      <a:pt x="18600" y="7714"/>
                      <a:pt x="18600" y="7714"/>
                      <a:pt x="18600" y="7714"/>
                    </a:cubicBezTo>
                    <a:cubicBezTo>
                      <a:pt x="21000" y="7714"/>
                      <a:pt x="21000" y="7714"/>
                      <a:pt x="21000" y="9257"/>
                    </a:cubicBezTo>
                    <a:cubicBezTo>
                      <a:pt x="21000" y="20057"/>
                      <a:pt x="21000" y="20057"/>
                      <a:pt x="21000" y="20057"/>
                    </a:cubicBezTo>
                    <a:cubicBezTo>
                      <a:pt x="21000" y="21600"/>
                      <a:pt x="18600" y="21600"/>
                      <a:pt x="18600" y="21600"/>
                    </a:cubicBezTo>
                    <a:cubicBezTo>
                      <a:pt x="16200" y="21600"/>
                      <a:pt x="13800" y="21600"/>
                      <a:pt x="13800" y="20057"/>
                    </a:cubicBezTo>
                    <a:cubicBezTo>
                      <a:pt x="13800" y="9257"/>
                      <a:pt x="13800" y="9257"/>
                      <a:pt x="13800" y="9257"/>
                    </a:cubicBezTo>
                    <a:cubicBezTo>
                      <a:pt x="1800" y="4629"/>
                      <a:pt x="1800" y="4629"/>
                      <a:pt x="1800" y="4629"/>
                    </a:cubicBezTo>
                    <a:cubicBezTo>
                      <a:pt x="-600" y="3086"/>
                      <a:pt x="-600" y="1543"/>
                      <a:pt x="1800" y="1543"/>
                    </a:cubicBezTo>
                    <a:cubicBezTo>
                      <a:pt x="1800" y="1543"/>
                      <a:pt x="1800" y="0"/>
                      <a:pt x="42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68" name="Shape 2068"/>
              <p:cNvSpPr/>
              <p:nvPr/>
            </p:nvSpPr>
            <p:spPr>
              <a:xfrm>
                <a:off x="95364" y="5544733"/>
                <a:ext cx="2719236" cy="23377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57" y="0"/>
                    </a:moveTo>
                    <a:cubicBezTo>
                      <a:pt x="21557" y="0"/>
                      <a:pt x="21600" y="50"/>
                      <a:pt x="21600" y="99"/>
                    </a:cubicBezTo>
                    <a:cubicBezTo>
                      <a:pt x="21600" y="793"/>
                      <a:pt x="21600" y="793"/>
                      <a:pt x="21600" y="793"/>
                    </a:cubicBezTo>
                    <a:cubicBezTo>
                      <a:pt x="21600" y="842"/>
                      <a:pt x="21557" y="892"/>
                      <a:pt x="21557" y="892"/>
                    </a:cubicBezTo>
                    <a:cubicBezTo>
                      <a:pt x="21515" y="892"/>
                      <a:pt x="21472" y="842"/>
                      <a:pt x="21472" y="793"/>
                    </a:cubicBezTo>
                    <a:cubicBezTo>
                      <a:pt x="21472" y="99"/>
                      <a:pt x="21472" y="99"/>
                      <a:pt x="21472" y="99"/>
                    </a:cubicBezTo>
                    <a:cubicBezTo>
                      <a:pt x="21472" y="50"/>
                      <a:pt x="21515" y="0"/>
                      <a:pt x="21557" y="0"/>
                    </a:cubicBezTo>
                    <a:close/>
                    <a:moveTo>
                      <a:pt x="43" y="50"/>
                    </a:moveTo>
                    <a:cubicBezTo>
                      <a:pt x="85" y="50"/>
                      <a:pt x="85" y="50"/>
                      <a:pt x="85" y="99"/>
                    </a:cubicBezTo>
                    <a:cubicBezTo>
                      <a:pt x="85" y="793"/>
                      <a:pt x="85" y="793"/>
                      <a:pt x="85" y="793"/>
                    </a:cubicBezTo>
                    <a:cubicBezTo>
                      <a:pt x="85" y="842"/>
                      <a:pt x="85" y="892"/>
                      <a:pt x="43" y="892"/>
                    </a:cubicBezTo>
                    <a:cubicBezTo>
                      <a:pt x="0" y="892"/>
                      <a:pt x="0" y="842"/>
                      <a:pt x="0" y="793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50"/>
                      <a:pt x="0" y="50"/>
                      <a:pt x="43" y="50"/>
                    </a:cubicBezTo>
                    <a:close/>
                    <a:moveTo>
                      <a:pt x="21557" y="1486"/>
                    </a:moveTo>
                    <a:cubicBezTo>
                      <a:pt x="21557" y="1486"/>
                      <a:pt x="21600" y="1486"/>
                      <a:pt x="21600" y="1536"/>
                    </a:cubicBezTo>
                    <a:cubicBezTo>
                      <a:pt x="21600" y="2279"/>
                      <a:pt x="21600" y="2279"/>
                      <a:pt x="21600" y="2279"/>
                    </a:cubicBezTo>
                    <a:cubicBezTo>
                      <a:pt x="21600" y="2279"/>
                      <a:pt x="21557" y="2328"/>
                      <a:pt x="21557" y="2328"/>
                    </a:cubicBezTo>
                    <a:cubicBezTo>
                      <a:pt x="21515" y="2328"/>
                      <a:pt x="21472" y="2279"/>
                      <a:pt x="21472" y="2279"/>
                    </a:cubicBezTo>
                    <a:cubicBezTo>
                      <a:pt x="21472" y="1536"/>
                      <a:pt x="21472" y="1536"/>
                      <a:pt x="21472" y="1536"/>
                    </a:cubicBezTo>
                    <a:cubicBezTo>
                      <a:pt x="21472" y="1486"/>
                      <a:pt x="21515" y="1486"/>
                      <a:pt x="21557" y="1486"/>
                    </a:cubicBezTo>
                    <a:close/>
                    <a:moveTo>
                      <a:pt x="43" y="1486"/>
                    </a:moveTo>
                    <a:cubicBezTo>
                      <a:pt x="85" y="1486"/>
                      <a:pt x="85" y="1486"/>
                      <a:pt x="85" y="1536"/>
                    </a:cubicBezTo>
                    <a:cubicBezTo>
                      <a:pt x="85" y="2279"/>
                      <a:pt x="85" y="2279"/>
                      <a:pt x="85" y="2279"/>
                    </a:cubicBezTo>
                    <a:cubicBezTo>
                      <a:pt x="85" y="2279"/>
                      <a:pt x="85" y="2328"/>
                      <a:pt x="43" y="2328"/>
                    </a:cubicBezTo>
                    <a:cubicBezTo>
                      <a:pt x="0" y="2328"/>
                      <a:pt x="0" y="2279"/>
                      <a:pt x="0" y="2279"/>
                    </a:cubicBezTo>
                    <a:cubicBezTo>
                      <a:pt x="0" y="1536"/>
                      <a:pt x="0" y="1536"/>
                      <a:pt x="0" y="1536"/>
                    </a:cubicBezTo>
                    <a:cubicBezTo>
                      <a:pt x="0" y="1486"/>
                      <a:pt x="0" y="1486"/>
                      <a:pt x="43" y="1486"/>
                    </a:cubicBezTo>
                    <a:close/>
                    <a:moveTo>
                      <a:pt x="21557" y="2923"/>
                    </a:moveTo>
                    <a:cubicBezTo>
                      <a:pt x="21557" y="2923"/>
                      <a:pt x="21600" y="2972"/>
                      <a:pt x="21600" y="2972"/>
                    </a:cubicBezTo>
                    <a:cubicBezTo>
                      <a:pt x="21600" y="3716"/>
                      <a:pt x="21600" y="3716"/>
                      <a:pt x="21600" y="3716"/>
                    </a:cubicBezTo>
                    <a:cubicBezTo>
                      <a:pt x="21600" y="3765"/>
                      <a:pt x="21557" y="3765"/>
                      <a:pt x="21557" y="3765"/>
                    </a:cubicBezTo>
                    <a:cubicBezTo>
                      <a:pt x="21515" y="3765"/>
                      <a:pt x="21472" y="3765"/>
                      <a:pt x="21472" y="3716"/>
                    </a:cubicBezTo>
                    <a:cubicBezTo>
                      <a:pt x="21472" y="2972"/>
                      <a:pt x="21472" y="2972"/>
                      <a:pt x="21472" y="2972"/>
                    </a:cubicBezTo>
                    <a:cubicBezTo>
                      <a:pt x="21472" y="2972"/>
                      <a:pt x="21515" y="2923"/>
                      <a:pt x="21557" y="2923"/>
                    </a:cubicBezTo>
                    <a:close/>
                    <a:moveTo>
                      <a:pt x="43" y="2923"/>
                    </a:moveTo>
                    <a:cubicBezTo>
                      <a:pt x="85" y="2923"/>
                      <a:pt x="85" y="2972"/>
                      <a:pt x="85" y="2972"/>
                    </a:cubicBezTo>
                    <a:cubicBezTo>
                      <a:pt x="85" y="3716"/>
                      <a:pt x="85" y="3716"/>
                      <a:pt x="85" y="3716"/>
                    </a:cubicBezTo>
                    <a:cubicBezTo>
                      <a:pt x="85" y="3765"/>
                      <a:pt x="85" y="3765"/>
                      <a:pt x="43" y="3765"/>
                    </a:cubicBezTo>
                    <a:cubicBezTo>
                      <a:pt x="0" y="3765"/>
                      <a:pt x="0" y="3765"/>
                      <a:pt x="0" y="3716"/>
                    </a:cubicBezTo>
                    <a:cubicBezTo>
                      <a:pt x="0" y="2972"/>
                      <a:pt x="0" y="2972"/>
                      <a:pt x="0" y="2972"/>
                    </a:cubicBezTo>
                    <a:cubicBezTo>
                      <a:pt x="0" y="2972"/>
                      <a:pt x="0" y="2923"/>
                      <a:pt x="43" y="2923"/>
                    </a:cubicBezTo>
                    <a:close/>
                    <a:moveTo>
                      <a:pt x="21557" y="4360"/>
                    </a:moveTo>
                    <a:cubicBezTo>
                      <a:pt x="21557" y="4360"/>
                      <a:pt x="21600" y="4409"/>
                      <a:pt x="21600" y="4459"/>
                    </a:cubicBezTo>
                    <a:cubicBezTo>
                      <a:pt x="21600" y="5152"/>
                      <a:pt x="21600" y="5152"/>
                      <a:pt x="21600" y="5152"/>
                    </a:cubicBezTo>
                    <a:cubicBezTo>
                      <a:pt x="21600" y="5202"/>
                      <a:pt x="21557" y="5251"/>
                      <a:pt x="21557" y="5251"/>
                    </a:cubicBezTo>
                    <a:cubicBezTo>
                      <a:pt x="21515" y="5251"/>
                      <a:pt x="21472" y="5202"/>
                      <a:pt x="21472" y="5152"/>
                    </a:cubicBezTo>
                    <a:cubicBezTo>
                      <a:pt x="21472" y="4459"/>
                      <a:pt x="21472" y="4459"/>
                      <a:pt x="21472" y="4459"/>
                    </a:cubicBezTo>
                    <a:cubicBezTo>
                      <a:pt x="21472" y="4409"/>
                      <a:pt x="21515" y="4360"/>
                      <a:pt x="21557" y="4360"/>
                    </a:cubicBezTo>
                    <a:close/>
                    <a:moveTo>
                      <a:pt x="43" y="4360"/>
                    </a:moveTo>
                    <a:cubicBezTo>
                      <a:pt x="85" y="4360"/>
                      <a:pt x="85" y="4409"/>
                      <a:pt x="85" y="4459"/>
                    </a:cubicBezTo>
                    <a:cubicBezTo>
                      <a:pt x="85" y="5152"/>
                      <a:pt x="85" y="5152"/>
                      <a:pt x="85" y="5152"/>
                    </a:cubicBezTo>
                    <a:cubicBezTo>
                      <a:pt x="85" y="5202"/>
                      <a:pt x="85" y="5251"/>
                      <a:pt x="43" y="5251"/>
                    </a:cubicBezTo>
                    <a:cubicBezTo>
                      <a:pt x="0" y="5251"/>
                      <a:pt x="0" y="5202"/>
                      <a:pt x="0" y="5152"/>
                    </a:cubicBezTo>
                    <a:cubicBezTo>
                      <a:pt x="0" y="4459"/>
                      <a:pt x="0" y="4459"/>
                      <a:pt x="0" y="4459"/>
                    </a:cubicBezTo>
                    <a:cubicBezTo>
                      <a:pt x="0" y="4409"/>
                      <a:pt x="0" y="4360"/>
                      <a:pt x="43" y="4360"/>
                    </a:cubicBezTo>
                    <a:close/>
                    <a:moveTo>
                      <a:pt x="21557" y="5846"/>
                    </a:moveTo>
                    <a:cubicBezTo>
                      <a:pt x="21557" y="5846"/>
                      <a:pt x="21600" y="5846"/>
                      <a:pt x="21600" y="5895"/>
                    </a:cubicBezTo>
                    <a:cubicBezTo>
                      <a:pt x="21600" y="6639"/>
                      <a:pt x="21600" y="6639"/>
                      <a:pt x="21600" y="6639"/>
                    </a:cubicBezTo>
                    <a:cubicBezTo>
                      <a:pt x="21600" y="6639"/>
                      <a:pt x="21557" y="6688"/>
                      <a:pt x="21557" y="6688"/>
                    </a:cubicBezTo>
                    <a:cubicBezTo>
                      <a:pt x="21515" y="6688"/>
                      <a:pt x="21472" y="6639"/>
                      <a:pt x="21472" y="6639"/>
                    </a:cubicBezTo>
                    <a:cubicBezTo>
                      <a:pt x="21472" y="5895"/>
                      <a:pt x="21472" y="5895"/>
                      <a:pt x="21472" y="5895"/>
                    </a:cubicBezTo>
                    <a:cubicBezTo>
                      <a:pt x="21472" y="5846"/>
                      <a:pt x="21515" y="5846"/>
                      <a:pt x="21557" y="5846"/>
                    </a:cubicBezTo>
                    <a:close/>
                    <a:moveTo>
                      <a:pt x="43" y="5846"/>
                    </a:moveTo>
                    <a:cubicBezTo>
                      <a:pt x="85" y="5846"/>
                      <a:pt x="85" y="5846"/>
                      <a:pt x="85" y="5895"/>
                    </a:cubicBezTo>
                    <a:cubicBezTo>
                      <a:pt x="85" y="6639"/>
                      <a:pt x="85" y="6639"/>
                      <a:pt x="85" y="6639"/>
                    </a:cubicBezTo>
                    <a:cubicBezTo>
                      <a:pt x="85" y="6639"/>
                      <a:pt x="85" y="6688"/>
                      <a:pt x="43" y="6688"/>
                    </a:cubicBezTo>
                    <a:cubicBezTo>
                      <a:pt x="0" y="6688"/>
                      <a:pt x="0" y="6639"/>
                      <a:pt x="0" y="6639"/>
                    </a:cubicBezTo>
                    <a:cubicBezTo>
                      <a:pt x="0" y="5895"/>
                      <a:pt x="0" y="5895"/>
                      <a:pt x="0" y="5895"/>
                    </a:cubicBezTo>
                    <a:cubicBezTo>
                      <a:pt x="0" y="5846"/>
                      <a:pt x="0" y="5846"/>
                      <a:pt x="43" y="5846"/>
                    </a:cubicBezTo>
                    <a:close/>
                    <a:moveTo>
                      <a:pt x="21557" y="7283"/>
                    </a:moveTo>
                    <a:cubicBezTo>
                      <a:pt x="21557" y="7283"/>
                      <a:pt x="21600" y="7332"/>
                      <a:pt x="21600" y="7332"/>
                    </a:cubicBezTo>
                    <a:cubicBezTo>
                      <a:pt x="21600" y="8075"/>
                      <a:pt x="21600" y="8075"/>
                      <a:pt x="21600" y="8075"/>
                    </a:cubicBezTo>
                    <a:cubicBezTo>
                      <a:pt x="21600" y="8125"/>
                      <a:pt x="21557" y="8125"/>
                      <a:pt x="21557" y="8125"/>
                    </a:cubicBezTo>
                    <a:cubicBezTo>
                      <a:pt x="21515" y="8125"/>
                      <a:pt x="21472" y="8125"/>
                      <a:pt x="21472" y="8075"/>
                    </a:cubicBezTo>
                    <a:cubicBezTo>
                      <a:pt x="21472" y="7332"/>
                      <a:pt x="21472" y="7332"/>
                      <a:pt x="21472" y="7332"/>
                    </a:cubicBezTo>
                    <a:cubicBezTo>
                      <a:pt x="21472" y="7332"/>
                      <a:pt x="21515" y="7283"/>
                      <a:pt x="21557" y="7283"/>
                    </a:cubicBezTo>
                    <a:close/>
                    <a:moveTo>
                      <a:pt x="43" y="7283"/>
                    </a:moveTo>
                    <a:cubicBezTo>
                      <a:pt x="85" y="7283"/>
                      <a:pt x="85" y="7332"/>
                      <a:pt x="85" y="7332"/>
                    </a:cubicBezTo>
                    <a:cubicBezTo>
                      <a:pt x="85" y="8075"/>
                      <a:pt x="85" y="8075"/>
                      <a:pt x="85" y="8075"/>
                    </a:cubicBezTo>
                    <a:cubicBezTo>
                      <a:pt x="85" y="8125"/>
                      <a:pt x="85" y="8125"/>
                      <a:pt x="43" y="8125"/>
                    </a:cubicBezTo>
                    <a:cubicBezTo>
                      <a:pt x="0" y="8125"/>
                      <a:pt x="0" y="8125"/>
                      <a:pt x="0" y="8075"/>
                    </a:cubicBezTo>
                    <a:cubicBezTo>
                      <a:pt x="0" y="7332"/>
                      <a:pt x="0" y="7332"/>
                      <a:pt x="0" y="7332"/>
                    </a:cubicBezTo>
                    <a:cubicBezTo>
                      <a:pt x="0" y="7332"/>
                      <a:pt x="0" y="7283"/>
                      <a:pt x="43" y="7283"/>
                    </a:cubicBezTo>
                    <a:close/>
                    <a:moveTo>
                      <a:pt x="21557" y="8719"/>
                    </a:moveTo>
                    <a:cubicBezTo>
                      <a:pt x="21557" y="8719"/>
                      <a:pt x="21600" y="8769"/>
                      <a:pt x="21600" y="8818"/>
                    </a:cubicBezTo>
                    <a:cubicBezTo>
                      <a:pt x="21600" y="9512"/>
                      <a:pt x="21600" y="9512"/>
                      <a:pt x="21600" y="9512"/>
                    </a:cubicBezTo>
                    <a:cubicBezTo>
                      <a:pt x="21600" y="9561"/>
                      <a:pt x="21557" y="9561"/>
                      <a:pt x="21557" y="9561"/>
                    </a:cubicBezTo>
                    <a:cubicBezTo>
                      <a:pt x="21515" y="9561"/>
                      <a:pt x="21472" y="9561"/>
                      <a:pt x="21472" y="9512"/>
                    </a:cubicBezTo>
                    <a:cubicBezTo>
                      <a:pt x="21472" y="8818"/>
                      <a:pt x="21472" y="8818"/>
                      <a:pt x="21472" y="8818"/>
                    </a:cubicBezTo>
                    <a:cubicBezTo>
                      <a:pt x="21472" y="8769"/>
                      <a:pt x="21515" y="8719"/>
                      <a:pt x="21557" y="8719"/>
                    </a:cubicBezTo>
                    <a:close/>
                    <a:moveTo>
                      <a:pt x="43" y="8719"/>
                    </a:moveTo>
                    <a:cubicBezTo>
                      <a:pt x="85" y="8719"/>
                      <a:pt x="85" y="8769"/>
                      <a:pt x="85" y="8818"/>
                    </a:cubicBezTo>
                    <a:cubicBezTo>
                      <a:pt x="85" y="9512"/>
                      <a:pt x="85" y="9512"/>
                      <a:pt x="85" y="9512"/>
                    </a:cubicBezTo>
                    <a:cubicBezTo>
                      <a:pt x="85" y="9561"/>
                      <a:pt x="85" y="9611"/>
                      <a:pt x="43" y="9611"/>
                    </a:cubicBezTo>
                    <a:cubicBezTo>
                      <a:pt x="0" y="9611"/>
                      <a:pt x="0" y="9561"/>
                      <a:pt x="0" y="9512"/>
                    </a:cubicBezTo>
                    <a:cubicBezTo>
                      <a:pt x="0" y="8818"/>
                      <a:pt x="0" y="8818"/>
                      <a:pt x="0" y="8818"/>
                    </a:cubicBezTo>
                    <a:cubicBezTo>
                      <a:pt x="0" y="8769"/>
                      <a:pt x="0" y="8719"/>
                      <a:pt x="43" y="8719"/>
                    </a:cubicBezTo>
                    <a:close/>
                    <a:moveTo>
                      <a:pt x="21557" y="10206"/>
                    </a:moveTo>
                    <a:cubicBezTo>
                      <a:pt x="21557" y="10206"/>
                      <a:pt x="21600" y="10206"/>
                      <a:pt x="21600" y="10255"/>
                    </a:cubicBezTo>
                    <a:cubicBezTo>
                      <a:pt x="21600" y="10998"/>
                      <a:pt x="21600" y="10998"/>
                      <a:pt x="21600" y="10998"/>
                    </a:cubicBezTo>
                    <a:cubicBezTo>
                      <a:pt x="21600" y="10998"/>
                      <a:pt x="21557" y="11048"/>
                      <a:pt x="21557" y="11048"/>
                    </a:cubicBezTo>
                    <a:cubicBezTo>
                      <a:pt x="21515" y="11048"/>
                      <a:pt x="21472" y="10998"/>
                      <a:pt x="21472" y="10998"/>
                    </a:cubicBezTo>
                    <a:cubicBezTo>
                      <a:pt x="21472" y="10255"/>
                      <a:pt x="21472" y="10255"/>
                      <a:pt x="21472" y="10255"/>
                    </a:cubicBezTo>
                    <a:cubicBezTo>
                      <a:pt x="21472" y="10206"/>
                      <a:pt x="21515" y="10206"/>
                      <a:pt x="21557" y="10206"/>
                    </a:cubicBezTo>
                    <a:close/>
                    <a:moveTo>
                      <a:pt x="43" y="10206"/>
                    </a:moveTo>
                    <a:cubicBezTo>
                      <a:pt x="85" y="10206"/>
                      <a:pt x="85" y="10206"/>
                      <a:pt x="85" y="10255"/>
                    </a:cubicBezTo>
                    <a:cubicBezTo>
                      <a:pt x="85" y="10998"/>
                      <a:pt x="85" y="10998"/>
                      <a:pt x="85" y="10998"/>
                    </a:cubicBezTo>
                    <a:cubicBezTo>
                      <a:pt x="85" y="10998"/>
                      <a:pt x="85" y="11048"/>
                      <a:pt x="43" y="11048"/>
                    </a:cubicBezTo>
                    <a:cubicBezTo>
                      <a:pt x="0" y="11048"/>
                      <a:pt x="0" y="10998"/>
                      <a:pt x="0" y="10998"/>
                    </a:cubicBezTo>
                    <a:cubicBezTo>
                      <a:pt x="0" y="10255"/>
                      <a:pt x="0" y="10255"/>
                      <a:pt x="0" y="10255"/>
                    </a:cubicBezTo>
                    <a:cubicBezTo>
                      <a:pt x="0" y="10206"/>
                      <a:pt x="0" y="10206"/>
                      <a:pt x="43" y="10206"/>
                    </a:cubicBezTo>
                    <a:close/>
                    <a:moveTo>
                      <a:pt x="21557" y="11642"/>
                    </a:moveTo>
                    <a:cubicBezTo>
                      <a:pt x="21557" y="11642"/>
                      <a:pt x="21600" y="11692"/>
                      <a:pt x="21600" y="11692"/>
                    </a:cubicBezTo>
                    <a:cubicBezTo>
                      <a:pt x="21600" y="12435"/>
                      <a:pt x="21600" y="12435"/>
                      <a:pt x="21600" y="12435"/>
                    </a:cubicBezTo>
                    <a:cubicBezTo>
                      <a:pt x="21600" y="12484"/>
                      <a:pt x="21557" y="12484"/>
                      <a:pt x="21557" y="12484"/>
                    </a:cubicBezTo>
                    <a:cubicBezTo>
                      <a:pt x="21515" y="12484"/>
                      <a:pt x="21472" y="12484"/>
                      <a:pt x="21472" y="12435"/>
                    </a:cubicBezTo>
                    <a:cubicBezTo>
                      <a:pt x="21472" y="11692"/>
                      <a:pt x="21472" y="11692"/>
                      <a:pt x="21472" y="11692"/>
                    </a:cubicBezTo>
                    <a:cubicBezTo>
                      <a:pt x="21472" y="11692"/>
                      <a:pt x="21515" y="11642"/>
                      <a:pt x="21557" y="11642"/>
                    </a:cubicBezTo>
                    <a:close/>
                    <a:moveTo>
                      <a:pt x="43" y="11642"/>
                    </a:moveTo>
                    <a:cubicBezTo>
                      <a:pt x="85" y="11642"/>
                      <a:pt x="85" y="11692"/>
                      <a:pt x="85" y="11692"/>
                    </a:cubicBezTo>
                    <a:cubicBezTo>
                      <a:pt x="85" y="12435"/>
                      <a:pt x="85" y="12435"/>
                      <a:pt x="85" y="12435"/>
                    </a:cubicBezTo>
                    <a:cubicBezTo>
                      <a:pt x="85" y="12484"/>
                      <a:pt x="85" y="12484"/>
                      <a:pt x="43" y="12484"/>
                    </a:cubicBezTo>
                    <a:cubicBezTo>
                      <a:pt x="0" y="12484"/>
                      <a:pt x="0" y="12484"/>
                      <a:pt x="0" y="12435"/>
                    </a:cubicBezTo>
                    <a:cubicBezTo>
                      <a:pt x="0" y="11692"/>
                      <a:pt x="0" y="11692"/>
                      <a:pt x="0" y="11692"/>
                    </a:cubicBezTo>
                    <a:cubicBezTo>
                      <a:pt x="0" y="11692"/>
                      <a:pt x="0" y="11642"/>
                      <a:pt x="43" y="11642"/>
                    </a:cubicBezTo>
                    <a:close/>
                    <a:moveTo>
                      <a:pt x="21557" y="13079"/>
                    </a:moveTo>
                    <a:cubicBezTo>
                      <a:pt x="21557" y="13079"/>
                      <a:pt x="21600" y="13128"/>
                      <a:pt x="21600" y="13178"/>
                    </a:cubicBezTo>
                    <a:cubicBezTo>
                      <a:pt x="21600" y="13872"/>
                      <a:pt x="21600" y="13872"/>
                      <a:pt x="21600" y="13872"/>
                    </a:cubicBezTo>
                    <a:cubicBezTo>
                      <a:pt x="21600" y="13921"/>
                      <a:pt x="21557" y="13921"/>
                      <a:pt x="21557" y="13921"/>
                    </a:cubicBezTo>
                    <a:cubicBezTo>
                      <a:pt x="21515" y="13921"/>
                      <a:pt x="21472" y="13921"/>
                      <a:pt x="21472" y="13872"/>
                    </a:cubicBezTo>
                    <a:cubicBezTo>
                      <a:pt x="21472" y="13178"/>
                      <a:pt x="21472" y="13178"/>
                      <a:pt x="21472" y="13178"/>
                    </a:cubicBezTo>
                    <a:cubicBezTo>
                      <a:pt x="21472" y="13128"/>
                      <a:pt x="21515" y="13079"/>
                      <a:pt x="21557" y="13079"/>
                    </a:cubicBezTo>
                    <a:close/>
                    <a:moveTo>
                      <a:pt x="43" y="13079"/>
                    </a:moveTo>
                    <a:cubicBezTo>
                      <a:pt x="85" y="13079"/>
                      <a:pt x="85" y="13128"/>
                      <a:pt x="85" y="13178"/>
                    </a:cubicBezTo>
                    <a:cubicBezTo>
                      <a:pt x="85" y="13872"/>
                      <a:pt x="85" y="13872"/>
                      <a:pt x="85" y="13872"/>
                    </a:cubicBezTo>
                    <a:cubicBezTo>
                      <a:pt x="85" y="13921"/>
                      <a:pt x="85" y="13971"/>
                      <a:pt x="43" y="13971"/>
                    </a:cubicBezTo>
                    <a:cubicBezTo>
                      <a:pt x="0" y="13971"/>
                      <a:pt x="0" y="13921"/>
                      <a:pt x="0" y="13872"/>
                    </a:cubicBezTo>
                    <a:cubicBezTo>
                      <a:pt x="0" y="13178"/>
                      <a:pt x="0" y="13178"/>
                      <a:pt x="0" y="13178"/>
                    </a:cubicBezTo>
                    <a:cubicBezTo>
                      <a:pt x="0" y="13128"/>
                      <a:pt x="0" y="13079"/>
                      <a:pt x="43" y="13079"/>
                    </a:cubicBezTo>
                    <a:close/>
                    <a:moveTo>
                      <a:pt x="21557" y="14565"/>
                    </a:moveTo>
                    <a:cubicBezTo>
                      <a:pt x="21557" y="14565"/>
                      <a:pt x="21600" y="14565"/>
                      <a:pt x="21600" y="14615"/>
                    </a:cubicBezTo>
                    <a:cubicBezTo>
                      <a:pt x="21600" y="15358"/>
                      <a:pt x="21600" y="15358"/>
                      <a:pt x="21600" y="15358"/>
                    </a:cubicBezTo>
                    <a:cubicBezTo>
                      <a:pt x="21600" y="15358"/>
                      <a:pt x="21557" y="15407"/>
                      <a:pt x="21557" y="15407"/>
                    </a:cubicBezTo>
                    <a:cubicBezTo>
                      <a:pt x="21515" y="15407"/>
                      <a:pt x="21472" y="15358"/>
                      <a:pt x="21472" y="15358"/>
                    </a:cubicBezTo>
                    <a:cubicBezTo>
                      <a:pt x="21472" y="14615"/>
                      <a:pt x="21472" y="14615"/>
                      <a:pt x="21472" y="14615"/>
                    </a:cubicBezTo>
                    <a:cubicBezTo>
                      <a:pt x="21472" y="14565"/>
                      <a:pt x="21515" y="14565"/>
                      <a:pt x="21557" y="14565"/>
                    </a:cubicBezTo>
                    <a:close/>
                    <a:moveTo>
                      <a:pt x="43" y="14565"/>
                    </a:moveTo>
                    <a:cubicBezTo>
                      <a:pt x="85" y="14565"/>
                      <a:pt x="85" y="14565"/>
                      <a:pt x="85" y="14615"/>
                    </a:cubicBezTo>
                    <a:cubicBezTo>
                      <a:pt x="85" y="15358"/>
                      <a:pt x="85" y="15358"/>
                      <a:pt x="85" y="15358"/>
                    </a:cubicBezTo>
                    <a:cubicBezTo>
                      <a:pt x="85" y="15358"/>
                      <a:pt x="85" y="15407"/>
                      <a:pt x="43" y="15407"/>
                    </a:cubicBezTo>
                    <a:cubicBezTo>
                      <a:pt x="0" y="15407"/>
                      <a:pt x="0" y="15358"/>
                      <a:pt x="0" y="15358"/>
                    </a:cubicBezTo>
                    <a:cubicBezTo>
                      <a:pt x="0" y="14615"/>
                      <a:pt x="0" y="14615"/>
                      <a:pt x="0" y="14615"/>
                    </a:cubicBezTo>
                    <a:cubicBezTo>
                      <a:pt x="0" y="14565"/>
                      <a:pt x="0" y="14565"/>
                      <a:pt x="43" y="14565"/>
                    </a:cubicBezTo>
                    <a:close/>
                    <a:moveTo>
                      <a:pt x="21557" y="16002"/>
                    </a:moveTo>
                    <a:cubicBezTo>
                      <a:pt x="21557" y="16002"/>
                      <a:pt x="21600" y="16002"/>
                      <a:pt x="21600" y="16051"/>
                    </a:cubicBezTo>
                    <a:cubicBezTo>
                      <a:pt x="21600" y="16794"/>
                      <a:pt x="21600" y="16794"/>
                      <a:pt x="21600" y="16794"/>
                    </a:cubicBezTo>
                    <a:cubicBezTo>
                      <a:pt x="21600" y="16844"/>
                      <a:pt x="21557" y="16844"/>
                      <a:pt x="21557" y="16844"/>
                    </a:cubicBezTo>
                    <a:cubicBezTo>
                      <a:pt x="21515" y="16844"/>
                      <a:pt x="21472" y="16844"/>
                      <a:pt x="21472" y="16794"/>
                    </a:cubicBezTo>
                    <a:cubicBezTo>
                      <a:pt x="21472" y="16051"/>
                      <a:pt x="21472" y="16051"/>
                      <a:pt x="21472" y="16051"/>
                    </a:cubicBezTo>
                    <a:cubicBezTo>
                      <a:pt x="21472" y="16002"/>
                      <a:pt x="21515" y="16002"/>
                      <a:pt x="21557" y="16002"/>
                    </a:cubicBezTo>
                    <a:close/>
                    <a:moveTo>
                      <a:pt x="43" y="16002"/>
                    </a:moveTo>
                    <a:cubicBezTo>
                      <a:pt x="85" y="16002"/>
                      <a:pt x="85" y="16051"/>
                      <a:pt x="85" y="16051"/>
                    </a:cubicBezTo>
                    <a:cubicBezTo>
                      <a:pt x="85" y="16794"/>
                      <a:pt x="85" y="16794"/>
                      <a:pt x="85" y="16794"/>
                    </a:cubicBezTo>
                    <a:cubicBezTo>
                      <a:pt x="85" y="16844"/>
                      <a:pt x="85" y="16844"/>
                      <a:pt x="43" y="16844"/>
                    </a:cubicBezTo>
                    <a:cubicBezTo>
                      <a:pt x="0" y="16844"/>
                      <a:pt x="0" y="16844"/>
                      <a:pt x="0" y="16794"/>
                    </a:cubicBezTo>
                    <a:cubicBezTo>
                      <a:pt x="0" y="16051"/>
                      <a:pt x="0" y="16051"/>
                      <a:pt x="0" y="16051"/>
                    </a:cubicBezTo>
                    <a:cubicBezTo>
                      <a:pt x="0" y="16051"/>
                      <a:pt x="0" y="16002"/>
                      <a:pt x="43" y="16002"/>
                    </a:cubicBezTo>
                    <a:close/>
                    <a:moveTo>
                      <a:pt x="21557" y="17439"/>
                    </a:moveTo>
                    <a:cubicBezTo>
                      <a:pt x="21557" y="17439"/>
                      <a:pt x="21600" y="17488"/>
                      <a:pt x="21600" y="17488"/>
                    </a:cubicBezTo>
                    <a:cubicBezTo>
                      <a:pt x="21600" y="18231"/>
                      <a:pt x="21600" y="18231"/>
                      <a:pt x="21600" y="18231"/>
                    </a:cubicBezTo>
                    <a:cubicBezTo>
                      <a:pt x="21600" y="18281"/>
                      <a:pt x="21557" y="18281"/>
                      <a:pt x="21557" y="18281"/>
                    </a:cubicBezTo>
                    <a:cubicBezTo>
                      <a:pt x="21515" y="18281"/>
                      <a:pt x="21472" y="18281"/>
                      <a:pt x="21472" y="18231"/>
                    </a:cubicBezTo>
                    <a:cubicBezTo>
                      <a:pt x="21472" y="17488"/>
                      <a:pt x="21472" y="17488"/>
                      <a:pt x="21472" y="17488"/>
                    </a:cubicBezTo>
                    <a:cubicBezTo>
                      <a:pt x="21472" y="17488"/>
                      <a:pt x="21515" y="17439"/>
                      <a:pt x="21557" y="17439"/>
                    </a:cubicBezTo>
                    <a:close/>
                    <a:moveTo>
                      <a:pt x="43" y="17439"/>
                    </a:moveTo>
                    <a:cubicBezTo>
                      <a:pt x="85" y="17439"/>
                      <a:pt x="85" y="17488"/>
                      <a:pt x="85" y="17538"/>
                    </a:cubicBezTo>
                    <a:cubicBezTo>
                      <a:pt x="85" y="18231"/>
                      <a:pt x="85" y="18231"/>
                      <a:pt x="85" y="18231"/>
                    </a:cubicBezTo>
                    <a:cubicBezTo>
                      <a:pt x="85" y="18281"/>
                      <a:pt x="85" y="18281"/>
                      <a:pt x="43" y="18281"/>
                    </a:cubicBezTo>
                    <a:cubicBezTo>
                      <a:pt x="0" y="18281"/>
                      <a:pt x="0" y="18281"/>
                      <a:pt x="0" y="18231"/>
                    </a:cubicBezTo>
                    <a:cubicBezTo>
                      <a:pt x="0" y="17538"/>
                      <a:pt x="0" y="17538"/>
                      <a:pt x="0" y="17538"/>
                    </a:cubicBezTo>
                    <a:cubicBezTo>
                      <a:pt x="0" y="17488"/>
                      <a:pt x="0" y="17439"/>
                      <a:pt x="43" y="17439"/>
                    </a:cubicBezTo>
                    <a:close/>
                    <a:moveTo>
                      <a:pt x="21557" y="18925"/>
                    </a:moveTo>
                    <a:cubicBezTo>
                      <a:pt x="21557" y="18925"/>
                      <a:pt x="21600" y="18925"/>
                      <a:pt x="21600" y="18974"/>
                    </a:cubicBezTo>
                    <a:cubicBezTo>
                      <a:pt x="21600" y="19420"/>
                      <a:pt x="21600" y="19420"/>
                      <a:pt x="21600" y="19420"/>
                    </a:cubicBezTo>
                    <a:cubicBezTo>
                      <a:pt x="21600" y="19519"/>
                      <a:pt x="21600" y="19618"/>
                      <a:pt x="21600" y="19717"/>
                    </a:cubicBezTo>
                    <a:cubicBezTo>
                      <a:pt x="21557" y="19717"/>
                      <a:pt x="21557" y="19767"/>
                      <a:pt x="21515" y="19767"/>
                    </a:cubicBezTo>
                    <a:cubicBezTo>
                      <a:pt x="21472" y="19767"/>
                      <a:pt x="21472" y="19717"/>
                      <a:pt x="21472" y="19668"/>
                    </a:cubicBezTo>
                    <a:cubicBezTo>
                      <a:pt x="21472" y="19618"/>
                      <a:pt x="21472" y="19519"/>
                      <a:pt x="21472" y="19420"/>
                    </a:cubicBezTo>
                    <a:cubicBezTo>
                      <a:pt x="21472" y="18974"/>
                      <a:pt x="21472" y="18974"/>
                      <a:pt x="21472" y="18974"/>
                    </a:cubicBezTo>
                    <a:cubicBezTo>
                      <a:pt x="21472" y="18925"/>
                      <a:pt x="21515" y="18925"/>
                      <a:pt x="21557" y="18925"/>
                    </a:cubicBezTo>
                    <a:close/>
                    <a:moveTo>
                      <a:pt x="43" y="18925"/>
                    </a:moveTo>
                    <a:cubicBezTo>
                      <a:pt x="85" y="18925"/>
                      <a:pt x="85" y="18925"/>
                      <a:pt x="85" y="18974"/>
                    </a:cubicBezTo>
                    <a:cubicBezTo>
                      <a:pt x="85" y="19420"/>
                      <a:pt x="85" y="19420"/>
                      <a:pt x="85" y="19420"/>
                    </a:cubicBezTo>
                    <a:cubicBezTo>
                      <a:pt x="85" y="19519"/>
                      <a:pt x="85" y="19618"/>
                      <a:pt x="128" y="19668"/>
                    </a:cubicBezTo>
                    <a:cubicBezTo>
                      <a:pt x="128" y="19717"/>
                      <a:pt x="85" y="19767"/>
                      <a:pt x="85" y="19767"/>
                    </a:cubicBezTo>
                    <a:cubicBezTo>
                      <a:pt x="43" y="19767"/>
                      <a:pt x="0" y="19717"/>
                      <a:pt x="0" y="19717"/>
                    </a:cubicBezTo>
                    <a:cubicBezTo>
                      <a:pt x="0" y="19618"/>
                      <a:pt x="0" y="19519"/>
                      <a:pt x="0" y="19420"/>
                    </a:cubicBezTo>
                    <a:cubicBezTo>
                      <a:pt x="0" y="18974"/>
                      <a:pt x="0" y="18974"/>
                      <a:pt x="0" y="18974"/>
                    </a:cubicBezTo>
                    <a:cubicBezTo>
                      <a:pt x="0" y="18925"/>
                      <a:pt x="0" y="18925"/>
                      <a:pt x="43" y="18925"/>
                    </a:cubicBezTo>
                    <a:close/>
                    <a:moveTo>
                      <a:pt x="21344" y="20312"/>
                    </a:moveTo>
                    <a:cubicBezTo>
                      <a:pt x="21344" y="20312"/>
                      <a:pt x="21344" y="20312"/>
                      <a:pt x="21387" y="20312"/>
                    </a:cubicBezTo>
                    <a:cubicBezTo>
                      <a:pt x="21387" y="20361"/>
                      <a:pt x="21387" y="20361"/>
                      <a:pt x="21387" y="20411"/>
                    </a:cubicBezTo>
                    <a:cubicBezTo>
                      <a:pt x="21302" y="20609"/>
                      <a:pt x="21174" y="20807"/>
                      <a:pt x="21004" y="21006"/>
                    </a:cubicBezTo>
                    <a:cubicBezTo>
                      <a:pt x="21004" y="21006"/>
                      <a:pt x="20961" y="21006"/>
                      <a:pt x="20918" y="21006"/>
                    </a:cubicBezTo>
                    <a:cubicBezTo>
                      <a:pt x="20918" y="20956"/>
                      <a:pt x="20918" y="20956"/>
                      <a:pt x="20918" y="20906"/>
                    </a:cubicBezTo>
                    <a:cubicBezTo>
                      <a:pt x="21089" y="20758"/>
                      <a:pt x="21217" y="20560"/>
                      <a:pt x="21302" y="20361"/>
                    </a:cubicBezTo>
                    <a:cubicBezTo>
                      <a:pt x="21302" y="20312"/>
                      <a:pt x="21344" y="20312"/>
                      <a:pt x="21344" y="20312"/>
                    </a:cubicBezTo>
                    <a:close/>
                    <a:moveTo>
                      <a:pt x="256" y="20312"/>
                    </a:moveTo>
                    <a:cubicBezTo>
                      <a:pt x="256" y="20312"/>
                      <a:pt x="298" y="20312"/>
                      <a:pt x="298" y="20361"/>
                    </a:cubicBezTo>
                    <a:cubicBezTo>
                      <a:pt x="383" y="20560"/>
                      <a:pt x="511" y="20758"/>
                      <a:pt x="639" y="20906"/>
                    </a:cubicBezTo>
                    <a:cubicBezTo>
                      <a:pt x="682" y="20956"/>
                      <a:pt x="682" y="20956"/>
                      <a:pt x="639" y="21006"/>
                    </a:cubicBezTo>
                    <a:cubicBezTo>
                      <a:pt x="639" y="21006"/>
                      <a:pt x="596" y="21006"/>
                      <a:pt x="596" y="21006"/>
                    </a:cubicBezTo>
                    <a:cubicBezTo>
                      <a:pt x="426" y="20857"/>
                      <a:pt x="298" y="20659"/>
                      <a:pt x="213" y="20411"/>
                    </a:cubicBezTo>
                    <a:cubicBezTo>
                      <a:pt x="170" y="20361"/>
                      <a:pt x="213" y="20361"/>
                      <a:pt x="213" y="20312"/>
                    </a:cubicBezTo>
                    <a:cubicBezTo>
                      <a:pt x="213" y="20312"/>
                      <a:pt x="256" y="20312"/>
                      <a:pt x="256" y="20312"/>
                    </a:cubicBezTo>
                    <a:close/>
                    <a:moveTo>
                      <a:pt x="20450" y="21303"/>
                    </a:moveTo>
                    <a:cubicBezTo>
                      <a:pt x="20492" y="21303"/>
                      <a:pt x="20492" y="21303"/>
                      <a:pt x="20492" y="21352"/>
                    </a:cubicBezTo>
                    <a:cubicBezTo>
                      <a:pt x="20492" y="21352"/>
                      <a:pt x="20492" y="21402"/>
                      <a:pt x="20492" y="21402"/>
                    </a:cubicBezTo>
                    <a:cubicBezTo>
                      <a:pt x="20279" y="21501"/>
                      <a:pt x="20066" y="21600"/>
                      <a:pt x="19853" y="21600"/>
                    </a:cubicBezTo>
                    <a:cubicBezTo>
                      <a:pt x="19811" y="21600"/>
                      <a:pt x="19811" y="21550"/>
                      <a:pt x="19811" y="21550"/>
                    </a:cubicBezTo>
                    <a:cubicBezTo>
                      <a:pt x="19811" y="21501"/>
                      <a:pt x="19811" y="21501"/>
                      <a:pt x="19853" y="21451"/>
                    </a:cubicBezTo>
                    <a:cubicBezTo>
                      <a:pt x="20066" y="21451"/>
                      <a:pt x="20237" y="21402"/>
                      <a:pt x="20450" y="21303"/>
                    </a:cubicBezTo>
                    <a:cubicBezTo>
                      <a:pt x="20450" y="21303"/>
                      <a:pt x="20450" y="21303"/>
                      <a:pt x="20450" y="21303"/>
                    </a:cubicBezTo>
                    <a:close/>
                    <a:moveTo>
                      <a:pt x="1150" y="21303"/>
                    </a:moveTo>
                    <a:cubicBezTo>
                      <a:pt x="1150" y="21303"/>
                      <a:pt x="1150" y="21303"/>
                      <a:pt x="1150" y="21303"/>
                    </a:cubicBezTo>
                    <a:cubicBezTo>
                      <a:pt x="1363" y="21402"/>
                      <a:pt x="1534" y="21451"/>
                      <a:pt x="1747" y="21451"/>
                    </a:cubicBezTo>
                    <a:cubicBezTo>
                      <a:pt x="1789" y="21501"/>
                      <a:pt x="1789" y="21501"/>
                      <a:pt x="1789" y="21550"/>
                    </a:cubicBezTo>
                    <a:cubicBezTo>
                      <a:pt x="1789" y="21550"/>
                      <a:pt x="1747" y="21600"/>
                      <a:pt x="1747" y="21600"/>
                    </a:cubicBezTo>
                    <a:cubicBezTo>
                      <a:pt x="1534" y="21600"/>
                      <a:pt x="1321" y="21501"/>
                      <a:pt x="1108" y="21402"/>
                    </a:cubicBezTo>
                    <a:cubicBezTo>
                      <a:pt x="1108" y="21402"/>
                      <a:pt x="1065" y="21352"/>
                      <a:pt x="1108" y="21352"/>
                    </a:cubicBezTo>
                    <a:cubicBezTo>
                      <a:pt x="1108" y="21303"/>
                      <a:pt x="1108" y="21303"/>
                      <a:pt x="1150" y="21303"/>
                    </a:cubicBezTo>
                    <a:close/>
                    <a:moveTo>
                      <a:pt x="2386" y="21501"/>
                    </a:moveTo>
                    <a:cubicBezTo>
                      <a:pt x="2982" y="21501"/>
                      <a:pt x="2982" y="21501"/>
                      <a:pt x="2982" y="21501"/>
                    </a:cubicBezTo>
                    <a:cubicBezTo>
                      <a:pt x="3025" y="21501"/>
                      <a:pt x="3025" y="21501"/>
                      <a:pt x="3025" y="21550"/>
                    </a:cubicBezTo>
                    <a:cubicBezTo>
                      <a:pt x="3025" y="21550"/>
                      <a:pt x="3025" y="21600"/>
                      <a:pt x="2982" y="21600"/>
                    </a:cubicBezTo>
                    <a:cubicBezTo>
                      <a:pt x="2386" y="21600"/>
                      <a:pt x="2386" y="21600"/>
                      <a:pt x="2386" y="21600"/>
                    </a:cubicBezTo>
                    <a:cubicBezTo>
                      <a:pt x="2343" y="21600"/>
                      <a:pt x="2301" y="21550"/>
                      <a:pt x="2301" y="21550"/>
                    </a:cubicBezTo>
                    <a:cubicBezTo>
                      <a:pt x="2301" y="21501"/>
                      <a:pt x="2343" y="21501"/>
                      <a:pt x="2386" y="21501"/>
                    </a:cubicBezTo>
                    <a:close/>
                    <a:moveTo>
                      <a:pt x="3621" y="21501"/>
                    </a:moveTo>
                    <a:cubicBezTo>
                      <a:pt x="4218" y="21501"/>
                      <a:pt x="4218" y="21501"/>
                      <a:pt x="4218" y="21501"/>
                    </a:cubicBezTo>
                    <a:cubicBezTo>
                      <a:pt x="4260" y="21501"/>
                      <a:pt x="4303" y="21501"/>
                      <a:pt x="4303" y="21550"/>
                    </a:cubicBezTo>
                    <a:cubicBezTo>
                      <a:pt x="4303" y="21550"/>
                      <a:pt x="4260" y="21600"/>
                      <a:pt x="4218" y="21600"/>
                    </a:cubicBezTo>
                    <a:cubicBezTo>
                      <a:pt x="3621" y="21600"/>
                      <a:pt x="3621" y="21600"/>
                      <a:pt x="3621" y="21600"/>
                    </a:cubicBezTo>
                    <a:cubicBezTo>
                      <a:pt x="3579" y="21600"/>
                      <a:pt x="3579" y="21550"/>
                      <a:pt x="3579" y="21550"/>
                    </a:cubicBezTo>
                    <a:cubicBezTo>
                      <a:pt x="3579" y="21501"/>
                      <a:pt x="3579" y="21501"/>
                      <a:pt x="3621" y="21501"/>
                    </a:cubicBezTo>
                    <a:close/>
                    <a:moveTo>
                      <a:pt x="4857" y="21501"/>
                    </a:moveTo>
                    <a:cubicBezTo>
                      <a:pt x="5496" y="21501"/>
                      <a:pt x="5496" y="21501"/>
                      <a:pt x="5496" y="21501"/>
                    </a:cubicBezTo>
                    <a:cubicBezTo>
                      <a:pt x="5496" y="21501"/>
                      <a:pt x="5538" y="21501"/>
                      <a:pt x="5538" y="21550"/>
                    </a:cubicBezTo>
                    <a:cubicBezTo>
                      <a:pt x="5538" y="21550"/>
                      <a:pt x="5496" y="21600"/>
                      <a:pt x="5496" y="21600"/>
                    </a:cubicBezTo>
                    <a:cubicBezTo>
                      <a:pt x="4857" y="21600"/>
                      <a:pt x="4857" y="21600"/>
                      <a:pt x="4857" y="21600"/>
                    </a:cubicBezTo>
                    <a:cubicBezTo>
                      <a:pt x="4814" y="21600"/>
                      <a:pt x="4814" y="21550"/>
                      <a:pt x="4814" y="21550"/>
                    </a:cubicBezTo>
                    <a:cubicBezTo>
                      <a:pt x="4814" y="21501"/>
                      <a:pt x="4814" y="21501"/>
                      <a:pt x="4857" y="21501"/>
                    </a:cubicBezTo>
                    <a:close/>
                    <a:moveTo>
                      <a:pt x="6092" y="21501"/>
                    </a:moveTo>
                    <a:cubicBezTo>
                      <a:pt x="6731" y="21501"/>
                      <a:pt x="6731" y="21501"/>
                      <a:pt x="6731" y="21501"/>
                    </a:cubicBezTo>
                    <a:cubicBezTo>
                      <a:pt x="6774" y="21501"/>
                      <a:pt x="6774" y="21501"/>
                      <a:pt x="6774" y="21550"/>
                    </a:cubicBezTo>
                    <a:cubicBezTo>
                      <a:pt x="6774" y="21550"/>
                      <a:pt x="6774" y="21600"/>
                      <a:pt x="6731" y="21600"/>
                    </a:cubicBezTo>
                    <a:cubicBezTo>
                      <a:pt x="6092" y="21600"/>
                      <a:pt x="6092" y="21600"/>
                      <a:pt x="6092" y="21600"/>
                    </a:cubicBezTo>
                    <a:cubicBezTo>
                      <a:pt x="6092" y="21600"/>
                      <a:pt x="6050" y="21550"/>
                      <a:pt x="6050" y="21550"/>
                    </a:cubicBezTo>
                    <a:cubicBezTo>
                      <a:pt x="6050" y="21501"/>
                      <a:pt x="6092" y="21501"/>
                      <a:pt x="6092" y="21501"/>
                    </a:cubicBezTo>
                    <a:close/>
                    <a:moveTo>
                      <a:pt x="7370" y="21501"/>
                    </a:moveTo>
                    <a:cubicBezTo>
                      <a:pt x="7967" y="21501"/>
                      <a:pt x="7967" y="21501"/>
                      <a:pt x="7967" y="21501"/>
                    </a:cubicBezTo>
                    <a:cubicBezTo>
                      <a:pt x="8009" y="21501"/>
                      <a:pt x="8052" y="21501"/>
                      <a:pt x="8052" y="21550"/>
                    </a:cubicBezTo>
                    <a:cubicBezTo>
                      <a:pt x="8052" y="21550"/>
                      <a:pt x="8009" y="21600"/>
                      <a:pt x="7967" y="21600"/>
                    </a:cubicBezTo>
                    <a:cubicBezTo>
                      <a:pt x="7370" y="21600"/>
                      <a:pt x="7370" y="21600"/>
                      <a:pt x="7370" y="21600"/>
                    </a:cubicBezTo>
                    <a:cubicBezTo>
                      <a:pt x="7328" y="21600"/>
                      <a:pt x="7328" y="21550"/>
                      <a:pt x="7328" y="21550"/>
                    </a:cubicBezTo>
                    <a:cubicBezTo>
                      <a:pt x="7328" y="21501"/>
                      <a:pt x="7328" y="21501"/>
                      <a:pt x="7370" y="21501"/>
                    </a:cubicBezTo>
                    <a:close/>
                    <a:moveTo>
                      <a:pt x="8606" y="21501"/>
                    </a:moveTo>
                    <a:cubicBezTo>
                      <a:pt x="9245" y="21501"/>
                      <a:pt x="9245" y="21501"/>
                      <a:pt x="9245" y="21501"/>
                    </a:cubicBezTo>
                    <a:cubicBezTo>
                      <a:pt x="9245" y="21501"/>
                      <a:pt x="9288" y="21501"/>
                      <a:pt x="9288" y="21550"/>
                    </a:cubicBezTo>
                    <a:cubicBezTo>
                      <a:pt x="9288" y="21550"/>
                      <a:pt x="9245" y="21600"/>
                      <a:pt x="9245" y="21600"/>
                    </a:cubicBezTo>
                    <a:cubicBezTo>
                      <a:pt x="8606" y="21600"/>
                      <a:pt x="8606" y="21600"/>
                      <a:pt x="8606" y="21600"/>
                    </a:cubicBezTo>
                    <a:cubicBezTo>
                      <a:pt x="8563" y="21600"/>
                      <a:pt x="8563" y="21550"/>
                      <a:pt x="8563" y="21550"/>
                    </a:cubicBezTo>
                    <a:cubicBezTo>
                      <a:pt x="8563" y="21501"/>
                      <a:pt x="8563" y="21501"/>
                      <a:pt x="8606" y="21501"/>
                    </a:cubicBezTo>
                    <a:close/>
                    <a:moveTo>
                      <a:pt x="9841" y="21501"/>
                    </a:moveTo>
                    <a:cubicBezTo>
                      <a:pt x="10480" y="21501"/>
                      <a:pt x="10480" y="21501"/>
                      <a:pt x="10480" y="21501"/>
                    </a:cubicBezTo>
                    <a:cubicBezTo>
                      <a:pt x="10523" y="21501"/>
                      <a:pt x="10523" y="21501"/>
                      <a:pt x="10523" y="21550"/>
                    </a:cubicBezTo>
                    <a:cubicBezTo>
                      <a:pt x="10523" y="21550"/>
                      <a:pt x="10523" y="21600"/>
                      <a:pt x="10480" y="21600"/>
                    </a:cubicBezTo>
                    <a:cubicBezTo>
                      <a:pt x="9841" y="21600"/>
                      <a:pt x="9841" y="21600"/>
                      <a:pt x="9841" y="21600"/>
                    </a:cubicBezTo>
                    <a:cubicBezTo>
                      <a:pt x="9841" y="21600"/>
                      <a:pt x="9799" y="21550"/>
                      <a:pt x="9799" y="21550"/>
                    </a:cubicBezTo>
                    <a:cubicBezTo>
                      <a:pt x="9799" y="21501"/>
                      <a:pt x="9841" y="21501"/>
                      <a:pt x="9841" y="21501"/>
                    </a:cubicBezTo>
                    <a:close/>
                    <a:moveTo>
                      <a:pt x="11120" y="21501"/>
                    </a:moveTo>
                    <a:cubicBezTo>
                      <a:pt x="11716" y="21501"/>
                      <a:pt x="11716" y="21501"/>
                      <a:pt x="11716" y="21501"/>
                    </a:cubicBezTo>
                    <a:cubicBezTo>
                      <a:pt x="11759" y="21501"/>
                      <a:pt x="11801" y="21501"/>
                      <a:pt x="11801" y="21550"/>
                    </a:cubicBezTo>
                    <a:cubicBezTo>
                      <a:pt x="11801" y="21550"/>
                      <a:pt x="11759" y="21600"/>
                      <a:pt x="11716" y="21600"/>
                    </a:cubicBezTo>
                    <a:cubicBezTo>
                      <a:pt x="11120" y="21600"/>
                      <a:pt x="11120" y="21600"/>
                      <a:pt x="11120" y="21600"/>
                    </a:cubicBezTo>
                    <a:cubicBezTo>
                      <a:pt x="11077" y="21600"/>
                      <a:pt x="11077" y="21550"/>
                      <a:pt x="11077" y="21550"/>
                    </a:cubicBezTo>
                    <a:cubicBezTo>
                      <a:pt x="11077" y="21501"/>
                      <a:pt x="11077" y="21501"/>
                      <a:pt x="11120" y="21501"/>
                    </a:cubicBezTo>
                    <a:close/>
                    <a:moveTo>
                      <a:pt x="12355" y="21501"/>
                    </a:moveTo>
                    <a:cubicBezTo>
                      <a:pt x="12994" y="21501"/>
                      <a:pt x="12994" y="21501"/>
                      <a:pt x="12994" y="21501"/>
                    </a:cubicBezTo>
                    <a:cubicBezTo>
                      <a:pt x="12994" y="21501"/>
                      <a:pt x="13037" y="21501"/>
                      <a:pt x="13037" y="21550"/>
                    </a:cubicBezTo>
                    <a:cubicBezTo>
                      <a:pt x="13037" y="21550"/>
                      <a:pt x="12994" y="21600"/>
                      <a:pt x="12994" y="21600"/>
                    </a:cubicBezTo>
                    <a:cubicBezTo>
                      <a:pt x="12355" y="21600"/>
                      <a:pt x="12355" y="21600"/>
                      <a:pt x="12355" y="21600"/>
                    </a:cubicBezTo>
                    <a:cubicBezTo>
                      <a:pt x="12312" y="21600"/>
                      <a:pt x="12312" y="21550"/>
                      <a:pt x="12312" y="21550"/>
                    </a:cubicBezTo>
                    <a:cubicBezTo>
                      <a:pt x="12312" y="21501"/>
                      <a:pt x="12312" y="21501"/>
                      <a:pt x="12355" y="21501"/>
                    </a:cubicBezTo>
                    <a:close/>
                    <a:moveTo>
                      <a:pt x="13591" y="21501"/>
                    </a:moveTo>
                    <a:cubicBezTo>
                      <a:pt x="14230" y="21501"/>
                      <a:pt x="14230" y="21501"/>
                      <a:pt x="14230" y="21501"/>
                    </a:cubicBezTo>
                    <a:cubicBezTo>
                      <a:pt x="14272" y="21501"/>
                      <a:pt x="14272" y="21501"/>
                      <a:pt x="14272" y="21550"/>
                    </a:cubicBezTo>
                    <a:cubicBezTo>
                      <a:pt x="14272" y="21550"/>
                      <a:pt x="14272" y="21600"/>
                      <a:pt x="14230" y="21600"/>
                    </a:cubicBezTo>
                    <a:cubicBezTo>
                      <a:pt x="13591" y="21600"/>
                      <a:pt x="13591" y="21600"/>
                      <a:pt x="13591" y="21600"/>
                    </a:cubicBezTo>
                    <a:cubicBezTo>
                      <a:pt x="13591" y="21600"/>
                      <a:pt x="13548" y="21550"/>
                      <a:pt x="13548" y="21550"/>
                    </a:cubicBezTo>
                    <a:cubicBezTo>
                      <a:pt x="13548" y="21501"/>
                      <a:pt x="13591" y="21501"/>
                      <a:pt x="13591" y="21501"/>
                    </a:cubicBezTo>
                    <a:close/>
                    <a:moveTo>
                      <a:pt x="14869" y="21501"/>
                    </a:moveTo>
                    <a:cubicBezTo>
                      <a:pt x="15465" y="21501"/>
                      <a:pt x="15465" y="21501"/>
                      <a:pt x="15465" y="21501"/>
                    </a:cubicBezTo>
                    <a:cubicBezTo>
                      <a:pt x="15508" y="21501"/>
                      <a:pt x="15550" y="21501"/>
                      <a:pt x="15550" y="21550"/>
                    </a:cubicBezTo>
                    <a:cubicBezTo>
                      <a:pt x="15550" y="21550"/>
                      <a:pt x="15508" y="21600"/>
                      <a:pt x="15465" y="21600"/>
                    </a:cubicBezTo>
                    <a:cubicBezTo>
                      <a:pt x="14869" y="21600"/>
                      <a:pt x="14869" y="21600"/>
                      <a:pt x="14869" y="21600"/>
                    </a:cubicBezTo>
                    <a:cubicBezTo>
                      <a:pt x="14826" y="21600"/>
                      <a:pt x="14783" y="21550"/>
                      <a:pt x="14783" y="21550"/>
                    </a:cubicBezTo>
                    <a:cubicBezTo>
                      <a:pt x="14783" y="21501"/>
                      <a:pt x="14826" y="21501"/>
                      <a:pt x="14869" y="21501"/>
                    </a:cubicBezTo>
                    <a:close/>
                    <a:moveTo>
                      <a:pt x="16104" y="21501"/>
                    </a:moveTo>
                    <a:cubicBezTo>
                      <a:pt x="16743" y="21501"/>
                      <a:pt x="16743" y="21501"/>
                      <a:pt x="16743" y="21501"/>
                    </a:cubicBezTo>
                    <a:cubicBezTo>
                      <a:pt x="16743" y="21501"/>
                      <a:pt x="16786" y="21501"/>
                      <a:pt x="16786" y="21550"/>
                    </a:cubicBezTo>
                    <a:cubicBezTo>
                      <a:pt x="16786" y="21550"/>
                      <a:pt x="16743" y="21600"/>
                      <a:pt x="16743" y="21600"/>
                    </a:cubicBezTo>
                    <a:cubicBezTo>
                      <a:pt x="16104" y="21600"/>
                      <a:pt x="16104" y="21600"/>
                      <a:pt x="16104" y="21600"/>
                    </a:cubicBezTo>
                    <a:cubicBezTo>
                      <a:pt x="16062" y="21600"/>
                      <a:pt x="16062" y="21550"/>
                      <a:pt x="16062" y="21550"/>
                    </a:cubicBezTo>
                    <a:cubicBezTo>
                      <a:pt x="16062" y="21501"/>
                      <a:pt x="16062" y="21501"/>
                      <a:pt x="16104" y="21501"/>
                    </a:cubicBezTo>
                    <a:close/>
                    <a:moveTo>
                      <a:pt x="17340" y="21501"/>
                    </a:moveTo>
                    <a:cubicBezTo>
                      <a:pt x="17979" y="21501"/>
                      <a:pt x="17979" y="21501"/>
                      <a:pt x="17979" y="21501"/>
                    </a:cubicBezTo>
                    <a:cubicBezTo>
                      <a:pt x="18021" y="21501"/>
                      <a:pt x="18021" y="21501"/>
                      <a:pt x="18021" y="21550"/>
                    </a:cubicBezTo>
                    <a:cubicBezTo>
                      <a:pt x="18021" y="21550"/>
                      <a:pt x="18021" y="21600"/>
                      <a:pt x="17979" y="21600"/>
                    </a:cubicBezTo>
                    <a:cubicBezTo>
                      <a:pt x="17340" y="21600"/>
                      <a:pt x="17340" y="21600"/>
                      <a:pt x="17340" y="21600"/>
                    </a:cubicBezTo>
                    <a:cubicBezTo>
                      <a:pt x="17340" y="21600"/>
                      <a:pt x="17297" y="21550"/>
                      <a:pt x="17297" y="21550"/>
                    </a:cubicBezTo>
                    <a:cubicBezTo>
                      <a:pt x="17297" y="21501"/>
                      <a:pt x="17340" y="21501"/>
                      <a:pt x="17340" y="21501"/>
                    </a:cubicBezTo>
                    <a:close/>
                    <a:moveTo>
                      <a:pt x="18618" y="21501"/>
                    </a:moveTo>
                    <a:cubicBezTo>
                      <a:pt x="19214" y="21501"/>
                      <a:pt x="19214" y="21501"/>
                      <a:pt x="19214" y="21501"/>
                    </a:cubicBezTo>
                    <a:cubicBezTo>
                      <a:pt x="19257" y="21501"/>
                      <a:pt x="19299" y="21501"/>
                      <a:pt x="19299" y="21550"/>
                    </a:cubicBezTo>
                    <a:cubicBezTo>
                      <a:pt x="19299" y="21550"/>
                      <a:pt x="19257" y="21600"/>
                      <a:pt x="19214" y="21600"/>
                    </a:cubicBezTo>
                    <a:cubicBezTo>
                      <a:pt x="18618" y="21600"/>
                      <a:pt x="18618" y="21600"/>
                      <a:pt x="18618" y="21600"/>
                    </a:cubicBezTo>
                    <a:cubicBezTo>
                      <a:pt x="18575" y="21600"/>
                      <a:pt x="18533" y="21550"/>
                      <a:pt x="18533" y="21550"/>
                    </a:cubicBezTo>
                    <a:cubicBezTo>
                      <a:pt x="18533" y="21501"/>
                      <a:pt x="18575" y="21501"/>
                      <a:pt x="18618" y="215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69" name="Shape 2069"/>
              <p:cNvSpPr/>
              <p:nvPr/>
            </p:nvSpPr>
            <p:spPr>
              <a:xfrm>
                <a:off x="95364" y="5403050"/>
                <a:ext cx="46018" cy="762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67" h="21600" extrusionOk="0">
                    <a:moveTo>
                      <a:pt x="16800" y="0"/>
                    </a:moveTo>
                    <a:cubicBezTo>
                      <a:pt x="19200" y="0"/>
                      <a:pt x="19200" y="1543"/>
                      <a:pt x="19200" y="1543"/>
                    </a:cubicBezTo>
                    <a:cubicBezTo>
                      <a:pt x="21600" y="1543"/>
                      <a:pt x="19200" y="3086"/>
                      <a:pt x="19200" y="4629"/>
                    </a:cubicBezTo>
                    <a:cubicBezTo>
                      <a:pt x="4800" y="9257"/>
                      <a:pt x="4800" y="9257"/>
                      <a:pt x="4800" y="9257"/>
                    </a:cubicBezTo>
                    <a:cubicBezTo>
                      <a:pt x="4800" y="20057"/>
                      <a:pt x="4800" y="20057"/>
                      <a:pt x="4800" y="20057"/>
                    </a:cubicBezTo>
                    <a:cubicBezTo>
                      <a:pt x="4800" y="21600"/>
                      <a:pt x="4800" y="21600"/>
                      <a:pt x="2400" y="21600"/>
                    </a:cubicBezTo>
                    <a:cubicBezTo>
                      <a:pt x="0" y="21600"/>
                      <a:pt x="0" y="21600"/>
                      <a:pt x="0" y="20057"/>
                    </a:cubicBezTo>
                    <a:cubicBezTo>
                      <a:pt x="0" y="9257"/>
                      <a:pt x="0" y="9257"/>
                      <a:pt x="0" y="9257"/>
                    </a:cubicBezTo>
                    <a:cubicBezTo>
                      <a:pt x="0" y="7714"/>
                      <a:pt x="0" y="7714"/>
                      <a:pt x="0" y="7714"/>
                    </a:cubicBezTo>
                    <a:cubicBezTo>
                      <a:pt x="16800" y="1543"/>
                      <a:pt x="16800" y="1543"/>
                      <a:pt x="16800" y="1543"/>
                    </a:cubicBezTo>
                    <a:cubicBezTo>
                      <a:pt x="16800" y="0"/>
                      <a:pt x="16800" y="0"/>
                      <a:pt x="168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70" name="Shape 2070"/>
              <p:cNvSpPr/>
              <p:nvPr/>
            </p:nvSpPr>
            <p:spPr>
              <a:xfrm>
                <a:off x="196432" y="4593817"/>
                <a:ext cx="1165912" cy="7817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5" h="21518" extrusionOk="0">
                    <a:moveTo>
                      <a:pt x="21446" y="0"/>
                    </a:moveTo>
                    <a:cubicBezTo>
                      <a:pt x="21446" y="0"/>
                      <a:pt x="21446" y="0"/>
                      <a:pt x="21545" y="0"/>
                    </a:cubicBezTo>
                    <a:cubicBezTo>
                      <a:pt x="21545" y="148"/>
                      <a:pt x="21545" y="296"/>
                      <a:pt x="21446" y="296"/>
                    </a:cubicBezTo>
                    <a:cubicBezTo>
                      <a:pt x="20257" y="1479"/>
                      <a:pt x="20257" y="1479"/>
                      <a:pt x="20257" y="1479"/>
                    </a:cubicBezTo>
                    <a:cubicBezTo>
                      <a:pt x="20158" y="1627"/>
                      <a:pt x="20059" y="1627"/>
                      <a:pt x="20059" y="1479"/>
                    </a:cubicBezTo>
                    <a:cubicBezTo>
                      <a:pt x="20059" y="1479"/>
                      <a:pt x="20059" y="1332"/>
                      <a:pt x="20059" y="1184"/>
                    </a:cubicBezTo>
                    <a:cubicBezTo>
                      <a:pt x="21347" y="0"/>
                      <a:pt x="21347" y="0"/>
                      <a:pt x="21347" y="0"/>
                    </a:cubicBezTo>
                    <a:cubicBezTo>
                      <a:pt x="21347" y="0"/>
                      <a:pt x="21347" y="0"/>
                      <a:pt x="21446" y="0"/>
                    </a:cubicBezTo>
                    <a:close/>
                    <a:moveTo>
                      <a:pt x="18870" y="2515"/>
                    </a:moveTo>
                    <a:cubicBezTo>
                      <a:pt x="18969" y="2515"/>
                      <a:pt x="18969" y="2515"/>
                      <a:pt x="18969" y="2515"/>
                    </a:cubicBezTo>
                    <a:cubicBezTo>
                      <a:pt x="19068" y="2663"/>
                      <a:pt x="19068" y="2663"/>
                      <a:pt x="18969" y="2811"/>
                    </a:cubicBezTo>
                    <a:cubicBezTo>
                      <a:pt x="17681" y="3995"/>
                      <a:pt x="17681" y="3995"/>
                      <a:pt x="17681" y="3995"/>
                    </a:cubicBezTo>
                    <a:cubicBezTo>
                      <a:pt x="17681" y="4142"/>
                      <a:pt x="17582" y="3995"/>
                      <a:pt x="17582" y="3995"/>
                    </a:cubicBezTo>
                    <a:cubicBezTo>
                      <a:pt x="17483" y="3847"/>
                      <a:pt x="17483" y="3847"/>
                      <a:pt x="17582" y="3699"/>
                    </a:cubicBezTo>
                    <a:cubicBezTo>
                      <a:pt x="18870" y="2515"/>
                      <a:pt x="18870" y="2515"/>
                      <a:pt x="18870" y="2515"/>
                    </a:cubicBezTo>
                    <a:cubicBezTo>
                      <a:pt x="18870" y="2515"/>
                      <a:pt x="18870" y="2515"/>
                      <a:pt x="18870" y="2515"/>
                    </a:cubicBezTo>
                    <a:close/>
                    <a:moveTo>
                      <a:pt x="16393" y="4882"/>
                    </a:moveTo>
                    <a:cubicBezTo>
                      <a:pt x="16393" y="4882"/>
                      <a:pt x="16492" y="5030"/>
                      <a:pt x="16492" y="5030"/>
                    </a:cubicBezTo>
                    <a:cubicBezTo>
                      <a:pt x="16492" y="5178"/>
                      <a:pt x="16492" y="5178"/>
                      <a:pt x="16492" y="5326"/>
                    </a:cubicBezTo>
                    <a:cubicBezTo>
                      <a:pt x="15204" y="6510"/>
                      <a:pt x="15204" y="6510"/>
                      <a:pt x="15204" y="6510"/>
                    </a:cubicBezTo>
                    <a:cubicBezTo>
                      <a:pt x="15204" y="6510"/>
                      <a:pt x="15105" y="6510"/>
                      <a:pt x="15006" y="6510"/>
                    </a:cubicBezTo>
                    <a:cubicBezTo>
                      <a:pt x="15006" y="6362"/>
                      <a:pt x="15006" y="6214"/>
                      <a:pt x="15105" y="6214"/>
                    </a:cubicBezTo>
                    <a:cubicBezTo>
                      <a:pt x="16294" y="5030"/>
                      <a:pt x="16294" y="5030"/>
                      <a:pt x="16294" y="5030"/>
                    </a:cubicBezTo>
                    <a:cubicBezTo>
                      <a:pt x="16393" y="5030"/>
                      <a:pt x="16393" y="4882"/>
                      <a:pt x="16393" y="4882"/>
                    </a:cubicBezTo>
                    <a:close/>
                    <a:moveTo>
                      <a:pt x="13916" y="7397"/>
                    </a:moveTo>
                    <a:cubicBezTo>
                      <a:pt x="13916" y="7397"/>
                      <a:pt x="14015" y="7397"/>
                      <a:pt x="14015" y="7545"/>
                    </a:cubicBezTo>
                    <a:cubicBezTo>
                      <a:pt x="14015" y="7545"/>
                      <a:pt x="14015" y="7693"/>
                      <a:pt x="13916" y="7841"/>
                    </a:cubicBezTo>
                    <a:cubicBezTo>
                      <a:pt x="12727" y="9025"/>
                      <a:pt x="12727" y="9025"/>
                      <a:pt x="12727" y="9025"/>
                    </a:cubicBezTo>
                    <a:cubicBezTo>
                      <a:pt x="12628" y="9025"/>
                      <a:pt x="12628" y="9025"/>
                      <a:pt x="12528" y="9025"/>
                    </a:cubicBezTo>
                    <a:cubicBezTo>
                      <a:pt x="12528" y="8877"/>
                      <a:pt x="12528" y="8729"/>
                      <a:pt x="12628" y="8729"/>
                    </a:cubicBezTo>
                    <a:cubicBezTo>
                      <a:pt x="13817" y="7545"/>
                      <a:pt x="13817" y="7545"/>
                      <a:pt x="13817" y="7545"/>
                    </a:cubicBezTo>
                    <a:cubicBezTo>
                      <a:pt x="13817" y="7397"/>
                      <a:pt x="13916" y="7397"/>
                      <a:pt x="13916" y="7397"/>
                    </a:cubicBezTo>
                    <a:close/>
                    <a:moveTo>
                      <a:pt x="11439" y="9912"/>
                    </a:moveTo>
                    <a:cubicBezTo>
                      <a:pt x="11439" y="9912"/>
                      <a:pt x="11439" y="9912"/>
                      <a:pt x="11538" y="10060"/>
                    </a:cubicBezTo>
                    <a:cubicBezTo>
                      <a:pt x="11538" y="10060"/>
                      <a:pt x="11538" y="10208"/>
                      <a:pt x="11439" y="10208"/>
                    </a:cubicBezTo>
                    <a:cubicBezTo>
                      <a:pt x="10250" y="11540"/>
                      <a:pt x="10250" y="11540"/>
                      <a:pt x="10250" y="11540"/>
                    </a:cubicBezTo>
                    <a:cubicBezTo>
                      <a:pt x="10151" y="11540"/>
                      <a:pt x="10051" y="11540"/>
                      <a:pt x="10051" y="11392"/>
                    </a:cubicBezTo>
                    <a:cubicBezTo>
                      <a:pt x="10051" y="11392"/>
                      <a:pt x="10051" y="11244"/>
                      <a:pt x="10051" y="11244"/>
                    </a:cubicBezTo>
                    <a:cubicBezTo>
                      <a:pt x="11339" y="9912"/>
                      <a:pt x="11339" y="9912"/>
                      <a:pt x="11339" y="9912"/>
                    </a:cubicBezTo>
                    <a:cubicBezTo>
                      <a:pt x="11339" y="9912"/>
                      <a:pt x="11339" y="9912"/>
                      <a:pt x="11439" y="9912"/>
                    </a:cubicBezTo>
                    <a:close/>
                    <a:moveTo>
                      <a:pt x="8862" y="12427"/>
                    </a:moveTo>
                    <a:cubicBezTo>
                      <a:pt x="8962" y="12427"/>
                      <a:pt x="8962" y="12427"/>
                      <a:pt x="8962" y="12575"/>
                    </a:cubicBezTo>
                    <a:cubicBezTo>
                      <a:pt x="9061" y="12575"/>
                      <a:pt x="9061" y="12723"/>
                      <a:pt x="8962" y="12723"/>
                    </a:cubicBezTo>
                    <a:cubicBezTo>
                      <a:pt x="7673" y="14055"/>
                      <a:pt x="7673" y="14055"/>
                      <a:pt x="7673" y="14055"/>
                    </a:cubicBezTo>
                    <a:cubicBezTo>
                      <a:pt x="7673" y="14055"/>
                      <a:pt x="7574" y="14055"/>
                      <a:pt x="7574" y="13907"/>
                    </a:cubicBezTo>
                    <a:cubicBezTo>
                      <a:pt x="7475" y="13907"/>
                      <a:pt x="7475" y="13759"/>
                      <a:pt x="7574" y="13759"/>
                    </a:cubicBezTo>
                    <a:cubicBezTo>
                      <a:pt x="8862" y="12427"/>
                      <a:pt x="8862" y="12427"/>
                      <a:pt x="8862" y="12427"/>
                    </a:cubicBezTo>
                    <a:cubicBezTo>
                      <a:pt x="8862" y="12427"/>
                      <a:pt x="8862" y="12427"/>
                      <a:pt x="8862" y="12427"/>
                    </a:cubicBezTo>
                    <a:close/>
                    <a:moveTo>
                      <a:pt x="6385" y="14942"/>
                    </a:moveTo>
                    <a:cubicBezTo>
                      <a:pt x="6385" y="14942"/>
                      <a:pt x="6484" y="14942"/>
                      <a:pt x="6484" y="14942"/>
                    </a:cubicBezTo>
                    <a:cubicBezTo>
                      <a:pt x="6484" y="15090"/>
                      <a:pt x="6484" y="15238"/>
                      <a:pt x="6484" y="15238"/>
                    </a:cubicBezTo>
                    <a:cubicBezTo>
                      <a:pt x="5196" y="16570"/>
                      <a:pt x="5196" y="16570"/>
                      <a:pt x="5196" y="16570"/>
                    </a:cubicBezTo>
                    <a:cubicBezTo>
                      <a:pt x="5097" y="16570"/>
                      <a:pt x="5097" y="16570"/>
                      <a:pt x="4998" y="16422"/>
                    </a:cubicBezTo>
                    <a:cubicBezTo>
                      <a:pt x="4998" y="16422"/>
                      <a:pt x="4998" y="16274"/>
                      <a:pt x="5097" y="16126"/>
                    </a:cubicBezTo>
                    <a:cubicBezTo>
                      <a:pt x="6286" y="14942"/>
                      <a:pt x="6286" y="14942"/>
                      <a:pt x="6286" y="14942"/>
                    </a:cubicBezTo>
                    <a:cubicBezTo>
                      <a:pt x="6385" y="14942"/>
                      <a:pt x="6385" y="14942"/>
                      <a:pt x="6385" y="14942"/>
                    </a:cubicBezTo>
                    <a:close/>
                    <a:moveTo>
                      <a:pt x="3908" y="17458"/>
                    </a:moveTo>
                    <a:cubicBezTo>
                      <a:pt x="3908" y="17458"/>
                      <a:pt x="4007" y="17458"/>
                      <a:pt x="4007" y="17458"/>
                    </a:cubicBezTo>
                    <a:cubicBezTo>
                      <a:pt x="4007" y="17605"/>
                      <a:pt x="4007" y="17753"/>
                      <a:pt x="3908" y="17753"/>
                    </a:cubicBezTo>
                    <a:cubicBezTo>
                      <a:pt x="2719" y="18937"/>
                      <a:pt x="2719" y="18937"/>
                      <a:pt x="2719" y="18937"/>
                    </a:cubicBezTo>
                    <a:cubicBezTo>
                      <a:pt x="2620" y="19085"/>
                      <a:pt x="2521" y="19085"/>
                      <a:pt x="2521" y="18937"/>
                    </a:cubicBezTo>
                    <a:cubicBezTo>
                      <a:pt x="2521" y="18789"/>
                      <a:pt x="2521" y="18789"/>
                      <a:pt x="2521" y="18641"/>
                    </a:cubicBezTo>
                    <a:cubicBezTo>
                      <a:pt x="3809" y="17458"/>
                      <a:pt x="3809" y="17458"/>
                      <a:pt x="3809" y="17458"/>
                    </a:cubicBezTo>
                    <a:cubicBezTo>
                      <a:pt x="3809" y="17458"/>
                      <a:pt x="3908" y="17458"/>
                      <a:pt x="3908" y="17458"/>
                    </a:cubicBezTo>
                    <a:close/>
                    <a:moveTo>
                      <a:pt x="1332" y="19973"/>
                    </a:moveTo>
                    <a:cubicBezTo>
                      <a:pt x="1431" y="19973"/>
                      <a:pt x="1431" y="19973"/>
                      <a:pt x="1431" y="19973"/>
                    </a:cubicBezTo>
                    <a:cubicBezTo>
                      <a:pt x="1530" y="20121"/>
                      <a:pt x="1530" y="20121"/>
                      <a:pt x="1431" y="20268"/>
                    </a:cubicBezTo>
                    <a:cubicBezTo>
                      <a:pt x="242" y="21452"/>
                      <a:pt x="242" y="21452"/>
                      <a:pt x="242" y="21452"/>
                    </a:cubicBezTo>
                    <a:cubicBezTo>
                      <a:pt x="143" y="21600"/>
                      <a:pt x="44" y="21452"/>
                      <a:pt x="44" y="21452"/>
                    </a:cubicBezTo>
                    <a:cubicBezTo>
                      <a:pt x="-55" y="21304"/>
                      <a:pt x="44" y="21304"/>
                      <a:pt x="44" y="21156"/>
                    </a:cubicBezTo>
                    <a:cubicBezTo>
                      <a:pt x="1332" y="19973"/>
                      <a:pt x="1332" y="19973"/>
                      <a:pt x="1332" y="19973"/>
                    </a:cubicBezTo>
                    <a:cubicBezTo>
                      <a:pt x="1332" y="19973"/>
                      <a:pt x="1332" y="19973"/>
                      <a:pt x="1332" y="1997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71" name="Shape 2071"/>
              <p:cNvSpPr/>
              <p:nvPr/>
            </p:nvSpPr>
            <p:spPr>
              <a:xfrm>
                <a:off x="1416835" y="4525701"/>
                <a:ext cx="77701" cy="381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40" h="21600" extrusionOk="0">
                    <a:moveTo>
                      <a:pt x="10080" y="0"/>
                    </a:moveTo>
                    <a:cubicBezTo>
                      <a:pt x="11520" y="0"/>
                      <a:pt x="11520" y="0"/>
                      <a:pt x="11520" y="0"/>
                    </a:cubicBezTo>
                    <a:cubicBezTo>
                      <a:pt x="20160" y="15429"/>
                      <a:pt x="20160" y="15429"/>
                      <a:pt x="20160" y="15429"/>
                    </a:cubicBezTo>
                    <a:cubicBezTo>
                      <a:pt x="21600" y="15429"/>
                      <a:pt x="21600" y="18514"/>
                      <a:pt x="20160" y="18514"/>
                    </a:cubicBezTo>
                    <a:cubicBezTo>
                      <a:pt x="20160" y="21600"/>
                      <a:pt x="18720" y="21600"/>
                      <a:pt x="18720" y="21600"/>
                    </a:cubicBezTo>
                    <a:cubicBezTo>
                      <a:pt x="10080" y="9257"/>
                      <a:pt x="10080" y="9257"/>
                      <a:pt x="10080" y="9257"/>
                    </a:cubicBezTo>
                    <a:cubicBezTo>
                      <a:pt x="2880" y="21600"/>
                      <a:pt x="2880" y="21600"/>
                      <a:pt x="2880" y="21600"/>
                    </a:cubicBezTo>
                    <a:cubicBezTo>
                      <a:pt x="1440" y="21600"/>
                      <a:pt x="1440" y="21600"/>
                      <a:pt x="0" y="18514"/>
                    </a:cubicBezTo>
                    <a:cubicBezTo>
                      <a:pt x="0" y="18514"/>
                      <a:pt x="0" y="15429"/>
                      <a:pt x="1440" y="15429"/>
                    </a:cubicBezTo>
                    <a:cubicBezTo>
                      <a:pt x="10080" y="0"/>
                      <a:pt x="10080" y="0"/>
                      <a:pt x="10080" y="0"/>
                    </a:cubicBezTo>
                    <a:cubicBezTo>
                      <a:pt x="10080" y="0"/>
                      <a:pt x="10080" y="0"/>
                      <a:pt x="1008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72" name="Shape 2072"/>
              <p:cNvSpPr/>
              <p:nvPr/>
            </p:nvSpPr>
            <p:spPr>
              <a:xfrm>
                <a:off x="1550346" y="4593817"/>
                <a:ext cx="1163442" cy="7817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18" extrusionOk="0">
                    <a:moveTo>
                      <a:pt x="100" y="0"/>
                    </a:moveTo>
                    <a:cubicBezTo>
                      <a:pt x="100" y="0"/>
                      <a:pt x="199" y="0"/>
                      <a:pt x="199" y="0"/>
                    </a:cubicBezTo>
                    <a:cubicBezTo>
                      <a:pt x="1394" y="1184"/>
                      <a:pt x="1394" y="1184"/>
                      <a:pt x="1394" y="1184"/>
                    </a:cubicBezTo>
                    <a:cubicBezTo>
                      <a:pt x="1493" y="1332"/>
                      <a:pt x="1493" y="1479"/>
                      <a:pt x="1493" y="1479"/>
                    </a:cubicBezTo>
                    <a:cubicBezTo>
                      <a:pt x="1394" y="1627"/>
                      <a:pt x="1394" y="1627"/>
                      <a:pt x="1294" y="1479"/>
                    </a:cubicBezTo>
                    <a:cubicBezTo>
                      <a:pt x="0" y="296"/>
                      <a:pt x="0" y="296"/>
                      <a:pt x="0" y="296"/>
                    </a:cubicBezTo>
                    <a:cubicBezTo>
                      <a:pt x="0" y="296"/>
                      <a:pt x="0" y="148"/>
                      <a:pt x="0" y="0"/>
                    </a:cubicBezTo>
                    <a:cubicBezTo>
                      <a:pt x="0" y="0"/>
                      <a:pt x="100" y="0"/>
                      <a:pt x="100" y="0"/>
                    </a:cubicBezTo>
                    <a:close/>
                    <a:moveTo>
                      <a:pt x="2588" y="2515"/>
                    </a:moveTo>
                    <a:cubicBezTo>
                      <a:pt x="2688" y="2515"/>
                      <a:pt x="2688" y="2515"/>
                      <a:pt x="2688" y="2515"/>
                    </a:cubicBezTo>
                    <a:cubicBezTo>
                      <a:pt x="3982" y="3699"/>
                      <a:pt x="3982" y="3699"/>
                      <a:pt x="3982" y="3699"/>
                    </a:cubicBezTo>
                    <a:cubicBezTo>
                      <a:pt x="3982" y="3847"/>
                      <a:pt x="3982" y="3847"/>
                      <a:pt x="3982" y="3995"/>
                    </a:cubicBezTo>
                    <a:cubicBezTo>
                      <a:pt x="3982" y="3995"/>
                      <a:pt x="3882" y="4142"/>
                      <a:pt x="3782" y="3995"/>
                    </a:cubicBezTo>
                    <a:cubicBezTo>
                      <a:pt x="2588" y="2811"/>
                      <a:pt x="2588" y="2811"/>
                      <a:pt x="2588" y="2811"/>
                    </a:cubicBezTo>
                    <a:cubicBezTo>
                      <a:pt x="2488" y="2663"/>
                      <a:pt x="2488" y="2663"/>
                      <a:pt x="2488" y="2515"/>
                    </a:cubicBezTo>
                    <a:cubicBezTo>
                      <a:pt x="2588" y="2515"/>
                      <a:pt x="2588" y="2515"/>
                      <a:pt x="2588" y="2515"/>
                    </a:cubicBezTo>
                    <a:close/>
                    <a:moveTo>
                      <a:pt x="5176" y="4882"/>
                    </a:moveTo>
                    <a:cubicBezTo>
                      <a:pt x="5176" y="4882"/>
                      <a:pt x="5176" y="5030"/>
                      <a:pt x="5176" y="5030"/>
                    </a:cubicBezTo>
                    <a:cubicBezTo>
                      <a:pt x="6470" y="6214"/>
                      <a:pt x="6470" y="6214"/>
                      <a:pt x="6470" y="6214"/>
                    </a:cubicBezTo>
                    <a:cubicBezTo>
                      <a:pt x="6570" y="6214"/>
                      <a:pt x="6570" y="6362"/>
                      <a:pt x="6470" y="6510"/>
                    </a:cubicBezTo>
                    <a:cubicBezTo>
                      <a:pt x="6470" y="6510"/>
                      <a:pt x="6371" y="6510"/>
                      <a:pt x="6371" y="6510"/>
                    </a:cubicBezTo>
                    <a:cubicBezTo>
                      <a:pt x="5076" y="5326"/>
                      <a:pt x="5076" y="5326"/>
                      <a:pt x="5076" y="5326"/>
                    </a:cubicBezTo>
                    <a:cubicBezTo>
                      <a:pt x="4977" y="5178"/>
                      <a:pt x="4977" y="5178"/>
                      <a:pt x="5076" y="5030"/>
                    </a:cubicBezTo>
                    <a:cubicBezTo>
                      <a:pt x="5076" y="5030"/>
                      <a:pt x="5076" y="4882"/>
                      <a:pt x="5176" y="4882"/>
                    </a:cubicBezTo>
                    <a:close/>
                    <a:moveTo>
                      <a:pt x="7665" y="7397"/>
                    </a:moveTo>
                    <a:cubicBezTo>
                      <a:pt x="7665" y="7397"/>
                      <a:pt x="7665" y="7397"/>
                      <a:pt x="7764" y="7545"/>
                    </a:cubicBezTo>
                    <a:cubicBezTo>
                      <a:pt x="8959" y="8729"/>
                      <a:pt x="8959" y="8729"/>
                      <a:pt x="8959" y="8729"/>
                    </a:cubicBezTo>
                    <a:cubicBezTo>
                      <a:pt x="9058" y="8729"/>
                      <a:pt x="9058" y="8877"/>
                      <a:pt x="9058" y="9025"/>
                    </a:cubicBezTo>
                    <a:cubicBezTo>
                      <a:pt x="8959" y="9025"/>
                      <a:pt x="8859" y="9025"/>
                      <a:pt x="8859" y="9025"/>
                    </a:cubicBezTo>
                    <a:cubicBezTo>
                      <a:pt x="7565" y="7841"/>
                      <a:pt x="7565" y="7841"/>
                      <a:pt x="7565" y="7841"/>
                    </a:cubicBezTo>
                    <a:cubicBezTo>
                      <a:pt x="7565" y="7693"/>
                      <a:pt x="7565" y="7545"/>
                      <a:pt x="7565" y="7545"/>
                    </a:cubicBezTo>
                    <a:cubicBezTo>
                      <a:pt x="7565" y="7397"/>
                      <a:pt x="7665" y="7397"/>
                      <a:pt x="7665" y="7397"/>
                    </a:cubicBezTo>
                    <a:close/>
                    <a:moveTo>
                      <a:pt x="10153" y="9912"/>
                    </a:moveTo>
                    <a:cubicBezTo>
                      <a:pt x="10153" y="9912"/>
                      <a:pt x="10253" y="9912"/>
                      <a:pt x="10253" y="9912"/>
                    </a:cubicBezTo>
                    <a:cubicBezTo>
                      <a:pt x="11447" y="11244"/>
                      <a:pt x="11447" y="11244"/>
                      <a:pt x="11447" y="11244"/>
                    </a:cubicBezTo>
                    <a:cubicBezTo>
                      <a:pt x="11547" y="11244"/>
                      <a:pt x="11547" y="11392"/>
                      <a:pt x="11547" y="11392"/>
                    </a:cubicBezTo>
                    <a:cubicBezTo>
                      <a:pt x="11447" y="11540"/>
                      <a:pt x="11447" y="11540"/>
                      <a:pt x="11347" y="11540"/>
                    </a:cubicBezTo>
                    <a:cubicBezTo>
                      <a:pt x="10153" y="10208"/>
                      <a:pt x="10153" y="10208"/>
                      <a:pt x="10153" y="10208"/>
                    </a:cubicBezTo>
                    <a:cubicBezTo>
                      <a:pt x="10053" y="10208"/>
                      <a:pt x="10053" y="10060"/>
                      <a:pt x="10053" y="10060"/>
                    </a:cubicBezTo>
                    <a:cubicBezTo>
                      <a:pt x="10053" y="9912"/>
                      <a:pt x="10153" y="9912"/>
                      <a:pt x="10153" y="9912"/>
                    </a:cubicBezTo>
                    <a:close/>
                    <a:moveTo>
                      <a:pt x="12641" y="12427"/>
                    </a:moveTo>
                    <a:cubicBezTo>
                      <a:pt x="12741" y="12427"/>
                      <a:pt x="12741" y="12427"/>
                      <a:pt x="12741" y="12427"/>
                    </a:cubicBezTo>
                    <a:cubicBezTo>
                      <a:pt x="14035" y="13759"/>
                      <a:pt x="14035" y="13759"/>
                      <a:pt x="14035" y="13759"/>
                    </a:cubicBezTo>
                    <a:cubicBezTo>
                      <a:pt x="14035" y="13759"/>
                      <a:pt x="14035" y="13907"/>
                      <a:pt x="14035" y="13907"/>
                    </a:cubicBezTo>
                    <a:cubicBezTo>
                      <a:pt x="14035" y="14055"/>
                      <a:pt x="13935" y="14055"/>
                      <a:pt x="13836" y="14055"/>
                    </a:cubicBezTo>
                    <a:cubicBezTo>
                      <a:pt x="12641" y="12723"/>
                      <a:pt x="12641" y="12723"/>
                      <a:pt x="12641" y="12723"/>
                    </a:cubicBezTo>
                    <a:cubicBezTo>
                      <a:pt x="12542" y="12723"/>
                      <a:pt x="12542" y="12575"/>
                      <a:pt x="12542" y="12575"/>
                    </a:cubicBezTo>
                    <a:cubicBezTo>
                      <a:pt x="12641" y="12427"/>
                      <a:pt x="12641" y="12427"/>
                      <a:pt x="12641" y="12427"/>
                    </a:cubicBezTo>
                    <a:close/>
                    <a:moveTo>
                      <a:pt x="15229" y="14942"/>
                    </a:moveTo>
                    <a:cubicBezTo>
                      <a:pt x="15229" y="14942"/>
                      <a:pt x="15229" y="14942"/>
                      <a:pt x="15229" y="14942"/>
                    </a:cubicBezTo>
                    <a:cubicBezTo>
                      <a:pt x="16524" y="16126"/>
                      <a:pt x="16524" y="16126"/>
                      <a:pt x="16524" y="16126"/>
                    </a:cubicBezTo>
                    <a:cubicBezTo>
                      <a:pt x="16623" y="16274"/>
                      <a:pt x="16623" y="16422"/>
                      <a:pt x="16524" y="16422"/>
                    </a:cubicBezTo>
                    <a:cubicBezTo>
                      <a:pt x="16524" y="16570"/>
                      <a:pt x="16424" y="16570"/>
                      <a:pt x="16424" y="16570"/>
                    </a:cubicBezTo>
                    <a:cubicBezTo>
                      <a:pt x="15130" y="15238"/>
                      <a:pt x="15130" y="15238"/>
                      <a:pt x="15130" y="15238"/>
                    </a:cubicBezTo>
                    <a:cubicBezTo>
                      <a:pt x="15030" y="15238"/>
                      <a:pt x="15030" y="15090"/>
                      <a:pt x="15130" y="14942"/>
                    </a:cubicBezTo>
                    <a:cubicBezTo>
                      <a:pt x="15130" y="14942"/>
                      <a:pt x="15130" y="14942"/>
                      <a:pt x="15229" y="14942"/>
                    </a:cubicBezTo>
                    <a:close/>
                    <a:moveTo>
                      <a:pt x="17718" y="17458"/>
                    </a:moveTo>
                    <a:cubicBezTo>
                      <a:pt x="17718" y="17458"/>
                      <a:pt x="17718" y="17458"/>
                      <a:pt x="17818" y="17458"/>
                    </a:cubicBezTo>
                    <a:cubicBezTo>
                      <a:pt x="19012" y="18641"/>
                      <a:pt x="19012" y="18641"/>
                      <a:pt x="19012" y="18641"/>
                    </a:cubicBezTo>
                    <a:cubicBezTo>
                      <a:pt x="19112" y="18789"/>
                      <a:pt x="19112" y="18789"/>
                      <a:pt x="19112" y="18937"/>
                    </a:cubicBezTo>
                    <a:cubicBezTo>
                      <a:pt x="19012" y="19085"/>
                      <a:pt x="19012" y="19085"/>
                      <a:pt x="18912" y="18937"/>
                    </a:cubicBezTo>
                    <a:cubicBezTo>
                      <a:pt x="17618" y="17753"/>
                      <a:pt x="17618" y="17753"/>
                      <a:pt x="17618" y="17753"/>
                    </a:cubicBezTo>
                    <a:cubicBezTo>
                      <a:pt x="17618" y="17753"/>
                      <a:pt x="17618" y="17605"/>
                      <a:pt x="17618" y="17458"/>
                    </a:cubicBezTo>
                    <a:cubicBezTo>
                      <a:pt x="17618" y="17458"/>
                      <a:pt x="17718" y="17458"/>
                      <a:pt x="17718" y="17458"/>
                    </a:cubicBezTo>
                    <a:close/>
                    <a:moveTo>
                      <a:pt x="20206" y="19973"/>
                    </a:moveTo>
                    <a:cubicBezTo>
                      <a:pt x="20206" y="19973"/>
                      <a:pt x="20306" y="19973"/>
                      <a:pt x="20306" y="19973"/>
                    </a:cubicBezTo>
                    <a:cubicBezTo>
                      <a:pt x="21600" y="21156"/>
                      <a:pt x="21600" y="21156"/>
                      <a:pt x="21600" y="21156"/>
                    </a:cubicBezTo>
                    <a:cubicBezTo>
                      <a:pt x="21600" y="21304"/>
                      <a:pt x="21600" y="21304"/>
                      <a:pt x="21600" y="21452"/>
                    </a:cubicBezTo>
                    <a:cubicBezTo>
                      <a:pt x="21600" y="21452"/>
                      <a:pt x="21500" y="21600"/>
                      <a:pt x="21401" y="21452"/>
                    </a:cubicBezTo>
                    <a:cubicBezTo>
                      <a:pt x="20206" y="20268"/>
                      <a:pt x="20206" y="20268"/>
                      <a:pt x="20206" y="20268"/>
                    </a:cubicBezTo>
                    <a:cubicBezTo>
                      <a:pt x="20107" y="20121"/>
                      <a:pt x="20107" y="20121"/>
                      <a:pt x="20107" y="19973"/>
                    </a:cubicBezTo>
                    <a:cubicBezTo>
                      <a:pt x="20107" y="19973"/>
                      <a:pt x="20206" y="19973"/>
                      <a:pt x="20206" y="1997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73" name="Shape 2073"/>
              <p:cNvSpPr/>
              <p:nvPr/>
            </p:nvSpPr>
            <p:spPr>
              <a:xfrm>
                <a:off x="38145" y="4454859"/>
                <a:ext cx="2836398" cy="34848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246" y="21600"/>
                    </a:moveTo>
                    <a:cubicBezTo>
                      <a:pt x="19354" y="21600"/>
                      <a:pt x="19354" y="21600"/>
                      <a:pt x="19354" y="21600"/>
                    </a:cubicBezTo>
                    <a:cubicBezTo>
                      <a:pt x="20579" y="21600"/>
                      <a:pt x="21600" y="20769"/>
                      <a:pt x="21600" y="19772"/>
                    </a:cubicBezTo>
                    <a:cubicBezTo>
                      <a:pt x="21600" y="5849"/>
                      <a:pt x="21600" y="5849"/>
                      <a:pt x="21600" y="5849"/>
                    </a:cubicBezTo>
                    <a:cubicBezTo>
                      <a:pt x="18211" y="4021"/>
                      <a:pt x="18211" y="4021"/>
                      <a:pt x="18211" y="4021"/>
                    </a:cubicBezTo>
                    <a:cubicBezTo>
                      <a:pt x="10780" y="0"/>
                      <a:pt x="10780" y="0"/>
                      <a:pt x="10780" y="0"/>
                    </a:cubicBezTo>
                    <a:cubicBezTo>
                      <a:pt x="3389" y="4021"/>
                      <a:pt x="3389" y="4021"/>
                      <a:pt x="3389" y="4021"/>
                    </a:cubicBezTo>
                    <a:cubicBezTo>
                      <a:pt x="0" y="5849"/>
                      <a:pt x="0" y="5849"/>
                      <a:pt x="0" y="5849"/>
                    </a:cubicBezTo>
                    <a:cubicBezTo>
                      <a:pt x="0" y="19772"/>
                      <a:pt x="0" y="19772"/>
                      <a:pt x="0" y="19772"/>
                    </a:cubicBezTo>
                    <a:cubicBezTo>
                      <a:pt x="0" y="20769"/>
                      <a:pt x="1021" y="21600"/>
                      <a:pt x="2246" y="21600"/>
                    </a:cubicBezTo>
                    <a:close/>
                  </a:path>
                </a:pathLst>
              </a:custGeom>
              <a:solidFill>
                <a:srgbClr val="ACADB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74" name="Shape 2074"/>
              <p:cNvSpPr/>
              <p:nvPr/>
            </p:nvSpPr>
            <p:spPr>
              <a:xfrm>
                <a:off x="2766917" y="5403050"/>
                <a:ext cx="47683" cy="762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00" h="21600" extrusionOk="0">
                    <a:moveTo>
                      <a:pt x="4200" y="0"/>
                    </a:moveTo>
                    <a:cubicBezTo>
                      <a:pt x="4200" y="0"/>
                      <a:pt x="4200" y="0"/>
                      <a:pt x="4200" y="1543"/>
                    </a:cubicBezTo>
                    <a:cubicBezTo>
                      <a:pt x="18600" y="7714"/>
                      <a:pt x="18600" y="7714"/>
                      <a:pt x="18600" y="7714"/>
                    </a:cubicBezTo>
                    <a:cubicBezTo>
                      <a:pt x="21000" y="7714"/>
                      <a:pt x="21000" y="7714"/>
                      <a:pt x="21000" y="9257"/>
                    </a:cubicBezTo>
                    <a:cubicBezTo>
                      <a:pt x="21000" y="20057"/>
                      <a:pt x="21000" y="20057"/>
                      <a:pt x="21000" y="20057"/>
                    </a:cubicBezTo>
                    <a:cubicBezTo>
                      <a:pt x="21000" y="21600"/>
                      <a:pt x="18600" y="21600"/>
                      <a:pt x="18600" y="21600"/>
                    </a:cubicBezTo>
                    <a:cubicBezTo>
                      <a:pt x="16200" y="21600"/>
                      <a:pt x="13800" y="21600"/>
                      <a:pt x="13800" y="20057"/>
                    </a:cubicBezTo>
                    <a:cubicBezTo>
                      <a:pt x="13800" y="9257"/>
                      <a:pt x="13800" y="9257"/>
                      <a:pt x="13800" y="9257"/>
                    </a:cubicBezTo>
                    <a:cubicBezTo>
                      <a:pt x="1800" y="4629"/>
                      <a:pt x="1800" y="4629"/>
                      <a:pt x="1800" y="4629"/>
                    </a:cubicBezTo>
                    <a:cubicBezTo>
                      <a:pt x="-600" y="3086"/>
                      <a:pt x="-600" y="1543"/>
                      <a:pt x="1800" y="1543"/>
                    </a:cubicBezTo>
                    <a:cubicBezTo>
                      <a:pt x="1800" y="1543"/>
                      <a:pt x="1800" y="0"/>
                      <a:pt x="42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75" name="Shape 2075"/>
              <p:cNvSpPr/>
              <p:nvPr/>
            </p:nvSpPr>
            <p:spPr>
              <a:xfrm>
                <a:off x="95364" y="5544733"/>
                <a:ext cx="2719236" cy="23377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57" y="0"/>
                    </a:moveTo>
                    <a:cubicBezTo>
                      <a:pt x="21557" y="0"/>
                      <a:pt x="21600" y="50"/>
                      <a:pt x="21600" y="99"/>
                    </a:cubicBezTo>
                    <a:cubicBezTo>
                      <a:pt x="21600" y="793"/>
                      <a:pt x="21600" y="793"/>
                      <a:pt x="21600" y="793"/>
                    </a:cubicBezTo>
                    <a:cubicBezTo>
                      <a:pt x="21600" y="842"/>
                      <a:pt x="21557" y="892"/>
                      <a:pt x="21557" y="892"/>
                    </a:cubicBezTo>
                    <a:cubicBezTo>
                      <a:pt x="21515" y="892"/>
                      <a:pt x="21472" y="842"/>
                      <a:pt x="21472" y="793"/>
                    </a:cubicBezTo>
                    <a:cubicBezTo>
                      <a:pt x="21472" y="99"/>
                      <a:pt x="21472" y="99"/>
                      <a:pt x="21472" y="99"/>
                    </a:cubicBezTo>
                    <a:cubicBezTo>
                      <a:pt x="21472" y="50"/>
                      <a:pt x="21515" y="0"/>
                      <a:pt x="21557" y="0"/>
                    </a:cubicBezTo>
                    <a:close/>
                    <a:moveTo>
                      <a:pt x="43" y="50"/>
                    </a:moveTo>
                    <a:cubicBezTo>
                      <a:pt x="85" y="50"/>
                      <a:pt x="85" y="50"/>
                      <a:pt x="85" y="99"/>
                    </a:cubicBezTo>
                    <a:cubicBezTo>
                      <a:pt x="85" y="793"/>
                      <a:pt x="85" y="793"/>
                      <a:pt x="85" y="793"/>
                    </a:cubicBezTo>
                    <a:cubicBezTo>
                      <a:pt x="85" y="842"/>
                      <a:pt x="85" y="892"/>
                      <a:pt x="43" y="892"/>
                    </a:cubicBezTo>
                    <a:cubicBezTo>
                      <a:pt x="0" y="892"/>
                      <a:pt x="0" y="842"/>
                      <a:pt x="0" y="793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50"/>
                      <a:pt x="0" y="50"/>
                      <a:pt x="43" y="50"/>
                    </a:cubicBezTo>
                    <a:close/>
                    <a:moveTo>
                      <a:pt x="21557" y="1486"/>
                    </a:moveTo>
                    <a:cubicBezTo>
                      <a:pt x="21557" y="1486"/>
                      <a:pt x="21600" y="1486"/>
                      <a:pt x="21600" y="1536"/>
                    </a:cubicBezTo>
                    <a:cubicBezTo>
                      <a:pt x="21600" y="2279"/>
                      <a:pt x="21600" y="2279"/>
                      <a:pt x="21600" y="2279"/>
                    </a:cubicBezTo>
                    <a:cubicBezTo>
                      <a:pt x="21600" y="2279"/>
                      <a:pt x="21557" y="2328"/>
                      <a:pt x="21557" y="2328"/>
                    </a:cubicBezTo>
                    <a:cubicBezTo>
                      <a:pt x="21515" y="2328"/>
                      <a:pt x="21472" y="2279"/>
                      <a:pt x="21472" y="2279"/>
                    </a:cubicBezTo>
                    <a:cubicBezTo>
                      <a:pt x="21472" y="1536"/>
                      <a:pt x="21472" y="1536"/>
                      <a:pt x="21472" y="1536"/>
                    </a:cubicBezTo>
                    <a:cubicBezTo>
                      <a:pt x="21472" y="1486"/>
                      <a:pt x="21515" y="1486"/>
                      <a:pt x="21557" y="1486"/>
                    </a:cubicBezTo>
                    <a:close/>
                    <a:moveTo>
                      <a:pt x="43" y="1486"/>
                    </a:moveTo>
                    <a:cubicBezTo>
                      <a:pt x="85" y="1486"/>
                      <a:pt x="85" y="1486"/>
                      <a:pt x="85" y="1536"/>
                    </a:cubicBezTo>
                    <a:cubicBezTo>
                      <a:pt x="85" y="2279"/>
                      <a:pt x="85" y="2279"/>
                      <a:pt x="85" y="2279"/>
                    </a:cubicBezTo>
                    <a:cubicBezTo>
                      <a:pt x="85" y="2279"/>
                      <a:pt x="85" y="2328"/>
                      <a:pt x="43" y="2328"/>
                    </a:cubicBezTo>
                    <a:cubicBezTo>
                      <a:pt x="0" y="2328"/>
                      <a:pt x="0" y="2279"/>
                      <a:pt x="0" y="2279"/>
                    </a:cubicBezTo>
                    <a:cubicBezTo>
                      <a:pt x="0" y="1536"/>
                      <a:pt x="0" y="1536"/>
                      <a:pt x="0" y="1536"/>
                    </a:cubicBezTo>
                    <a:cubicBezTo>
                      <a:pt x="0" y="1486"/>
                      <a:pt x="0" y="1486"/>
                      <a:pt x="43" y="1486"/>
                    </a:cubicBezTo>
                    <a:close/>
                    <a:moveTo>
                      <a:pt x="21557" y="2923"/>
                    </a:moveTo>
                    <a:cubicBezTo>
                      <a:pt x="21557" y="2923"/>
                      <a:pt x="21600" y="2972"/>
                      <a:pt x="21600" y="2972"/>
                    </a:cubicBezTo>
                    <a:cubicBezTo>
                      <a:pt x="21600" y="3716"/>
                      <a:pt x="21600" y="3716"/>
                      <a:pt x="21600" y="3716"/>
                    </a:cubicBezTo>
                    <a:cubicBezTo>
                      <a:pt x="21600" y="3765"/>
                      <a:pt x="21557" y="3765"/>
                      <a:pt x="21557" y="3765"/>
                    </a:cubicBezTo>
                    <a:cubicBezTo>
                      <a:pt x="21515" y="3765"/>
                      <a:pt x="21472" y="3765"/>
                      <a:pt x="21472" y="3716"/>
                    </a:cubicBezTo>
                    <a:cubicBezTo>
                      <a:pt x="21472" y="2972"/>
                      <a:pt x="21472" y="2972"/>
                      <a:pt x="21472" y="2972"/>
                    </a:cubicBezTo>
                    <a:cubicBezTo>
                      <a:pt x="21472" y="2972"/>
                      <a:pt x="21515" y="2923"/>
                      <a:pt x="21557" y="2923"/>
                    </a:cubicBezTo>
                    <a:close/>
                    <a:moveTo>
                      <a:pt x="43" y="2923"/>
                    </a:moveTo>
                    <a:cubicBezTo>
                      <a:pt x="85" y="2923"/>
                      <a:pt x="85" y="2972"/>
                      <a:pt x="85" y="2972"/>
                    </a:cubicBezTo>
                    <a:cubicBezTo>
                      <a:pt x="85" y="3716"/>
                      <a:pt x="85" y="3716"/>
                      <a:pt x="85" y="3716"/>
                    </a:cubicBezTo>
                    <a:cubicBezTo>
                      <a:pt x="85" y="3765"/>
                      <a:pt x="85" y="3765"/>
                      <a:pt x="43" y="3765"/>
                    </a:cubicBezTo>
                    <a:cubicBezTo>
                      <a:pt x="0" y="3765"/>
                      <a:pt x="0" y="3765"/>
                      <a:pt x="0" y="3716"/>
                    </a:cubicBezTo>
                    <a:cubicBezTo>
                      <a:pt x="0" y="2972"/>
                      <a:pt x="0" y="2972"/>
                      <a:pt x="0" y="2972"/>
                    </a:cubicBezTo>
                    <a:cubicBezTo>
                      <a:pt x="0" y="2972"/>
                      <a:pt x="0" y="2923"/>
                      <a:pt x="43" y="2923"/>
                    </a:cubicBezTo>
                    <a:close/>
                    <a:moveTo>
                      <a:pt x="21557" y="4360"/>
                    </a:moveTo>
                    <a:cubicBezTo>
                      <a:pt x="21557" y="4360"/>
                      <a:pt x="21600" y="4409"/>
                      <a:pt x="21600" y="4459"/>
                    </a:cubicBezTo>
                    <a:cubicBezTo>
                      <a:pt x="21600" y="5152"/>
                      <a:pt x="21600" y="5152"/>
                      <a:pt x="21600" y="5152"/>
                    </a:cubicBezTo>
                    <a:cubicBezTo>
                      <a:pt x="21600" y="5202"/>
                      <a:pt x="21557" y="5251"/>
                      <a:pt x="21557" y="5251"/>
                    </a:cubicBezTo>
                    <a:cubicBezTo>
                      <a:pt x="21515" y="5251"/>
                      <a:pt x="21472" y="5202"/>
                      <a:pt x="21472" y="5152"/>
                    </a:cubicBezTo>
                    <a:cubicBezTo>
                      <a:pt x="21472" y="4459"/>
                      <a:pt x="21472" y="4459"/>
                      <a:pt x="21472" y="4459"/>
                    </a:cubicBezTo>
                    <a:cubicBezTo>
                      <a:pt x="21472" y="4409"/>
                      <a:pt x="21515" y="4360"/>
                      <a:pt x="21557" y="4360"/>
                    </a:cubicBezTo>
                    <a:close/>
                    <a:moveTo>
                      <a:pt x="43" y="4360"/>
                    </a:moveTo>
                    <a:cubicBezTo>
                      <a:pt x="85" y="4360"/>
                      <a:pt x="85" y="4409"/>
                      <a:pt x="85" y="4459"/>
                    </a:cubicBezTo>
                    <a:cubicBezTo>
                      <a:pt x="85" y="5152"/>
                      <a:pt x="85" y="5152"/>
                      <a:pt x="85" y="5152"/>
                    </a:cubicBezTo>
                    <a:cubicBezTo>
                      <a:pt x="85" y="5202"/>
                      <a:pt x="85" y="5251"/>
                      <a:pt x="43" y="5251"/>
                    </a:cubicBezTo>
                    <a:cubicBezTo>
                      <a:pt x="0" y="5251"/>
                      <a:pt x="0" y="5202"/>
                      <a:pt x="0" y="5152"/>
                    </a:cubicBezTo>
                    <a:cubicBezTo>
                      <a:pt x="0" y="4459"/>
                      <a:pt x="0" y="4459"/>
                      <a:pt x="0" y="4459"/>
                    </a:cubicBezTo>
                    <a:cubicBezTo>
                      <a:pt x="0" y="4409"/>
                      <a:pt x="0" y="4360"/>
                      <a:pt x="43" y="4360"/>
                    </a:cubicBezTo>
                    <a:close/>
                    <a:moveTo>
                      <a:pt x="21557" y="5846"/>
                    </a:moveTo>
                    <a:cubicBezTo>
                      <a:pt x="21557" y="5846"/>
                      <a:pt x="21600" y="5846"/>
                      <a:pt x="21600" y="5895"/>
                    </a:cubicBezTo>
                    <a:cubicBezTo>
                      <a:pt x="21600" y="6639"/>
                      <a:pt x="21600" y="6639"/>
                      <a:pt x="21600" y="6639"/>
                    </a:cubicBezTo>
                    <a:cubicBezTo>
                      <a:pt x="21600" y="6639"/>
                      <a:pt x="21557" y="6688"/>
                      <a:pt x="21557" y="6688"/>
                    </a:cubicBezTo>
                    <a:cubicBezTo>
                      <a:pt x="21515" y="6688"/>
                      <a:pt x="21472" y="6639"/>
                      <a:pt x="21472" y="6639"/>
                    </a:cubicBezTo>
                    <a:cubicBezTo>
                      <a:pt x="21472" y="5895"/>
                      <a:pt x="21472" y="5895"/>
                      <a:pt x="21472" y="5895"/>
                    </a:cubicBezTo>
                    <a:cubicBezTo>
                      <a:pt x="21472" y="5846"/>
                      <a:pt x="21515" y="5846"/>
                      <a:pt x="21557" y="5846"/>
                    </a:cubicBezTo>
                    <a:close/>
                    <a:moveTo>
                      <a:pt x="43" y="5846"/>
                    </a:moveTo>
                    <a:cubicBezTo>
                      <a:pt x="85" y="5846"/>
                      <a:pt x="85" y="5846"/>
                      <a:pt x="85" y="5895"/>
                    </a:cubicBezTo>
                    <a:cubicBezTo>
                      <a:pt x="85" y="6639"/>
                      <a:pt x="85" y="6639"/>
                      <a:pt x="85" y="6639"/>
                    </a:cubicBezTo>
                    <a:cubicBezTo>
                      <a:pt x="85" y="6639"/>
                      <a:pt x="85" y="6688"/>
                      <a:pt x="43" y="6688"/>
                    </a:cubicBezTo>
                    <a:cubicBezTo>
                      <a:pt x="0" y="6688"/>
                      <a:pt x="0" y="6639"/>
                      <a:pt x="0" y="6639"/>
                    </a:cubicBezTo>
                    <a:cubicBezTo>
                      <a:pt x="0" y="5895"/>
                      <a:pt x="0" y="5895"/>
                      <a:pt x="0" y="5895"/>
                    </a:cubicBezTo>
                    <a:cubicBezTo>
                      <a:pt x="0" y="5846"/>
                      <a:pt x="0" y="5846"/>
                      <a:pt x="43" y="5846"/>
                    </a:cubicBezTo>
                    <a:close/>
                    <a:moveTo>
                      <a:pt x="21557" y="7283"/>
                    </a:moveTo>
                    <a:cubicBezTo>
                      <a:pt x="21557" y="7283"/>
                      <a:pt x="21600" y="7332"/>
                      <a:pt x="21600" y="7332"/>
                    </a:cubicBezTo>
                    <a:cubicBezTo>
                      <a:pt x="21600" y="8075"/>
                      <a:pt x="21600" y="8075"/>
                      <a:pt x="21600" y="8075"/>
                    </a:cubicBezTo>
                    <a:cubicBezTo>
                      <a:pt x="21600" y="8125"/>
                      <a:pt x="21557" y="8125"/>
                      <a:pt x="21557" y="8125"/>
                    </a:cubicBezTo>
                    <a:cubicBezTo>
                      <a:pt x="21515" y="8125"/>
                      <a:pt x="21472" y="8125"/>
                      <a:pt x="21472" y="8075"/>
                    </a:cubicBezTo>
                    <a:cubicBezTo>
                      <a:pt x="21472" y="7332"/>
                      <a:pt x="21472" y="7332"/>
                      <a:pt x="21472" y="7332"/>
                    </a:cubicBezTo>
                    <a:cubicBezTo>
                      <a:pt x="21472" y="7332"/>
                      <a:pt x="21515" y="7283"/>
                      <a:pt x="21557" y="7283"/>
                    </a:cubicBezTo>
                    <a:close/>
                    <a:moveTo>
                      <a:pt x="43" y="7283"/>
                    </a:moveTo>
                    <a:cubicBezTo>
                      <a:pt x="85" y="7283"/>
                      <a:pt x="85" y="7332"/>
                      <a:pt x="85" y="7332"/>
                    </a:cubicBezTo>
                    <a:cubicBezTo>
                      <a:pt x="85" y="8075"/>
                      <a:pt x="85" y="8075"/>
                      <a:pt x="85" y="8075"/>
                    </a:cubicBezTo>
                    <a:cubicBezTo>
                      <a:pt x="85" y="8125"/>
                      <a:pt x="85" y="8125"/>
                      <a:pt x="43" y="8125"/>
                    </a:cubicBezTo>
                    <a:cubicBezTo>
                      <a:pt x="0" y="8125"/>
                      <a:pt x="0" y="8125"/>
                      <a:pt x="0" y="8075"/>
                    </a:cubicBezTo>
                    <a:cubicBezTo>
                      <a:pt x="0" y="7332"/>
                      <a:pt x="0" y="7332"/>
                      <a:pt x="0" y="7332"/>
                    </a:cubicBezTo>
                    <a:cubicBezTo>
                      <a:pt x="0" y="7332"/>
                      <a:pt x="0" y="7283"/>
                      <a:pt x="43" y="7283"/>
                    </a:cubicBezTo>
                    <a:close/>
                    <a:moveTo>
                      <a:pt x="21557" y="8719"/>
                    </a:moveTo>
                    <a:cubicBezTo>
                      <a:pt x="21557" y="8719"/>
                      <a:pt x="21600" y="8769"/>
                      <a:pt x="21600" y="8818"/>
                    </a:cubicBezTo>
                    <a:cubicBezTo>
                      <a:pt x="21600" y="9512"/>
                      <a:pt x="21600" y="9512"/>
                      <a:pt x="21600" y="9512"/>
                    </a:cubicBezTo>
                    <a:cubicBezTo>
                      <a:pt x="21600" y="9561"/>
                      <a:pt x="21557" y="9561"/>
                      <a:pt x="21557" y="9561"/>
                    </a:cubicBezTo>
                    <a:cubicBezTo>
                      <a:pt x="21515" y="9561"/>
                      <a:pt x="21472" y="9561"/>
                      <a:pt x="21472" y="9512"/>
                    </a:cubicBezTo>
                    <a:cubicBezTo>
                      <a:pt x="21472" y="8818"/>
                      <a:pt x="21472" y="8818"/>
                      <a:pt x="21472" y="8818"/>
                    </a:cubicBezTo>
                    <a:cubicBezTo>
                      <a:pt x="21472" y="8769"/>
                      <a:pt x="21515" y="8719"/>
                      <a:pt x="21557" y="8719"/>
                    </a:cubicBezTo>
                    <a:close/>
                    <a:moveTo>
                      <a:pt x="43" y="8719"/>
                    </a:moveTo>
                    <a:cubicBezTo>
                      <a:pt x="85" y="8719"/>
                      <a:pt x="85" y="8769"/>
                      <a:pt x="85" y="8818"/>
                    </a:cubicBezTo>
                    <a:cubicBezTo>
                      <a:pt x="85" y="9512"/>
                      <a:pt x="85" y="9512"/>
                      <a:pt x="85" y="9512"/>
                    </a:cubicBezTo>
                    <a:cubicBezTo>
                      <a:pt x="85" y="9561"/>
                      <a:pt x="85" y="9611"/>
                      <a:pt x="43" y="9611"/>
                    </a:cubicBezTo>
                    <a:cubicBezTo>
                      <a:pt x="0" y="9611"/>
                      <a:pt x="0" y="9561"/>
                      <a:pt x="0" y="9512"/>
                    </a:cubicBezTo>
                    <a:cubicBezTo>
                      <a:pt x="0" y="8818"/>
                      <a:pt x="0" y="8818"/>
                      <a:pt x="0" y="8818"/>
                    </a:cubicBezTo>
                    <a:cubicBezTo>
                      <a:pt x="0" y="8769"/>
                      <a:pt x="0" y="8719"/>
                      <a:pt x="43" y="8719"/>
                    </a:cubicBezTo>
                    <a:close/>
                    <a:moveTo>
                      <a:pt x="21557" y="10206"/>
                    </a:moveTo>
                    <a:cubicBezTo>
                      <a:pt x="21557" y="10206"/>
                      <a:pt x="21600" y="10206"/>
                      <a:pt x="21600" y="10255"/>
                    </a:cubicBezTo>
                    <a:cubicBezTo>
                      <a:pt x="21600" y="10998"/>
                      <a:pt x="21600" y="10998"/>
                      <a:pt x="21600" y="10998"/>
                    </a:cubicBezTo>
                    <a:cubicBezTo>
                      <a:pt x="21600" y="10998"/>
                      <a:pt x="21557" y="11048"/>
                      <a:pt x="21557" y="11048"/>
                    </a:cubicBezTo>
                    <a:cubicBezTo>
                      <a:pt x="21515" y="11048"/>
                      <a:pt x="21472" y="10998"/>
                      <a:pt x="21472" y="10998"/>
                    </a:cubicBezTo>
                    <a:cubicBezTo>
                      <a:pt x="21472" y="10255"/>
                      <a:pt x="21472" y="10255"/>
                      <a:pt x="21472" y="10255"/>
                    </a:cubicBezTo>
                    <a:cubicBezTo>
                      <a:pt x="21472" y="10206"/>
                      <a:pt x="21515" y="10206"/>
                      <a:pt x="21557" y="10206"/>
                    </a:cubicBezTo>
                    <a:close/>
                    <a:moveTo>
                      <a:pt x="43" y="10206"/>
                    </a:moveTo>
                    <a:cubicBezTo>
                      <a:pt x="85" y="10206"/>
                      <a:pt x="85" y="10206"/>
                      <a:pt x="85" y="10255"/>
                    </a:cubicBezTo>
                    <a:cubicBezTo>
                      <a:pt x="85" y="10998"/>
                      <a:pt x="85" y="10998"/>
                      <a:pt x="85" y="10998"/>
                    </a:cubicBezTo>
                    <a:cubicBezTo>
                      <a:pt x="85" y="10998"/>
                      <a:pt x="85" y="11048"/>
                      <a:pt x="43" y="11048"/>
                    </a:cubicBezTo>
                    <a:cubicBezTo>
                      <a:pt x="0" y="11048"/>
                      <a:pt x="0" y="10998"/>
                      <a:pt x="0" y="10998"/>
                    </a:cubicBezTo>
                    <a:cubicBezTo>
                      <a:pt x="0" y="10255"/>
                      <a:pt x="0" y="10255"/>
                      <a:pt x="0" y="10255"/>
                    </a:cubicBezTo>
                    <a:cubicBezTo>
                      <a:pt x="0" y="10206"/>
                      <a:pt x="0" y="10206"/>
                      <a:pt x="43" y="10206"/>
                    </a:cubicBezTo>
                    <a:close/>
                    <a:moveTo>
                      <a:pt x="21557" y="11642"/>
                    </a:moveTo>
                    <a:cubicBezTo>
                      <a:pt x="21557" y="11642"/>
                      <a:pt x="21600" y="11692"/>
                      <a:pt x="21600" y="11692"/>
                    </a:cubicBezTo>
                    <a:cubicBezTo>
                      <a:pt x="21600" y="12435"/>
                      <a:pt x="21600" y="12435"/>
                      <a:pt x="21600" y="12435"/>
                    </a:cubicBezTo>
                    <a:cubicBezTo>
                      <a:pt x="21600" y="12484"/>
                      <a:pt x="21557" y="12484"/>
                      <a:pt x="21557" y="12484"/>
                    </a:cubicBezTo>
                    <a:cubicBezTo>
                      <a:pt x="21515" y="12484"/>
                      <a:pt x="21472" y="12484"/>
                      <a:pt x="21472" y="12435"/>
                    </a:cubicBezTo>
                    <a:cubicBezTo>
                      <a:pt x="21472" y="11692"/>
                      <a:pt x="21472" y="11692"/>
                      <a:pt x="21472" y="11692"/>
                    </a:cubicBezTo>
                    <a:cubicBezTo>
                      <a:pt x="21472" y="11692"/>
                      <a:pt x="21515" y="11642"/>
                      <a:pt x="21557" y="11642"/>
                    </a:cubicBezTo>
                    <a:close/>
                    <a:moveTo>
                      <a:pt x="43" y="11642"/>
                    </a:moveTo>
                    <a:cubicBezTo>
                      <a:pt x="85" y="11642"/>
                      <a:pt x="85" y="11692"/>
                      <a:pt x="85" y="11692"/>
                    </a:cubicBezTo>
                    <a:cubicBezTo>
                      <a:pt x="85" y="12435"/>
                      <a:pt x="85" y="12435"/>
                      <a:pt x="85" y="12435"/>
                    </a:cubicBezTo>
                    <a:cubicBezTo>
                      <a:pt x="85" y="12484"/>
                      <a:pt x="85" y="12484"/>
                      <a:pt x="43" y="12484"/>
                    </a:cubicBezTo>
                    <a:cubicBezTo>
                      <a:pt x="0" y="12484"/>
                      <a:pt x="0" y="12484"/>
                      <a:pt x="0" y="12435"/>
                    </a:cubicBezTo>
                    <a:cubicBezTo>
                      <a:pt x="0" y="11692"/>
                      <a:pt x="0" y="11692"/>
                      <a:pt x="0" y="11692"/>
                    </a:cubicBezTo>
                    <a:cubicBezTo>
                      <a:pt x="0" y="11692"/>
                      <a:pt x="0" y="11642"/>
                      <a:pt x="43" y="11642"/>
                    </a:cubicBezTo>
                    <a:close/>
                    <a:moveTo>
                      <a:pt x="21557" y="13079"/>
                    </a:moveTo>
                    <a:cubicBezTo>
                      <a:pt x="21557" y="13079"/>
                      <a:pt x="21600" y="13128"/>
                      <a:pt x="21600" y="13178"/>
                    </a:cubicBezTo>
                    <a:cubicBezTo>
                      <a:pt x="21600" y="13872"/>
                      <a:pt x="21600" y="13872"/>
                      <a:pt x="21600" y="13872"/>
                    </a:cubicBezTo>
                    <a:cubicBezTo>
                      <a:pt x="21600" y="13921"/>
                      <a:pt x="21557" y="13921"/>
                      <a:pt x="21557" y="13921"/>
                    </a:cubicBezTo>
                    <a:cubicBezTo>
                      <a:pt x="21515" y="13921"/>
                      <a:pt x="21472" y="13921"/>
                      <a:pt x="21472" y="13872"/>
                    </a:cubicBezTo>
                    <a:cubicBezTo>
                      <a:pt x="21472" y="13178"/>
                      <a:pt x="21472" y="13178"/>
                      <a:pt x="21472" y="13178"/>
                    </a:cubicBezTo>
                    <a:cubicBezTo>
                      <a:pt x="21472" y="13128"/>
                      <a:pt x="21515" y="13079"/>
                      <a:pt x="21557" y="13079"/>
                    </a:cubicBezTo>
                    <a:close/>
                    <a:moveTo>
                      <a:pt x="43" y="13079"/>
                    </a:moveTo>
                    <a:cubicBezTo>
                      <a:pt x="85" y="13079"/>
                      <a:pt x="85" y="13128"/>
                      <a:pt x="85" y="13178"/>
                    </a:cubicBezTo>
                    <a:cubicBezTo>
                      <a:pt x="85" y="13872"/>
                      <a:pt x="85" y="13872"/>
                      <a:pt x="85" y="13872"/>
                    </a:cubicBezTo>
                    <a:cubicBezTo>
                      <a:pt x="85" y="13921"/>
                      <a:pt x="85" y="13971"/>
                      <a:pt x="43" y="13971"/>
                    </a:cubicBezTo>
                    <a:cubicBezTo>
                      <a:pt x="0" y="13971"/>
                      <a:pt x="0" y="13921"/>
                      <a:pt x="0" y="13872"/>
                    </a:cubicBezTo>
                    <a:cubicBezTo>
                      <a:pt x="0" y="13178"/>
                      <a:pt x="0" y="13178"/>
                      <a:pt x="0" y="13178"/>
                    </a:cubicBezTo>
                    <a:cubicBezTo>
                      <a:pt x="0" y="13128"/>
                      <a:pt x="0" y="13079"/>
                      <a:pt x="43" y="13079"/>
                    </a:cubicBezTo>
                    <a:close/>
                    <a:moveTo>
                      <a:pt x="21557" y="14565"/>
                    </a:moveTo>
                    <a:cubicBezTo>
                      <a:pt x="21557" y="14565"/>
                      <a:pt x="21600" y="14565"/>
                      <a:pt x="21600" y="14615"/>
                    </a:cubicBezTo>
                    <a:cubicBezTo>
                      <a:pt x="21600" y="15358"/>
                      <a:pt x="21600" y="15358"/>
                      <a:pt x="21600" y="15358"/>
                    </a:cubicBezTo>
                    <a:cubicBezTo>
                      <a:pt x="21600" y="15358"/>
                      <a:pt x="21557" y="15407"/>
                      <a:pt x="21557" y="15407"/>
                    </a:cubicBezTo>
                    <a:cubicBezTo>
                      <a:pt x="21515" y="15407"/>
                      <a:pt x="21472" y="15358"/>
                      <a:pt x="21472" y="15358"/>
                    </a:cubicBezTo>
                    <a:cubicBezTo>
                      <a:pt x="21472" y="14615"/>
                      <a:pt x="21472" y="14615"/>
                      <a:pt x="21472" y="14615"/>
                    </a:cubicBezTo>
                    <a:cubicBezTo>
                      <a:pt x="21472" y="14565"/>
                      <a:pt x="21515" y="14565"/>
                      <a:pt x="21557" y="14565"/>
                    </a:cubicBezTo>
                    <a:close/>
                    <a:moveTo>
                      <a:pt x="43" y="14565"/>
                    </a:moveTo>
                    <a:cubicBezTo>
                      <a:pt x="85" y="14565"/>
                      <a:pt x="85" y="14565"/>
                      <a:pt x="85" y="14615"/>
                    </a:cubicBezTo>
                    <a:cubicBezTo>
                      <a:pt x="85" y="15358"/>
                      <a:pt x="85" y="15358"/>
                      <a:pt x="85" y="15358"/>
                    </a:cubicBezTo>
                    <a:cubicBezTo>
                      <a:pt x="85" y="15358"/>
                      <a:pt x="85" y="15407"/>
                      <a:pt x="43" y="15407"/>
                    </a:cubicBezTo>
                    <a:cubicBezTo>
                      <a:pt x="0" y="15407"/>
                      <a:pt x="0" y="15358"/>
                      <a:pt x="0" y="15358"/>
                    </a:cubicBezTo>
                    <a:cubicBezTo>
                      <a:pt x="0" y="14615"/>
                      <a:pt x="0" y="14615"/>
                      <a:pt x="0" y="14615"/>
                    </a:cubicBezTo>
                    <a:cubicBezTo>
                      <a:pt x="0" y="14565"/>
                      <a:pt x="0" y="14565"/>
                      <a:pt x="43" y="14565"/>
                    </a:cubicBezTo>
                    <a:close/>
                    <a:moveTo>
                      <a:pt x="21557" y="16002"/>
                    </a:moveTo>
                    <a:cubicBezTo>
                      <a:pt x="21557" y="16002"/>
                      <a:pt x="21600" y="16002"/>
                      <a:pt x="21600" y="16051"/>
                    </a:cubicBezTo>
                    <a:cubicBezTo>
                      <a:pt x="21600" y="16794"/>
                      <a:pt x="21600" y="16794"/>
                      <a:pt x="21600" y="16794"/>
                    </a:cubicBezTo>
                    <a:cubicBezTo>
                      <a:pt x="21600" y="16844"/>
                      <a:pt x="21557" y="16844"/>
                      <a:pt x="21557" y="16844"/>
                    </a:cubicBezTo>
                    <a:cubicBezTo>
                      <a:pt x="21515" y="16844"/>
                      <a:pt x="21472" y="16844"/>
                      <a:pt x="21472" y="16794"/>
                    </a:cubicBezTo>
                    <a:cubicBezTo>
                      <a:pt x="21472" y="16051"/>
                      <a:pt x="21472" y="16051"/>
                      <a:pt x="21472" y="16051"/>
                    </a:cubicBezTo>
                    <a:cubicBezTo>
                      <a:pt x="21472" y="16002"/>
                      <a:pt x="21515" y="16002"/>
                      <a:pt x="21557" y="16002"/>
                    </a:cubicBezTo>
                    <a:close/>
                    <a:moveTo>
                      <a:pt x="43" y="16002"/>
                    </a:moveTo>
                    <a:cubicBezTo>
                      <a:pt x="85" y="16002"/>
                      <a:pt x="85" y="16051"/>
                      <a:pt x="85" y="16051"/>
                    </a:cubicBezTo>
                    <a:cubicBezTo>
                      <a:pt x="85" y="16794"/>
                      <a:pt x="85" y="16794"/>
                      <a:pt x="85" y="16794"/>
                    </a:cubicBezTo>
                    <a:cubicBezTo>
                      <a:pt x="85" y="16844"/>
                      <a:pt x="85" y="16844"/>
                      <a:pt x="43" y="16844"/>
                    </a:cubicBezTo>
                    <a:cubicBezTo>
                      <a:pt x="0" y="16844"/>
                      <a:pt x="0" y="16844"/>
                      <a:pt x="0" y="16794"/>
                    </a:cubicBezTo>
                    <a:cubicBezTo>
                      <a:pt x="0" y="16051"/>
                      <a:pt x="0" y="16051"/>
                      <a:pt x="0" y="16051"/>
                    </a:cubicBezTo>
                    <a:cubicBezTo>
                      <a:pt x="0" y="16051"/>
                      <a:pt x="0" y="16002"/>
                      <a:pt x="43" y="16002"/>
                    </a:cubicBezTo>
                    <a:close/>
                    <a:moveTo>
                      <a:pt x="21557" y="17439"/>
                    </a:moveTo>
                    <a:cubicBezTo>
                      <a:pt x="21557" y="17439"/>
                      <a:pt x="21600" y="17488"/>
                      <a:pt x="21600" y="17488"/>
                    </a:cubicBezTo>
                    <a:cubicBezTo>
                      <a:pt x="21600" y="18231"/>
                      <a:pt x="21600" y="18231"/>
                      <a:pt x="21600" y="18231"/>
                    </a:cubicBezTo>
                    <a:cubicBezTo>
                      <a:pt x="21600" y="18281"/>
                      <a:pt x="21557" y="18281"/>
                      <a:pt x="21557" y="18281"/>
                    </a:cubicBezTo>
                    <a:cubicBezTo>
                      <a:pt x="21515" y="18281"/>
                      <a:pt x="21472" y="18281"/>
                      <a:pt x="21472" y="18231"/>
                    </a:cubicBezTo>
                    <a:cubicBezTo>
                      <a:pt x="21472" y="17488"/>
                      <a:pt x="21472" y="17488"/>
                      <a:pt x="21472" y="17488"/>
                    </a:cubicBezTo>
                    <a:cubicBezTo>
                      <a:pt x="21472" y="17488"/>
                      <a:pt x="21515" y="17439"/>
                      <a:pt x="21557" y="17439"/>
                    </a:cubicBezTo>
                    <a:close/>
                    <a:moveTo>
                      <a:pt x="43" y="17439"/>
                    </a:moveTo>
                    <a:cubicBezTo>
                      <a:pt x="85" y="17439"/>
                      <a:pt x="85" y="17488"/>
                      <a:pt x="85" y="17538"/>
                    </a:cubicBezTo>
                    <a:cubicBezTo>
                      <a:pt x="85" y="18231"/>
                      <a:pt x="85" y="18231"/>
                      <a:pt x="85" y="18231"/>
                    </a:cubicBezTo>
                    <a:cubicBezTo>
                      <a:pt x="85" y="18281"/>
                      <a:pt x="85" y="18281"/>
                      <a:pt x="43" y="18281"/>
                    </a:cubicBezTo>
                    <a:cubicBezTo>
                      <a:pt x="0" y="18281"/>
                      <a:pt x="0" y="18281"/>
                      <a:pt x="0" y="18231"/>
                    </a:cubicBezTo>
                    <a:cubicBezTo>
                      <a:pt x="0" y="17538"/>
                      <a:pt x="0" y="17538"/>
                      <a:pt x="0" y="17538"/>
                    </a:cubicBezTo>
                    <a:cubicBezTo>
                      <a:pt x="0" y="17488"/>
                      <a:pt x="0" y="17439"/>
                      <a:pt x="43" y="17439"/>
                    </a:cubicBezTo>
                    <a:close/>
                    <a:moveTo>
                      <a:pt x="21557" y="18925"/>
                    </a:moveTo>
                    <a:cubicBezTo>
                      <a:pt x="21557" y="18925"/>
                      <a:pt x="21600" y="18925"/>
                      <a:pt x="21600" y="18974"/>
                    </a:cubicBezTo>
                    <a:cubicBezTo>
                      <a:pt x="21600" y="19420"/>
                      <a:pt x="21600" y="19420"/>
                      <a:pt x="21600" y="19420"/>
                    </a:cubicBezTo>
                    <a:cubicBezTo>
                      <a:pt x="21600" y="19519"/>
                      <a:pt x="21600" y="19618"/>
                      <a:pt x="21600" y="19717"/>
                    </a:cubicBezTo>
                    <a:cubicBezTo>
                      <a:pt x="21557" y="19717"/>
                      <a:pt x="21557" y="19767"/>
                      <a:pt x="21515" y="19767"/>
                    </a:cubicBezTo>
                    <a:cubicBezTo>
                      <a:pt x="21472" y="19767"/>
                      <a:pt x="21472" y="19717"/>
                      <a:pt x="21472" y="19668"/>
                    </a:cubicBezTo>
                    <a:cubicBezTo>
                      <a:pt x="21472" y="19618"/>
                      <a:pt x="21472" y="19519"/>
                      <a:pt x="21472" y="19420"/>
                    </a:cubicBezTo>
                    <a:cubicBezTo>
                      <a:pt x="21472" y="18974"/>
                      <a:pt x="21472" y="18974"/>
                      <a:pt x="21472" y="18974"/>
                    </a:cubicBezTo>
                    <a:cubicBezTo>
                      <a:pt x="21472" y="18925"/>
                      <a:pt x="21515" y="18925"/>
                      <a:pt x="21557" y="18925"/>
                    </a:cubicBezTo>
                    <a:close/>
                    <a:moveTo>
                      <a:pt x="43" y="18925"/>
                    </a:moveTo>
                    <a:cubicBezTo>
                      <a:pt x="85" y="18925"/>
                      <a:pt x="85" y="18925"/>
                      <a:pt x="85" y="18974"/>
                    </a:cubicBezTo>
                    <a:cubicBezTo>
                      <a:pt x="85" y="19420"/>
                      <a:pt x="85" y="19420"/>
                      <a:pt x="85" y="19420"/>
                    </a:cubicBezTo>
                    <a:cubicBezTo>
                      <a:pt x="85" y="19519"/>
                      <a:pt x="85" y="19618"/>
                      <a:pt x="128" y="19668"/>
                    </a:cubicBezTo>
                    <a:cubicBezTo>
                      <a:pt x="128" y="19717"/>
                      <a:pt x="85" y="19767"/>
                      <a:pt x="85" y="19767"/>
                    </a:cubicBezTo>
                    <a:cubicBezTo>
                      <a:pt x="43" y="19767"/>
                      <a:pt x="0" y="19717"/>
                      <a:pt x="0" y="19717"/>
                    </a:cubicBezTo>
                    <a:cubicBezTo>
                      <a:pt x="0" y="19618"/>
                      <a:pt x="0" y="19519"/>
                      <a:pt x="0" y="19420"/>
                    </a:cubicBezTo>
                    <a:cubicBezTo>
                      <a:pt x="0" y="18974"/>
                      <a:pt x="0" y="18974"/>
                      <a:pt x="0" y="18974"/>
                    </a:cubicBezTo>
                    <a:cubicBezTo>
                      <a:pt x="0" y="18925"/>
                      <a:pt x="0" y="18925"/>
                      <a:pt x="43" y="18925"/>
                    </a:cubicBezTo>
                    <a:close/>
                    <a:moveTo>
                      <a:pt x="21344" y="20312"/>
                    </a:moveTo>
                    <a:cubicBezTo>
                      <a:pt x="21344" y="20312"/>
                      <a:pt x="21344" y="20312"/>
                      <a:pt x="21387" y="20312"/>
                    </a:cubicBezTo>
                    <a:cubicBezTo>
                      <a:pt x="21387" y="20361"/>
                      <a:pt x="21387" y="20361"/>
                      <a:pt x="21387" y="20411"/>
                    </a:cubicBezTo>
                    <a:cubicBezTo>
                      <a:pt x="21302" y="20609"/>
                      <a:pt x="21174" y="20807"/>
                      <a:pt x="21004" y="21006"/>
                    </a:cubicBezTo>
                    <a:cubicBezTo>
                      <a:pt x="21004" y="21006"/>
                      <a:pt x="20961" y="21006"/>
                      <a:pt x="20918" y="21006"/>
                    </a:cubicBezTo>
                    <a:cubicBezTo>
                      <a:pt x="20918" y="20956"/>
                      <a:pt x="20918" y="20956"/>
                      <a:pt x="20918" y="20906"/>
                    </a:cubicBezTo>
                    <a:cubicBezTo>
                      <a:pt x="21089" y="20758"/>
                      <a:pt x="21217" y="20560"/>
                      <a:pt x="21302" y="20361"/>
                    </a:cubicBezTo>
                    <a:cubicBezTo>
                      <a:pt x="21302" y="20312"/>
                      <a:pt x="21344" y="20312"/>
                      <a:pt x="21344" y="20312"/>
                    </a:cubicBezTo>
                    <a:close/>
                    <a:moveTo>
                      <a:pt x="256" y="20312"/>
                    </a:moveTo>
                    <a:cubicBezTo>
                      <a:pt x="256" y="20312"/>
                      <a:pt x="298" y="20312"/>
                      <a:pt x="298" y="20361"/>
                    </a:cubicBezTo>
                    <a:cubicBezTo>
                      <a:pt x="383" y="20560"/>
                      <a:pt x="511" y="20758"/>
                      <a:pt x="639" y="20906"/>
                    </a:cubicBezTo>
                    <a:cubicBezTo>
                      <a:pt x="682" y="20956"/>
                      <a:pt x="682" y="20956"/>
                      <a:pt x="639" y="21006"/>
                    </a:cubicBezTo>
                    <a:cubicBezTo>
                      <a:pt x="639" y="21006"/>
                      <a:pt x="596" y="21006"/>
                      <a:pt x="596" y="21006"/>
                    </a:cubicBezTo>
                    <a:cubicBezTo>
                      <a:pt x="426" y="20857"/>
                      <a:pt x="298" y="20659"/>
                      <a:pt x="213" y="20411"/>
                    </a:cubicBezTo>
                    <a:cubicBezTo>
                      <a:pt x="170" y="20361"/>
                      <a:pt x="213" y="20361"/>
                      <a:pt x="213" y="20312"/>
                    </a:cubicBezTo>
                    <a:cubicBezTo>
                      <a:pt x="213" y="20312"/>
                      <a:pt x="256" y="20312"/>
                      <a:pt x="256" y="20312"/>
                    </a:cubicBezTo>
                    <a:close/>
                    <a:moveTo>
                      <a:pt x="20450" y="21303"/>
                    </a:moveTo>
                    <a:cubicBezTo>
                      <a:pt x="20492" y="21303"/>
                      <a:pt x="20492" y="21303"/>
                      <a:pt x="20492" y="21352"/>
                    </a:cubicBezTo>
                    <a:cubicBezTo>
                      <a:pt x="20492" y="21352"/>
                      <a:pt x="20492" y="21402"/>
                      <a:pt x="20492" y="21402"/>
                    </a:cubicBezTo>
                    <a:cubicBezTo>
                      <a:pt x="20279" y="21501"/>
                      <a:pt x="20066" y="21600"/>
                      <a:pt x="19853" y="21600"/>
                    </a:cubicBezTo>
                    <a:cubicBezTo>
                      <a:pt x="19811" y="21600"/>
                      <a:pt x="19811" y="21550"/>
                      <a:pt x="19811" y="21550"/>
                    </a:cubicBezTo>
                    <a:cubicBezTo>
                      <a:pt x="19811" y="21501"/>
                      <a:pt x="19811" y="21501"/>
                      <a:pt x="19853" y="21451"/>
                    </a:cubicBezTo>
                    <a:cubicBezTo>
                      <a:pt x="20066" y="21451"/>
                      <a:pt x="20237" y="21402"/>
                      <a:pt x="20450" y="21303"/>
                    </a:cubicBezTo>
                    <a:cubicBezTo>
                      <a:pt x="20450" y="21303"/>
                      <a:pt x="20450" y="21303"/>
                      <a:pt x="20450" y="21303"/>
                    </a:cubicBezTo>
                    <a:close/>
                    <a:moveTo>
                      <a:pt x="1150" y="21303"/>
                    </a:moveTo>
                    <a:cubicBezTo>
                      <a:pt x="1150" y="21303"/>
                      <a:pt x="1150" y="21303"/>
                      <a:pt x="1150" y="21303"/>
                    </a:cubicBezTo>
                    <a:cubicBezTo>
                      <a:pt x="1363" y="21402"/>
                      <a:pt x="1534" y="21451"/>
                      <a:pt x="1747" y="21451"/>
                    </a:cubicBezTo>
                    <a:cubicBezTo>
                      <a:pt x="1789" y="21501"/>
                      <a:pt x="1789" y="21501"/>
                      <a:pt x="1789" y="21550"/>
                    </a:cubicBezTo>
                    <a:cubicBezTo>
                      <a:pt x="1789" y="21550"/>
                      <a:pt x="1747" y="21600"/>
                      <a:pt x="1747" y="21600"/>
                    </a:cubicBezTo>
                    <a:cubicBezTo>
                      <a:pt x="1534" y="21600"/>
                      <a:pt x="1321" y="21501"/>
                      <a:pt x="1108" y="21402"/>
                    </a:cubicBezTo>
                    <a:cubicBezTo>
                      <a:pt x="1108" y="21402"/>
                      <a:pt x="1065" y="21352"/>
                      <a:pt x="1108" y="21352"/>
                    </a:cubicBezTo>
                    <a:cubicBezTo>
                      <a:pt x="1108" y="21303"/>
                      <a:pt x="1108" y="21303"/>
                      <a:pt x="1150" y="21303"/>
                    </a:cubicBezTo>
                    <a:close/>
                    <a:moveTo>
                      <a:pt x="2386" y="21501"/>
                    </a:moveTo>
                    <a:cubicBezTo>
                      <a:pt x="2982" y="21501"/>
                      <a:pt x="2982" y="21501"/>
                      <a:pt x="2982" y="21501"/>
                    </a:cubicBezTo>
                    <a:cubicBezTo>
                      <a:pt x="3025" y="21501"/>
                      <a:pt x="3025" y="21501"/>
                      <a:pt x="3025" y="21550"/>
                    </a:cubicBezTo>
                    <a:cubicBezTo>
                      <a:pt x="3025" y="21550"/>
                      <a:pt x="3025" y="21600"/>
                      <a:pt x="2982" y="21600"/>
                    </a:cubicBezTo>
                    <a:cubicBezTo>
                      <a:pt x="2386" y="21600"/>
                      <a:pt x="2386" y="21600"/>
                      <a:pt x="2386" y="21600"/>
                    </a:cubicBezTo>
                    <a:cubicBezTo>
                      <a:pt x="2343" y="21600"/>
                      <a:pt x="2301" y="21550"/>
                      <a:pt x="2301" y="21550"/>
                    </a:cubicBezTo>
                    <a:cubicBezTo>
                      <a:pt x="2301" y="21501"/>
                      <a:pt x="2343" y="21501"/>
                      <a:pt x="2386" y="21501"/>
                    </a:cubicBezTo>
                    <a:close/>
                    <a:moveTo>
                      <a:pt x="3621" y="21501"/>
                    </a:moveTo>
                    <a:cubicBezTo>
                      <a:pt x="4218" y="21501"/>
                      <a:pt x="4218" y="21501"/>
                      <a:pt x="4218" y="21501"/>
                    </a:cubicBezTo>
                    <a:cubicBezTo>
                      <a:pt x="4260" y="21501"/>
                      <a:pt x="4303" y="21501"/>
                      <a:pt x="4303" y="21550"/>
                    </a:cubicBezTo>
                    <a:cubicBezTo>
                      <a:pt x="4303" y="21550"/>
                      <a:pt x="4260" y="21600"/>
                      <a:pt x="4218" y="21600"/>
                    </a:cubicBezTo>
                    <a:cubicBezTo>
                      <a:pt x="3621" y="21600"/>
                      <a:pt x="3621" y="21600"/>
                      <a:pt x="3621" y="21600"/>
                    </a:cubicBezTo>
                    <a:cubicBezTo>
                      <a:pt x="3579" y="21600"/>
                      <a:pt x="3579" y="21550"/>
                      <a:pt x="3579" y="21550"/>
                    </a:cubicBezTo>
                    <a:cubicBezTo>
                      <a:pt x="3579" y="21501"/>
                      <a:pt x="3579" y="21501"/>
                      <a:pt x="3621" y="21501"/>
                    </a:cubicBezTo>
                    <a:close/>
                    <a:moveTo>
                      <a:pt x="4857" y="21501"/>
                    </a:moveTo>
                    <a:cubicBezTo>
                      <a:pt x="5496" y="21501"/>
                      <a:pt x="5496" y="21501"/>
                      <a:pt x="5496" y="21501"/>
                    </a:cubicBezTo>
                    <a:cubicBezTo>
                      <a:pt x="5496" y="21501"/>
                      <a:pt x="5538" y="21501"/>
                      <a:pt x="5538" y="21550"/>
                    </a:cubicBezTo>
                    <a:cubicBezTo>
                      <a:pt x="5538" y="21550"/>
                      <a:pt x="5496" y="21600"/>
                      <a:pt x="5496" y="21600"/>
                    </a:cubicBezTo>
                    <a:cubicBezTo>
                      <a:pt x="4857" y="21600"/>
                      <a:pt x="4857" y="21600"/>
                      <a:pt x="4857" y="21600"/>
                    </a:cubicBezTo>
                    <a:cubicBezTo>
                      <a:pt x="4814" y="21600"/>
                      <a:pt x="4814" y="21550"/>
                      <a:pt x="4814" y="21550"/>
                    </a:cubicBezTo>
                    <a:cubicBezTo>
                      <a:pt x="4814" y="21501"/>
                      <a:pt x="4814" y="21501"/>
                      <a:pt x="4857" y="21501"/>
                    </a:cubicBezTo>
                    <a:close/>
                    <a:moveTo>
                      <a:pt x="6092" y="21501"/>
                    </a:moveTo>
                    <a:cubicBezTo>
                      <a:pt x="6731" y="21501"/>
                      <a:pt x="6731" y="21501"/>
                      <a:pt x="6731" y="21501"/>
                    </a:cubicBezTo>
                    <a:cubicBezTo>
                      <a:pt x="6774" y="21501"/>
                      <a:pt x="6774" y="21501"/>
                      <a:pt x="6774" y="21550"/>
                    </a:cubicBezTo>
                    <a:cubicBezTo>
                      <a:pt x="6774" y="21550"/>
                      <a:pt x="6774" y="21600"/>
                      <a:pt x="6731" y="21600"/>
                    </a:cubicBezTo>
                    <a:cubicBezTo>
                      <a:pt x="6092" y="21600"/>
                      <a:pt x="6092" y="21600"/>
                      <a:pt x="6092" y="21600"/>
                    </a:cubicBezTo>
                    <a:cubicBezTo>
                      <a:pt x="6092" y="21600"/>
                      <a:pt x="6050" y="21550"/>
                      <a:pt x="6050" y="21550"/>
                    </a:cubicBezTo>
                    <a:cubicBezTo>
                      <a:pt x="6050" y="21501"/>
                      <a:pt x="6092" y="21501"/>
                      <a:pt x="6092" y="21501"/>
                    </a:cubicBezTo>
                    <a:close/>
                    <a:moveTo>
                      <a:pt x="7370" y="21501"/>
                    </a:moveTo>
                    <a:cubicBezTo>
                      <a:pt x="7967" y="21501"/>
                      <a:pt x="7967" y="21501"/>
                      <a:pt x="7967" y="21501"/>
                    </a:cubicBezTo>
                    <a:cubicBezTo>
                      <a:pt x="8009" y="21501"/>
                      <a:pt x="8052" y="21501"/>
                      <a:pt x="8052" y="21550"/>
                    </a:cubicBezTo>
                    <a:cubicBezTo>
                      <a:pt x="8052" y="21550"/>
                      <a:pt x="8009" y="21600"/>
                      <a:pt x="7967" y="21600"/>
                    </a:cubicBezTo>
                    <a:cubicBezTo>
                      <a:pt x="7370" y="21600"/>
                      <a:pt x="7370" y="21600"/>
                      <a:pt x="7370" y="21600"/>
                    </a:cubicBezTo>
                    <a:cubicBezTo>
                      <a:pt x="7328" y="21600"/>
                      <a:pt x="7328" y="21550"/>
                      <a:pt x="7328" y="21550"/>
                    </a:cubicBezTo>
                    <a:cubicBezTo>
                      <a:pt x="7328" y="21501"/>
                      <a:pt x="7328" y="21501"/>
                      <a:pt x="7370" y="21501"/>
                    </a:cubicBezTo>
                    <a:close/>
                    <a:moveTo>
                      <a:pt x="8606" y="21501"/>
                    </a:moveTo>
                    <a:cubicBezTo>
                      <a:pt x="9245" y="21501"/>
                      <a:pt x="9245" y="21501"/>
                      <a:pt x="9245" y="21501"/>
                    </a:cubicBezTo>
                    <a:cubicBezTo>
                      <a:pt x="9245" y="21501"/>
                      <a:pt x="9288" y="21501"/>
                      <a:pt x="9288" y="21550"/>
                    </a:cubicBezTo>
                    <a:cubicBezTo>
                      <a:pt x="9288" y="21550"/>
                      <a:pt x="9245" y="21600"/>
                      <a:pt x="9245" y="21600"/>
                    </a:cubicBezTo>
                    <a:cubicBezTo>
                      <a:pt x="8606" y="21600"/>
                      <a:pt x="8606" y="21600"/>
                      <a:pt x="8606" y="21600"/>
                    </a:cubicBezTo>
                    <a:cubicBezTo>
                      <a:pt x="8563" y="21600"/>
                      <a:pt x="8563" y="21550"/>
                      <a:pt x="8563" y="21550"/>
                    </a:cubicBezTo>
                    <a:cubicBezTo>
                      <a:pt x="8563" y="21501"/>
                      <a:pt x="8563" y="21501"/>
                      <a:pt x="8606" y="21501"/>
                    </a:cubicBezTo>
                    <a:close/>
                    <a:moveTo>
                      <a:pt x="9841" y="21501"/>
                    </a:moveTo>
                    <a:cubicBezTo>
                      <a:pt x="10480" y="21501"/>
                      <a:pt x="10480" y="21501"/>
                      <a:pt x="10480" y="21501"/>
                    </a:cubicBezTo>
                    <a:cubicBezTo>
                      <a:pt x="10523" y="21501"/>
                      <a:pt x="10523" y="21501"/>
                      <a:pt x="10523" y="21550"/>
                    </a:cubicBezTo>
                    <a:cubicBezTo>
                      <a:pt x="10523" y="21550"/>
                      <a:pt x="10523" y="21600"/>
                      <a:pt x="10480" y="21600"/>
                    </a:cubicBezTo>
                    <a:cubicBezTo>
                      <a:pt x="9841" y="21600"/>
                      <a:pt x="9841" y="21600"/>
                      <a:pt x="9841" y="21600"/>
                    </a:cubicBezTo>
                    <a:cubicBezTo>
                      <a:pt x="9841" y="21600"/>
                      <a:pt x="9799" y="21550"/>
                      <a:pt x="9799" y="21550"/>
                    </a:cubicBezTo>
                    <a:cubicBezTo>
                      <a:pt x="9799" y="21501"/>
                      <a:pt x="9841" y="21501"/>
                      <a:pt x="9841" y="21501"/>
                    </a:cubicBezTo>
                    <a:close/>
                    <a:moveTo>
                      <a:pt x="11120" y="21501"/>
                    </a:moveTo>
                    <a:cubicBezTo>
                      <a:pt x="11716" y="21501"/>
                      <a:pt x="11716" y="21501"/>
                      <a:pt x="11716" y="21501"/>
                    </a:cubicBezTo>
                    <a:cubicBezTo>
                      <a:pt x="11759" y="21501"/>
                      <a:pt x="11801" y="21501"/>
                      <a:pt x="11801" y="21550"/>
                    </a:cubicBezTo>
                    <a:cubicBezTo>
                      <a:pt x="11801" y="21550"/>
                      <a:pt x="11759" y="21600"/>
                      <a:pt x="11716" y="21600"/>
                    </a:cubicBezTo>
                    <a:cubicBezTo>
                      <a:pt x="11120" y="21600"/>
                      <a:pt x="11120" y="21600"/>
                      <a:pt x="11120" y="21600"/>
                    </a:cubicBezTo>
                    <a:cubicBezTo>
                      <a:pt x="11077" y="21600"/>
                      <a:pt x="11077" y="21550"/>
                      <a:pt x="11077" y="21550"/>
                    </a:cubicBezTo>
                    <a:cubicBezTo>
                      <a:pt x="11077" y="21501"/>
                      <a:pt x="11077" y="21501"/>
                      <a:pt x="11120" y="21501"/>
                    </a:cubicBezTo>
                    <a:close/>
                    <a:moveTo>
                      <a:pt x="12355" y="21501"/>
                    </a:moveTo>
                    <a:cubicBezTo>
                      <a:pt x="12994" y="21501"/>
                      <a:pt x="12994" y="21501"/>
                      <a:pt x="12994" y="21501"/>
                    </a:cubicBezTo>
                    <a:cubicBezTo>
                      <a:pt x="12994" y="21501"/>
                      <a:pt x="13037" y="21501"/>
                      <a:pt x="13037" y="21550"/>
                    </a:cubicBezTo>
                    <a:cubicBezTo>
                      <a:pt x="13037" y="21550"/>
                      <a:pt x="12994" y="21600"/>
                      <a:pt x="12994" y="21600"/>
                    </a:cubicBezTo>
                    <a:cubicBezTo>
                      <a:pt x="12355" y="21600"/>
                      <a:pt x="12355" y="21600"/>
                      <a:pt x="12355" y="21600"/>
                    </a:cubicBezTo>
                    <a:cubicBezTo>
                      <a:pt x="12312" y="21600"/>
                      <a:pt x="12312" y="21550"/>
                      <a:pt x="12312" y="21550"/>
                    </a:cubicBezTo>
                    <a:cubicBezTo>
                      <a:pt x="12312" y="21501"/>
                      <a:pt x="12312" y="21501"/>
                      <a:pt x="12355" y="21501"/>
                    </a:cubicBezTo>
                    <a:close/>
                    <a:moveTo>
                      <a:pt x="13591" y="21501"/>
                    </a:moveTo>
                    <a:cubicBezTo>
                      <a:pt x="14230" y="21501"/>
                      <a:pt x="14230" y="21501"/>
                      <a:pt x="14230" y="21501"/>
                    </a:cubicBezTo>
                    <a:cubicBezTo>
                      <a:pt x="14272" y="21501"/>
                      <a:pt x="14272" y="21501"/>
                      <a:pt x="14272" y="21550"/>
                    </a:cubicBezTo>
                    <a:cubicBezTo>
                      <a:pt x="14272" y="21550"/>
                      <a:pt x="14272" y="21600"/>
                      <a:pt x="14230" y="21600"/>
                    </a:cubicBezTo>
                    <a:cubicBezTo>
                      <a:pt x="13591" y="21600"/>
                      <a:pt x="13591" y="21600"/>
                      <a:pt x="13591" y="21600"/>
                    </a:cubicBezTo>
                    <a:cubicBezTo>
                      <a:pt x="13591" y="21600"/>
                      <a:pt x="13548" y="21550"/>
                      <a:pt x="13548" y="21550"/>
                    </a:cubicBezTo>
                    <a:cubicBezTo>
                      <a:pt x="13548" y="21501"/>
                      <a:pt x="13591" y="21501"/>
                      <a:pt x="13591" y="21501"/>
                    </a:cubicBezTo>
                    <a:close/>
                    <a:moveTo>
                      <a:pt x="14869" y="21501"/>
                    </a:moveTo>
                    <a:cubicBezTo>
                      <a:pt x="15465" y="21501"/>
                      <a:pt x="15465" y="21501"/>
                      <a:pt x="15465" y="21501"/>
                    </a:cubicBezTo>
                    <a:cubicBezTo>
                      <a:pt x="15508" y="21501"/>
                      <a:pt x="15550" y="21501"/>
                      <a:pt x="15550" y="21550"/>
                    </a:cubicBezTo>
                    <a:cubicBezTo>
                      <a:pt x="15550" y="21550"/>
                      <a:pt x="15508" y="21600"/>
                      <a:pt x="15465" y="21600"/>
                    </a:cubicBezTo>
                    <a:cubicBezTo>
                      <a:pt x="14869" y="21600"/>
                      <a:pt x="14869" y="21600"/>
                      <a:pt x="14869" y="21600"/>
                    </a:cubicBezTo>
                    <a:cubicBezTo>
                      <a:pt x="14826" y="21600"/>
                      <a:pt x="14783" y="21550"/>
                      <a:pt x="14783" y="21550"/>
                    </a:cubicBezTo>
                    <a:cubicBezTo>
                      <a:pt x="14783" y="21501"/>
                      <a:pt x="14826" y="21501"/>
                      <a:pt x="14869" y="21501"/>
                    </a:cubicBezTo>
                    <a:close/>
                    <a:moveTo>
                      <a:pt x="16104" y="21501"/>
                    </a:moveTo>
                    <a:cubicBezTo>
                      <a:pt x="16743" y="21501"/>
                      <a:pt x="16743" y="21501"/>
                      <a:pt x="16743" y="21501"/>
                    </a:cubicBezTo>
                    <a:cubicBezTo>
                      <a:pt x="16743" y="21501"/>
                      <a:pt x="16786" y="21501"/>
                      <a:pt x="16786" y="21550"/>
                    </a:cubicBezTo>
                    <a:cubicBezTo>
                      <a:pt x="16786" y="21550"/>
                      <a:pt x="16743" y="21600"/>
                      <a:pt x="16743" y="21600"/>
                    </a:cubicBezTo>
                    <a:cubicBezTo>
                      <a:pt x="16104" y="21600"/>
                      <a:pt x="16104" y="21600"/>
                      <a:pt x="16104" y="21600"/>
                    </a:cubicBezTo>
                    <a:cubicBezTo>
                      <a:pt x="16062" y="21600"/>
                      <a:pt x="16062" y="21550"/>
                      <a:pt x="16062" y="21550"/>
                    </a:cubicBezTo>
                    <a:cubicBezTo>
                      <a:pt x="16062" y="21501"/>
                      <a:pt x="16062" y="21501"/>
                      <a:pt x="16104" y="21501"/>
                    </a:cubicBezTo>
                    <a:close/>
                    <a:moveTo>
                      <a:pt x="17340" y="21501"/>
                    </a:moveTo>
                    <a:cubicBezTo>
                      <a:pt x="17979" y="21501"/>
                      <a:pt x="17979" y="21501"/>
                      <a:pt x="17979" y="21501"/>
                    </a:cubicBezTo>
                    <a:cubicBezTo>
                      <a:pt x="18021" y="21501"/>
                      <a:pt x="18021" y="21501"/>
                      <a:pt x="18021" y="21550"/>
                    </a:cubicBezTo>
                    <a:cubicBezTo>
                      <a:pt x="18021" y="21550"/>
                      <a:pt x="18021" y="21600"/>
                      <a:pt x="17979" y="21600"/>
                    </a:cubicBezTo>
                    <a:cubicBezTo>
                      <a:pt x="17340" y="21600"/>
                      <a:pt x="17340" y="21600"/>
                      <a:pt x="17340" y="21600"/>
                    </a:cubicBezTo>
                    <a:cubicBezTo>
                      <a:pt x="17340" y="21600"/>
                      <a:pt x="17297" y="21550"/>
                      <a:pt x="17297" y="21550"/>
                    </a:cubicBezTo>
                    <a:cubicBezTo>
                      <a:pt x="17297" y="21501"/>
                      <a:pt x="17340" y="21501"/>
                      <a:pt x="17340" y="21501"/>
                    </a:cubicBezTo>
                    <a:close/>
                    <a:moveTo>
                      <a:pt x="18618" y="21501"/>
                    </a:moveTo>
                    <a:cubicBezTo>
                      <a:pt x="19214" y="21501"/>
                      <a:pt x="19214" y="21501"/>
                      <a:pt x="19214" y="21501"/>
                    </a:cubicBezTo>
                    <a:cubicBezTo>
                      <a:pt x="19257" y="21501"/>
                      <a:pt x="19299" y="21501"/>
                      <a:pt x="19299" y="21550"/>
                    </a:cubicBezTo>
                    <a:cubicBezTo>
                      <a:pt x="19299" y="21550"/>
                      <a:pt x="19257" y="21600"/>
                      <a:pt x="19214" y="21600"/>
                    </a:cubicBezTo>
                    <a:cubicBezTo>
                      <a:pt x="18618" y="21600"/>
                      <a:pt x="18618" y="21600"/>
                      <a:pt x="18618" y="21600"/>
                    </a:cubicBezTo>
                    <a:cubicBezTo>
                      <a:pt x="18575" y="21600"/>
                      <a:pt x="18533" y="21550"/>
                      <a:pt x="18533" y="21550"/>
                    </a:cubicBezTo>
                    <a:cubicBezTo>
                      <a:pt x="18533" y="21501"/>
                      <a:pt x="18575" y="21501"/>
                      <a:pt x="18618" y="2150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76" name="Shape 2076"/>
              <p:cNvSpPr/>
              <p:nvPr/>
            </p:nvSpPr>
            <p:spPr>
              <a:xfrm>
                <a:off x="95364" y="5403050"/>
                <a:ext cx="46018" cy="762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67" h="21600" extrusionOk="0">
                    <a:moveTo>
                      <a:pt x="16800" y="0"/>
                    </a:moveTo>
                    <a:cubicBezTo>
                      <a:pt x="19200" y="0"/>
                      <a:pt x="19200" y="1543"/>
                      <a:pt x="19200" y="1543"/>
                    </a:cubicBezTo>
                    <a:cubicBezTo>
                      <a:pt x="21600" y="1543"/>
                      <a:pt x="19200" y="3086"/>
                      <a:pt x="19200" y="4629"/>
                    </a:cubicBezTo>
                    <a:cubicBezTo>
                      <a:pt x="4800" y="9257"/>
                      <a:pt x="4800" y="9257"/>
                      <a:pt x="4800" y="9257"/>
                    </a:cubicBezTo>
                    <a:cubicBezTo>
                      <a:pt x="4800" y="20057"/>
                      <a:pt x="4800" y="20057"/>
                      <a:pt x="4800" y="20057"/>
                    </a:cubicBezTo>
                    <a:cubicBezTo>
                      <a:pt x="4800" y="21600"/>
                      <a:pt x="4800" y="21600"/>
                      <a:pt x="2400" y="21600"/>
                    </a:cubicBezTo>
                    <a:cubicBezTo>
                      <a:pt x="0" y="21600"/>
                      <a:pt x="0" y="21600"/>
                      <a:pt x="0" y="20057"/>
                    </a:cubicBezTo>
                    <a:cubicBezTo>
                      <a:pt x="0" y="9257"/>
                      <a:pt x="0" y="9257"/>
                      <a:pt x="0" y="9257"/>
                    </a:cubicBezTo>
                    <a:cubicBezTo>
                      <a:pt x="0" y="7714"/>
                      <a:pt x="0" y="7714"/>
                      <a:pt x="0" y="7714"/>
                    </a:cubicBezTo>
                    <a:cubicBezTo>
                      <a:pt x="16800" y="1543"/>
                      <a:pt x="16800" y="1543"/>
                      <a:pt x="16800" y="1543"/>
                    </a:cubicBezTo>
                    <a:cubicBezTo>
                      <a:pt x="16800" y="0"/>
                      <a:pt x="16800" y="0"/>
                      <a:pt x="168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77" name="Shape 2077"/>
              <p:cNvSpPr/>
              <p:nvPr/>
            </p:nvSpPr>
            <p:spPr>
              <a:xfrm>
                <a:off x="196432" y="4593817"/>
                <a:ext cx="1165912" cy="7817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5" h="21518" extrusionOk="0">
                    <a:moveTo>
                      <a:pt x="21446" y="0"/>
                    </a:moveTo>
                    <a:cubicBezTo>
                      <a:pt x="21446" y="0"/>
                      <a:pt x="21446" y="0"/>
                      <a:pt x="21545" y="0"/>
                    </a:cubicBezTo>
                    <a:cubicBezTo>
                      <a:pt x="21545" y="148"/>
                      <a:pt x="21545" y="296"/>
                      <a:pt x="21446" y="296"/>
                    </a:cubicBezTo>
                    <a:cubicBezTo>
                      <a:pt x="20257" y="1479"/>
                      <a:pt x="20257" y="1479"/>
                      <a:pt x="20257" y="1479"/>
                    </a:cubicBezTo>
                    <a:cubicBezTo>
                      <a:pt x="20158" y="1627"/>
                      <a:pt x="20059" y="1627"/>
                      <a:pt x="20059" y="1479"/>
                    </a:cubicBezTo>
                    <a:cubicBezTo>
                      <a:pt x="20059" y="1479"/>
                      <a:pt x="20059" y="1332"/>
                      <a:pt x="20059" y="1184"/>
                    </a:cubicBezTo>
                    <a:cubicBezTo>
                      <a:pt x="21347" y="0"/>
                      <a:pt x="21347" y="0"/>
                      <a:pt x="21347" y="0"/>
                    </a:cubicBezTo>
                    <a:cubicBezTo>
                      <a:pt x="21347" y="0"/>
                      <a:pt x="21347" y="0"/>
                      <a:pt x="21446" y="0"/>
                    </a:cubicBezTo>
                    <a:close/>
                    <a:moveTo>
                      <a:pt x="18870" y="2515"/>
                    </a:moveTo>
                    <a:cubicBezTo>
                      <a:pt x="18969" y="2515"/>
                      <a:pt x="18969" y="2515"/>
                      <a:pt x="18969" y="2515"/>
                    </a:cubicBezTo>
                    <a:cubicBezTo>
                      <a:pt x="19068" y="2663"/>
                      <a:pt x="19068" y="2663"/>
                      <a:pt x="18969" y="2811"/>
                    </a:cubicBezTo>
                    <a:cubicBezTo>
                      <a:pt x="17681" y="3995"/>
                      <a:pt x="17681" y="3995"/>
                      <a:pt x="17681" y="3995"/>
                    </a:cubicBezTo>
                    <a:cubicBezTo>
                      <a:pt x="17681" y="4142"/>
                      <a:pt x="17582" y="3995"/>
                      <a:pt x="17582" y="3995"/>
                    </a:cubicBezTo>
                    <a:cubicBezTo>
                      <a:pt x="17483" y="3847"/>
                      <a:pt x="17483" y="3847"/>
                      <a:pt x="17582" y="3699"/>
                    </a:cubicBezTo>
                    <a:cubicBezTo>
                      <a:pt x="18870" y="2515"/>
                      <a:pt x="18870" y="2515"/>
                      <a:pt x="18870" y="2515"/>
                    </a:cubicBezTo>
                    <a:cubicBezTo>
                      <a:pt x="18870" y="2515"/>
                      <a:pt x="18870" y="2515"/>
                      <a:pt x="18870" y="2515"/>
                    </a:cubicBezTo>
                    <a:close/>
                    <a:moveTo>
                      <a:pt x="16393" y="4882"/>
                    </a:moveTo>
                    <a:cubicBezTo>
                      <a:pt x="16393" y="4882"/>
                      <a:pt x="16492" y="5030"/>
                      <a:pt x="16492" y="5030"/>
                    </a:cubicBezTo>
                    <a:cubicBezTo>
                      <a:pt x="16492" y="5178"/>
                      <a:pt x="16492" y="5178"/>
                      <a:pt x="16492" y="5326"/>
                    </a:cubicBezTo>
                    <a:cubicBezTo>
                      <a:pt x="15204" y="6510"/>
                      <a:pt x="15204" y="6510"/>
                      <a:pt x="15204" y="6510"/>
                    </a:cubicBezTo>
                    <a:cubicBezTo>
                      <a:pt x="15204" y="6510"/>
                      <a:pt x="15105" y="6510"/>
                      <a:pt x="15006" y="6510"/>
                    </a:cubicBezTo>
                    <a:cubicBezTo>
                      <a:pt x="15006" y="6362"/>
                      <a:pt x="15006" y="6214"/>
                      <a:pt x="15105" y="6214"/>
                    </a:cubicBezTo>
                    <a:cubicBezTo>
                      <a:pt x="16294" y="5030"/>
                      <a:pt x="16294" y="5030"/>
                      <a:pt x="16294" y="5030"/>
                    </a:cubicBezTo>
                    <a:cubicBezTo>
                      <a:pt x="16393" y="5030"/>
                      <a:pt x="16393" y="4882"/>
                      <a:pt x="16393" y="4882"/>
                    </a:cubicBezTo>
                    <a:close/>
                    <a:moveTo>
                      <a:pt x="13916" y="7397"/>
                    </a:moveTo>
                    <a:cubicBezTo>
                      <a:pt x="13916" y="7397"/>
                      <a:pt x="14015" y="7397"/>
                      <a:pt x="14015" y="7545"/>
                    </a:cubicBezTo>
                    <a:cubicBezTo>
                      <a:pt x="14015" y="7545"/>
                      <a:pt x="14015" y="7693"/>
                      <a:pt x="13916" y="7841"/>
                    </a:cubicBezTo>
                    <a:cubicBezTo>
                      <a:pt x="12727" y="9025"/>
                      <a:pt x="12727" y="9025"/>
                      <a:pt x="12727" y="9025"/>
                    </a:cubicBezTo>
                    <a:cubicBezTo>
                      <a:pt x="12628" y="9025"/>
                      <a:pt x="12628" y="9025"/>
                      <a:pt x="12528" y="9025"/>
                    </a:cubicBezTo>
                    <a:cubicBezTo>
                      <a:pt x="12528" y="8877"/>
                      <a:pt x="12528" y="8729"/>
                      <a:pt x="12628" y="8729"/>
                    </a:cubicBezTo>
                    <a:cubicBezTo>
                      <a:pt x="13817" y="7545"/>
                      <a:pt x="13817" y="7545"/>
                      <a:pt x="13817" y="7545"/>
                    </a:cubicBezTo>
                    <a:cubicBezTo>
                      <a:pt x="13817" y="7397"/>
                      <a:pt x="13916" y="7397"/>
                      <a:pt x="13916" y="7397"/>
                    </a:cubicBezTo>
                    <a:close/>
                    <a:moveTo>
                      <a:pt x="11439" y="9912"/>
                    </a:moveTo>
                    <a:cubicBezTo>
                      <a:pt x="11439" y="9912"/>
                      <a:pt x="11439" y="9912"/>
                      <a:pt x="11538" y="10060"/>
                    </a:cubicBezTo>
                    <a:cubicBezTo>
                      <a:pt x="11538" y="10060"/>
                      <a:pt x="11538" y="10208"/>
                      <a:pt x="11439" y="10208"/>
                    </a:cubicBezTo>
                    <a:cubicBezTo>
                      <a:pt x="10250" y="11540"/>
                      <a:pt x="10250" y="11540"/>
                      <a:pt x="10250" y="11540"/>
                    </a:cubicBezTo>
                    <a:cubicBezTo>
                      <a:pt x="10151" y="11540"/>
                      <a:pt x="10051" y="11540"/>
                      <a:pt x="10051" y="11392"/>
                    </a:cubicBezTo>
                    <a:cubicBezTo>
                      <a:pt x="10051" y="11392"/>
                      <a:pt x="10051" y="11244"/>
                      <a:pt x="10051" y="11244"/>
                    </a:cubicBezTo>
                    <a:cubicBezTo>
                      <a:pt x="11339" y="9912"/>
                      <a:pt x="11339" y="9912"/>
                      <a:pt x="11339" y="9912"/>
                    </a:cubicBezTo>
                    <a:cubicBezTo>
                      <a:pt x="11339" y="9912"/>
                      <a:pt x="11339" y="9912"/>
                      <a:pt x="11439" y="9912"/>
                    </a:cubicBezTo>
                    <a:close/>
                    <a:moveTo>
                      <a:pt x="8862" y="12427"/>
                    </a:moveTo>
                    <a:cubicBezTo>
                      <a:pt x="8962" y="12427"/>
                      <a:pt x="8962" y="12427"/>
                      <a:pt x="8962" y="12575"/>
                    </a:cubicBezTo>
                    <a:cubicBezTo>
                      <a:pt x="9061" y="12575"/>
                      <a:pt x="9061" y="12723"/>
                      <a:pt x="8962" y="12723"/>
                    </a:cubicBezTo>
                    <a:cubicBezTo>
                      <a:pt x="7673" y="14055"/>
                      <a:pt x="7673" y="14055"/>
                      <a:pt x="7673" y="14055"/>
                    </a:cubicBezTo>
                    <a:cubicBezTo>
                      <a:pt x="7673" y="14055"/>
                      <a:pt x="7574" y="14055"/>
                      <a:pt x="7574" y="13907"/>
                    </a:cubicBezTo>
                    <a:cubicBezTo>
                      <a:pt x="7475" y="13907"/>
                      <a:pt x="7475" y="13759"/>
                      <a:pt x="7574" y="13759"/>
                    </a:cubicBezTo>
                    <a:cubicBezTo>
                      <a:pt x="8862" y="12427"/>
                      <a:pt x="8862" y="12427"/>
                      <a:pt x="8862" y="12427"/>
                    </a:cubicBezTo>
                    <a:cubicBezTo>
                      <a:pt x="8862" y="12427"/>
                      <a:pt x="8862" y="12427"/>
                      <a:pt x="8862" y="12427"/>
                    </a:cubicBezTo>
                    <a:close/>
                    <a:moveTo>
                      <a:pt x="6385" y="14942"/>
                    </a:moveTo>
                    <a:cubicBezTo>
                      <a:pt x="6385" y="14942"/>
                      <a:pt x="6484" y="14942"/>
                      <a:pt x="6484" y="14942"/>
                    </a:cubicBezTo>
                    <a:cubicBezTo>
                      <a:pt x="6484" y="15090"/>
                      <a:pt x="6484" y="15238"/>
                      <a:pt x="6484" y="15238"/>
                    </a:cubicBezTo>
                    <a:cubicBezTo>
                      <a:pt x="5196" y="16570"/>
                      <a:pt x="5196" y="16570"/>
                      <a:pt x="5196" y="16570"/>
                    </a:cubicBezTo>
                    <a:cubicBezTo>
                      <a:pt x="5097" y="16570"/>
                      <a:pt x="5097" y="16570"/>
                      <a:pt x="4998" y="16422"/>
                    </a:cubicBezTo>
                    <a:cubicBezTo>
                      <a:pt x="4998" y="16422"/>
                      <a:pt x="4998" y="16274"/>
                      <a:pt x="5097" y="16126"/>
                    </a:cubicBezTo>
                    <a:cubicBezTo>
                      <a:pt x="6286" y="14942"/>
                      <a:pt x="6286" y="14942"/>
                      <a:pt x="6286" y="14942"/>
                    </a:cubicBezTo>
                    <a:cubicBezTo>
                      <a:pt x="6385" y="14942"/>
                      <a:pt x="6385" y="14942"/>
                      <a:pt x="6385" y="14942"/>
                    </a:cubicBezTo>
                    <a:close/>
                    <a:moveTo>
                      <a:pt x="3908" y="17458"/>
                    </a:moveTo>
                    <a:cubicBezTo>
                      <a:pt x="3908" y="17458"/>
                      <a:pt x="4007" y="17458"/>
                      <a:pt x="4007" y="17458"/>
                    </a:cubicBezTo>
                    <a:cubicBezTo>
                      <a:pt x="4007" y="17605"/>
                      <a:pt x="4007" y="17753"/>
                      <a:pt x="3908" y="17753"/>
                    </a:cubicBezTo>
                    <a:cubicBezTo>
                      <a:pt x="2719" y="18937"/>
                      <a:pt x="2719" y="18937"/>
                      <a:pt x="2719" y="18937"/>
                    </a:cubicBezTo>
                    <a:cubicBezTo>
                      <a:pt x="2620" y="19085"/>
                      <a:pt x="2521" y="19085"/>
                      <a:pt x="2521" y="18937"/>
                    </a:cubicBezTo>
                    <a:cubicBezTo>
                      <a:pt x="2521" y="18789"/>
                      <a:pt x="2521" y="18789"/>
                      <a:pt x="2521" y="18641"/>
                    </a:cubicBezTo>
                    <a:cubicBezTo>
                      <a:pt x="3809" y="17458"/>
                      <a:pt x="3809" y="17458"/>
                      <a:pt x="3809" y="17458"/>
                    </a:cubicBezTo>
                    <a:cubicBezTo>
                      <a:pt x="3809" y="17458"/>
                      <a:pt x="3908" y="17458"/>
                      <a:pt x="3908" y="17458"/>
                    </a:cubicBezTo>
                    <a:close/>
                    <a:moveTo>
                      <a:pt x="1332" y="19973"/>
                    </a:moveTo>
                    <a:cubicBezTo>
                      <a:pt x="1431" y="19973"/>
                      <a:pt x="1431" y="19973"/>
                      <a:pt x="1431" y="19973"/>
                    </a:cubicBezTo>
                    <a:cubicBezTo>
                      <a:pt x="1530" y="20121"/>
                      <a:pt x="1530" y="20121"/>
                      <a:pt x="1431" y="20268"/>
                    </a:cubicBezTo>
                    <a:cubicBezTo>
                      <a:pt x="242" y="21452"/>
                      <a:pt x="242" y="21452"/>
                      <a:pt x="242" y="21452"/>
                    </a:cubicBezTo>
                    <a:cubicBezTo>
                      <a:pt x="143" y="21600"/>
                      <a:pt x="44" y="21452"/>
                      <a:pt x="44" y="21452"/>
                    </a:cubicBezTo>
                    <a:cubicBezTo>
                      <a:pt x="-55" y="21304"/>
                      <a:pt x="44" y="21304"/>
                      <a:pt x="44" y="21156"/>
                    </a:cubicBezTo>
                    <a:cubicBezTo>
                      <a:pt x="1332" y="19973"/>
                      <a:pt x="1332" y="19973"/>
                      <a:pt x="1332" y="19973"/>
                    </a:cubicBezTo>
                    <a:cubicBezTo>
                      <a:pt x="1332" y="19973"/>
                      <a:pt x="1332" y="19973"/>
                      <a:pt x="1332" y="1997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78" name="Shape 2078"/>
              <p:cNvSpPr/>
              <p:nvPr/>
            </p:nvSpPr>
            <p:spPr>
              <a:xfrm>
                <a:off x="1416835" y="4525701"/>
                <a:ext cx="77701" cy="381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40" h="21600" extrusionOk="0">
                    <a:moveTo>
                      <a:pt x="10080" y="0"/>
                    </a:moveTo>
                    <a:cubicBezTo>
                      <a:pt x="11520" y="0"/>
                      <a:pt x="11520" y="0"/>
                      <a:pt x="11520" y="0"/>
                    </a:cubicBezTo>
                    <a:cubicBezTo>
                      <a:pt x="20160" y="15429"/>
                      <a:pt x="20160" y="15429"/>
                      <a:pt x="20160" y="15429"/>
                    </a:cubicBezTo>
                    <a:cubicBezTo>
                      <a:pt x="21600" y="15429"/>
                      <a:pt x="21600" y="18514"/>
                      <a:pt x="20160" y="18514"/>
                    </a:cubicBezTo>
                    <a:cubicBezTo>
                      <a:pt x="20160" y="21600"/>
                      <a:pt x="18720" y="21600"/>
                      <a:pt x="18720" y="21600"/>
                    </a:cubicBezTo>
                    <a:cubicBezTo>
                      <a:pt x="10080" y="9257"/>
                      <a:pt x="10080" y="9257"/>
                      <a:pt x="10080" y="9257"/>
                    </a:cubicBezTo>
                    <a:cubicBezTo>
                      <a:pt x="2880" y="21600"/>
                      <a:pt x="2880" y="21600"/>
                      <a:pt x="2880" y="21600"/>
                    </a:cubicBezTo>
                    <a:cubicBezTo>
                      <a:pt x="1440" y="21600"/>
                      <a:pt x="1440" y="21600"/>
                      <a:pt x="0" y="18514"/>
                    </a:cubicBezTo>
                    <a:cubicBezTo>
                      <a:pt x="0" y="18514"/>
                      <a:pt x="0" y="15429"/>
                      <a:pt x="1440" y="15429"/>
                    </a:cubicBezTo>
                    <a:cubicBezTo>
                      <a:pt x="10080" y="0"/>
                      <a:pt x="10080" y="0"/>
                      <a:pt x="10080" y="0"/>
                    </a:cubicBezTo>
                    <a:cubicBezTo>
                      <a:pt x="10080" y="0"/>
                      <a:pt x="10080" y="0"/>
                      <a:pt x="1008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79" name="Shape 2079"/>
              <p:cNvSpPr/>
              <p:nvPr/>
            </p:nvSpPr>
            <p:spPr>
              <a:xfrm>
                <a:off x="1550346" y="4593817"/>
                <a:ext cx="1163442" cy="7817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18" extrusionOk="0">
                    <a:moveTo>
                      <a:pt x="100" y="0"/>
                    </a:moveTo>
                    <a:cubicBezTo>
                      <a:pt x="100" y="0"/>
                      <a:pt x="199" y="0"/>
                      <a:pt x="199" y="0"/>
                    </a:cubicBezTo>
                    <a:cubicBezTo>
                      <a:pt x="1394" y="1184"/>
                      <a:pt x="1394" y="1184"/>
                      <a:pt x="1394" y="1184"/>
                    </a:cubicBezTo>
                    <a:cubicBezTo>
                      <a:pt x="1493" y="1332"/>
                      <a:pt x="1493" y="1479"/>
                      <a:pt x="1493" y="1479"/>
                    </a:cubicBezTo>
                    <a:cubicBezTo>
                      <a:pt x="1394" y="1627"/>
                      <a:pt x="1394" y="1627"/>
                      <a:pt x="1294" y="1479"/>
                    </a:cubicBezTo>
                    <a:cubicBezTo>
                      <a:pt x="0" y="296"/>
                      <a:pt x="0" y="296"/>
                      <a:pt x="0" y="296"/>
                    </a:cubicBezTo>
                    <a:cubicBezTo>
                      <a:pt x="0" y="296"/>
                      <a:pt x="0" y="148"/>
                      <a:pt x="0" y="0"/>
                    </a:cubicBezTo>
                    <a:cubicBezTo>
                      <a:pt x="0" y="0"/>
                      <a:pt x="100" y="0"/>
                      <a:pt x="100" y="0"/>
                    </a:cubicBezTo>
                    <a:close/>
                    <a:moveTo>
                      <a:pt x="2588" y="2515"/>
                    </a:moveTo>
                    <a:cubicBezTo>
                      <a:pt x="2688" y="2515"/>
                      <a:pt x="2688" y="2515"/>
                      <a:pt x="2688" y="2515"/>
                    </a:cubicBezTo>
                    <a:cubicBezTo>
                      <a:pt x="3982" y="3699"/>
                      <a:pt x="3982" y="3699"/>
                      <a:pt x="3982" y="3699"/>
                    </a:cubicBezTo>
                    <a:cubicBezTo>
                      <a:pt x="3982" y="3847"/>
                      <a:pt x="3982" y="3847"/>
                      <a:pt x="3982" y="3995"/>
                    </a:cubicBezTo>
                    <a:cubicBezTo>
                      <a:pt x="3982" y="3995"/>
                      <a:pt x="3882" y="4142"/>
                      <a:pt x="3782" y="3995"/>
                    </a:cubicBezTo>
                    <a:cubicBezTo>
                      <a:pt x="2588" y="2811"/>
                      <a:pt x="2588" y="2811"/>
                      <a:pt x="2588" y="2811"/>
                    </a:cubicBezTo>
                    <a:cubicBezTo>
                      <a:pt x="2488" y="2663"/>
                      <a:pt x="2488" y="2663"/>
                      <a:pt x="2488" y="2515"/>
                    </a:cubicBezTo>
                    <a:cubicBezTo>
                      <a:pt x="2588" y="2515"/>
                      <a:pt x="2588" y="2515"/>
                      <a:pt x="2588" y="2515"/>
                    </a:cubicBezTo>
                    <a:close/>
                    <a:moveTo>
                      <a:pt x="5176" y="4882"/>
                    </a:moveTo>
                    <a:cubicBezTo>
                      <a:pt x="5176" y="4882"/>
                      <a:pt x="5176" y="5030"/>
                      <a:pt x="5176" y="5030"/>
                    </a:cubicBezTo>
                    <a:cubicBezTo>
                      <a:pt x="6470" y="6214"/>
                      <a:pt x="6470" y="6214"/>
                      <a:pt x="6470" y="6214"/>
                    </a:cubicBezTo>
                    <a:cubicBezTo>
                      <a:pt x="6570" y="6214"/>
                      <a:pt x="6570" y="6362"/>
                      <a:pt x="6470" y="6510"/>
                    </a:cubicBezTo>
                    <a:cubicBezTo>
                      <a:pt x="6470" y="6510"/>
                      <a:pt x="6371" y="6510"/>
                      <a:pt x="6371" y="6510"/>
                    </a:cubicBezTo>
                    <a:cubicBezTo>
                      <a:pt x="5076" y="5326"/>
                      <a:pt x="5076" y="5326"/>
                      <a:pt x="5076" y="5326"/>
                    </a:cubicBezTo>
                    <a:cubicBezTo>
                      <a:pt x="4977" y="5178"/>
                      <a:pt x="4977" y="5178"/>
                      <a:pt x="5076" y="5030"/>
                    </a:cubicBezTo>
                    <a:cubicBezTo>
                      <a:pt x="5076" y="5030"/>
                      <a:pt x="5076" y="4882"/>
                      <a:pt x="5176" y="4882"/>
                    </a:cubicBezTo>
                    <a:close/>
                    <a:moveTo>
                      <a:pt x="7665" y="7397"/>
                    </a:moveTo>
                    <a:cubicBezTo>
                      <a:pt x="7665" y="7397"/>
                      <a:pt x="7665" y="7397"/>
                      <a:pt x="7764" y="7545"/>
                    </a:cubicBezTo>
                    <a:cubicBezTo>
                      <a:pt x="8959" y="8729"/>
                      <a:pt x="8959" y="8729"/>
                      <a:pt x="8959" y="8729"/>
                    </a:cubicBezTo>
                    <a:cubicBezTo>
                      <a:pt x="9058" y="8729"/>
                      <a:pt x="9058" y="8877"/>
                      <a:pt x="9058" y="9025"/>
                    </a:cubicBezTo>
                    <a:cubicBezTo>
                      <a:pt x="8959" y="9025"/>
                      <a:pt x="8859" y="9025"/>
                      <a:pt x="8859" y="9025"/>
                    </a:cubicBezTo>
                    <a:cubicBezTo>
                      <a:pt x="7565" y="7841"/>
                      <a:pt x="7565" y="7841"/>
                      <a:pt x="7565" y="7841"/>
                    </a:cubicBezTo>
                    <a:cubicBezTo>
                      <a:pt x="7565" y="7693"/>
                      <a:pt x="7565" y="7545"/>
                      <a:pt x="7565" y="7545"/>
                    </a:cubicBezTo>
                    <a:cubicBezTo>
                      <a:pt x="7565" y="7397"/>
                      <a:pt x="7665" y="7397"/>
                      <a:pt x="7665" y="7397"/>
                    </a:cubicBezTo>
                    <a:close/>
                    <a:moveTo>
                      <a:pt x="10153" y="9912"/>
                    </a:moveTo>
                    <a:cubicBezTo>
                      <a:pt x="10153" y="9912"/>
                      <a:pt x="10253" y="9912"/>
                      <a:pt x="10253" y="9912"/>
                    </a:cubicBezTo>
                    <a:cubicBezTo>
                      <a:pt x="11447" y="11244"/>
                      <a:pt x="11447" y="11244"/>
                      <a:pt x="11447" y="11244"/>
                    </a:cubicBezTo>
                    <a:cubicBezTo>
                      <a:pt x="11547" y="11244"/>
                      <a:pt x="11547" y="11392"/>
                      <a:pt x="11547" y="11392"/>
                    </a:cubicBezTo>
                    <a:cubicBezTo>
                      <a:pt x="11447" y="11540"/>
                      <a:pt x="11447" y="11540"/>
                      <a:pt x="11347" y="11540"/>
                    </a:cubicBezTo>
                    <a:cubicBezTo>
                      <a:pt x="10153" y="10208"/>
                      <a:pt x="10153" y="10208"/>
                      <a:pt x="10153" y="10208"/>
                    </a:cubicBezTo>
                    <a:cubicBezTo>
                      <a:pt x="10053" y="10208"/>
                      <a:pt x="10053" y="10060"/>
                      <a:pt x="10053" y="10060"/>
                    </a:cubicBezTo>
                    <a:cubicBezTo>
                      <a:pt x="10053" y="9912"/>
                      <a:pt x="10153" y="9912"/>
                      <a:pt x="10153" y="9912"/>
                    </a:cubicBezTo>
                    <a:close/>
                    <a:moveTo>
                      <a:pt x="12641" y="12427"/>
                    </a:moveTo>
                    <a:cubicBezTo>
                      <a:pt x="12741" y="12427"/>
                      <a:pt x="12741" y="12427"/>
                      <a:pt x="12741" y="12427"/>
                    </a:cubicBezTo>
                    <a:cubicBezTo>
                      <a:pt x="14035" y="13759"/>
                      <a:pt x="14035" y="13759"/>
                      <a:pt x="14035" y="13759"/>
                    </a:cubicBezTo>
                    <a:cubicBezTo>
                      <a:pt x="14035" y="13759"/>
                      <a:pt x="14035" y="13907"/>
                      <a:pt x="14035" y="13907"/>
                    </a:cubicBezTo>
                    <a:cubicBezTo>
                      <a:pt x="14035" y="14055"/>
                      <a:pt x="13935" y="14055"/>
                      <a:pt x="13836" y="14055"/>
                    </a:cubicBezTo>
                    <a:cubicBezTo>
                      <a:pt x="12641" y="12723"/>
                      <a:pt x="12641" y="12723"/>
                      <a:pt x="12641" y="12723"/>
                    </a:cubicBezTo>
                    <a:cubicBezTo>
                      <a:pt x="12542" y="12723"/>
                      <a:pt x="12542" y="12575"/>
                      <a:pt x="12542" y="12575"/>
                    </a:cubicBezTo>
                    <a:cubicBezTo>
                      <a:pt x="12641" y="12427"/>
                      <a:pt x="12641" y="12427"/>
                      <a:pt x="12641" y="12427"/>
                    </a:cubicBezTo>
                    <a:close/>
                    <a:moveTo>
                      <a:pt x="15229" y="14942"/>
                    </a:moveTo>
                    <a:cubicBezTo>
                      <a:pt x="15229" y="14942"/>
                      <a:pt x="15229" y="14942"/>
                      <a:pt x="15229" y="14942"/>
                    </a:cubicBezTo>
                    <a:cubicBezTo>
                      <a:pt x="16524" y="16126"/>
                      <a:pt x="16524" y="16126"/>
                      <a:pt x="16524" y="16126"/>
                    </a:cubicBezTo>
                    <a:cubicBezTo>
                      <a:pt x="16623" y="16274"/>
                      <a:pt x="16623" y="16422"/>
                      <a:pt x="16524" y="16422"/>
                    </a:cubicBezTo>
                    <a:cubicBezTo>
                      <a:pt x="16524" y="16570"/>
                      <a:pt x="16424" y="16570"/>
                      <a:pt x="16424" y="16570"/>
                    </a:cubicBezTo>
                    <a:cubicBezTo>
                      <a:pt x="15130" y="15238"/>
                      <a:pt x="15130" y="15238"/>
                      <a:pt x="15130" y="15238"/>
                    </a:cubicBezTo>
                    <a:cubicBezTo>
                      <a:pt x="15030" y="15238"/>
                      <a:pt x="15030" y="15090"/>
                      <a:pt x="15130" y="14942"/>
                    </a:cubicBezTo>
                    <a:cubicBezTo>
                      <a:pt x="15130" y="14942"/>
                      <a:pt x="15130" y="14942"/>
                      <a:pt x="15229" y="14942"/>
                    </a:cubicBezTo>
                    <a:close/>
                    <a:moveTo>
                      <a:pt x="17718" y="17458"/>
                    </a:moveTo>
                    <a:cubicBezTo>
                      <a:pt x="17718" y="17458"/>
                      <a:pt x="17718" y="17458"/>
                      <a:pt x="17818" y="17458"/>
                    </a:cubicBezTo>
                    <a:cubicBezTo>
                      <a:pt x="19012" y="18641"/>
                      <a:pt x="19012" y="18641"/>
                      <a:pt x="19012" y="18641"/>
                    </a:cubicBezTo>
                    <a:cubicBezTo>
                      <a:pt x="19112" y="18789"/>
                      <a:pt x="19112" y="18789"/>
                      <a:pt x="19112" y="18937"/>
                    </a:cubicBezTo>
                    <a:cubicBezTo>
                      <a:pt x="19012" y="19085"/>
                      <a:pt x="19012" y="19085"/>
                      <a:pt x="18912" y="18937"/>
                    </a:cubicBezTo>
                    <a:cubicBezTo>
                      <a:pt x="17618" y="17753"/>
                      <a:pt x="17618" y="17753"/>
                      <a:pt x="17618" y="17753"/>
                    </a:cubicBezTo>
                    <a:cubicBezTo>
                      <a:pt x="17618" y="17753"/>
                      <a:pt x="17618" y="17605"/>
                      <a:pt x="17618" y="17458"/>
                    </a:cubicBezTo>
                    <a:cubicBezTo>
                      <a:pt x="17618" y="17458"/>
                      <a:pt x="17718" y="17458"/>
                      <a:pt x="17718" y="17458"/>
                    </a:cubicBezTo>
                    <a:close/>
                    <a:moveTo>
                      <a:pt x="20206" y="19973"/>
                    </a:moveTo>
                    <a:cubicBezTo>
                      <a:pt x="20206" y="19973"/>
                      <a:pt x="20306" y="19973"/>
                      <a:pt x="20306" y="19973"/>
                    </a:cubicBezTo>
                    <a:cubicBezTo>
                      <a:pt x="21600" y="21156"/>
                      <a:pt x="21600" y="21156"/>
                      <a:pt x="21600" y="21156"/>
                    </a:cubicBezTo>
                    <a:cubicBezTo>
                      <a:pt x="21600" y="21304"/>
                      <a:pt x="21600" y="21304"/>
                      <a:pt x="21600" y="21452"/>
                    </a:cubicBezTo>
                    <a:cubicBezTo>
                      <a:pt x="21600" y="21452"/>
                      <a:pt x="21500" y="21600"/>
                      <a:pt x="21401" y="21452"/>
                    </a:cubicBezTo>
                    <a:cubicBezTo>
                      <a:pt x="20206" y="20268"/>
                      <a:pt x="20206" y="20268"/>
                      <a:pt x="20206" y="20268"/>
                    </a:cubicBezTo>
                    <a:cubicBezTo>
                      <a:pt x="20107" y="20121"/>
                      <a:pt x="20107" y="20121"/>
                      <a:pt x="20107" y="19973"/>
                    </a:cubicBezTo>
                    <a:cubicBezTo>
                      <a:pt x="20107" y="19973"/>
                      <a:pt x="20206" y="19973"/>
                      <a:pt x="20206" y="1997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80" name="Shape 2080"/>
              <p:cNvSpPr/>
              <p:nvPr/>
            </p:nvSpPr>
            <p:spPr>
              <a:xfrm>
                <a:off x="2010816" y="5136030"/>
                <a:ext cx="3484873" cy="28363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9354"/>
                    </a:moveTo>
                    <a:cubicBezTo>
                      <a:pt x="21600" y="2287"/>
                      <a:pt x="21600" y="2287"/>
                      <a:pt x="21600" y="2287"/>
                    </a:cubicBezTo>
                    <a:cubicBezTo>
                      <a:pt x="21600" y="1021"/>
                      <a:pt x="20802" y="0"/>
                      <a:pt x="19772" y="0"/>
                    </a:cubicBezTo>
                    <a:cubicBezTo>
                      <a:pt x="5849" y="0"/>
                      <a:pt x="5849" y="0"/>
                      <a:pt x="5849" y="0"/>
                    </a:cubicBezTo>
                    <a:cubicBezTo>
                      <a:pt x="4021" y="3389"/>
                      <a:pt x="4021" y="3389"/>
                      <a:pt x="4021" y="3389"/>
                    </a:cubicBezTo>
                    <a:cubicBezTo>
                      <a:pt x="0" y="10820"/>
                      <a:pt x="0" y="10820"/>
                      <a:pt x="0" y="10820"/>
                    </a:cubicBezTo>
                    <a:cubicBezTo>
                      <a:pt x="4021" y="18252"/>
                      <a:pt x="4021" y="18252"/>
                      <a:pt x="4021" y="18252"/>
                    </a:cubicBezTo>
                    <a:cubicBezTo>
                      <a:pt x="5849" y="21600"/>
                      <a:pt x="5849" y="21600"/>
                      <a:pt x="5849" y="21600"/>
                    </a:cubicBezTo>
                    <a:cubicBezTo>
                      <a:pt x="19772" y="21600"/>
                      <a:pt x="19772" y="21600"/>
                      <a:pt x="19772" y="21600"/>
                    </a:cubicBezTo>
                    <a:cubicBezTo>
                      <a:pt x="20802" y="21600"/>
                      <a:pt x="21600" y="20620"/>
                      <a:pt x="21600" y="19354"/>
                    </a:cubicBezTo>
                    <a:close/>
                  </a:path>
                </a:pathLst>
              </a:custGeom>
              <a:solidFill>
                <a:srgbClr val="3AA3C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81" name="Shape 2081"/>
              <p:cNvSpPr/>
              <p:nvPr/>
            </p:nvSpPr>
            <p:spPr>
              <a:xfrm>
                <a:off x="2964456" y="5195973"/>
                <a:ext cx="76292" cy="463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9200"/>
                    </a:moveTo>
                    <a:cubicBezTo>
                      <a:pt x="0" y="19200"/>
                      <a:pt x="0" y="16800"/>
                      <a:pt x="0" y="16800"/>
                    </a:cubicBezTo>
                    <a:cubicBezTo>
                      <a:pt x="6171" y="2400"/>
                      <a:pt x="6171" y="2400"/>
                      <a:pt x="6171" y="2400"/>
                    </a:cubicBezTo>
                    <a:cubicBezTo>
                      <a:pt x="6171" y="2400"/>
                      <a:pt x="7714" y="0"/>
                      <a:pt x="7714" y="0"/>
                    </a:cubicBezTo>
                    <a:cubicBezTo>
                      <a:pt x="18514" y="0"/>
                      <a:pt x="18514" y="0"/>
                      <a:pt x="18514" y="0"/>
                    </a:cubicBezTo>
                    <a:cubicBezTo>
                      <a:pt x="20057" y="0"/>
                      <a:pt x="21600" y="2400"/>
                      <a:pt x="21600" y="4800"/>
                    </a:cubicBezTo>
                    <a:cubicBezTo>
                      <a:pt x="21600" y="4800"/>
                      <a:pt x="20057" y="7200"/>
                      <a:pt x="18514" y="7200"/>
                    </a:cubicBezTo>
                    <a:cubicBezTo>
                      <a:pt x="9257" y="7200"/>
                      <a:pt x="9257" y="7200"/>
                      <a:pt x="9257" y="7200"/>
                    </a:cubicBezTo>
                    <a:cubicBezTo>
                      <a:pt x="3086" y="19200"/>
                      <a:pt x="3086" y="19200"/>
                      <a:pt x="3086" y="19200"/>
                    </a:cubicBezTo>
                    <a:cubicBezTo>
                      <a:pt x="3086" y="21600"/>
                      <a:pt x="1543" y="21600"/>
                      <a:pt x="0" y="21600"/>
                    </a:cubicBezTo>
                    <a:cubicBezTo>
                      <a:pt x="0" y="21600"/>
                      <a:pt x="0" y="19200"/>
                      <a:pt x="0" y="192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82" name="Shape 2082"/>
              <p:cNvSpPr/>
              <p:nvPr/>
            </p:nvSpPr>
            <p:spPr>
              <a:xfrm>
                <a:off x="3103416" y="5195973"/>
                <a:ext cx="2332330" cy="27165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85"/>
                    </a:moveTo>
                    <a:cubicBezTo>
                      <a:pt x="0" y="43"/>
                      <a:pt x="0" y="0"/>
                      <a:pt x="50" y="0"/>
                    </a:cubicBezTo>
                    <a:cubicBezTo>
                      <a:pt x="794" y="0"/>
                      <a:pt x="794" y="0"/>
                      <a:pt x="794" y="0"/>
                    </a:cubicBezTo>
                    <a:cubicBezTo>
                      <a:pt x="794" y="0"/>
                      <a:pt x="844" y="43"/>
                      <a:pt x="844" y="85"/>
                    </a:cubicBezTo>
                    <a:cubicBezTo>
                      <a:pt x="844" y="85"/>
                      <a:pt x="794" y="128"/>
                      <a:pt x="794" y="128"/>
                    </a:cubicBezTo>
                    <a:cubicBezTo>
                      <a:pt x="50" y="128"/>
                      <a:pt x="50" y="128"/>
                      <a:pt x="50" y="128"/>
                    </a:cubicBezTo>
                    <a:cubicBezTo>
                      <a:pt x="0" y="128"/>
                      <a:pt x="0" y="85"/>
                      <a:pt x="0" y="85"/>
                    </a:cubicBezTo>
                    <a:close/>
                    <a:moveTo>
                      <a:pt x="0" y="21557"/>
                    </a:moveTo>
                    <a:cubicBezTo>
                      <a:pt x="0" y="21557"/>
                      <a:pt x="0" y="21515"/>
                      <a:pt x="50" y="21515"/>
                    </a:cubicBezTo>
                    <a:cubicBezTo>
                      <a:pt x="794" y="21515"/>
                      <a:pt x="794" y="21515"/>
                      <a:pt x="794" y="21515"/>
                    </a:cubicBezTo>
                    <a:cubicBezTo>
                      <a:pt x="794" y="21515"/>
                      <a:pt x="844" y="21557"/>
                      <a:pt x="844" y="21557"/>
                    </a:cubicBezTo>
                    <a:cubicBezTo>
                      <a:pt x="844" y="21600"/>
                      <a:pt x="794" y="21600"/>
                      <a:pt x="794" y="21600"/>
                    </a:cubicBezTo>
                    <a:cubicBezTo>
                      <a:pt x="50" y="21600"/>
                      <a:pt x="50" y="21600"/>
                      <a:pt x="50" y="21600"/>
                    </a:cubicBezTo>
                    <a:cubicBezTo>
                      <a:pt x="0" y="21600"/>
                      <a:pt x="0" y="21600"/>
                      <a:pt x="0" y="21557"/>
                    </a:cubicBezTo>
                    <a:close/>
                    <a:moveTo>
                      <a:pt x="1440" y="85"/>
                    </a:moveTo>
                    <a:cubicBezTo>
                      <a:pt x="1440" y="43"/>
                      <a:pt x="1490" y="0"/>
                      <a:pt x="1490" y="0"/>
                    </a:cubicBezTo>
                    <a:cubicBezTo>
                      <a:pt x="2234" y="0"/>
                      <a:pt x="2234" y="0"/>
                      <a:pt x="2234" y="0"/>
                    </a:cubicBezTo>
                    <a:cubicBezTo>
                      <a:pt x="2284" y="0"/>
                      <a:pt x="2284" y="43"/>
                      <a:pt x="2284" y="85"/>
                    </a:cubicBezTo>
                    <a:cubicBezTo>
                      <a:pt x="2284" y="85"/>
                      <a:pt x="2284" y="128"/>
                      <a:pt x="2234" y="128"/>
                    </a:cubicBezTo>
                    <a:cubicBezTo>
                      <a:pt x="1490" y="128"/>
                      <a:pt x="1490" y="128"/>
                      <a:pt x="1490" y="128"/>
                    </a:cubicBezTo>
                    <a:cubicBezTo>
                      <a:pt x="1490" y="128"/>
                      <a:pt x="1440" y="85"/>
                      <a:pt x="1440" y="85"/>
                    </a:cubicBezTo>
                    <a:close/>
                    <a:moveTo>
                      <a:pt x="1440" y="21557"/>
                    </a:moveTo>
                    <a:cubicBezTo>
                      <a:pt x="1440" y="21557"/>
                      <a:pt x="1490" y="21515"/>
                      <a:pt x="1490" y="21515"/>
                    </a:cubicBezTo>
                    <a:cubicBezTo>
                      <a:pt x="2234" y="21515"/>
                      <a:pt x="2234" y="21515"/>
                      <a:pt x="2234" y="21515"/>
                    </a:cubicBezTo>
                    <a:cubicBezTo>
                      <a:pt x="2284" y="21515"/>
                      <a:pt x="2284" y="21557"/>
                      <a:pt x="2284" y="21557"/>
                    </a:cubicBezTo>
                    <a:cubicBezTo>
                      <a:pt x="2284" y="21600"/>
                      <a:pt x="2284" y="21600"/>
                      <a:pt x="2234" y="21600"/>
                    </a:cubicBezTo>
                    <a:cubicBezTo>
                      <a:pt x="1490" y="21600"/>
                      <a:pt x="1490" y="21600"/>
                      <a:pt x="1490" y="21600"/>
                    </a:cubicBezTo>
                    <a:cubicBezTo>
                      <a:pt x="1490" y="21600"/>
                      <a:pt x="1440" y="21600"/>
                      <a:pt x="1440" y="21557"/>
                    </a:cubicBezTo>
                    <a:close/>
                    <a:moveTo>
                      <a:pt x="2880" y="85"/>
                    </a:moveTo>
                    <a:cubicBezTo>
                      <a:pt x="2880" y="43"/>
                      <a:pt x="2930" y="0"/>
                      <a:pt x="2979" y="0"/>
                    </a:cubicBezTo>
                    <a:cubicBezTo>
                      <a:pt x="3674" y="0"/>
                      <a:pt x="3674" y="0"/>
                      <a:pt x="3674" y="0"/>
                    </a:cubicBezTo>
                    <a:cubicBezTo>
                      <a:pt x="3724" y="0"/>
                      <a:pt x="3774" y="43"/>
                      <a:pt x="3774" y="85"/>
                    </a:cubicBezTo>
                    <a:cubicBezTo>
                      <a:pt x="3774" y="85"/>
                      <a:pt x="3724" y="128"/>
                      <a:pt x="3674" y="128"/>
                    </a:cubicBezTo>
                    <a:cubicBezTo>
                      <a:pt x="2979" y="128"/>
                      <a:pt x="2979" y="128"/>
                      <a:pt x="2979" y="128"/>
                    </a:cubicBezTo>
                    <a:cubicBezTo>
                      <a:pt x="2930" y="128"/>
                      <a:pt x="2880" y="85"/>
                      <a:pt x="2880" y="85"/>
                    </a:cubicBezTo>
                    <a:close/>
                    <a:moveTo>
                      <a:pt x="2930" y="21557"/>
                    </a:moveTo>
                    <a:cubicBezTo>
                      <a:pt x="2930" y="21557"/>
                      <a:pt x="2930" y="21515"/>
                      <a:pt x="2979" y="21515"/>
                    </a:cubicBezTo>
                    <a:cubicBezTo>
                      <a:pt x="3674" y="21515"/>
                      <a:pt x="3674" y="21515"/>
                      <a:pt x="3674" y="21515"/>
                    </a:cubicBezTo>
                    <a:cubicBezTo>
                      <a:pt x="3724" y="21515"/>
                      <a:pt x="3774" y="21557"/>
                      <a:pt x="3774" y="21557"/>
                    </a:cubicBezTo>
                    <a:cubicBezTo>
                      <a:pt x="3774" y="21600"/>
                      <a:pt x="3724" y="21600"/>
                      <a:pt x="3674" y="21600"/>
                    </a:cubicBezTo>
                    <a:cubicBezTo>
                      <a:pt x="2979" y="21600"/>
                      <a:pt x="2979" y="21600"/>
                      <a:pt x="2979" y="21600"/>
                    </a:cubicBezTo>
                    <a:cubicBezTo>
                      <a:pt x="2930" y="21600"/>
                      <a:pt x="2930" y="21600"/>
                      <a:pt x="2930" y="21557"/>
                    </a:cubicBezTo>
                    <a:close/>
                    <a:moveTo>
                      <a:pt x="4370" y="85"/>
                    </a:moveTo>
                    <a:cubicBezTo>
                      <a:pt x="4370" y="43"/>
                      <a:pt x="4370" y="0"/>
                      <a:pt x="4419" y="0"/>
                    </a:cubicBezTo>
                    <a:cubicBezTo>
                      <a:pt x="5164" y="0"/>
                      <a:pt x="5164" y="0"/>
                      <a:pt x="5164" y="0"/>
                    </a:cubicBezTo>
                    <a:cubicBezTo>
                      <a:pt x="5164" y="0"/>
                      <a:pt x="5214" y="43"/>
                      <a:pt x="5214" y="85"/>
                    </a:cubicBezTo>
                    <a:cubicBezTo>
                      <a:pt x="5214" y="85"/>
                      <a:pt x="5164" y="128"/>
                      <a:pt x="5164" y="128"/>
                    </a:cubicBezTo>
                    <a:cubicBezTo>
                      <a:pt x="4419" y="128"/>
                      <a:pt x="4419" y="128"/>
                      <a:pt x="4419" y="128"/>
                    </a:cubicBezTo>
                    <a:cubicBezTo>
                      <a:pt x="4370" y="128"/>
                      <a:pt x="4370" y="85"/>
                      <a:pt x="4370" y="85"/>
                    </a:cubicBezTo>
                    <a:close/>
                    <a:moveTo>
                      <a:pt x="4370" y="21557"/>
                    </a:moveTo>
                    <a:cubicBezTo>
                      <a:pt x="4370" y="21557"/>
                      <a:pt x="4370" y="21515"/>
                      <a:pt x="4419" y="21515"/>
                    </a:cubicBezTo>
                    <a:cubicBezTo>
                      <a:pt x="5164" y="21515"/>
                      <a:pt x="5164" y="21515"/>
                      <a:pt x="5164" y="21515"/>
                    </a:cubicBezTo>
                    <a:cubicBezTo>
                      <a:pt x="5164" y="21515"/>
                      <a:pt x="5214" y="21557"/>
                      <a:pt x="5214" y="21557"/>
                    </a:cubicBezTo>
                    <a:cubicBezTo>
                      <a:pt x="5214" y="21600"/>
                      <a:pt x="5164" y="21600"/>
                      <a:pt x="5164" y="21600"/>
                    </a:cubicBezTo>
                    <a:cubicBezTo>
                      <a:pt x="4419" y="21600"/>
                      <a:pt x="4419" y="21600"/>
                      <a:pt x="4419" y="21600"/>
                    </a:cubicBezTo>
                    <a:cubicBezTo>
                      <a:pt x="4370" y="21600"/>
                      <a:pt x="4370" y="21600"/>
                      <a:pt x="4370" y="21557"/>
                    </a:cubicBezTo>
                    <a:close/>
                    <a:moveTo>
                      <a:pt x="5810" y="85"/>
                    </a:moveTo>
                    <a:cubicBezTo>
                      <a:pt x="5810" y="43"/>
                      <a:pt x="5859" y="0"/>
                      <a:pt x="5859" y="0"/>
                    </a:cubicBezTo>
                    <a:cubicBezTo>
                      <a:pt x="6604" y="0"/>
                      <a:pt x="6604" y="0"/>
                      <a:pt x="6604" y="0"/>
                    </a:cubicBezTo>
                    <a:cubicBezTo>
                      <a:pt x="6654" y="0"/>
                      <a:pt x="6654" y="43"/>
                      <a:pt x="6654" y="85"/>
                    </a:cubicBezTo>
                    <a:cubicBezTo>
                      <a:pt x="6654" y="85"/>
                      <a:pt x="6654" y="128"/>
                      <a:pt x="6604" y="128"/>
                    </a:cubicBezTo>
                    <a:cubicBezTo>
                      <a:pt x="5859" y="128"/>
                      <a:pt x="5859" y="128"/>
                      <a:pt x="5859" y="128"/>
                    </a:cubicBezTo>
                    <a:cubicBezTo>
                      <a:pt x="5859" y="128"/>
                      <a:pt x="5810" y="85"/>
                      <a:pt x="5810" y="85"/>
                    </a:cubicBezTo>
                    <a:close/>
                    <a:moveTo>
                      <a:pt x="5810" y="21557"/>
                    </a:moveTo>
                    <a:cubicBezTo>
                      <a:pt x="5810" y="21557"/>
                      <a:pt x="5859" y="21515"/>
                      <a:pt x="5859" y="21515"/>
                    </a:cubicBezTo>
                    <a:cubicBezTo>
                      <a:pt x="6604" y="21515"/>
                      <a:pt x="6604" y="21515"/>
                      <a:pt x="6604" y="21515"/>
                    </a:cubicBezTo>
                    <a:cubicBezTo>
                      <a:pt x="6654" y="21515"/>
                      <a:pt x="6654" y="21557"/>
                      <a:pt x="6654" y="21557"/>
                    </a:cubicBezTo>
                    <a:cubicBezTo>
                      <a:pt x="6654" y="21600"/>
                      <a:pt x="6654" y="21600"/>
                      <a:pt x="6604" y="21600"/>
                    </a:cubicBezTo>
                    <a:cubicBezTo>
                      <a:pt x="5859" y="21600"/>
                      <a:pt x="5859" y="21600"/>
                      <a:pt x="5859" y="21600"/>
                    </a:cubicBezTo>
                    <a:cubicBezTo>
                      <a:pt x="5859" y="21600"/>
                      <a:pt x="5810" y="21600"/>
                      <a:pt x="5810" y="21557"/>
                    </a:cubicBezTo>
                    <a:close/>
                    <a:moveTo>
                      <a:pt x="7250" y="85"/>
                    </a:moveTo>
                    <a:cubicBezTo>
                      <a:pt x="7250" y="43"/>
                      <a:pt x="7299" y="0"/>
                      <a:pt x="7349" y="0"/>
                    </a:cubicBezTo>
                    <a:cubicBezTo>
                      <a:pt x="8044" y="0"/>
                      <a:pt x="8044" y="0"/>
                      <a:pt x="8044" y="0"/>
                    </a:cubicBezTo>
                    <a:cubicBezTo>
                      <a:pt x="8094" y="0"/>
                      <a:pt x="8143" y="43"/>
                      <a:pt x="8143" y="85"/>
                    </a:cubicBezTo>
                    <a:cubicBezTo>
                      <a:pt x="8143" y="85"/>
                      <a:pt x="8094" y="128"/>
                      <a:pt x="8044" y="128"/>
                    </a:cubicBezTo>
                    <a:cubicBezTo>
                      <a:pt x="7349" y="128"/>
                      <a:pt x="7349" y="128"/>
                      <a:pt x="7349" y="128"/>
                    </a:cubicBezTo>
                    <a:cubicBezTo>
                      <a:pt x="7299" y="128"/>
                      <a:pt x="7250" y="85"/>
                      <a:pt x="7250" y="85"/>
                    </a:cubicBezTo>
                    <a:close/>
                    <a:moveTo>
                      <a:pt x="7299" y="21557"/>
                    </a:moveTo>
                    <a:cubicBezTo>
                      <a:pt x="7299" y="21557"/>
                      <a:pt x="7299" y="21515"/>
                      <a:pt x="7349" y="21515"/>
                    </a:cubicBezTo>
                    <a:cubicBezTo>
                      <a:pt x="8044" y="21515"/>
                      <a:pt x="8044" y="21515"/>
                      <a:pt x="8044" y="21515"/>
                    </a:cubicBezTo>
                    <a:cubicBezTo>
                      <a:pt x="8094" y="21515"/>
                      <a:pt x="8143" y="21557"/>
                      <a:pt x="8143" y="21557"/>
                    </a:cubicBezTo>
                    <a:cubicBezTo>
                      <a:pt x="8143" y="21600"/>
                      <a:pt x="8094" y="21600"/>
                      <a:pt x="8044" y="21600"/>
                    </a:cubicBezTo>
                    <a:cubicBezTo>
                      <a:pt x="7349" y="21600"/>
                      <a:pt x="7349" y="21600"/>
                      <a:pt x="7349" y="21600"/>
                    </a:cubicBezTo>
                    <a:cubicBezTo>
                      <a:pt x="7299" y="21600"/>
                      <a:pt x="7299" y="21600"/>
                      <a:pt x="7299" y="21557"/>
                    </a:cubicBezTo>
                    <a:close/>
                    <a:moveTo>
                      <a:pt x="8739" y="85"/>
                    </a:moveTo>
                    <a:cubicBezTo>
                      <a:pt x="8739" y="43"/>
                      <a:pt x="8739" y="0"/>
                      <a:pt x="8789" y="0"/>
                    </a:cubicBezTo>
                    <a:cubicBezTo>
                      <a:pt x="9534" y="0"/>
                      <a:pt x="9534" y="0"/>
                      <a:pt x="9534" y="0"/>
                    </a:cubicBezTo>
                    <a:cubicBezTo>
                      <a:pt x="9534" y="0"/>
                      <a:pt x="9583" y="43"/>
                      <a:pt x="9583" y="85"/>
                    </a:cubicBezTo>
                    <a:cubicBezTo>
                      <a:pt x="9583" y="85"/>
                      <a:pt x="9534" y="128"/>
                      <a:pt x="9534" y="128"/>
                    </a:cubicBezTo>
                    <a:cubicBezTo>
                      <a:pt x="8789" y="128"/>
                      <a:pt x="8789" y="128"/>
                      <a:pt x="8789" y="128"/>
                    </a:cubicBezTo>
                    <a:cubicBezTo>
                      <a:pt x="8739" y="128"/>
                      <a:pt x="8739" y="85"/>
                      <a:pt x="8739" y="85"/>
                    </a:cubicBezTo>
                    <a:close/>
                    <a:moveTo>
                      <a:pt x="8739" y="21557"/>
                    </a:moveTo>
                    <a:cubicBezTo>
                      <a:pt x="8739" y="21557"/>
                      <a:pt x="8739" y="21515"/>
                      <a:pt x="8789" y="21515"/>
                    </a:cubicBezTo>
                    <a:cubicBezTo>
                      <a:pt x="9534" y="21515"/>
                      <a:pt x="9534" y="21515"/>
                      <a:pt x="9534" y="21515"/>
                    </a:cubicBezTo>
                    <a:cubicBezTo>
                      <a:pt x="9534" y="21515"/>
                      <a:pt x="9583" y="21557"/>
                      <a:pt x="9583" y="21557"/>
                    </a:cubicBezTo>
                    <a:cubicBezTo>
                      <a:pt x="9583" y="21600"/>
                      <a:pt x="9534" y="21600"/>
                      <a:pt x="9534" y="21600"/>
                    </a:cubicBezTo>
                    <a:cubicBezTo>
                      <a:pt x="8789" y="21600"/>
                      <a:pt x="8789" y="21600"/>
                      <a:pt x="8789" y="21600"/>
                    </a:cubicBezTo>
                    <a:cubicBezTo>
                      <a:pt x="8739" y="21600"/>
                      <a:pt x="8739" y="21600"/>
                      <a:pt x="8739" y="21557"/>
                    </a:cubicBezTo>
                    <a:close/>
                    <a:moveTo>
                      <a:pt x="10179" y="85"/>
                    </a:moveTo>
                    <a:cubicBezTo>
                      <a:pt x="10179" y="43"/>
                      <a:pt x="10229" y="0"/>
                      <a:pt x="10229" y="0"/>
                    </a:cubicBezTo>
                    <a:cubicBezTo>
                      <a:pt x="10974" y="0"/>
                      <a:pt x="10974" y="0"/>
                      <a:pt x="10974" y="0"/>
                    </a:cubicBezTo>
                    <a:cubicBezTo>
                      <a:pt x="11023" y="0"/>
                      <a:pt x="11023" y="43"/>
                      <a:pt x="11023" y="85"/>
                    </a:cubicBezTo>
                    <a:cubicBezTo>
                      <a:pt x="11023" y="85"/>
                      <a:pt x="11023" y="128"/>
                      <a:pt x="10974" y="128"/>
                    </a:cubicBezTo>
                    <a:cubicBezTo>
                      <a:pt x="10229" y="128"/>
                      <a:pt x="10229" y="128"/>
                      <a:pt x="10229" y="128"/>
                    </a:cubicBezTo>
                    <a:cubicBezTo>
                      <a:pt x="10229" y="128"/>
                      <a:pt x="10179" y="85"/>
                      <a:pt x="10179" y="85"/>
                    </a:cubicBezTo>
                    <a:close/>
                    <a:moveTo>
                      <a:pt x="10179" y="21557"/>
                    </a:moveTo>
                    <a:cubicBezTo>
                      <a:pt x="10179" y="21557"/>
                      <a:pt x="10229" y="21515"/>
                      <a:pt x="10229" y="21515"/>
                    </a:cubicBezTo>
                    <a:cubicBezTo>
                      <a:pt x="10974" y="21515"/>
                      <a:pt x="10974" y="21515"/>
                      <a:pt x="10974" y="21515"/>
                    </a:cubicBezTo>
                    <a:cubicBezTo>
                      <a:pt x="11023" y="21515"/>
                      <a:pt x="11023" y="21557"/>
                      <a:pt x="11023" y="21557"/>
                    </a:cubicBezTo>
                    <a:cubicBezTo>
                      <a:pt x="11023" y="21600"/>
                      <a:pt x="11023" y="21600"/>
                      <a:pt x="10974" y="21600"/>
                    </a:cubicBezTo>
                    <a:cubicBezTo>
                      <a:pt x="10229" y="21600"/>
                      <a:pt x="10229" y="21600"/>
                      <a:pt x="10229" y="21600"/>
                    </a:cubicBezTo>
                    <a:cubicBezTo>
                      <a:pt x="10229" y="21600"/>
                      <a:pt x="10179" y="21600"/>
                      <a:pt x="10179" y="21557"/>
                    </a:cubicBezTo>
                    <a:close/>
                    <a:moveTo>
                      <a:pt x="11619" y="85"/>
                    </a:moveTo>
                    <a:cubicBezTo>
                      <a:pt x="11619" y="43"/>
                      <a:pt x="11669" y="0"/>
                      <a:pt x="11719" y="0"/>
                    </a:cubicBezTo>
                    <a:cubicBezTo>
                      <a:pt x="12414" y="0"/>
                      <a:pt x="12414" y="0"/>
                      <a:pt x="12414" y="0"/>
                    </a:cubicBezTo>
                    <a:cubicBezTo>
                      <a:pt x="12463" y="0"/>
                      <a:pt x="12463" y="43"/>
                      <a:pt x="12463" y="85"/>
                    </a:cubicBezTo>
                    <a:cubicBezTo>
                      <a:pt x="12463" y="85"/>
                      <a:pt x="12463" y="128"/>
                      <a:pt x="12414" y="128"/>
                    </a:cubicBezTo>
                    <a:cubicBezTo>
                      <a:pt x="11719" y="128"/>
                      <a:pt x="11719" y="128"/>
                      <a:pt x="11719" y="128"/>
                    </a:cubicBezTo>
                    <a:cubicBezTo>
                      <a:pt x="11669" y="128"/>
                      <a:pt x="11619" y="85"/>
                      <a:pt x="11619" y="85"/>
                    </a:cubicBezTo>
                    <a:close/>
                    <a:moveTo>
                      <a:pt x="11619" y="21557"/>
                    </a:moveTo>
                    <a:cubicBezTo>
                      <a:pt x="11619" y="21557"/>
                      <a:pt x="11669" y="21515"/>
                      <a:pt x="11719" y="21515"/>
                    </a:cubicBezTo>
                    <a:cubicBezTo>
                      <a:pt x="12414" y="21515"/>
                      <a:pt x="12414" y="21515"/>
                      <a:pt x="12414" y="21515"/>
                    </a:cubicBezTo>
                    <a:cubicBezTo>
                      <a:pt x="12463" y="21515"/>
                      <a:pt x="12513" y="21557"/>
                      <a:pt x="12513" y="21557"/>
                    </a:cubicBezTo>
                    <a:cubicBezTo>
                      <a:pt x="12513" y="21600"/>
                      <a:pt x="12463" y="21600"/>
                      <a:pt x="12414" y="21600"/>
                    </a:cubicBezTo>
                    <a:cubicBezTo>
                      <a:pt x="11719" y="21600"/>
                      <a:pt x="11719" y="21600"/>
                      <a:pt x="11719" y="21600"/>
                    </a:cubicBezTo>
                    <a:cubicBezTo>
                      <a:pt x="11669" y="21600"/>
                      <a:pt x="11619" y="21600"/>
                      <a:pt x="11619" y="21557"/>
                    </a:cubicBezTo>
                    <a:close/>
                    <a:moveTo>
                      <a:pt x="13109" y="85"/>
                    </a:moveTo>
                    <a:cubicBezTo>
                      <a:pt x="13109" y="43"/>
                      <a:pt x="13109" y="0"/>
                      <a:pt x="13159" y="0"/>
                    </a:cubicBezTo>
                    <a:cubicBezTo>
                      <a:pt x="13903" y="0"/>
                      <a:pt x="13903" y="0"/>
                      <a:pt x="13903" y="0"/>
                    </a:cubicBezTo>
                    <a:cubicBezTo>
                      <a:pt x="13903" y="0"/>
                      <a:pt x="13953" y="43"/>
                      <a:pt x="13953" y="85"/>
                    </a:cubicBezTo>
                    <a:cubicBezTo>
                      <a:pt x="13953" y="85"/>
                      <a:pt x="13903" y="128"/>
                      <a:pt x="13903" y="128"/>
                    </a:cubicBezTo>
                    <a:cubicBezTo>
                      <a:pt x="13159" y="128"/>
                      <a:pt x="13159" y="128"/>
                      <a:pt x="13159" y="128"/>
                    </a:cubicBezTo>
                    <a:cubicBezTo>
                      <a:pt x="13109" y="128"/>
                      <a:pt x="13109" y="85"/>
                      <a:pt x="13109" y="85"/>
                    </a:cubicBezTo>
                    <a:close/>
                    <a:moveTo>
                      <a:pt x="13109" y="21557"/>
                    </a:moveTo>
                    <a:cubicBezTo>
                      <a:pt x="13109" y="21557"/>
                      <a:pt x="13109" y="21515"/>
                      <a:pt x="13159" y="21515"/>
                    </a:cubicBezTo>
                    <a:cubicBezTo>
                      <a:pt x="13903" y="21515"/>
                      <a:pt x="13903" y="21515"/>
                      <a:pt x="13903" y="21515"/>
                    </a:cubicBezTo>
                    <a:cubicBezTo>
                      <a:pt x="13903" y="21515"/>
                      <a:pt x="13953" y="21557"/>
                      <a:pt x="13953" y="21557"/>
                    </a:cubicBezTo>
                    <a:cubicBezTo>
                      <a:pt x="13953" y="21600"/>
                      <a:pt x="13903" y="21600"/>
                      <a:pt x="13903" y="21600"/>
                    </a:cubicBezTo>
                    <a:cubicBezTo>
                      <a:pt x="13159" y="21600"/>
                      <a:pt x="13159" y="21600"/>
                      <a:pt x="13159" y="21600"/>
                    </a:cubicBezTo>
                    <a:cubicBezTo>
                      <a:pt x="13109" y="21600"/>
                      <a:pt x="13109" y="21600"/>
                      <a:pt x="13109" y="21557"/>
                    </a:cubicBezTo>
                    <a:close/>
                    <a:moveTo>
                      <a:pt x="14549" y="85"/>
                    </a:moveTo>
                    <a:cubicBezTo>
                      <a:pt x="14549" y="43"/>
                      <a:pt x="14599" y="0"/>
                      <a:pt x="14599" y="0"/>
                    </a:cubicBezTo>
                    <a:cubicBezTo>
                      <a:pt x="15343" y="0"/>
                      <a:pt x="15343" y="0"/>
                      <a:pt x="15343" y="0"/>
                    </a:cubicBezTo>
                    <a:cubicBezTo>
                      <a:pt x="15393" y="0"/>
                      <a:pt x="15393" y="43"/>
                      <a:pt x="15393" y="85"/>
                    </a:cubicBezTo>
                    <a:cubicBezTo>
                      <a:pt x="15393" y="85"/>
                      <a:pt x="15393" y="128"/>
                      <a:pt x="15343" y="128"/>
                    </a:cubicBezTo>
                    <a:cubicBezTo>
                      <a:pt x="14599" y="128"/>
                      <a:pt x="14599" y="128"/>
                      <a:pt x="14599" y="128"/>
                    </a:cubicBezTo>
                    <a:cubicBezTo>
                      <a:pt x="14599" y="128"/>
                      <a:pt x="14549" y="85"/>
                      <a:pt x="14549" y="85"/>
                    </a:cubicBezTo>
                    <a:close/>
                    <a:moveTo>
                      <a:pt x="14549" y="21557"/>
                    </a:moveTo>
                    <a:cubicBezTo>
                      <a:pt x="14549" y="21557"/>
                      <a:pt x="14599" y="21515"/>
                      <a:pt x="14599" y="21515"/>
                    </a:cubicBezTo>
                    <a:cubicBezTo>
                      <a:pt x="15343" y="21515"/>
                      <a:pt x="15343" y="21515"/>
                      <a:pt x="15343" y="21515"/>
                    </a:cubicBezTo>
                    <a:cubicBezTo>
                      <a:pt x="15393" y="21515"/>
                      <a:pt x="15393" y="21557"/>
                      <a:pt x="15393" y="21557"/>
                    </a:cubicBezTo>
                    <a:cubicBezTo>
                      <a:pt x="15393" y="21600"/>
                      <a:pt x="15393" y="21600"/>
                      <a:pt x="15343" y="21600"/>
                    </a:cubicBezTo>
                    <a:cubicBezTo>
                      <a:pt x="14599" y="21600"/>
                      <a:pt x="14599" y="21600"/>
                      <a:pt x="14599" y="21600"/>
                    </a:cubicBezTo>
                    <a:cubicBezTo>
                      <a:pt x="14599" y="21600"/>
                      <a:pt x="14549" y="21600"/>
                      <a:pt x="14549" y="21557"/>
                    </a:cubicBezTo>
                    <a:close/>
                    <a:moveTo>
                      <a:pt x="15989" y="85"/>
                    </a:moveTo>
                    <a:cubicBezTo>
                      <a:pt x="15989" y="43"/>
                      <a:pt x="16039" y="0"/>
                      <a:pt x="16088" y="0"/>
                    </a:cubicBezTo>
                    <a:cubicBezTo>
                      <a:pt x="16783" y="0"/>
                      <a:pt x="16783" y="0"/>
                      <a:pt x="16783" y="0"/>
                    </a:cubicBezTo>
                    <a:cubicBezTo>
                      <a:pt x="16833" y="0"/>
                      <a:pt x="16833" y="43"/>
                      <a:pt x="16833" y="85"/>
                    </a:cubicBezTo>
                    <a:cubicBezTo>
                      <a:pt x="16833" y="85"/>
                      <a:pt x="16833" y="128"/>
                      <a:pt x="16783" y="128"/>
                    </a:cubicBezTo>
                    <a:cubicBezTo>
                      <a:pt x="16088" y="128"/>
                      <a:pt x="16088" y="128"/>
                      <a:pt x="16088" y="128"/>
                    </a:cubicBezTo>
                    <a:cubicBezTo>
                      <a:pt x="16039" y="128"/>
                      <a:pt x="15989" y="85"/>
                      <a:pt x="15989" y="85"/>
                    </a:cubicBezTo>
                    <a:close/>
                    <a:moveTo>
                      <a:pt x="15989" y="21557"/>
                    </a:moveTo>
                    <a:cubicBezTo>
                      <a:pt x="15989" y="21557"/>
                      <a:pt x="16039" y="21515"/>
                      <a:pt x="16088" y="21515"/>
                    </a:cubicBezTo>
                    <a:cubicBezTo>
                      <a:pt x="16783" y="21515"/>
                      <a:pt x="16783" y="21515"/>
                      <a:pt x="16783" y="21515"/>
                    </a:cubicBezTo>
                    <a:cubicBezTo>
                      <a:pt x="16833" y="21515"/>
                      <a:pt x="16883" y="21557"/>
                      <a:pt x="16883" y="21557"/>
                    </a:cubicBezTo>
                    <a:cubicBezTo>
                      <a:pt x="16883" y="21600"/>
                      <a:pt x="16833" y="21600"/>
                      <a:pt x="16783" y="21600"/>
                    </a:cubicBezTo>
                    <a:cubicBezTo>
                      <a:pt x="16088" y="21600"/>
                      <a:pt x="16088" y="21600"/>
                      <a:pt x="16088" y="21600"/>
                    </a:cubicBezTo>
                    <a:cubicBezTo>
                      <a:pt x="16039" y="21600"/>
                      <a:pt x="15989" y="21600"/>
                      <a:pt x="15989" y="21557"/>
                    </a:cubicBezTo>
                    <a:close/>
                    <a:moveTo>
                      <a:pt x="17479" y="85"/>
                    </a:moveTo>
                    <a:cubicBezTo>
                      <a:pt x="17479" y="43"/>
                      <a:pt x="17479" y="0"/>
                      <a:pt x="17528" y="0"/>
                    </a:cubicBezTo>
                    <a:cubicBezTo>
                      <a:pt x="18273" y="0"/>
                      <a:pt x="18273" y="0"/>
                      <a:pt x="18273" y="0"/>
                    </a:cubicBezTo>
                    <a:cubicBezTo>
                      <a:pt x="18273" y="0"/>
                      <a:pt x="18323" y="43"/>
                      <a:pt x="18323" y="85"/>
                    </a:cubicBezTo>
                    <a:cubicBezTo>
                      <a:pt x="18323" y="85"/>
                      <a:pt x="18273" y="128"/>
                      <a:pt x="18273" y="128"/>
                    </a:cubicBezTo>
                    <a:cubicBezTo>
                      <a:pt x="17528" y="128"/>
                      <a:pt x="17528" y="128"/>
                      <a:pt x="17528" y="128"/>
                    </a:cubicBezTo>
                    <a:cubicBezTo>
                      <a:pt x="17479" y="128"/>
                      <a:pt x="17479" y="85"/>
                      <a:pt x="17479" y="85"/>
                    </a:cubicBezTo>
                    <a:close/>
                    <a:moveTo>
                      <a:pt x="17479" y="21557"/>
                    </a:moveTo>
                    <a:cubicBezTo>
                      <a:pt x="17479" y="21557"/>
                      <a:pt x="17479" y="21515"/>
                      <a:pt x="17528" y="21515"/>
                    </a:cubicBezTo>
                    <a:cubicBezTo>
                      <a:pt x="18273" y="21515"/>
                      <a:pt x="18273" y="21515"/>
                      <a:pt x="18273" y="21515"/>
                    </a:cubicBezTo>
                    <a:cubicBezTo>
                      <a:pt x="18273" y="21515"/>
                      <a:pt x="18323" y="21557"/>
                      <a:pt x="18323" y="21557"/>
                    </a:cubicBezTo>
                    <a:cubicBezTo>
                      <a:pt x="18323" y="21600"/>
                      <a:pt x="18273" y="21600"/>
                      <a:pt x="18273" y="21600"/>
                    </a:cubicBezTo>
                    <a:cubicBezTo>
                      <a:pt x="17528" y="21600"/>
                      <a:pt x="17528" y="21600"/>
                      <a:pt x="17528" y="21600"/>
                    </a:cubicBezTo>
                    <a:cubicBezTo>
                      <a:pt x="17479" y="21600"/>
                      <a:pt x="17479" y="21600"/>
                      <a:pt x="17479" y="21557"/>
                    </a:cubicBezTo>
                    <a:close/>
                    <a:moveTo>
                      <a:pt x="18919" y="85"/>
                    </a:moveTo>
                    <a:cubicBezTo>
                      <a:pt x="18919" y="43"/>
                      <a:pt x="18968" y="0"/>
                      <a:pt x="18968" y="0"/>
                    </a:cubicBezTo>
                    <a:cubicBezTo>
                      <a:pt x="19415" y="0"/>
                      <a:pt x="19415" y="0"/>
                      <a:pt x="19415" y="0"/>
                    </a:cubicBezTo>
                    <a:cubicBezTo>
                      <a:pt x="19514" y="0"/>
                      <a:pt x="19614" y="43"/>
                      <a:pt x="19713" y="43"/>
                    </a:cubicBezTo>
                    <a:cubicBezTo>
                      <a:pt x="19763" y="43"/>
                      <a:pt x="19763" y="85"/>
                      <a:pt x="19763" y="85"/>
                    </a:cubicBezTo>
                    <a:cubicBezTo>
                      <a:pt x="19763" y="128"/>
                      <a:pt x="19713" y="128"/>
                      <a:pt x="19713" y="128"/>
                    </a:cubicBezTo>
                    <a:cubicBezTo>
                      <a:pt x="19614" y="128"/>
                      <a:pt x="19514" y="128"/>
                      <a:pt x="19415" y="128"/>
                    </a:cubicBezTo>
                    <a:cubicBezTo>
                      <a:pt x="18968" y="128"/>
                      <a:pt x="18968" y="128"/>
                      <a:pt x="18968" y="128"/>
                    </a:cubicBezTo>
                    <a:cubicBezTo>
                      <a:pt x="18968" y="128"/>
                      <a:pt x="18919" y="85"/>
                      <a:pt x="18919" y="85"/>
                    </a:cubicBezTo>
                    <a:close/>
                    <a:moveTo>
                      <a:pt x="18919" y="21557"/>
                    </a:moveTo>
                    <a:cubicBezTo>
                      <a:pt x="18919" y="21557"/>
                      <a:pt x="18968" y="21515"/>
                      <a:pt x="18968" y="21515"/>
                    </a:cubicBezTo>
                    <a:cubicBezTo>
                      <a:pt x="19415" y="21515"/>
                      <a:pt x="19415" y="21515"/>
                      <a:pt x="19415" y="21515"/>
                    </a:cubicBezTo>
                    <a:cubicBezTo>
                      <a:pt x="19514" y="21515"/>
                      <a:pt x="19614" y="21515"/>
                      <a:pt x="19713" y="21515"/>
                    </a:cubicBezTo>
                    <a:cubicBezTo>
                      <a:pt x="19713" y="21515"/>
                      <a:pt x="19763" y="21515"/>
                      <a:pt x="19763" y="21557"/>
                    </a:cubicBezTo>
                    <a:cubicBezTo>
                      <a:pt x="19763" y="21557"/>
                      <a:pt x="19763" y="21600"/>
                      <a:pt x="19713" y="21600"/>
                    </a:cubicBezTo>
                    <a:cubicBezTo>
                      <a:pt x="19614" y="21600"/>
                      <a:pt x="19514" y="21600"/>
                      <a:pt x="19415" y="21600"/>
                    </a:cubicBezTo>
                    <a:cubicBezTo>
                      <a:pt x="18968" y="21600"/>
                      <a:pt x="18968" y="21600"/>
                      <a:pt x="18968" y="21600"/>
                    </a:cubicBezTo>
                    <a:cubicBezTo>
                      <a:pt x="18968" y="21600"/>
                      <a:pt x="18919" y="21600"/>
                      <a:pt x="18919" y="21557"/>
                    </a:cubicBezTo>
                    <a:close/>
                    <a:moveTo>
                      <a:pt x="20359" y="256"/>
                    </a:moveTo>
                    <a:cubicBezTo>
                      <a:pt x="20359" y="256"/>
                      <a:pt x="20359" y="256"/>
                      <a:pt x="20359" y="256"/>
                    </a:cubicBezTo>
                    <a:cubicBezTo>
                      <a:pt x="20359" y="213"/>
                      <a:pt x="20408" y="213"/>
                      <a:pt x="20408" y="213"/>
                    </a:cubicBezTo>
                    <a:cubicBezTo>
                      <a:pt x="20657" y="341"/>
                      <a:pt x="20855" y="469"/>
                      <a:pt x="21004" y="596"/>
                    </a:cubicBezTo>
                    <a:cubicBezTo>
                      <a:pt x="21054" y="639"/>
                      <a:pt x="21054" y="682"/>
                      <a:pt x="21004" y="682"/>
                    </a:cubicBezTo>
                    <a:cubicBezTo>
                      <a:pt x="21004" y="682"/>
                      <a:pt x="20954" y="682"/>
                      <a:pt x="20954" y="682"/>
                    </a:cubicBezTo>
                    <a:cubicBezTo>
                      <a:pt x="20756" y="511"/>
                      <a:pt x="20557" y="426"/>
                      <a:pt x="20359" y="298"/>
                    </a:cubicBezTo>
                    <a:cubicBezTo>
                      <a:pt x="20359" y="298"/>
                      <a:pt x="20359" y="298"/>
                      <a:pt x="20359" y="256"/>
                    </a:cubicBezTo>
                    <a:close/>
                    <a:moveTo>
                      <a:pt x="20359" y="21387"/>
                    </a:moveTo>
                    <a:cubicBezTo>
                      <a:pt x="20359" y="21344"/>
                      <a:pt x="20359" y="21344"/>
                      <a:pt x="20359" y="21302"/>
                    </a:cubicBezTo>
                    <a:cubicBezTo>
                      <a:pt x="20607" y="21217"/>
                      <a:pt x="20756" y="21089"/>
                      <a:pt x="20954" y="20961"/>
                    </a:cubicBezTo>
                    <a:cubicBezTo>
                      <a:pt x="20954" y="20918"/>
                      <a:pt x="21004" y="20918"/>
                      <a:pt x="21004" y="20961"/>
                    </a:cubicBezTo>
                    <a:cubicBezTo>
                      <a:pt x="21054" y="20961"/>
                      <a:pt x="21054" y="21004"/>
                      <a:pt x="21004" y="21046"/>
                    </a:cubicBezTo>
                    <a:cubicBezTo>
                      <a:pt x="20855" y="21174"/>
                      <a:pt x="20657" y="21302"/>
                      <a:pt x="20408" y="21430"/>
                    </a:cubicBezTo>
                    <a:cubicBezTo>
                      <a:pt x="20408" y="21430"/>
                      <a:pt x="20359" y="21430"/>
                      <a:pt x="20359" y="21387"/>
                    </a:cubicBezTo>
                    <a:cubicBezTo>
                      <a:pt x="20359" y="21387"/>
                      <a:pt x="20359" y="21387"/>
                      <a:pt x="20359" y="21387"/>
                    </a:cubicBezTo>
                    <a:close/>
                    <a:moveTo>
                      <a:pt x="21302" y="1150"/>
                    </a:moveTo>
                    <a:cubicBezTo>
                      <a:pt x="21302" y="1150"/>
                      <a:pt x="21352" y="1108"/>
                      <a:pt x="21352" y="1108"/>
                    </a:cubicBezTo>
                    <a:cubicBezTo>
                      <a:pt x="21401" y="1108"/>
                      <a:pt x="21401" y="1108"/>
                      <a:pt x="21451" y="1150"/>
                    </a:cubicBezTo>
                    <a:cubicBezTo>
                      <a:pt x="21550" y="1321"/>
                      <a:pt x="21600" y="1534"/>
                      <a:pt x="21600" y="1747"/>
                    </a:cubicBezTo>
                    <a:cubicBezTo>
                      <a:pt x="21600" y="1789"/>
                      <a:pt x="21600" y="1832"/>
                      <a:pt x="21550" y="1832"/>
                    </a:cubicBezTo>
                    <a:cubicBezTo>
                      <a:pt x="21501" y="1832"/>
                      <a:pt x="21501" y="1789"/>
                      <a:pt x="21501" y="1747"/>
                    </a:cubicBezTo>
                    <a:cubicBezTo>
                      <a:pt x="21451" y="1576"/>
                      <a:pt x="21401" y="1363"/>
                      <a:pt x="21302" y="1193"/>
                    </a:cubicBezTo>
                    <a:cubicBezTo>
                      <a:pt x="21302" y="1193"/>
                      <a:pt x="21302" y="1150"/>
                      <a:pt x="21302" y="1150"/>
                    </a:cubicBezTo>
                    <a:close/>
                    <a:moveTo>
                      <a:pt x="21302" y="20492"/>
                    </a:moveTo>
                    <a:cubicBezTo>
                      <a:pt x="21302" y="20450"/>
                      <a:pt x="21302" y="20450"/>
                      <a:pt x="21302" y="20450"/>
                    </a:cubicBezTo>
                    <a:cubicBezTo>
                      <a:pt x="21401" y="20279"/>
                      <a:pt x="21501" y="20066"/>
                      <a:pt x="21501" y="19853"/>
                    </a:cubicBezTo>
                    <a:cubicBezTo>
                      <a:pt x="21501" y="19853"/>
                      <a:pt x="21501" y="19811"/>
                      <a:pt x="21550" y="19811"/>
                    </a:cubicBezTo>
                    <a:cubicBezTo>
                      <a:pt x="21600" y="19811"/>
                      <a:pt x="21600" y="19853"/>
                      <a:pt x="21600" y="19896"/>
                    </a:cubicBezTo>
                    <a:cubicBezTo>
                      <a:pt x="21600" y="20109"/>
                      <a:pt x="21550" y="20322"/>
                      <a:pt x="21451" y="20492"/>
                    </a:cubicBezTo>
                    <a:cubicBezTo>
                      <a:pt x="21401" y="20535"/>
                      <a:pt x="21401" y="20535"/>
                      <a:pt x="21352" y="20535"/>
                    </a:cubicBezTo>
                    <a:cubicBezTo>
                      <a:pt x="21352" y="20535"/>
                      <a:pt x="21302" y="20492"/>
                      <a:pt x="21302" y="20492"/>
                    </a:cubicBezTo>
                    <a:close/>
                    <a:moveTo>
                      <a:pt x="21501" y="19257"/>
                    </a:moveTo>
                    <a:cubicBezTo>
                      <a:pt x="21501" y="18618"/>
                      <a:pt x="21501" y="18618"/>
                      <a:pt x="21501" y="18618"/>
                    </a:cubicBezTo>
                    <a:cubicBezTo>
                      <a:pt x="21501" y="18575"/>
                      <a:pt x="21550" y="18575"/>
                      <a:pt x="21550" y="18575"/>
                    </a:cubicBezTo>
                    <a:cubicBezTo>
                      <a:pt x="21600" y="18575"/>
                      <a:pt x="21600" y="18575"/>
                      <a:pt x="21600" y="18618"/>
                    </a:cubicBezTo>
                    <a:cubicBezTo>
                      <a:pt x="21600" y="19257"/>
                      <a:pt x="21600" y="19257"/>
                      <a:pt x="21600" y="19257"/>
                    </a:cubicBezTo>
                    <a:cubicBezTo>
                      <a:pt x="21600" y="19257"/>
                      <a:pt x="21600" y="19299"/>
                      <a:pt x="21550" y="19299"/>
                    </a:cubicBezTo>
                    <a:cubicBezTo>
                      <a:pt x="21550" y="19299"/>
                      <a:pt x="21501" y="19257"/>
                      <a:pt x="21501" y="19257"/>
                    </a:cubicBezTo>
                    <a:close/>
                    <a:moveTo>
                      <a:pt x="21501" y="18021"/>
                    </a:moveTo>
                    <a:cubicBezTo>
                      <a:pt x="21501" y="17382"/>
                      <a:pt x="21501" y="17382"/>
                      <a:pt x="21501" y="17382"/>
                    </a:cubicBezTo>
                    <a:cubicBezTo>
                      <a:pt x="21501" y="17340"/>
                      <a:pt x="21550" y="17340"/>
                      <a:pt x="21550" y="17340"/>
                    </a:cubicBezTo>
                    <a:cubicBezTo>
                      <a:pt x="21600" y="17340"/>
                      <a:pt x="21600" y="17340"/>
                      <a:pt x="21600" y="17382"/>
                    </a:cubicBezTo>
                    <a:cubicBezTo>
                      <a:pt x="21600" y="18021"/>
                      <a:pt x="21600" y="18021"/>
                      <a:pt x="21600" y="18021"/>
                    </a:cubicBezTo>
                    <a:cubicBezTo>
                      <a:pt x="21600" y="18021"/>
                      <a:pt x="21600" y="18064"/>
                      <a:pt x="21550" y="18064"/>
                    </a:cubicBezTo>
                    <a:cubicBezTo>
                      <a:pt x="21550" y="18064"/>
                      <a:pt x="21501" y="18021"/>
                      <a:pt x="21501" y="18021"/>
                    </a:cubicBezTo>
                    <a:close/>
                    <a:moveTo>
                      <a:pt x="21501" y="16743"/>
                    </a:moveTo>
                    <a:cubicBezTo>
                      <a:pt x="21501" y="16147"/>
                      <a:pt x="21501" y="16147"/>
                      <a:pt x="21501" y="16147"/>
                    </a:cubicBezTo>
                    <a:cubicBezTo>
                      <a:pt x="21501" y="16104"/>
                      <a:pt x="21550" y="16062"/>
                      <a:pt x="21550" y="16062"/>
                    </a:cubicBezTo>
                    <a:cubicBezTo>
                      <a:pt x="21600" y="16062"/>
                      <a:pt x="21600" y="16104"/>
                      <a:pt x="21600" y="16147"/>
                    </a:cubicBezTo>
                    <a:cubicBezTo>
                      <a:pt x="21600" y="16743"/>
                      <a:pt x="21600" y="16743"/>
                      <a:pt x="21600" y="16743"/>
                    </a:cubicBezTo>
                    <a:cubicBezTo>
                      <a:pt x="21600" y="16786"/>
                      <a:pt x="21600" y="16786"/>
                      <a:pt x="21550" y="16786"/>
                    </a:cubicBezTo>
                    <a:cubicBezTo>
                      <a:pt x="21550" y="16786"/>
                      <a:pt x="21501" y="16786"/>
                      <a:pt x="21501" y="16743"/>
                    </a:cubicBezTo>
                    <a:close/>
                    <a:moveTo>
                      <a:pt x="21501" y="15508"/>
                    </a:moveTo>
                    <a:cubicBezTo>
                      <a:pt x="21501" y="14869"/>
                      <a:pt x="21501" y="14869"/>
                      <a:pt x="21501" y="14869"/>
                    </a:cubicBezTo>
                    <a:cubicBezTo>
                      <a:pt x="21501" y="14869"/>
                      <a:pt x="21550" y="14826"/>
                      <a:pt x="21550" y="14826"/>
                    </a:cubicBezTo>
                    <a:cubicBezTo>
                      <a:pt x="21600" y="14826"/>
                      <a:pt x="21600" y="14869"/>
                      <a:pt x="21600" y="14869"/>
                    </a:cubicBezTo>
                    <a:cubicBezTo>
                      <a:pt x="21600" y="15508"/>
                      <a:pt x="21600" y="15508"/>
                      <a:pt x="21600" y="15508"/>
                    </a:cubicBezTo>
                    <a:cubicBezTo>
                      <a:pt x="21600" y="15550"/>
                      <a:pt x="21600" y="15550"/>
                      <a:pt x="21550" y="15550"/>
                    </a:cubicBezTo>
                    <a:cubicBezTo>
                      <a:pt x="21550" y="15550"/>
                      <a:pt x="21501" y="15550"/>
                      <a:pt x="21501" y="15508"/>
                    </a:cubicBezTo>
                    <a:close/>
                    <a:moveTo>
                      <a:pt x="21501" y="14272"/>
                    </a:moveTo>
                    <a:cubicBezTo>
                      <a:pt x="21501" y="13633"/>
                      <a:pt x="21501" y="13633"/>
                      <a:pt x="21501" y="13633"/>
                    </a:cubicBezTo>
                    <a:cubicBezTo>
                      <a:pt x="21501" y="13591"/>
                      <a:pt x="21550" y="13591"/>
                      <a:pt x="21550" y="13591"/>
                    </a:cubicBezTo>
                    <a:cubicBezTo>
                      <a:pt x="21600" y="13591"/>
                      <a:pt x="21600" y="13591"/>
                      <a:pt x="21600" y="13633"/>
                    </a:cubicBezTo>
                    <a:cubicBezTo>
                      <a:pt x="21600" y="14272"/>
                      <a:pt x="21600" y="14272"/>
                      <a:pt x="21600" y="14272"/>
                    </a:cubicBezTo>
                    <a:cubicBezTo>
                      <a:pt x="21600" y="14272"/>
                      <a:pt x="21600" y="14315"/>
                      <a:pt x="21550" y="14315"/>
                    </a:cubicBezTo>
                    <a:cubicBezTo>
                      <a:pt x="21550" y="14315"/>
                      <a:pt x="21501" y="14272"/>
                      <a:pt x="21501" y="14272"/>
                    </a:cubicBezTo>
                    <a:close/>
                    <a:moveTo>
                      <a:pt x="21501" y="12994"/>
                    </a:moveTo>
                    <a:cubicBezTo>
                      <a:pt x="21501" y="12398"/>
                      <a:pt x="21501" y="12398"/>
                      <a:pt x="21501" y="12398"/>
                    </a:cubicBezTo>
                    <a:cubicBezTo>
                      <a:pt x="21501" y="12355"/>
                      <a:pt x="21550" y="12312"/>
                      <a:pt x="21550" y="12312"/>
                    </a:cubicBezTo>
                    <a:cubicBezTo>
                      <a:pt x="21600" y="12312"/>
                      <a:pt x="21600" y="12355"/>
                      <a:pt x="21600" y="12398"/>
                    </a:cubicBezTo>
                    <a:cubicBezTo>
                      <a:pt x="21600" y="12994"/>
                      <a:pt x="21600" y="12994"/>
                      <a:pt x="21600" y="12994"/>
                    </a:cubicBezTo>
                    <a:cubicBezTo>
                      <a:pt x="21600" y="13037"/>
                      <a:pt x="21600" y="13037"/>
                      <a:pt x="21550" y="13037"/>
                    </a:cubicBezTo>
                    <a:cubicBezTo>
                      <a:pt x="21550" y="13037"/>
                      <a:pt x="21501" y="13037"/>
                      <a:pt x="21501" y="12994"/>
                    </a:cubicBezTo>
                    <a:close/>
                    <a:moveTo>
                      <a:pt x="21501" y="11759"/>
                    </a:moveTo>
                    <a:cubicBezTo>
                      <a:pt x="21501" y="11120"/>
                      <a:pt x="21501" y="11120"/>
                      <a:pt x="21501" y="11120"/>
                    </a:cubicBezTo>
                    <a:cubicBezTo>
                      <a:pt x="21501" y="11120"/>
                      <a:pt x="21550" y="11077"/>
                      <a:pt x="21550" y="11077"/>
                    </a:cubicBezTo>
                    <a:cubicBezTo>
                      <a:pt x="21600" y="11077"/>
                      <a:pt x="21600" y="11120"/>
                      <a:pt x="21600" y="11120"/>
                    </a:cubicBezTo>
                    <a:cubicBezTo>
                      <a:pt x="21600" y="11759"/>
                      <a:pt x="21600" y="11759"/>
                      <a:pt x="21600" y="11759"/>
                    </a:cubicBezTo>
                    <a:cubicBezTo>
                      <a:pt x="21600" y="11801"/>
                      <a:pt x="21600" y="11801"/>
                      <a:pt x="21550" y="11801"/>
                    </a:cubicBezTo>
                    <a:cubicBezTo>
                      <a:pt x="21550" y="11801"/>
                      <a:pt x="21501" y="11801"/>
                      <a:pt x="21501" y="11759"/>
                    </a:cubicBezTo>
                    <a:close/>
                    <a:moveTo>
                      <a:pt x="21501" y="10523"/>
                    </a:moveTo>
                    <a:cubicBezTo>
                      <a:pt x="21501" y="9884"/>
                      <a:pt x="21501" y="9884"/>
                      <a:pt x="21501" y="9884"/>
                    </a:cubicBezTo>
                    <a:cubicBezTo>
                      <a:pt x="21501" y="9841"/>
                      <a:pt x="21550" y="9841"/>
                      <a:pt x="21550" y="9841"/>
                    </a:cubicBezTo>
                    <a:cubicBezTo>
                      <a:pt x="21600" y="9841"/>
                      <a:pt x="21600" y="9841"/>
                      <a:pt x="21600" y="9884"/>
                    </a:cubicBezTo>
                    <a:cubicBezTo>
                      <a:pt x="21600" y="10523"/>
                      <a:pt x="21600" y="10523"/>
                      <a:pt x="21600" y="10523"/>
                    </a:cubicBezTo>
                    <a:cubicBezTo>
                      <a:pt x="21600" y="10523"/>
                      <a:pt x="21600" y="10566"/>
                      <a:pt x="21550" y="10566"/>
                    </a:cubicBezTo>
                    <a:cubicBezTo>
                      <a:pt x="21550" y="10566"/>
                      <a:pt x="21501" y="10523"/>
                      <a:pt x="21501" y="10523"/>
                    </a:cubicBezTo>
                    <a:close/>
                    <a:moveTo>
                      <a:pt x="21501" y="9245"/>
                    </a:moveTo>
                    <a:cubicBezTo>
                      <a:pt x="21501" y="8649"/>
                      <a:pt x="21501" y="8649"/>
                      <a:pt x="21501" y="8649"/>
                    </a:cubicBezTo>
                    <a:cubicBezTo>
                      <a:pt x="21501" y="8606"/>
                      <a:pt x="21550" y="8563"/>
                      <a:pt x="21550" y="8563"/>
                    </a:cubicBezTo>
                    <a:cubicBezTo>
                      <a:pt x="21600" y="8563"/>
                      <a:pt x="21600" y="8606"/>
                      <a:pt x="21600" y="8649"/>
                    </a:cubicBezTo>
                    <a:cubicBezTo>
                      <a:pt x="21600" y="9245"/>
                      <a:pt x="21600" y="9245"/>
                      <a:pt x="21600" y="9245"/>
                    </a:cubicBezTo>
                    <a:cubicBezTo>
                      <a:pt x="21600" y="9288"/>
                      <a:pt x="21600" y="9330"/>
                      <a:pt x="21550" y="9330"/>
                    </a:cubicBezTo>
                    <a:cubicBezTo>
                      <a:pt x="21550" y="9330"/>
                      <a:pt x="21501" y="9288"/>
                      <a:pt x="21501" y="9245"/>
                    </a:cubicBezTo>
                    <a:close/>
                    <a:moveTo>
                      <a:pt x="21501" y="8009"/>
                    </a:moveTo>
                    <a:cubicBezTo>
                      <a:pt x="21501" y="7370"/>
                      <a:pt x="21501" y="7370"/>
                      <a:pt x="21501" y="7370"/>
                    </a:cubicBezTo>
                    <a:cubicBezTo>
                      <a:pt x="21501" y="7370"/>
                      <a:pt x="21550" y="7328"/>
                      <a:pt x="21550" y="7328"/>
                    </a:cubicBezTo>
                    <a:cubicBezTo>
                      <a:pt x="21600" y="7328"/>
                      <a:pt x="21600" y="7370"/>
                      <a:pt x="21600" y="7370"/>
                    </a:cubicBezTo>
                    <a:cubicBezTo>
                      <a:pt x="21600" y="8009"/>
                      <a:pt x="21600" y="8009"/>
                      <a:pt x="21600" y="8009"/>
                    </a:cubicBezTo>
                    <a:cubicBezTo>
                      <a:pt x="21600" y="8052"/>
                      <a:pt x="21600" y="8052"/>
                      <a:pt x="21550" y="8052"/>
                    </a:cubicBezTo>
                    <a:cubicBezTo>
                      <a:pt x="21550" y="8052"/>
                      <a:pt x="21501" y="8052"/>
                      <a:pt x="21501" y="8009"/>
                    </a:cubicBezTo>
                    <a:close/>
                    <a:moveTo>
                      <a:pt x="21501" y="6774"/>
                    </a:moveTo>
                    <a:cubicBezTo>
                      <a:pt x="21501" y="6135"/>
                      <a:pt x="21501" y="6135"/>
                      <a:pt x="21501" y="6135"/>
                    </a:cubicBezTo>
                    <a:cubicBezTo>
                      <a:pt x="21501" y="6092"/>
                      <a:pt x="21550" y="6092"/>
                      <a:pt x="21550" y="6092"/>
                    </a:cubicBezTo>
                    <a:cubicBezTo>
                      <a:pt x="21600" y="6092"/>
                      <a:pt x="21600" y="6092"/>
                      <a:pt x="21600" y="6135"/>
                    </a:cubicBezTo>
                    <a:cubicBezTo>
                      <a:pt x="21600" y="6774"/>
                      <a:pt x="21600" y="6774"/>
                      <a:pt x="21600" y="6774"/>
                    </a:cubicBezTo>
                    <a:cubicBezTo>
                      <a:pt x="21600" y="6774"/>
                      <a:pt x="21600" y="6817"/>
                      <a:pt x="21550" y="6817"/>
                    </a:cubicBezTo>
                    <a:cubicBezTo>
                      <a:pt x="21550" y="6817"/>
                      <a:pt x="21501" y="6774"/>
                      <a:pt x="21501" y="6774"/>
                    </a:cubicBezTo>
                    <a:close/>
                    <a:moveTo>
                      <a:pt x="21501" y="5496"/>
                    </a:moveTo>
                    <a:cubicBezTo>
                      <a:pt x="21501" y="4899"/>
                      <a:pt x="21501" y="4899"/>
                      <a:pt x="21501" y="4899"/>
                    </a:cubicBezTo>
                    <a:cubicBezTo>
                      <a:pt x="21501" y="4857"/>
                      <a:pt x="21550" y="4814"/>
                      <a:pt x="21550" y="4814"/>
                    </a:cubicBezTo>
                    <a:cubicBezTo>
                      <a:pt x="21600" y="4814"/>
                      <a:pt x="21600" y="4857"/>
                      <a:pt x="21600" y="4899"/>
                    </a:cubicBezTo>
                    <a:cubicBezTo>
                      <a:pt x="21600" y="5496"/>
                      <a:pt x="21600" y="5496"/>
                      <a:pt x="21600" y="5496"/>
                    </a:cubicBezTo>
                    <a:cubicBezTo>
                      <a:pt x="21600" y="5538"/>
                      <a:pt x="21600" y="5581"/>
                      <a:pt x="21550" y="5581"/>
                    </a:cubicBezTo>
                    <a:cubicBezTo>
                      <a:pt x="21550" y="5581"/>
                      <a:pt x="21501" y="5538"/>
                      <a:pt x="21501" y="5496"/>
                    </a:cubicBezTo>
                    <a:close/>
                    <a:moveTo>
                      <a:pt x="21501" y="4260"/>
                    </a:moveTo>
                    <a:cubicBezTo>
                      <a:pt x="21501" y="3621"/>
                      <a:pt x="21501" y="3621"/>
                      <a:pt x="21501" y="3621"/>
                    </a:cubicBezTo>
                    <a:cubicBezTo>
                      <a:pt x="21501" y="3621"/>
                      <a:pt x="21550" y="3579"/>
                      <a:pt x="21550" y="3579"/>
                    </a:cubicBezTo>
                    <a:cubicBezTo>
                      <a:pt x="21600" y="3579"/>
                      <a:pt x="21600" y="3621"/>
                      <a:pt x="21600" y="3621"/>
                    </a:cubicBezTo>
                    <a:cubicBezTo>
                      <a:pt x="21600" y="4260"/>
                      <a:pt x="21600" y="4260"/>
                      <a:pt x="21600" y="4260"/>
                    </a:cubicBezTo>
                    <a:cubicBezTo>
                      <a:pt x="21600" y="4303"/>
                      <a:pt x="21600" y="4303"/>
                      <a:pt x="21550" y="4303"/>
                    </a:cubicBezTo>
                    <a:cubicBezTo>
                      <a:pt x="21550" y="4303"/>
                      <a:pt x="21501" y="4303"/>
                      <a:pt x="21501" y="4260"/>
                    </a:cubicBezTo>
                    <a:close/>
                    <a:moveTo>
                      <a:pt x="21501" y="3025"/>
                    </a:moveTo>
                    <a:cubicBezTo>
                      <a:pt x="21501" y="2386"/>
                      <a:pt x="21501" y="2386"/>
                      <a:pt x="21501" y="2386"/>
                    </a:cubicBezTo>
                    <a:cubicBezTo>
                      <a:pt x="21501" y="2343"/>
                      <a:pt x="21550" y="2343"/>
                      <a:pt x="21550" y="2343"/>
                    </a:cubicBezTo>
                    <a:cubicBezTo>
                      <a:pt x="21600" y="2343"/>
                      <a:pt x="21600" y="2343"/>
                      <a:pt x="21600" y="2386"/>
                    </a:cubicBezTo>
                    <a:cubicBezTo>
                      <a:pt x="21600" y="3025"/>
                      <a:pt x="21600" y="3025"/>
                      <a:pt x="21600" y="3025"/>
                    </a:cubicBezTo>
                    <a:cubicBezTo>
                      <a:pt x="21600" y="3025"/>
                      <a:pt x="21600" y="3067"/>
                      <a:pt x="21550" y="3067"/>
                    </a:cubicBezTo>
                    <a:cubicBezTo>
                      <a:pt x="21550" y="3067"/>
                      <a:pt x="21501" y="3025"/>
                      <a:pt x="21501" y="30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83" name="Shape 2083"/>
              <p:cNvSpPr/>
              <p:nvPr/>
            </p:nvSpPr>
            <p:spPr>
              <a:xfrm>
                <a:off x="2964456" y="7871614"/>
                <a:ext cx="76292" cy="408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700"/>
                    </a:moveTo>
                    <a:cubicBezTo>
                      <a:pt x="0" y="2700"/>
                      <a:pt x="0" y="0"/>
                      <a:pt x="0" y="0"/>
                    </a:cubicBezTo>
                    <a:cubicBezTo>
                      <a:pt x="1543" y="0"/>
                      <a:pt x="3086" y="0"/>
                      <a:pt x="3086" y="0"/>
                    </a:cubicBezTo>
                    <a:cubicBezTo>
                      <a:pt x="9257" y="16200"/>
                      <a:pt x="9257" y="16200"/>
                      <a:pt x="9257" y="16200"/>
                    </a:cubicBezTo>
                    <a:cubicBezTo>
                      <a:pt x="18514" y="16200"/>
                      <a:pt x="18514" y="16200"/>
                      <a:pt x="18514" y="16200"/>
                    </a:cubicBezTo>
                    <a:cubicBezTo>
                      <a:pt x="20057" y="16200"/>
                      <a:pt x="21600" y="18900"/>
                      <a:pt x="21600" y="18900"/>
                    </a:cubicBezTo>
                    <a:cubicBezTo>
                      <a:pt x="21600" y="21600"/>
                      <a:pt x="20057" y="21600"/>
                      <a:pt x="18514" y="21600"/>
                    </a:cubicBezTo>
                    <a:cubicBezTo>
                      <a:pt x="7714" y="21600"/>
                      <a:pt x="7714" y="21600"/>
                      <a:pt x="7714" y="21600"/>
                    </a:cubicBezTo>
                    <a:cubicBezTo>
                      <a:pt x="7714" y="21600"/>
                      <a:pt x="6171" y="21600"/>
                      <a:pt x="6171" y="21600"/>
                    </a:cubicBezTo>
                    <a:cubicBezTo>
                      <a:pt x="0" y="5400"/>
                      <a:pt x="0" y="5400"/>
                      <a:pt x="0" y="5400"/>
                    </a:cubicBezTo>
                    <a:cubicBezTo>
                      <a:pt x="0" y="5400"/>
                      <a:pt x="0" y="2700"/>
                      <a:pt x="0" y="2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84" name="Shape 2084"/>
              <p:cNvSpPr/>
              <p:nvPr/>
            </p:nvSpPr>
            <p:spPr>
              <a:xfrm>
                <a:off x="2149776" y="6649570"/>
                <a:ext cx="781986" cy="11675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75" extrusionOk="0">
                    <a:moveTo>
                      <a:pt x="0" y="173"/>
                    </a:moveTo>
                    <a:cubicBezTo>
                      <a:pt x="0" y="74"/>
                      <a:pt x="0" y="74"/>
                      <a:pt x="148" y="74"/>
                    </a:cubicBezTo>
                    <a:cubicBezTo>
                      <a:pt x="148" y="-25"/>
                      <a:pt x="296" y="-25"/>
                      <a:pt x="296" y="74"/>
                    </a:cubicBezTo>
                    <a:cubicBezTo>
                      <a:pt x="1627" y="1362"/>
                      <a:pt x="1627" y="1362"/>
                      <a:pt x="1627" y="1362"/>
                    </a:cubicBezTo>
                    <a:cubicBezTo>
                      <a:pt x="1627" y="1362"/>
                      <a:pt x="1627" y="1461"/>
                      <a:pt x="1479" y="1461"/>
                    </a:cubicBezTo>
                    <a:cubicBezTo>
                      <a:pt x="1479" y="1560"/>
                      <a:pt x="1332" y="1560"/>
                      <a:pt x="1332" y="1461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3"/>
                      <a:pt x="0" y="173"/>
                      <a:pt x="0" y="173"/>
                    </a:cubicBezTo>
                    <a:close/>
                    <a:moveTo>
                      <a:pt x="2515" y="2650"/>
                    </a:moveTo>
                    <a:cubicBezTo>
                      <a:pt x="2515" y="2650"/>
                      <a:pt x="2515" y="2551"/>
                      <a:pt x="2663" y="2551"/>
                    </a:cubicBezTo>
                    <a:cubicBezTo>
                      <a:pt x="2663" y="2551"/>
                      <a:pt x="2811" y="2551"/>
                      <a:pt x="2811" y="2551"/>
                    </a:cubicBezTo>
                    <a:cubicBezTo>
                      <a:pt x="4142" y="3839"/>
                      <a:pt x="4142" y="3839"/>
                      <a:pt x="4142" y="3839"/>
                    </a:cubicBezTo>
                    <a:cubicBezTo>
                      <a:pt x="4142" y="3938"/>
                      <a:pt x="4142" y="3938"/>
                      <a:pt x="3995" y="4037"/>
                    </a:cubicBezTo>
                    <a:cubicBezTo>
                      <a:pt x="3995" y="4037"/>
                      <a:pt x="3847" y="4037"/>
                      <a:pt x="3847" y="3938"/>
                    </a:cubicBezTo>
                    <a:cubicBezTo>
                      <a:pt x="2515" y="2749"/>
                      <a:pt x="2515" y="2749"/>
                      <a:pt x="2515" y="2749"/>
                    </a:cubicBezTo>
                    <a:cubicBezTo>
                      <a:pt x="2515" y="2650"/>
                      <a:pt x="2515" y="2650"/>
                      <a:pt x="2515" y="2650"/>
                    </a:cubicBezTo>
                    <a:close/>
                    <a:moveTo>
                      <a:pt x="5030" y="5127"/>
                    </a:moveTo>
                    <a:cubicBezTo>
                      <a:pt x="5030" y="5127"/>
                      <a:pt x="5030" y="5028"/>
                      <a:pt x="5030" y="5028"/>
                    </a:cubicBezTo>
                    <a:cubicBezTo>
                      <a:pt x="5178" y="5028"/>
                      <a:pt x="5326" y="5028"/>
                      <a:pt x="5326" y="5127"/>
                    </a:cubicBezTo>
                    <a:cubicBezTo>
                      <a:pt x="6510" y="6316"/>
                      <a:pt x="6510" y="6316"/>
                      <a:pt x="6510" y="6316"/>
                    </a:cubicBezTo>
                    <a:cubicBezTo>
                      <a:pt x="6658" y="6415"/>
                      <a:pt x="6658" y="6514"/>
                      <a:pt x="6510" y="6514"/>
                    </a:cubicBezTo>
                    <a:cubicBezTo>
                      <a:pt x="6510" y="6514"/>
                      <a:pt x="6362" y="6514"/>
                      <a:pt x="6214" y="6514"/>
                    </a:cubicBezTo>
                    <a:cubicBezTo>
                      <a:pt x="5030" y="5226"/>
                      <a:pt x="5030" y="5226"/>
                      <a:pt x="5030" y="5226"/>
                    </a:cubicBezTo>
                    <a:cubicBezTo>
                      <a:pt x="5030" y="5226"/>
                      <a:pt x="5030" y="5127"/>
                      <a:pt x="5030" y="5127"/>
                    </a:cubicBezTo>
                    <a:close/>
                    <a:moveTo>
                      <a:pt x="7545" y="7703"/>
                    </a:moveTo>
                    <a:cubicBezTo>
                      <a:pt x="7545" y="7604"/>
                      <a:pt x="7545" y="7604"/>
                      <a:pt x="7545" y="7604"/>
                    </a:cubicBezTo>
                    <a:cubicBezTo>
                      <a:pt x="7693" y="7505"/>
                      <a:pt x="7841" y="7505"/>
                      <a:pt x="7841" y="7604"/>
                    </a:cubicBezTo>
                    <a:cubicBezTo>
                      <a:pt x="9025" y="8793"/>
                      <a:pt x="9025" y="8793"/>
                      <a:pt x="9025" y="8793"/>
                    </a:cubicBezTo>
                    <a:cubicBezTo>
                      <a:pt x="9173" y="8892"/>
                      <a:pt x="9173" y="8992"/>
                      <a:pt x="9025" y="8992"/>
                    </a:cubicBezTo>
                    <a:cubicBezTo>
                      <a:pt x="8877" y="9091"/>
                      <a:pt x="8877" y="8992"/>
                      <a:pt x="8729" y="8992"/>
                    </a:cubicBezTo>
                    <a:cubicBezTo>
                      <a:pt x="7545" y="7703"/>
                      <a:pt x="7545" y="7703"/>
                      <a:pt x="7545" y="7703"/>
                    </a:cubicBezTo>
                    <a:cubicBezTo>
                      <a:pt x="7545" y="7703"/>
                      <a:pt x="7545" y="7703"/>
                      <a:pt x="7545" y="7703"/>
                    </a:cubicBezTo>
                    <a:close/>
                    <a:moveTo>
                      <a:pt x="10060" y="10181"/>
                    </a:moveTo>
                    <a:cubicBezTo>
                      <a:pt x="10060" y="10081"/>
                      <a:pt x="10060" y="10081"/>
                      <a:pt x="10060" y="10081"/>
                    </a:cubicBezTo>
                    <a:cubicBezTo>
                      <a:pt x="10208" y="9982"/>
                      <a:pt x="10208" y="10081"/>
                      <a:pt x="10356" y="10081"/>
                    </a:cubicBezTo>
                    <a:cubicBezTo>
                      <a:pt x="11540" y="11369"/>
                      <a:pt x="11540" y="11369"/>
                      <a:pt x="11540" y="11369"/>
                    </a:cubicBezTo>
                    <a:cubicBezTo>
                      <a:pt x="11688" y="11369"/>
                      <a:pt x="11540" y="11469"/>
                      <a:pt x="11540" y="11469"/>
                    </a:cubicBezTo>
                    <a:cubicBezTo>
                      <a:pt x="11392" y="11568"/>
                      <a:pt x="11392" y="11568"/>
                      <a:pt x="11244" y="11469"/>
                    </a:cubicBezTo>
                    <a:cubicBezTo>
                      <a:pt x="10060" y="10181"/>
                      <a:pt x="10060" y="10181"/>
                      <a:pt x="10060" y="10181"/>
                    </a:cubicBezTo>
                    <a:cubicBezTo>
                      <a:pt x="10060" y="10181"/>
                      <a:pt x="10060" y="10181"/>
                      <a:pt x="10060" y="10181"/>
                    </a:cubicBezTo>
                    <a:close/>
                    <a:moveTo>
                      <a:pt x="12427" y="12658"/>
                    </a:moveTo>
                    <a:cubicBezTo>
                      <a:pt x="12427" y="12658"/>
                      <a:pt x="12575" y="12558"/>
                      <a:pt x="12575" y="12558"/>
                    </a:cubicBezTo>
                    <a:cubicBezTo>
                      <a:pt x="12575" y="12558"/>
                      <a:pt x="12723" y="12558"/>
                      <a:pt x="12871" y="12558"/>
                    </a:cubicBezTo>
                    <a:cubicBezTo>
                      <a:pt x="14055" y="13847"/>
                      <a:pt x="14055" y="13847"/>
                      <a:pt x="14055" y="13847"/>
                    </a:cubicBezTo>
                    <a:cubicBezTo>
                      <a:pt x="14055" y="13946"/>
                      <a:pt x="14055" y="13946"/>
                      <a:pt x="14055" y="14045"/>
                    </a:cubicBezTo>
                    <a:cubicBezTo>
                      <a:pt x="13907" y="14045"/>
                      <a:pt x="13759" y="14045"/>
                      <a:pt x="13759" y="13946"/>
                    </a:cubicBezTo>
                    <a:cubicBezTo>
                      <a:pt x="12575" y="12757"/>
                      <a:pt x="12575" y="12757"/>
                      <a:pt x="12575" y="12757"/>
                    </a:cubicBezTo>
                    <a:cubicBezTo>
                      <a:pt x="12427" y="12757"/>
                      <a:pt x="12427" y="12658"/>
                      <a:pt x="12427" y="12658"/>
                    </a:cubicBezTo>
                    <a:close/>
                    <a:moveTo>
                      <a:pt x="14942" y="15135"/>
                    </a:moveTo>
                    <a:cubicBezTo>
                      <a:pt x="14942" y="15135"/>
                      <a:pt x="14942" y="15135"/>
                      <a:pt x="15090" y="15036"/>
                    </a:cubicBezTo>
                    <a:cubicBezTo>
                      <a:pt x="15090" y="15036"/>
                      <a:pt x="15238" y="15036"/>
                      <a:pt x="15238" y="15135"/>
                    </a:cubicBezTo>
                    <a:cubicBezTo>
                      <a:pt x="16570" y="16324"/>
                      <a:pt x="16570" y="16324"/>
                      <a:pt x="16570" y="16324"/>
                    </a:cubicBezTo>
                    <a:cubicBezTo>
                      <a:pt x="16570" y="16423"/>
                      <a:pt x="16570" y="16522"/>
                      <a:pt x="16570" y="16522"/>
                    </a:cubicBezTo>
                    <a:cubicBezTo>
                      <a:pt x="16422" y="16522"/>
                      <a:pt x="16274" y="16522"/>
                      <a:pt x="16274" y="16522"/>
                    </a:cubicBezTo>
                    <a:cubicBezTo>
                      <a:pt x="14942" y="15234"/>
                      <a:pt x="14942" y="15234"/>
                      <a:pt x="14942" y="15234"/>
                    </a:cubicBezTo>
                    <a:cubicBezTo>
                      <a:pt x="14942" y="15234"/>
                      <a:pt x="14942" y="15234"/>
                      <a:pt x="14942" y="15135"/>
                    </a:cubicBezTo>
                    <a:close/>
                    <a:moveTo>
                      <a:pt x="17458" y="17711"/>
                    </a:moveTo>
                    <a:cubicBezTo>
                      <a:pt x="17458" y="17612"/>
                      <a:pt x="17458" y="17612"/>
                      <a:pt x="17605" y="17612"/>
                    </a:cubicBezTo>
                    <a:cubicBezTo>
                      <a:pt x="17605" y="17513"/>
                      <a:pt x="17753" y="17513"/>
                      <a:pt x="17753" y="17612"/>
                    </a:cubicBezTo>
                    <a:cubicBezTo>
                      <a:pt x="19085" y="18900"/>
                      <a:pt x="19085" y="18900"/>
                      <a:pt x="19085" y="18900"/>
                    </a:cubicBezTo>
                    <a:cubicBezTo>
                      <a:pt x="19085" y="18900"/>
                      <a:pt x="19085" y="18999"/>
                      <a:pt x="18937" y="18999"/>
                    </a:cubicBezTo>
                    <a:cubicBezTo>
                      <a:pt x="18937" y="19098"/>
                      <a:pt x="18789" y="18999"/>
                      <a:pt x="18789" y="18999"/>
                    </a:cubicBezTo>
                    <a:cubicBezTo>
                      <a:pt x="17458" y="17711"/>
                      <a:pt x="17458" y="17711"/>
                      <a:pt x="17458" y="17711"/>
                    </a:cubicBezTo>
                    <a:cubicBezTo>
                      <a:pt x="17458" y="17711"/>
                      <a:pt x="17458" y="17711"/>
                      <a:pt x="17458" y="17711"/>
                    </a:cubicBezTo>
                    <a:close/>
                    <a:moveTo>
                      <a:pt x="19973" y="20188"/>
                    </a:moveTo>
                    <a:cubicBezTo>
                      <a:pt x="19973" y="20089"/>
                      <a:pt x="19973" y="20089"/>
                      <a:pt x="19973" y="20089"/>
                    </a:cubicBezTo>
                    <a:cubicBezTo>
                      <a:pt x="20121" y="19990"/>
                      <a:pt x="20268" y="20089"/>
                      <a:pt x="20268" y="20089"/>
                    </a:cubicBezTo>
                    <a:cubicBezTo>
                      <a:pt x="21600" y="21377"/>
                      <a:pt x="21600" y="21377"/>
                      <a:pt x="21600" y="21377"/>
                    </a:cubicBezTo>
                    <a:cubicBezTo>
                      <a:pt x="21600" y="21377"/>
                      <a:pt x="21600" y="21476"/>
                      <a:pt x="21452" y="21575"/>
                    </a:cubicBezTo>
                    <a:cubicBezTo>
                      <a:pt x="21452" y="21575"/>
                      <a:pt x="21304" y="21575"/>
                      <a:pt x="21304" y="21476"/>
                    </a:cubicBezTo>
                    <a:cubicBezTo>
                      <a:pt x="19973" y="20287"/>
                      <a:pt x="19973" y="20287"/>
                      <a:pt x="19973" y="20287"/>
                    </a:cubicBezTo>
                    <a:cubicBezTo>
                      <a:pt x="19973" y="20188"/>
                      <a:pt x="19973" y="20188"/>
                      <a:pt x="19973" y="201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85" name="Shape 2085"/>
              <p:cNvSpPr/>
              <p:nvPr/>
            </p:nvSpPr>
            <p:spPr>
              <a:xfrm>
                <a:off x="2084384" y="6517647"/>
                <a:ext cx="32697" cy="760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800" extrusionOk="0">
                    <a:moveTo>
                      <a:pt x="0" y="10720"/>
                    </a:moveTo>
                    <a:cubicBezTo>
                      <a:pt x="0" y="10720"/>
                      <a:pt x="0" y="9280"/>
                      <a:pt x="0" y="9280"/>
                    </a:cubicBezTo>
                    <a:cubicBezTo>
                      <a:pt x="14400" y="640"/>
                      <a:pt x="14400" y="640"/>
                      <a:pt x="14400" y="640"/>
                    </a:cubicBezTo>
                    <a:cubicBezTo>
                      <a:pt x="14400" y="640"/>
                      <a:pt x="18000" y="-800"/>
                      <a:pt x="21600" y="640"/>
                    </a:cubicBezTo>
                    <a:cubicBezTo>
                      <a:pt x="21600" y="640"/>
                      <a:pt x="21600" y="2080"/>
                      <a:pt x="21600" y="3520"/>
                    </a:cubicBezTo>
                    <a:cubicBezTo>
                      <a:pt x="7200" y="10720"/>
                      <a:pt x="7200" y="10720"/>
                      <a:pt x="7200" y="10720"/>
                    </a:cubicBezTo>
                    <a:cubicBezTo>
                      <a:pt x="21600" y="17920"/>
                      <a:pt x="21600" y="17920"/>
                      <a:pt x="21600" y="17920"/>
                    </a:cubicBezTo>
                    <a:cubicBezTo>
                      <a:pt x="21600" y="19360"/>
                      <a:pt x="21600" y="20800"/>
                      <a:pt x="21600" y="20800"/>
                    </a:cubicBezTo>
                    <a:cubicBezTo>
                      <a:pt x="18000" y="20800"/>
                      <a:pt x="14400" y="20800"/>
                      <a:pt x="14400" y="20800"/>
                    </a:cubicBezTo>
                    <a:cubicBezTo>
                      <a:pt x="0" y="12160"/>
                      <a:pt x="0" y="12160"/>
                      <a:pt x="0" y="12160"/>
                    </a:cubicBezTo>
                    <a:cubicBezTo>
                      <a:pt x="0" y="10720"/>
                      <a:pt x="0" y="10720"/>
                      <a:pt x="0" y="107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86" name="Shape 2086"/>
              <p:cNvSpPr/>
              <p:nvPr/>
            </p:nvSpPr>
            <p:spPr>
              <a:xfrm>
                <a:off x="2149776" y="5296786"/>
                <a:ext cx="781986" cy="11659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45" extrusionOk="0">
                    <a:moveTo>
                      <a:pt x="0" y="21402"/>
                    </a:moveTo>
                    <a:cubicBezTo>
                      <a:pt x="0" y="21402"/>
                      <a:pt x="0" y="21402"/>
                      <a:pt x="0" y="21402"/>
                    </a:cubicBezTo>
                    <a:cubicBezTo>
                      <a:pt x="1332" y="20114"/>
                      <a:pt x="1332" y="20114"/>
                      <a:pt x="1332" y="20114"/>
                    </a:cubicBezTo>
                    <a:cubicBezTo>
                      <a:pt x="1332" y="20015"/>
                      <a:pt x="1479" y="20015"/>
                      <a:pt x="1479" y="20114"/>
                    </a:cubicBezTo>
                    <a:cubicBezTo>
                      <a:pt x="1627" y="20114"/>
                      <a:pt x="1627" y="20213"/>
                      <a:pt x="1627" y="20213"/>
                    </a:cubicBezTo>
                    <a:cubicBezTo>
                      <a:pt x="296" y="21501"/>
                      <a:pt x="296" y="21501"/>
                      <a:pt x="296" y="21501"/>
                    </a:cubicBezTo>
                    <a:cubicBezTo>
                      <a:pt x="296" y="21501"/>
                      <a:pt x="148" y="21600"/>
                      <a:pt x="148" y="21501"/>
                    </a:cubicBezTo>
                    <a:cubicBezTo>
                      <a:pt x="0" y="21501"/>
                      <a:pt x="0" y="21501"/>
                      <a:pt x="0" y="21402"/>
                    </a:cubicBezTo>
                    <a:close/>
                    <a:moveTo>
                      <a:pt x="2515" y="18925"/>
                    </a:moveTo>
                    <a:cubicBezTo>
                      <a:pt x="2515" y="18925"/>
                      <a:pt x="2515" y="18826"/>
                      <a:pt x="2515" y="18826"/>
                    </a:cubicBezTo>
                    <a:cubicBezTo>
                      <a:pt x="3847" y="17637"/>
                      <a:pt x="3847" y="17637"/>
                      <a:pt x="3847" y="17637"/>
                    </a:cubicBezTo>
                    <a:cubicBezTo>
                      <a:pt x="3847" y="17538"/>
                      <a:pt x="3995" y="17538"/>
                      <a:pt x="3995" y="17538"/>
                    </a:cubicBezTo>
                    <a:cubicBezTo>
                      <a:pt x="4142" y="17637"/>
                      <a:pt x="4142" y="17637"/>
                      <a:pt x="4142" y="17736"/>
                    </a:cubicBezTo>
                    <a:cubicBezTo>
                      <a:pt x="2811" y="19024"/>
                      <a:pt x="2811" y="19024"/>
                      <a:pt x="2811" y="19024"/>
                    </a:cubicBezTo>
                    <a:cubicBezTo>
                      <a:pt x="2811" y="19024"/>
                      <a:pt x="2663" y="19024"/>
                      <a:pt x="2663" y="19024"/>
                    </a:cubicBezTo>
                    <a:cubicBezTo>
                      <a:pt x="2515" y="19024"/>
                      <a:pt x="2515" y="18925"/>
                      <a:pt x="2515" y="18925"/>
                    </a:cubicBezTo>
                    <a:close/>
                    <a:moveTo>
                      <a:pt x="5030" y="16448"/>
                    </a:moveTo>
                    <a:cubicBezTo>
                      <a:pt x="5030" y="16349"/>
                      <a:pt x="5030" y="16349"/>
                      <a:pt x="5030" y="16349"/>
                    </a:cubicBezTo>
                    <a:cubicBezTo>
                      <a:pt x="6214" y="15061"/>
                      <a:pt x="6214" y="15061"/>
                      <a:pt x="6214" y="15061"/>
                    </a:cubicBezTo>
                    <a:cubicBezTo>
                      <a:pt x="6362" y="15061"/>
                      <a:pt x="6510" y="15061"/>
                      <a:pt x="6510" y="15061"/>
                    </a:cubicBezTo>
                    <a:cubicBezTo>
                      <a:pt x="6658" y="15061"/>
                      <a:pt x="6658" y="15160"/>
                      <a:pt x="6510" y="15259"/>
                    </a:cubicBezTo>
                    <a:cubicBezTo>
                      <a:pt x="5326" y="16448"/>
                      <a:pt x="5326" y="16448"/>
                      <a:pt x="5326" y="16448"/>
                    </a:cubicBezTo>
                    <a:cubicBezTo>
                      <a:pt x="5326" y="16547"/>
                      <a:pt x="5178" y="16547"/>
                      <a:pt x="5030" y="16547"/>
                    </a:cubicBezTo>
                    <a:cubicBezTo>
                      <a:pt x="5030" y="16448"/>
                      <a:pt x="5030" y="16448"/>
                      <a:pt x="5030" y="16448"/>
                    </a:cubicBezTo>
                    <a:close/>
                    <a:moveTo>
                      <a:pt x="7545" y="13872"/>
                    </a:moveTo>
                    <a:cubicBezTo>
                      <a:pt x="7545" y="13872"/>
                      <a:pt x="7545" y="13872"/>
                      <a:pt x="7545" y="13872"/>
                    </a:cubicBezTo>
                    <a:cubicBezTo>
                      <a:pt x="8729" y="12583"/>
                      <a:pt x="8729" y="12583"/>
                      <a:pt x="8729" y="12583"/>
                    </a:cubicBezTo>
                    <a:cubicBezTo>
                      <a:pt x="8877" y="12583"/>
                      <a:pt x="8877" y="12484"/>
                      <a:pt x="9025" y="12583"/>
                    </a:cubicBezTo>
                    <a:cubicBezTo>
                      <a:pt x="9173" y="12583"/>
                      <a:pt x="9173" y="12683"/>
                      <a:pt x="9025" y="12683"/>
                    </a:cubicBezTo>
                    <a:cubicBezTo>
                      <a:pt x="7841" y="13971"/>
                      <a:pt x="7841" y="13971"/>
                      <a:pt x="7841" y="13971"/>
                    </a:cubicBezTo>
                    <a:cubicBezTo>
                      <a:pt x="7841" y="14070"/>
                      <a:pt x="7693" y="14070"/>
                      <a:pt x="7545" y="13971"/>
                    </a:cubicBezTo>
                    <a:cubicBezTo>
                      <a:pt x="7545" y="13971"/>
                      <a:pt x="7545" y="13971"/>
                      <a:pt x="7545" y="13872"/>
                    </a:cubicBezTo>
                    <a:close/>
                    <a:moveTo>
                      <a:pt x="10060" y="11394"/>
                    </a:moveTo>
                    <a:cubicBezTo>
                      <a:pt x="10060" y="11394"/>
                      <a:pt x="10060" y="11394"/>
                      <a:pt x="10060" y="11295"/>
                    </a:cubicBezTo>
                    <a:cubicBezTo>
                      <a:pt x="11244" y="10106"/>
                      <a:pt x="11244" y="10106"/>
                      <a:pt x="11244" y="10106"/>
                    </a:cubicBezTo>
                    <a:cubicBezTo>
                      <a:pt x="11392" y="10007"/>
                      <a:pt x="11392" y="10007"/>
                      <a:pt x="11540" y="10007"/>
                    </a:cubicBezTo>
                    <a:cubicBezTo>
                      <a:pt x="11540" y="10106"/>
                      <a:pt x="11688" y="10206"/>
                      <a:pt x="11540" y="10206"/>
                    </a:cubicBezTo>
                    <a:cubicBezTo>
                      <a:pt x="10356" y="11494"/>
                      <a:pt x="10356" y="11494"/>
                      <a:pt x="10356" y="11494"/>
                    </a:cubicBezTo>
                    <a:cubicBezTo>
                      <a:pt x="10208" y="11494"/>
                      <a:pt x="10208" y="11593"/>
                      <a:pt x="10060" y="11494"/>
                    </a:cubicBezTo>
                    <a:cubicBezTo>
                      <a:pt x="10060" y="11494"/>
                      <a:pt x="10060" y="11494"/>
                      <a:pt x="10060" y="11394"/>
                    </a:cubicBezTo>
                    <a:close/>
                    <a:moveTo>
                      <a:pt x="12427" y="8917"/>
                    </a:moveTo>
                    <a:cubicBezTo>
                      <a:pt x="12427" y="8917"/>
                      <a:pt x="12427" y="8818"/>
                      <a:pt x="12575" y="8818"/>
                    </a:cubicBezTo>
                    <a:cubicBezTo>
                      <a:pt x="13759" y="7629"/>
                      <a:pt x="13759" y="7629"/>
                      <a:pt x="13759" y="7629"/>
                    </a:cubicBezTo>
                    <a:cubicBezTo>
                      <a:pt x="13759" y="7530"/>
                      <a:pt x="13907" y="7530"/>
                      <a:pt x="14055" y="7530"/>
                    </a:cubicBezTo>
                    <a:cubicBezTo>
                      <a:pt x="14055" y="7629"/>
                      <a:pt x="14055" y="7629"/>
                      <a:pt x="14055" y="7728"/>
                    </a:cubicBezTo>
                    <a:cubicBezTo>
                      <a:pt x="12871" y="9017"/>
                      <a:pt x="12871" y="9017"/>
                      <a:pt x="12871" y="9017"/>
                    </a:cubicBezTo>
                    <a:cubicBezTo>
                      <a:pt x="12723" y="9017"/>
                      <a:pt x="12575" y="9017"/>
                      <a:pt x="12575" y="9017"/>
                    </a:cubicBezTo>
                    <a:cubicBezTo>
                      <a:pt x="12575" y="9017"/>
                      <a:pt x="12427" y="8917"/>
                      <a:pt x="12427" y="8917"/>
                    </a:cubicBezTo>
                    <a:close/>
                    <a:moveTo>
                      <a:pt x="14942" y="6440"/>
                    </a:moveTo>
                    <a:cubicBezTo>
                      <a:pt x="14942" y="6341"/>
                      <a:pt x="14942" y="6341"/>
                      <a:pt x="14942" y="6341"/>
                    </a:cubicBezTo>
                    <a:cubicBezTo>
                      <a:pt x="16274" y="5053"/>
                      <a:pt x="16274" y="5053"/>
                      <a:pt x="16274" y="5053"/>
                    </a:cubicBezTo>
                    <a:cubicBezTo>
                      <a:pt x="16274" y="5053"/>
                      <a:pt x="16422" y="5053"/>
                      <a:pt x="16570" y="5053"/>
                    </a:cubicBezTo>
                    <a:cubicBezTo>
                      <a:pt x="16570" y="5053"/>
                      <a:pt x="16570" y="5152"/>
                      <a:pt x="16570" y="5251"/>
                    </a:cubicBezTo>
                    <a:cubicBezTo>
                      <a:pt x="15238" y="6440"/>
                      <a:pt x="15238" y="6440"/>
                      <a:pt x="15238" y="6440"/>
                    </a:cubicBezTo>
                    <a:cubicBezTo>
                      <a:pt x="15238" y="6539"/>
                      <a:pt x="15090" y="6539"/>
                      <a:pt x="15090" y="6539"/>
                    </a:cubicBezTo>
                    <a:cubicBezTo>
                      <a:pt x="14942" y="6440"/>
                      <a:pt x="14942" y="6440"/>
                      <a:pt x="14942" y="6440"/>
                    </a:cubicBezTo>
                    <a:close/>
                    <a:moveTo>
                      <a:pt x="17458" y="3864"/>
                    </a:moveTo>
                    <a:cubicBezTo>
                      <a:pt x="17458" y="3864"/>
                      <a:pt x="17458" y="3864"/>
                      <a:pt x="17458" y="3864"/>
                    </a:cubicBezTo>
                    <a:cubicBezTo>
                      <a:pt x="18789" y="2576"/>
                      <a:pt x="18789" y="2576"/>
                      <a:pt x="18789" y="2576"/>
                    </a:cubicBezTo>
                    <a:cubicBezTo>
                      <a:pt x="18789" y="2477"/>
                      <a:pt x="18937" y="2477"/>
                      <a:pt x="18937" y="2576"/>
                    </a:cubicBezTo>
                    <a:cubicBezTo>
                      <a:pt x="19085" y="2576"/>
                      <a:pt x="19085" y="2675"/>
                      <a:pt x="19085" y="2675"/>
                    </a:cubicBezTo>
                    <a:cubicBezTo>
                      <a:pt x="17753" y="3963"/>
                      <a:pt x="17753" y="3963"/>
                      <a:pt x="17753" y="3963"/>
                    </a:cubicBezTo>
                    <a:cubicBezTo>
                      <a:pt x="17753" y="4062"/>
                      <a:pt x="17605" y="4062"/>
                      <a:pt x="17605" y="3963"/>
                    </a:cubicBezTo>
                    <a:cubicBezTo>
                      <a:pt x="17458" y="3963"/>
                      <a:pt x="17458" y="3963"/>
                      <a:pt x="17458" y="3864"/>
                    </a:cubicBezTo>
                    <a:close/>
                    <a:moveTo>
                      <a:pt x="19973" y="1387"/>
                    </a:moveTo>
                    <a:cubicBezTo>
                      <a:pt x="19973" y="1387"/>
                      <a:pt x="19973" y="1387"/>
                      <a:pt x="19973" y="1288"/>
                    </a:cubicBezTo>
                    <a:cubicBezTo>
                      <a:pt x="21304" y="99"/>
                      <a:pt x="21304" y="99"/>
                      <a:pt x="21304" y="99"/>
                    </a:cubicBezTo>
                    <a:cubicBezTo>
                      <a:pt x="21304" y="0"/>
                      <a:pt x="21452" y="0"/>
                      <a:pt x="21452" y="0"/>
                    </a:cubicBezTo>
                    <a:cubicBezTo>
                      <a:pt x="21600" y="99"/>
                      <a:pt x="21600" y="198"/>
                      <a:pt x="21600" y="198"/>
                    </a:cubicBezTo>
                    <a:cubicBezTo>
                      <a:pt x="20268" y="1486"/>
                      <a:pt x="20268" y="1486"/>
                      <a:pt x="20268" y="1486"/>
                    </a:cubicBezTo>
                    <a:cubicBezTo>
                      <a:pt x="20268" y="1486"/>
                      <a:pt x="20121" y="1486"/>
                      <a:pt x="19973" y="1486"/>
                    </a:cubicBezTo>
                    <a:cubicBezTo>
                      <a:pt x="19973" y="1486"/>
                      <a:pt x="19973" y="1387"/>
                      <a:pt x="19973" y="138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87" name="Shape 2087"/>
              <p:cNvSpPr/>
              <p:nvPr/>
            </p:nvSpPr>
            <p:spPr>
              <a:xfrm>
                <a:off x="4465758" y="5136030"/>
                <a:ext cx="3484873" cy="28363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9354"/>
                    </a:moveTo>
                    <a:cubicBezTo>
                      <a:pt x="21600" y="2287"/>
                      <a:pt x="21600" y="2287"/>
                      <a:pt x="21600" y="2287"/>
                    </a:cubicBezTo>
                    <a:cubicBezTo>
                      <a:pt x="21600" y="1021"/>
                      <a:pt x="20802" y="0"/>
                      <a:pt x="19772" y="0"/>
                    </a:cubicBezTo>
                    <a:cubicBezTo>
                      <a:pt x="5849" y="0"/>
                      <a:pt x="5849" y="0"/>
                      <a:pt x="5849" y="0"/>
                    </a:cubicBezTo>
                    <a:cubicBezTo>
                      <a:pt x="4021" y="3389"/>
                      <a:pt x="4021" y="3389"/>
                      <a:pt x="4021" y="3389"/>
                    </a:cubicBezTo>
                    <a:cubicBezTo>
                      <a:pt x="0" y="10820"/>
                      <a:pt x="0" y="10820"/>
                      <a:pt x="0" y="10820"/>
                    </a:cubicBezTo>
                    <a:cubicBezTo>
                      <a:pt x="4021" y="18252"/>
                      <a:pt x="4021" y="18252"/>
                      <a:pt x="4021" y="18252"/>
                    </a:cubicBezTo>
                    <a:cubicBezTo>
                      <a:pt x="5849" y="21600"/>
                      <a:pt x="5849" y="21600"/>
                      <a:pt x="5849" y="21600"/>
                    </a:cubicBezTo>
                    <a:cubicBezTo>
                      <a:pt x="19772" y="21600"/>
                      <a:pt x="19772" y="21600"/>
                      <a:pt x="19772" y="21600"/>
                    </a:cubicBezTo>
                    <a:cubicBezTo>
                      <a:pt x="20802" y="21600"/>
                      <a:pt x="21600" y="20620"/>
                      <a:pt x="21600" y="19354"/>
                    </a:cubicBezTo>
                    <a:close/>
                  </a:path>
                </a:pathLst>
              </a:custGeom>
              <a:solidFill>
                <a:srgbClr val="36303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88" name="Shape 2088"/>
              <p:cNvSpPr/>
              <p:nvPr/>
            </p:nvSpPr>
            <p:spPr>
              <a:xfrm>
                <a:off x="5419397" y="5195973"/>
                <a:ext cx="70843" cy="463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9200"/>
                    </a:moveTo>
                    <a:cubicBezTo>
                      <a:pt x="0" y="19200"/>
                      <a:pt x="0" y="16800"/>
                      <a:pt x="0" y="16800"/>
                    </a:cubicBezTo>
                    <a:cubicBezTo>
                      <a:pt x="6646" y="2400"/>
                      <a:pt x="6646" y="2400"/>
                      <a:pt x="6646" y="2400"/>
                    </a:cubicBezTo>
                    <a:cubicBezTo>
                      <a:pt x="6646" y="2400"/>
                      <a:pt x="6646" y="0"/>
                      <a:pt x="8308" y="0"/>
                    </a:cubicBezTo>
                    <a:cubicBezTo>
                      <a:pt x="19938" y="0"/>
                      <a:pt x="19938" y="0"/>
                      <a:pt x="19938" y="0"/>
                    </a:cubicBezTo>
                    <a:cubicBezTo>
                      <a:pt x="21600" y="0"/>
                      <a:pt x="21600" y="2400"/>
                      <a:pt x="21600" y="4800"/>
                    </a:cubicBezTo>
                    <a:cubicBezTo>
                      <a:pt x="21600" y="4800"/>
                      <a:pt x="21600" y="7200"/>
                      <a:pt x="19938" y="7200"/>
                    </a:cubicBezTo>
                    <a:cubicBezTo>
                      <a:pt x="9969" y="7200"/>
                      <a:pt x="9969" y="7200"/>
                      <a:pt x="9969" y="7200"/>
                    </a:cubicBezTo>
                    <a:cubicBezTo>
                      <a:pt x="3323" y="19200"/>
                      <a:pt x="3323" y="19200"/>
                      <a:pt x="3323" y="19200"/>
                    </a:cubicBezTo>
                    <a:cubicBezTo>
                      <a:pt x="1662" y="21600"/>
                      <a:pt x="1662" y="21600"/>
                      <a:pt x="0" y="21600"/>
                    </a:cubicBezTo>
                    <a:cubicBezTo>
                      <a:pt x="0" y="21600"/>
                      <a:pt x="0" y="19200"/>
                      <a:pt x="0" y="192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89" name="Shape 2089"/>
              <p:cNvSpPr/>
              <p:nvPr/>
            </p:nvSpPr>
            <p:spPr>
              <a:xfrm>
                <a:off x="5558356" y="5195973"/>
                <a:ext cx="2332330" cy="27165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85"/>
                    </a:moveTo>
                    <a:cubicBezTo>
                      <a:pt x="0" y="43"/>
                      <a:pt x="0" y="0"/>
                      <a:pt x="50" y="0"/>
                    </a:cubicBezTo>
                    <a:cubicBezTo>
                      <a:pt x="794" y="0"/>
                      <a:pt x="794" y="0"/>
                      <a:pt x="794" y="0"/>
                    </a:cubicBezTo>
                    <a:cubicBezTo>
                      <a:pt x="794" y="0"/>
                      <a:pt x="844" y="43"/>
                      <a:pt x="844" y="85"/>
                    </a:cubicBezTo>
                    <a:cubicBezTo>
                      <a:pt x="844" y="85"/>
                      <a:pt x="794" y="128"/>
                      <a:pt x="794" y="128"/>
                    </a:cubicBezTo>
                    <a:cubicBezTo>
                      <a:pt x="50" y="128"/>
                      <a:pt x="50" y="128"/>
                      <a:pt x="50" y="128"/>
                    </a:cubicBezTo>
                    <a:cubicBezTo>
                      <a:pt x="0" y="128"/>
                      <a:pt x="0" y="85"/>
                      <a:pt x="0" y="85"/>
                    </a:cubicBezTo>
                    <a:close/>
                    <a:moveTo>
                      <a:pt x="0" y="21557"/>
                    </a:moveTo>
                    <a:cubicBezTo>
                      <a:pt x="0" y="21557"/>
                      <a:pt x="0" y="21515"/>
                      <a:pt x="50" y="21515"/>
                    </a:cubicBezTo>
                    <a:cubicBezTo>
                      <a:pt x="794" y="21515"/>
                      <a:pt x="794" y="21515"/>
                      <a:pt x="794" y="21515"/>
                    </a:cubicBezTo>
                    <a:cubicBezTo>
                      <a:pt x="794" y="21515"/>
                      <a:pt x="844" y="21557"/>
                      <a:pt x="844" y="21557"/>
                    </a:cubicBezTo>
                    <a:cubicBezTo>
                      <a:pt x="844" y="21600"/>
                      <a:pt x="794" y="21600"/>
                      <a:pt x="794" y="21600"/>
                    </a:cubicBezTo>
                    <a:cubicBezTo>
                      <a:pt x="50" y="21600"/>
                      <a:pt x="50" y="21600"/>
                      <a:pt x="50" y="21600"/>
                    </a:cubicBezTo>
                    <a:cubicBezTo>
                      <a:pt x="0" y="21600"/>
                      <a:pt x="0" y="21600"/>
                      <a:pt x="0" y="21557"/>
                    </a:cubicBezTo>
                    <a:close/>
                    <a:moveTo>
                      <a:pt x="1440" y="85"/>
                    </a:moveTo>
                    <a:cubicBezTo>
                      <a:pt x="1440" y="43"/>
                      <a:pt x="1490" y="0"/>
                      <a:pt x="1490" y="0"/>
                    </a:cubicBezTo>
                    <a:cubicBezTo>
                      <a:pt x="2234" y="0"/>
                      <a:pt x="2234" y="0"/>
                      <a:pt x="2234" y="0"/>
                    </a:cubicBezTo>
                    <a:cubicBezTo>
                      <a:pt x="2284" y="0"/>
                      <a:pt x="2284" y="43"/>
                      <a:pt x="2284" y="85"/>
                    </a:cubicBezTo>
                    <a:cubicBezTo>
                      <a:pt x="2284" y="85"/>
                      <a:pt x="2284" y="128"/>
                      <a:pt x="2234" y="128"/>
                    </a:cubicBezTo>
                    <a:cubicBezTo>
                      <a:pt x="1490" y="128"/>
                      <a:pt x="1490" y="128"/>
                      <a:pt x="1490" y="128"/>
                    </a:cubicBezTo>
                    <a:cubicBezTo>
                      <a:pt x="1490" y="128"/>
                      <a:pt x="1440" y="85"/>
                      <a:pt x="1440" y="85"/>
                    </a:cubicBezTo>
                    <a:close/>
                    <a:moveTo>
                      <a:pt x="1440" y="21557"/>
                    </a:moveTo>
                    <a:cubicBezTo>
                      <a:pt x="1440" y="21557"/>
                      <a:pt x="1490" y="21515"/>
                      <a:pt x="1490" y="21515"/>
                    </a:cubicBezTo>
                    <a:cubicBezTo>
                      <a:pt x="2234" y="21515"/>
                      <a:pt x="2234" y="21515"/>
                      <a:pt x="2234" y="21515"/>
                    </a:cubicBezTo>
                    <a:cubicBezTo>
                      <a:pt x="2284" y="21515"/>
                      <a:pt x="2284" y="21557"/>
                      <a:pt x="2284" y="21557"/>
                    </a:cubicBezTo>
                    <a:cubicBezTo>
                      <a:pt x="2284" y="21600"/>
                      <a:pt x="2284" y="21600"/>
                      <a:pt x="2234" y="21600"/>
                    </a:cubicBezTo>
                    <a:cubicBezTo>
                      <a:pt x="1490" y="21600"/>
                      <a:pt x="1490" y="21600"/>
                      <a:pt x="1490" y="21600"/>
                    </a:cubicBezTo>
                    <a:cubicBezTo>
                      <a:pt x="1490" y="21600"/>
                      <a:pt x="1440" y="21600"/>
                      <a:pt x="1440" y="21557"/>
                    </a:cubicBezTo>
                    <a:close/>
                    <a:moveTo>
                      <a:pt x="2880" y="85"/>
                    </a:moveTo>
                    <a:cubicBezTo>
                      <a:pt x="2880" y="43"/>
                      <a:pt x="2930" y="0"/>
                      <a:pt x="2979" y="0"/>
                    </a:cubicBezTo>
                    <a:cubicBezTo>
                      <a:pt x="3674" y="0"/>
                      <a:pt x="3674" y="0"/>
                      <a:pt x="3674" y="0"/>
                    </a:cubicBezTo>
                    <a:cubicBezTo>
                      <a:pt x="3724" y="0"/>
                      <a:pt x="3724" y="43"/>
                      <a:pt x="3724" y="85"/>
                    </a:cubicBezTo>
                    <a:cubicBezTo>
                      <a:pt x="3724" y="85"/>
                      <a:pt x="3724" y="128"/>
                      <a:pt x="3674" y="128"/>
                    </a:cubicBezTo>
                    <a:cubicBezTo>
                      <a:pt x="2979" y="128"/>
                      <a:pt x="2979" y="128"/>
                      <a:pt x="2979" y="128"/>
                    </a:cubicBezTo>
                    <a:cubicBezTo>
                      <a:pt x="2930" y="128"/>
                      <a:pt x="2880" y="85"/>
                      <a:pt x="2880" y="85"/>
                    </a:cubicBezTo>
                    <a:close/>
                    <a:moveTo>
                      <a:pt x="2880" y="21557"/>
                    </a:moveTo>
                    <a:cubicBezTo>
                      <a:pt x="2880" y="21557"/>
                      <a:pt x="2930" y="21515"/>
                      <a:pt x="2979" y="21515"/>
                    </a:cubicBezTo>
                    <a:cubicBezTo>
                      <a:pt x="3674" y="21515"/>
                      <a:pt x="3674" y="21515"/>
                      <a:pt x="3674" y="21515"/>
                    </a:cubicBezTo>
                    <a:cubicBezTo>
                      <a:pt x="3724" y="21515"/>
                      <a:pt x="3774" y="21557"/>
                      <a:pt x="3774" y="21557"/>
                    </a:cubicBezTo>
                    <a:cubicBezTo>
                      <a:pt x="3774" y="21600"/>
                      <a:pt x="3724" y="21600"/>
                      <a:pt x="3674" y="21600"/>
                    </a:cubicBezTo>
                    <a:cubicBezTo>
                      <a:pt x="2979" y="21600"/>
                      <a:pt x="2979" y="21600"/>
                      <a:pt x="2979" y="21600"/>
                    </a:cubicBezTo>
                    <a:cubicBezTo>
                      <a:pt x="2930" y="21600"/>
                      <a:pt x="2880" y="21600"/>
                      <a:pt x="2880" y="21557"/>
                    </a:cubicBezTo>
                    <a:close/>
                    <a:moveTo>
                      <a:pt x="4370" y="85"/>
                    </a:moveTo>
                    <a:cubicBezTo>
                      <a:pt x="4370" y="43"/>
                      <a:pt x="4370" y="0"/>
                      <a:pt x="4419" y="0"/>
                    </a:cubicBezTo>
                    <a:cubicBezTo>
                      <a:pt x="5164" y="0"/>
                      <a:pt x="5164" y="0"/>
                      <a:pt x="5164" y="0"/>
                    </a:cubicBezTo>
                    <a:cubicBezTo>
                      <a:pt x="5164" y="0"/>
                      <a:pt x="5214" y="43"/>
                      <a:pt x="5214" y="85"/>
                    </a:cubicBezTo>
                    <a:cubicBezTo>
                      <a:pt x="5214" y="85"/>
                      <a:pt x="5164" y="128"/>
                      <a:pt x="5164" y="128"/>
                    </a:cubicBezTo>
                    <a:cubicBezTo>
                      <a:pt x="4419" y="128"/>
                      <a:pt x="4419" y="128"/>
                      <a:pt x="4419" y="128"/>
                    </a:cubicBezTo>
                    <a:cubicBezTo>
                      <a:pt x="4370" y="128"/>
                      <a:pt x="4370" y="85"/>
                      <a:pt x="4370" y="85"/>
                    </a:cubicBezTo>
                    <a:close/>
                    <a:moveTo>
                      <a:pt x="4370" y="21557"/>
                    </a:moveTo>
                    <a:cubicBezTo>
                      <a:pt x="4370" y="21557"/>
                      <a:pt x="4370" y="21515"/>
                      <a:pt x="4419" y="21515"/>
                    </a:cubicBezTo>
                    <a:cubicBezTo>
                      <a:pt x="5164" y="21515"/>
                      <a:pt x="5164" y="21515"/>
                      <a:pt x="5164" y="21515"/>
                    </a:cubicBezTo>
                    <a:cubicBezTo>
                      <a:pt x="5164" y="21515"/>
                      <a:pt x="5214" y="21557"/>
                      <a:pt x="5214" y="21557"/>
                    </a:cubicBezTo>
                    <a:cubicBezTo>
                      <a:pt x="5214" y="21600"/>
                      <a:pt x="5164" y="21600"/>
                      <a:pt x="5164" y="21600"/>
                    </a:cubicBezTo>
                    <a:cubicBezTo>
                      <a:pt x="4419" y="21600"/>
                      <a:pt x="4419" y="21600"/>
                      <a:pt x="4419" y="21600"/>
                    </a:cubicBezTo>
                    <a:cubicBezTo>
                      <a:pt x="4370" y="21600"/>
                      <a:pt x="4370" y="21600"/>
                      <a:pt x="4370" y="21557"/>
                    </a:cubicBezTo>
                    <a:close/>
                    <a:moveTo>
                      <a:pt x="5810" y="85"/>
                    </a:moveTo>
                    <a:cubicBezTo>
                      <a:pt x="5810" y="43"/>
                      <a:pt x="5859" y="0"/>
                      <a:pt x="5859" y="0"/>
                    </a:cubicBezTo>
                    <a:cubicBezTo>
                      <a:pt x="6604" y="0"/>
                      <a:pt x="6604" y="0"/>
                      <a:pt x="6604" y="0"/>
                    </a:cubicBezTo>
                    <a:cubicBezTo>
                      <a:pt x="6654" y="0"/>
                      <a:pt x="6654" y="43"/>
                      <a:pt x="6654" y="85"/>
                    </a:cubicBezTo>
                    <a:cubicBezTo>
                      <a:pt x="6654" y="85"/>
                      <a:pt x="6654" y="128"/>
                      <a:pt x="6604" y="128"/>
                    </a:cubicBezTo>
                    <a:cubicBezTo>
                      <a:pt x="5859" y="128"/>
                      <a:pt x="5859" y="128"/>
                      <a:pt x="5859" y="128"/>
                    </a:cubicBezTo>
                    <a:cubicBezTo>
                      <a:pt x="5859" y="128"/>
                      <a:pt x="5810" y="85"/>
                      <a:pt x="5810" y="85"/>
                    </a:cubicBezTo>
                    <a:close/>
                    <a:moveTo>
                      <a:pt x="5810" y="21557"/>
                    </a:moveTo>
                    <a:cubicBezTo>
                      <a:pt x="5810" y="21557"/>
                      <a:pt x="5859" y="21515"/>
                      <a:pt x="5859" y="21515"/>
                    </a:cubicBezTo>
                    <a:cubicBezTo>
                      <a:pt x="6604" y="21515"/>
                      <a:pt x="6604" y="21515"/>
                      <a:pt x="6604" y="21515"/>
                    </a:cubicBezTo>
                    <a:cubicBezTo>
                      <a:pt x="6654" y="21515"/>
                      <a:pt x="6654" y="21557"/>
                      <a:pt x="6654" y="21557"/>
                    </a:cubicBezTo>
                    <a:cubicBezTo>
                      <a:pt x="6654" y="21600"/>
                      <a:pt x="6654" y="21600"/>
                      <a:pt x="6604" y="21600"/>
                    </a:cubicBezTo>
                    <a:cubicBezTo>
                      <a:pt x="5859" y="21600"/>
                      <a:pt x="5859" y="21600"/>
                      <a:pt x="5859" y="21600"/>
                    </a:cubicBezTo>
                    <a:cubicBezTo>
                      <a:pt x="5859" y="21600"/>
                      <a:pt x="5810" y="21600"/>
                      <a:pt x="5810" y="21557"/>
                    </a:cubicBezTo>
                    <a:close/>
                    <a:moveTo>
                      <a:pt x="7250" y="85"/>
                    </a:moveTo>
                    <a:cubicBezTo>
                      <a:pt x="7250" y="43"/>
                      <a:pt x="7299" y="0"/>
                      <a:pt x="7349" y="0"/>
                    </a:cubicBezTo>
                    <a:cubicBezTo>
                      <a:pt x="8044" y="0"/>
                      <a:pt x="8044" y="0"/>
                      <a:pt x="8044" y="0"/>
                    </a:cubicBezTo>
                    <a:cubicBezTo>
                      <a:pt x="8094" y="0"/>
                      <a:pt x="8094" y="43"/>
                      <a:pt x="8094" y="85"/>
                    </a:cubicBezTo>
                    <a:cubicBezTo>
                      <a:pt x="8094" y="85"/>
                      <a:pt x="8094" y="128"/>
                      <a:pt x="8044" y="128"/>
                    </a:cubicBezTo>
                    <a:cubicBezTo>
                      <a:pt x="7349" y="128"/>
                      <a:pt x="7349" y="128"/>
                      <a:pt x="7349" y="128"/>
                    </a:cubicBezTo>
                    <a:cubicBezTo>
                      <a:pt x="7299" y="128"/>
                      <a:pt x="7250" y="85"/>
                      <a:pt x="7250" y="85"/>
                    </a:cubicBezTo>
                    <a:close/>
                    <a:moveTo>
                      <a:pt x="7250" y="21557"/>
                    </a:moveTo>
                    <a:cubicBezTo>
                      <a:pt x="7250" y="21557"/>
                      <a:pt x="7299" y="21515"/>
                      <a:pt x="7349" y="21515"/>
                    </a:cubicBezTo>
                    <a:cubicBezTo>
                      <a:pt x="8044" y="21515"/>
                      <a:pt x="8044" y="21515"/>
                      <a:pt x="8044" y="21515"/>
                    </a:cubicBezTo>
                    <a:cubicBezTo>
                      <a:pt x="8094" y="21515"/>
                      <a:pt x="8094" y="21557"/>
                      <a:pt x="8094" y="21557"/>
                    </a:cubicBezTo>
                    <a:cubicBezTo>
                      <a:pt x="8094" y="21600"/>
                      <a:pt x="8094" y="21600"/>
                      <a:pt x="8044" y="21600"/>
                    </a:cubicBezTo>
                    <a:cubicBezTo>
                      <a:pt x="7349" y="21600"/>
                      <a:pt x="7349" y="21600"/>
                      <a:pt x="7349" y="21600"/>
                    </a:cubicBezTo>
                    <a:cubicBezTo>
                      <a:pt x="7299" y="21600"/>
                      <a:pt x="7250" y="21600"/>
                      <a:pt x="7250" y="21557"/>
                    </a:cubicBezTo>
                    <a:close/>
                    <a:moveTo>
                      <a:pt x="8739" y="85"/>
                    </a:moveTo>
                    <a:cubicBezTo>
                      <a:pt x="8739" y="43"/>
                      <a:pt x="8739" y="0"/>
                      <a:pt x="8789" y="0"/>
                    </a:cubicBezTo>
                    <a:cubicBezTo>
                      <a:pt x="9484" y="0"/>
                      <a:pt x="9484" y="0"/>
                      <a:pt x="9484" y="0"/>
                    </a:cubicBezTo>
                    <a:cubicBezTo>
                      <a:pt x="9534" y="0"/>
                      <a:pt x="9583" y="43"/>
                      <a:pt x="9583" y="85"/>
                    </a:cubicBezTo>
                    <a:cubicBezTo>
                      <a:pt x="9583" y="85"/>
                      <a:pt x="9534" y="128"/>
                      <a:pt x="9484" y="128"/>
                    </a:cubicBezTo>
                    <a:cubicBezTo>
                      <a:pt x="8789" y="128"/>
                      <a:pt x="8789" y="128"/>
                      <a:pt x="8789" y="128"/>
                    </a:cubicBezTo>
                    <a:cubicBezTo>
                      <a:pt x="8739" y="128"/>
                      <a:pt x="8739" y="85"/>
                      <a:pt x="8739" y="85"/>
                    </a:cubicBezTo>
                    <a:close/>
                    <a:moveTo>
                      <a:pt x="8739" y="21557"/>
                    </a:moveTo>
                    <a:cubicBezTo>
                      <a:pt x="8739" y="21557"/>
                      <a:pt x="8739" y="21515"/>
                      <a:pt x="8789" y="21515"/>
                    </a:cubicBezTo>
                    <a:cubicBezTo>
                      <a:pt x="9534" y="21515"/>
                      <a:pt x="9534" y="21515"/>
                      <a:pt x="9534" y="21515"/>
                    </a:cubicBezTo>
                    <a:cubicBezTo>
                      <a:pt x="9534" y="21515"/>
                      <a:pt x="9583" y="21557"/>
                      <a:pt x="9583" y="21557"/>
                    </a:cubicBezTo>
                    <a:cubicBezTo>
                      <a:pt x="9583" y="21600"/>
                      <a:pt x="9534" y="21600"/>
                      <a:pt x="9534" y="21600"/>
                    </a:cubicBezTo>
                    <a:cubicBezTo>
                      <a:pt x="8789" y="21600"/>
                      <a:pt x="8789" y="21600"/>
                      <a:pt x="8789" y="21600"/>
                    </a:cubicBezTo>
                    <a:cubicBezTo>
                      <a:pt x="8739" y="21600"/>
                      <a:pt x="8739" y="21600"/>
                      <a:pt x="8739" y="21557"/>
                    </a:cubicBezTo>
                    <a:close/>
                    <a:moveTo>
                      <a:pt x="10179" y="85"/>
                    </a:moveTo>
                    <a:cubicBezTo>
                      <a:pt x="10179" y="43"/>
                      <a:pt x="10179" y="0"/>
                      <a:pt x="10229" y="0"/>
                    </a:cubicBezTo>
                    <a:cubicBezTo>
                      <a:pt x="10974" y="0"/>
                      <a:pt x="10974" y="0"/>
                      <a:pt x="10974" y="0"/>
                    </a:cubicBezTo>
                    <a:cubicBezTo>
                      <a:pt x="10974" y="0"/>
                      <a:pt x="11023" y="43"/>
                      <a:pt x="11023" y="85"/>
                    </a:cubicBezTo>
                    <a:cubicBezTo>
                      <a:pt x="11023" y="85"/>
                      <a:pt x="10974" y="128"/>
                      <a:pt x="10974" y="128"/>
                    </a:cubicBezTo>
                    <a:cubicBezTo>
                      <a:pt x="10229" y="128"/>
                      <a:pt x="10229" y="128"/>
                      <a:pt x="10229" y="128"/>
                    </a:cubicBezTo>
                    <a:cubicBezTo>
                      <a:pt x="10179" y="128"/>
                      <a:pt x="10179" y="85"/>
                      <a:pt x="10179" y="85"/>
                    </a:cubicBezTo>
                    <a:close/>
                    <a:moveTo>
                      <a:pt x="10179" y="21557"/>
                    </a:moveTo>
                    <a:cubicBezTo>
                      <a:pt x="10179" y="21557"/>
                      <a:pt x="10229" y="21515"/>
                      <a:pt x="10229" y="21515"/>
                    </a:cubicBezTo>
                    <a:cubicBezTo>
                      <a:pt x="10974" y="21515"/>
                      <a:pt x="10974" y="21515"/>
                      <a:pt x="10974" y="21515"/>
                    </a:cubicBezTo>
                    <a:cubicBezTo>
                      <a:pt x="11023" y="21515"/>
                      <a:pt x="11023" y="21557"/>
                      <a:pt x="11023" y="21557"/>
                    </a:cubicBezTo>
                    <a:cubicBezTo>
                      <a:pt x="11023" y="21600"/>
                      <a:pt x="11023" y="21600"/>
                      <a:pt x="10974" y="21600"/>
                    </a:cubicBezTo>
                    <a:cubicBezTo>
                      <a:pt x="10229" y="21600"/>
                      <a:pt x="10229" y="21600"/>
                      <a:pt x="10229" y="21600"/>
                    </a:cubicBezTo>
                    <a:cubicBezTo>
                      <a:pt x="10229" y="21600"/>
                      <a:pt x="10179" y="21600"/>
                      <a:pt x="10179" y="21557"/>
                    </a:cubicBezTo>
                    <a:close/>
                    <a:moveTo>
                      <a:pt x="11619" y="85"/>
                    </a:moveTo>
                    <a:cubicBezTo>
                      <a:pt x="11619" y="43"/>
                      <a:pt x="11669" y="0"/>
                      <a:pt x="11669" y="0"/>
                    </a:cubicBezTo>
                    <a:cubicBezTo>
                      <a:pt x="12414" y="0"/>
                      <a:pt x="12414" y="0"/>
                      <a:pt x="12414" y="0"/>
                    </a:cubicBezTo>
                    <a:cubicBezTo>
                      <a:pt x="12463" y="0"/>
                      <a:pt x="12463" y="43"/>
                      <a:pt x="12463" y="85"/>
                    </a:cubicBezTo>
                    <a:cubicBezTo>
                      <a:pt x="12463" y="85"/>
                      <a:pt x="12463" y="128"/>
                      <a:pt x="12414" y="128"/>
                    </a:cubicBezTo>
                    <a:cubicBezTo>
                      <a:pt x="11669" y="128"/>
                      <a:pt x="11669" y="128"/>
                      <a:pt x="11669" y="128"/>
                    </a:cubicBezTo>
                    <a:cubicBezTo>
                      <a:pt x="11669" y="128"/>
                      <a:pt x="11619" y="85"/>
                      <a:pt x="11619" y="85"/>
                    </a:cubicBezTo>
                    <a:close/>
                    <a:moveTo>
                      <a:pt x="11619" y="21557"/>
                    </a:moveTo>
                    <a:cubicBezTo>
                      <a:pt x="11619" y="21557"/>
                      <a:pt x="11669" y="21515"/>
                      <a:pt x="11719" y="21515"/>
                    </a:cubicBezTo>
                    <a:cubicBezTo>
                      <a:pt x="12414" y="21515"/>
                      <a:pt x="12414" y="21515"/>
                      <a:pt x="12414" y="21515"/>
                    </a:cubicBezTo>
                    <a:cubicBezTo>
                      <a:pt x="12463" y="21515"/>
                      <a:pt x="12463" y="21557"/>
                      <a:pt x="12463" y="21557"/>
                    </a:cubicBezTo>
                    <a:cubicBezTo>
                      <a:pt x="12463" y="21600"/>
                      <a:pt x="12463" y="21600"/>
                      <a:pt x="12414" y="21600"/>
                    </a:cubicBezTo>
                    <a:cubicBezTo>
                      <a:pt x="11719" y="21600"/>
                      <a:pt x="11719" y="21600"/>
                      <a:pt x="11719" y="21600"/>
                    </a:cubicBezTo>
                    <a:cubicBezTo>
                      <a:pt x="11669" y="21600"/>
                      <a:pt x="11619" y="21600"/>
                      <a:pt x="11619" y="21557"/>
                    </a:cubicBezTo>
                    <a:close/>
                    <a:moveTo>
                      <a:pt x="13109" y="85"/>
                    </a:moveTo>
                    <a:cubicBezTo>
                      <a:pt x="13109" y="43"/>
                      <a:pt x="13109" y="0"/>
                      <a:pt x="13159" y="0"/>
                    </a:cubicBezTo>
                    <a:cubicBezTo>
                      <a:pt x="13854" y="0"/>
                      <a:pt x="13854" y="0"/>
                      <a:pt x="13854" y="0"/>
                    </a:cubicBezTo>
                    <a:cubicBezTo>
                      <a:pt x="13903" y="0"/>
                      <a:pt x="13953" y="43"/>
                      <a:pt x="13953" y="85"/>
                    </a:cubicBezTo>
                    <a:cubicBezTo>
                      <a:pt x="13953" y="85"/>
                      <a:pt x="13903" y="128"/>
                      <a:pt x="13854" y="128"/>
                    </a:cubicBezTo>
                    <a:cubicBezTo>
                      <a:pt x="13159" y="128"/>
                      <a:pt x="13159" y="128"/>
                      <a:pt x="13159" y="128"/>
                    </a:cubicBezTo>
                    <a:cubicBezTo>
                      <a:pt x="13109" y="128"/>
                      <a:pt x="13109" y="85"/>
                      <a:pt x="13109" y="85"/>
                    </a:cubicBezTo>
                    <a:close/>
                    <a:moveTo>
                      <a:pt x="13109" y="21557"/>
                    </a:moveTo>
                    <a:cubicBezTo>
                      <a:pt x="13109" y="21557"/>
                      <a:pt x="13109" y="21515"/>
                      <a:pt x="13159" y="21515"/>
                    </a:cubicBezTo>
                    <a:cubicBezTo>
                      <a:pt x="13903" y="21515"/>
                      <a:pt x="13903" y="21515"/>
                      <a:pt x="13903" y="21515"/>
                    </a:cubicBezTo>
                    <a:cubicBezTo>
                      <a:pt x="13903" y="21515"/>
                      <a:pt x="13953" y="21557"/>
                      <a:pt x="13953" y="21557"/>
                    </a:cubicBezTo>
                    <a:cubicBezTo>
                      <a:pt x="13953" y="21600"/>
                      <a:pt x="13903" y="21600"/>
                      <a:pt x="13903" y="21600"/>
                    </a:cubicBezTo>
                    <a:cubicBezTo>
                      <a:pt x="13159" y="21600"/>
                      <a:pt x="13159" y="21600"/>
                      <a:pt x="13159" y="21600"/>
                    </a:cubicBezTo>
                    <a:cubicBezTo>
                      <a:pt x="13109" y="21600"/>
                      <a:pt x="13109" y="21600"/>
                      <a:pt x="13109" y="21557"/>
                    </a:cubicBezTo>
                    <a:close/>
                    <a:moveTo>
                      <a:pt x="14549" y="85"/>
                    </a:moveTo>
                    <a:cubicBezTo>
                      <a:pt x="14549" y="43"/>
                      <a:pt x="14549" y="0"/>
                      <a:pt x="14599" y="0"/>
                    </a:cubicBezTo>
                    <a:cubicBezTo>
                      <a:pt x="15343" y="0"/>
                      <a:pt x="15343" y="0"/>
                      <a:pt x="15343" y="0"/>
                    </a:cubicBezTo>
                    <a:cubicBezTo>
                      <a:pt x="15343" y="0"/>
                      <a:pt x="15393" y="43"/>
                      <a:pt x="15393" y="85"/>
                    </a:cubicBezTo>
                    <a:cubicBezTo>
                      <a:pt x="15393" y="85"/>
                      <a:pt x="15343" y="128"/>
                      <a:pt x="15343" y="128"/>
                    </a:cubicBezTo>
                    <a:cubicBezTo>
                      <a:pt x="14599" y="128"/>
                      <a:pt x="14599" y="128"/>
                      <a:pt x="14599" y="128"/>
                    </a:cubicBezTo>
                    <a:cubicBezTo>
                      <a:pt x="14549" y="128"/>
                      <a:pt x="14549" y="85"/>
                      <a:pt x="14549" y="85"/>
                    </a:cubicBezTo>
                    <a:close/>
                    <a:moveTo>
                      <a:pt x="14549" y="21557"/>
                    </a:moveTo>
                    <a:cubicBezTo>
                      <a:pt x="14549" y="21557"/>
                      <a:pt x="14549" y="21515"/>
                      <a:pt x="14599" y="21515"/>
                    </a:cubicBezTo>
                    <a:cubicBezTo>
                      <a:pt x="15343" y="21515"/>
                      <a:pt x="15343" y="21515"/>
                      <a:pt x="15343" y="21515"/>
                    </a:cubicBezTo>
                    <a:cubicBezTo>
                      <a:pt x="15393" y="21515"/>
                      <a:pt x="15393" y="21557"/>
                      <a:pt x="15393" y="21557"/>
                    </a:cubicBezTo>
                    <a:cubicBezTo>
                      <a:pt x="15393" y="21600"/>
                      <a:pt x="15393" y="21600"/>
                      <a:pt x="15343" y="21600"/>
                    </a:cubicBezTo>
                    <a:cubicBezTo>
                      <a:pt x="14599" y="21600"/>
                      <a:pt x="14599" y="21600"/>
                      <a:pt x="14599" y="21600"/>
                    </a:cubicBezTo>
                    <a:cubicBezTo>
                      <a:pt x="14549" y="21600"/>
                      <a:pt x="14549" y="21600"/>
                      <a:pt x="14549" y="21557"/>
                    </a:cubicBezTo>
                    <a:close/>
                    <a:moveTo>
                      <a:pt x="15989" y="85"/>
                    </a:moveTo>
                    <a:cubicBezTo>
                      <a:pt x="15989" y="43"/>
                      <a:pt x="16039" y="0"/>
                      <a:pt x="16039" y="0"/>
                    </a:cubicBezTo>
                    <a:cubicBezTo>
                      <a:pt x="16783" y="0"/>
                      <a:pt x="16783" y="0"/>
                      <a:pt x="16783" y="0"/>
                    </a:cubicBezTo>
                    <a:cubicBezTo>
                      <a:pt x="16833" y="0"/>
                      <a:pt x="16833" y="43"/>
                      <a:pt x="16833" y="85"/>
                    </a:cubicBezTo>
                    <a:cubicBezTo>
                      <a:pt x="16833" y="85"/>
                      <a:pt x="16833" y="128"/>
                      <a:pt x="16783" y="128"/>
                    </a:cubicBezTo>
                    <a:cubicBezTo>
                      <a:pt x="16039" y="128"/>
                      <a:pt x="16039" y="128"/>
                      <a:pt x="16039" y="128"/>
                    </a:cubicBezTo>
                    <a:cubicBezTo>
                      <a:pt x="16039" y="128"/>
                      <a:pt x="15989" y="85"/>
                      <a:pt x="15989" y="85"/>
                    </a:cubicBezTo>
                    <a:close/>
                    <a:moveTo>
                      <a:pt x="15989" y="21557"/>
                    </a:moveTo>
                    <a:cubicBezTo>
                      <a:pt x="15989" y="21557"/>
                      <a:pt x="16039" y="21515"/>
                      <a:pt x="16039" y="21515"/>
                    </a:cubicBezTo>
                    <a:cubicBezTo>
                      <a:pt x="16783" y="21515"/>
                      <a:pt x="16783" y="21515"/>
                      <a:pt x="16783" y="21515"/>
                    </a:cubicBezTo>
                    <a:cubicBezTo>
                      <a:pt x="16833" y="21515"/>
                      <a:pt x="16833" y="21557"/>
                      <a:pt x="16833" y="21557"/>
                    </a:cubicBezTo>
                    <a:cubicBezTo>
                      <a:pt x="16833" y="21600"/>
                      <a:pt x="16833" y="21600"/>
                      <a:pt x="16783" y="21600"/>
                    </a:cubicBezTo>
                    <a:cubicBezTo>
                      <a:pt x="16039" y="21600"/>
                      <a:pt x="16039" y="21600"/>
                      <a:pt x="16039" y="21600"/>
                    </a:cubicBezTo>
                    <a:cubicBezTo>
                      <a:pt x="16039" y="21600"/>
                      <a:pt x="15989" y="21600"/>
                      <a:pt x="15989" y="21557"/>
                    </a:cubicBezTo>
                    <a:close/>
                    <a:moveTo>
                      <a:pt x="17429" y="85"/>
                    </a:moveTo>
                    <a:cubicBezTo>
                      <a:pt x="17429" y="43"/>
                      <a:pt x="17479" y="0"/>
                      <a:pt x="17528" y="0"/>
                    </a:cubicBezTo>
                    <a:cubicBezTo>
                      <a:pt x="18223" y="0"/>
                      <a:pt x="18223" y="0"/>
                      <a:pt x="18223" y="0"/>
                    </a:cubicBezTo>
                    <a:cubicBezTo>
                      <a:pt x="18273" y="0"/>
                      <a:pt x="18323" y="43"/>
                      <a:pt x="18323" y="85"/>
                    </a:cubicBezTo>
                    <a:cubicBezTo>
                      <a:pt x="18323" y="85"/>
                      <a:pt x="18273" y="128"/>
                      <a:pt x="18223" y="128"/>
                    </a:cubicBezTo>
                    <a:cubicBezTo>
                      <a:pt x="17528" y="128"/>
                      <a:pt x="17528" y="128"/>
                      <a:pt x="17528" y="128"/>
                    </a:cubicBezTo>
                    <a:cubicBezTo>
                      <a:pt x="17479" y="128"/>
                      <a:pt x="17429" y="85"/>
                      <a:pt x="17429" y="85"/>
                    </a:cubicBezTo>
                    <a:close/>
                    <a:moveTo>
                      <a:pt x="17479" y="21557"/>
                    </a:moveTo>
                    <a:cubicBezTo>
                      <a:pt x="17479" y="21557"/>
                      <a:pt x="17479" y="21515"/>
                      <a:pt x="17528" y="21515"/>
                    </a:cubicBezTo>
                    <a:cubicBezTo>
                      <a:pt x="18223" y="21515"/>
                      <a:pt x="18223" y="21515"/>
                      <a:pt x="18223" y="21515"/>
                    </a:cubicBezTo>
                    <a:cubicBezTo>
                      <a:pt x="18273" y="21515"/>
                      <a:pt x="18323" y="21557"/>
                      <a:pt x="18323" y="21557"/>
                    </a:cubicBezTo>
                    <a:cubicBezTo>
                      <a:pt x="18323" y="21600"/>
                      <a:pt x="18273" y="21600"/>
                      <a:pt x="18223" y="21600"/>
                    </a:cubicBezTo>
                    <a:cubicBezTo>
                      <a:pt x="17528" y="21600"/>
                      <a:pt x="17528" y="21600"/>
                      <a:pt x="17528" y="21600"/>
                    </a:cubicBezTo>
                    <a:cubicBezTo>
                      <a:pt x="17479" y="21600"/>
                      <a:pt x="17479" y="21600"/>
                      <a:pt x="17479" y="21557"/>
                    </a:cubicBezTo>
                    <a:close/>
                    <a:moveTo>
                      <a:pt x="18919" y="85"/>
                    </a:moveTo>
                    <a:cubicBezTo>
                      <a:pt x="18919" y="43"/>
                      <a:pt x="18919" y="0"/>
                      <a:pt x="18968" y="0"/>
                    </a:cubicBezTo>
                    <a:cubicBezTo>
                      <a:pt x="19415" y="0"/>
                      <a:pt x="19415" y="0"/>
                      <a:pt x="19415" y="0"/>
                    </a:cubicBezTo>
                    <a:cubicBezTo>
                      <a:pt x="19514" y="0"/>
                      <a:pt x="19614" y="43"/>
                      <a:pt x="19713" y="43"/>
                    </a:cubicBezTo>
                    <a:cubicBezTo>
                      <a:pt x="19763" y="43"/>
                      <a:pt x="19763" y="85"/>
                      <a:pt x="19763" y="85"/>
                    </a:cubicBezTo>
                    <a:cubicBezTo>
                      <a:pt x="19763" y="128"/>
                      <a:pt x="19713" y="128"/>
                      <a:pt x="19713" y="128"/>
                    </a:cubicBezTo>
                    <a:cubicBezTo>
                      <a:pt x="19614" y="128"/>
                      <a:pt x="19514" y="128"/>
                      <a:pt x="19415" y="128"/>
                    </a:cubicBezTo>
                    <a:cubicBezTo>
                      <a:pt x="18968" y="128"/>
                      <a:pt x="18968" y="128"/>
                      <a:pt x="18968" y="128"/>
                    </a:cubicBezTo>
                    <a:cubicBezTo>
                      <a:pt x="18919" y="128"/>
                      <a:pt x="18919" y="85"/>
                      <a:pt x="18919" y="85"/>
                    </a:cubicBezTo>
                    <a:close/>
                    <a:moveTo>
                      <a:pt x="18919" y="21557"/>
                    </a:moveTo>
                    <a:cubicBezTo>
                      <a:pt x="18919" y="21557"/>
                      <a:pt x="18919" y="21515"/>
                      <a:pt x="18968" y="21515"/>
                    </a:cubicBezTo>
                    <a:cubicBezTo>
                      <a:pt x="19415" y="21515"/>
                      <a:pt x="19415" y="21515"/>
                      <a:pt x="19415" y="21515"/>
                    </a:cubicBezTo>
                    <a:cubicBezTo>
                      <a:pt x="19514" y="21515"/>
                      <a:pt x="19614" y="21515"/>
                      <a:pt x="19713" y="21515"/>
                    </a:cubicBezTo>
                    <a:cubicBezTo>
                      <a:pt x="19713" y="21515"/>
                      <a:pt x="19763" y="21515"/>
                      <a:pt x="19763" y="21557"/>
                    </a:cubicBezTo>
                    <a:cubicBezTo>
                      <a:pt x="19763" y="21557"/>
                      <a:pt x="19763" y="21600"/>
                      <a:pt x="19713" y="21600"/>
                    </a:cubicBezTo>
                    <a:cubicBezTo>
                      <a:pt x="19614" y="21600"/>
                      <a:pt x="19514" y="21600"/>
                      <a:pt x="19415" y="21600"/>
                    </a:cubicBezTo>
                    <a:cubicBezTo>
                      <a:pt x="18968" y="21600"/>
                      <a:pt x="18968" y="21600"/>
                      <a:pt x="18968" y="21600"/>
                    </a:cubicBezTo>
                    <a:cubicBezTo>
                      <a:pt x="18919" y="21600"/>
                      <a:pt x="18919" y="21600"/>
                      <a:pt x="18919" y="21557"/>
                    </a:cubicBezTo>
                    <a:close/>
                    <a:moveTo>
                      <a:pt x="20309" y="256"/>
                    </a:moveTo>
                    <a:cubicBezTo>
                      <a:pt x="20309" y="256"/>
                      <a:pt x="20309" y="256"/>
                      <a:pt x="20359" y="256"/>
                    </a:cubicBezTo>
                    <a:cubicBezTo>
                      <a:pt x="20359" y="213"/>
                      <a:pt x="20408" y="213"/>
                      <a:pt x="20408" y="213"/>
                    </a:cubicBezTo>
                    <a:cubicBezTo>
                      <a:pt x="20657" y="341"/>
                      <a:pt x="20855" y="469"/>
                      <a:pt x="21004" y="596"/>
                    </a:cubicBezTo>
                    <a:cubicBezTo>
                      <a:pt x="21054" y="639"/>
                      <a:pt x="21054" y="682"/>
                      <a:pt x="21004" y="682"/>
                    </a:cubicBezTo>
                    <a:cubicBezTo>
                      <a:pt x="21004" y="682"/>
                      <a:pt x="20954" y="682"/>
                      <a:pt x="20905" y="682"/>
                    </a:cubicBezTo>
                    <a:cubicBezTo>
                      <a:pt x="20756" y="511"/>
                      <a:pt x="20557" y="426"/>
                      <a:pt x="20359" y="298"/>
                    </a:cubicBezTo>
                    <a:cubicBezTo>
                      <a:pt x="20359" y="298"/>
                      <a:pt x="20309" y="298"/>
                      <a:pt x="20309" y="256"/>
                    </a:cubicBezTo>
                    <a:close/>
                    <a:moveTo>
                      <a:pt x="20309" y="21387"/>
                    </a:moveTo>
                    <a:cubicBezTo>
                      <a:pt x="20309" y="21344"/>
                      <a:pt x="20359" y="21344"/>
                      <a:pt x="20359" y="21302"/>
                    </a:cubicBezTo>
                    <a:cubicBezTo>
                      <a:pt x="20557" y="21217"/>
                      <a:pt x="20756" y="21089"/>
                      <a:pt x="20905" y="20961"/>
                    </a:cubicBezTo>
                    <a:cubicBezTo>
                      <a:pt x="20954" y="20918"/>
                      <a:pt x="21004" y="20918"/>
                      <a:pt x="21004" y="20961"/>
                    </a:cubicBezTo>
                    <a:cubicBezTo>
                      <a:pt x="21054" y="20961"/>
                      <a:pt x="21054" y="21004"/>
                      <a:pt x="21004" y="21046"/>
                    </a:cubicBezTo>
                    <a:cubicBezTo>
                      <a:pt x="20855" y="21174"/>
                      <a:pt x="20657" y="21302"/>
                      <a:pt x="20408" y="21430"/>
                    </a:cubicBezTo>
                    <a:cubicBezTo>
                      <a:pt x="20408" y="21430"/>
                      <a:pt x="20359" y="21430"/>
                      <a:pt x="20359" y="21387"/>
                    </a:cubicBezTo>
                    <a:cubicBezTo>
                      <a:pt x="20359" y="21387"/>
                      <a:pt x="20309" y="21387"/>
                      <a:pt x="20309" y="21387"/>
                    </a:cubicBezTo>
                    <a:close/>
                    <a:moveTo>
                      <a:pt x="21302" y="1150"/>
                    </a:moveTo>
                    <a:cubicBezTo>
                      <a:pt x="21302" y="1150"/>
                      <a:pt x="21302" y="1108"/>
                      <a:pt x="21352" y="1108"/>
                    </a:cubicBezTo>
                    <a:cubicBezTo>
                      <a:pt x="21401" y="1108"/>
                      <a:pt x="21401" y="1108"/>
                      <a:pt x="21451" y="1150"/>
                    </a:cubicBezTo>
                    <a:cubicBezTo>
                      <a:pt x="21550" y="1321"/>
                      <a:pt x="21600" y="1534"/>
                      <a:pt x="21600" y="1747"/>
                    </a:cubicBezTo>
                    <a:cubicBezTo>
                      <a:pt x="21600" y="1789"/>
                      <a:pt x="21600" y="1832"/>
                      <a:pt x="21550" y="1832"/>
                    </a:cubicBezTo>
                    <a:cubicBezTo>
                      <a:pt x="21501" y="1832"/>
                      <a:pt x="21501" y="1789"/>
                      <a:pt x="21501" y="1747"/>
                    </a:cubicBezTo>
                    <a:cubicBezTo>
                      <a:pt x="21451" y="1576"/>
                      <a:pt x="21401" y="1363"/>
                      <a:pt x="21302" y="1193"/>
                    </a:cubicBezTo>
                    <a:cubicBezTo>
                      <a:pt x="21302" y="1193"/>
                      <a:pt x="21302" y="1150"/>
                      <a:pt x="21302" y="1150"/>
                    </a:cubicBezTo>
                    <a:close/>
                    <a:moveTo>
                      <a:pt x="21302" y="20492"/>
                    </a:moveTo>
                    <a:cubicBezTo>
                      <a:pt x="21302" y="20450"/>
                      <a:pt x="21302" y="20450"/>
                      <a:pt x="21302" y="20450"/>
                    </a:cubicBezTo>
                    <a:cubicBezTo>
                      <a:pt x="21401" y="20279"/>
                      <a:pt x="21451" y="20066"/>
                      <a:pt x="21501" y="19853"/>
                    </a:cubicBezTo>
                    <a:cubicBezTo>
                      <a:pt x="21501" y="19853"/>
                      <a:pt x="21501" y="19811"/>
                      <a:pt x="21550" y="19811"/>
                    </a:cubicBezTo>
                    <a:cubicBezTo>
                      <a:pt x="21600" y="19811"/>
                      <a:pt x="21600" y="19853"/>
                      <a:pt x="21600" y="19896"/>
                    </a:cubicBezTo>
                    <a:cubicBezTo>
                      <a:pt x="21600" y="20109"/>
                      <a:pt x="21550" y="20322"/>
                      <a:pt x="21451" y="20492"/>
                    </a:cubicBezTo>
                    <a:cubicBezTo>
                      <a:pt x="21401" y="20535"/>
                      <a:pt x="21401" y="20535"/>
                      <a:pt x="21352" y="20535"/>
                    </a:cubicBezTo>
                    <a:cubicBezTo>
                      <a:pt x="21302" y="20535"/>
                      <a:pt x="21302" y="20492"/>
                      <a:pt x="21302" y="20492"/>
                    </a:cubicBezTo>
                    <a:close/>
                    <a:moveTo>
                      <a:pt x="21501" y="19257"/>
                    </a:moveTo>
                    <a:cubicBezTo>
                      <a:pt x="21501" y="18618"/>
                      <a:pt x="21501" y="18618"/>
                      <a:pt x="21501" y="18618"/>
                    </a:cubicBezTo>
                    <a:cubicBezTo>
                      <a:pt x="21501" y="18575"/>
                      <a:pt x="21501" y="18575"/>
                      <a:pt x="21550" y="18575"/>
                    </a:cubicBezTo>
                    <a:cubicBezTo>
                      <a:pt x="21600" y="18575"/>
                      <a:pt x="21600" y="18575"/>
                      <a:pt x="21600" y="18618"/>
                    </a:cubicBezTo>
                    <a:cubicBezTo>
                      <a:pt x="21600" y="19257"/>
                      <a:pt x="21600" y="19257"/>
                      <a:pt x="21600" y="19257"/>
                    </a:cubicBezTo>
                    <a:cubicBezTo>
                      <a:pt x="21600" y="19257"/>
                      <a:pt x="21600" y="19299"/>
                      <a:pt x="21550" y="19299"/>
                    </a:cubicBezTo>
                    <a:cubicBezTo>
                      <a:pt x="21501" y="19299"/>
                      <a:pt x="21501" y="19257"/>
                      <a:pt x="21501" y="19257"/>
                    </a:cubicBezTo>
                    <a:close/>
                    <a:moveTo>
                      <a:pt x="21501" y="18021"/>
                    </a:moveTo>
                    <a:cubicBezTo>
                      <a:pt x="21501" y="17382"/>
                      <a:pt x="21501" y="17382"/>
                      <a:pt x="21501" y="17382"/>
                    </a:cubicBezTo>
                    <a:cubicBezTo>
                      <a:pt x="21501" y="17340"/>
                      <a:pt x="21501" y="17340"/>
                      <a:pt x="21550" y="17340"/>
                    </a:cubicBezTo>
                    <a:cubicBezTo>
                      <a:pt x="21600" y="17340"/>
                      <a:pt x="21600" y="17340"/>
                      <a:pt x="21600" y="17382"/>
                    </a:cubicBezTo>
                    <a:cubicBezTo>
                      <a:pt x="21600" y="18021"/>
                      <a:pt x="21600" y="18021"/>
                      <a:pt x="21600" y="18021"/>
                    </a:cubicBezTo>
                    <a:cubicBezTo>
                      <a:pt x="21600" y="18021"/>
                      <a:pt x="21600" y="18064"/>
                      <a:pt x="21550" y="18064"/>
                    </a:cubicBezTo>
                    <a:cubicBezTo>
                      <a:pt x="21501" y="18064"/>
                      <a:pt x="21501" y="18021"/>
                      <a:pt x="21501" y="18021"/>
                    </a:cubicBezTo>
                    <a:close/>
                    <a:moveTo>
                      <a:pt x="21501" y="16743"/>
                    </a:moveTo>
                    <a:cubicBezTo>
                      <a:pt x="21501" y="16147"/>
                      <a:pt x="21501" y="16147"/>
                      <a:pt x="21501" y="16147"/>
                    </a:cubicBezTo>
                    <a:cubicBezTo>
                      <a:pt x="21501" y="16104"/>
                      <a:pt x="21501" y="16062"/>
                      <a:pt x="21550" y="16062"/>
                    </a:cubicBezTo>
                    <a:cubicBezTo>
                      <a:pt x="21600" y="16062"/>
                      <a:pt x="21600" y="16104"/>
                      <a:pt x="21600" y="16147"/>
                    </a:cubicBezTo>
                    <a:cubicBezTo>
                      <a:pt x="21600" y="16743"/>
                      <a:pt x="21600" y="16743"/>
                      <a:pt x="21600" y="16743"/>
                    </a:cubicBezTo>
                    <a:cubicBezTo>
                      <a:pt x="21600" y="16786"/>
                      <a:pt x="21600" y="16786"/>
                      <a:pt x="21550" y="16786"/>
                    </a:cubicBezTo>
                    <a:cubicBezTo>
                      <a:pt x="21501" y="16786"/>
                      <a:pt x="21501" y="16786"/>
                      <a:pt x="21501" y="16743"/>
                    </a:cubicBezTo>
                    <a:close/>
                    <a:moveTo>
                      <a:pt x="21501" y="15508"/>
                    </a:moveTo>
                    <a:cubicBezTo>
                      <a:pt x="21501" y="14869"/>
                      <a:pt x="21501" y="14869"/>
                      <a:pt x="21501" y="14869"/>
                    </a:cubicBezTo>
                    <a:cubicBezTo>
                      <a:pt x="21501" y="14869"/>
                      <a:pt x="21501" y="14826"/>
                      <a:pt x="21550" y="14826"/>
                    </a:cubicBezTo>
                    <a:cubicBezTo>
                      <a:pt x="21600" y="14826"/>
                      <a:pt x="21600" y="14869"/>
                      <a:pt x="21600" y="14869"/>
                    </a:cubicBezTo>
                    <a:cubicBezTo>
                      <a:pt x="21600" y="15508"/>
                      <a:pt x="21600" y="15508"/>
                      <a:pt x="21600" y="15508"/>
                    </a:cubicBezTo>
                    <a:cubicBezTo>
                      <a:pt x="21600" y="15550"/>
                      <a:pt x="21600" y="15550"/>
                      <a:pt x="21550" y="15550"/>
                    </a:cubicBezTo>
                    <a:cubicBezTo>
                      <a:pt x="21501" y="15550"/>
                      <a:pt x="21501" y="15550"/>
                      <a:pt x="21501" y="15508"/>
                    </a:cubicBezTo>
                    <a:close/>
                    <a:moveTo>
                      <a:pt x="21501" y="14272"/>
                    </a:moveTo>
                    <a:cubicBezTo>
                      <a:pt x="21501" y="13633"/>
                      <a:pt x="21501" y="13633"/>
                      <a:pt x="21501" y="13633"/>
                    </a:cubicBezTo>
                    <a:cubicBezTo>
                      <a:pt x="21501" y="13591"/>
                      <a:pt x="21501" y="13591"/>
                      <a:pt x="21550" y="13591"/>
                    </a:cubicBezTo>
                    <a:cubicBezTo>
                      <a:pt x="21600" y="13591"/>
                      <a:pt x="21600" y="13591"/>
                      <a:pt x="21600" y="13633"/>
                    </a:cubicBezTo>
                    <a:cubicBezTo>
                      <a:pt x="21600" y="14272"/>
                      <a:pt x="21600" y="14272"/>
                      <a:pt x="21600" y="14272"/>
                    </a:cubicBezTo>
                    <a:cubicBezTo>
                      <a:pt x="21600" y="14272"/>
                      <a:pt x="21600" y="14315"/>
                      <a:pt x="21550" y="14315"/>
                    </a:cubicBezTo>
                    <a:cubicBezTo>
                      <a:pt x="21501" y="14315"/>
                      <a:pt x="21501" y="14272"/>
                      <a:pt x="21501" y="14272"/>
                    </a:cubicBezTo>
                    <a:close/>
                    <a:moveTo>
                      <a:pt x="21501" y="12994"/>
                    </a:moveTo>
                    <a:cubicBezTo>
                      <a:pt x="21501" y="12398"/>
                      <a:pt x="21501" y="12398"/>
                      <a:pt x="21501" y="12398"/>
                    </a:cubicBezTo>
                    <a:cubicBezTo>
                      <a:pt x="21501" y="12355"/>
                      <a:pt x="21501" y="12312"/>
                      <a:pt x="21550" y="12312"/>
                    </a:cubicBezTo>
                    <a:cubicBezTo>
                      <a:pt x="21600" y="12312"/>
                      <a:pt x="21600" y="12355"/>
                      <a:pt x="21600" y="12398"/>
                    </a:cubicBezTo>
                    <a:cubicBezTo>
                      <a:pt x="21600" y="12994"/>
                      <a:pt x="21600" y="12994"/>
                      <a:pt x="21600" y="12994"/>
                    </a:cubicBezTo>
                    <a:cubicBezTo>
                      <a:pt x="21600" y="13037"/>
                      <a:pt x="21600" y="13037"/>
                      <a:pt x="21550" y="13037"/>
                    </a:cubicBezTo>
                    <a:cubicBezTo>
                      <a:pt x="21501" y="13037"/>
                      <a:pt x="21501" y="13037"/>
                      <a:pt x="21501" y="12994"/>
                    </a:cubicBezTo>
                    <a:close/>
                    <a:moveTo>
                      <a:pt x="21501" y="11759"/>
                    </a:moveTo>
                    <a:cubicBezTo>
                      <a:pt x="21501" y="11120"/>
                      <a:pt x="21501" y="11120"/>
                      <a:pt x="21501" y="11120"/>
                    </a:cubicBezTo>
                    <a:cubicBezTo>
                      <a:pt x="21501" y="11120"/>
                      <a:pt x="21501" y="11077"/>
                      <a:pt x="21550" y="11077"/>
                    </a:cubicBezTo>
                    <a:cubicBezTo>
                      <a:pt x="21600" y="11077"/>
                      <a:pt x="21600" y="11120"/>
                      <a:pt x="21600" y="11120"/>
                    </a:cubicBezTo>
                    <a:cubicBezTo>
                      <a:pt x="21600" y="11759"/>
                      <a:pt x="21600" y="11759"/>
                      <a:pt x="21600" y="11759"/>
                    </a:cubicBezTo>
                    <a:cubicBezTo>
                      <a:pt x="21600" y="11801"/>
                      <a:pt x="21600" y="11801"/>
                      <a:pt x="21550" y="11801"/>
                    </a:cubicBezTo>
                    <a:cubicBezTo>
                      <a:pt x="21501" y="11801"/>
                      <a:pt x="21501" y="11801"/>
                      <a:pt x="21501" y="11759"/>
                    </a:cubicBezTo>
                    <a:close/>
                    <a:moveTo>
                      <a:pt x="21501" y="10523"/>
                    </a:moveTo>
                    <a:cubicBezTo>
                      <a:pt x="21501" y="9884"/>
                      <a:pt x="21501" y="9884"/>
                      <a:pt x="21501" y="9884"/>
                    </a:cubicBezTo>
                    <a:cubicBezTo>
                      <a:pt x="21501" y="9841"/>
                      <a:pt x="21501" y="9841"/>
                      <a:pt x="21550" y="9841"/>
                    </a:cubicBezTo>
                    <a:cubicBezTo>
                      <a:pt x="21600" y="9841"/>
                      <a:pt x="21600" y="9841"/>
                      <a:pt x="21600" y="9884"/>
                    </a:cubicBezTo>
                    <a:cubicBezTo>
                      <a:pt x="21600" y="10523"/>
                      <a:pt x="21600" y="10523"/>
                      <a:pt x="21600" y="10523"/>
                    </a:cubicBezTo>
                    <a:cubicBezTo>
                      <a:pt x="21600" y="10523"/>
                      <a:pt x="21600" y="10566"/>
                      <a:pt x="21550" y="10566"/>
                    </a:cubicBezTo>
                    <a:cubicBezTo>
                      <a:pt x="21501" y="10566"/>
                      <a:pt x="21501" y="10523"/>
                      <a:pt x="21501" y="10523"/>
                    </a:cubicBezTo>
                    <a:close/>
                    <a:moveTo>
                      <a:pt x="21501" y="9245"/>
                    </a:moveTo>
                    <a:cubicBezTo>
                      <a:pt x="21501" y="8649"/>
                      <a:pt x="21501" y="8649"/>
                      <a:pt x="21501" y="8649"/>
                    </a:cubicBezTo>
                    <a:cubicBezTo>
                      <a:pt x="21501" y="8606"/>
                      <a:pt x="21501" y="8563"/>
                      <a:pt x="21550" y="8563"/>
                    </a:cubicBezTo>
                    <a:cubicBezTo>
                      <a:pt x="21600" y="8563"/>
                      <a:pt x="21600" y="8606"/>
                      <a:pt x="21600" y="8649"/>
                    </a:cubicBezTo>
                    <a:cubicBezTo>
                      <a:pt x="21600" y="9245"/>
                      <a:pt x="21600" y="9245"/>
                      <a:pt x="21600" y="9245"/>
                    </a:cubicBezTo>
                    <a:cubicBezTo>
                      <a:pt x="21600" y="9288"/>
                      <a:pt x="21600" y="9330"/>
                      <a:pt x="21550" y="9330"/>
                    </a:cubicBezTo>
                    <a:cubicBezTo>
                      <a:pt x="21501" y="9330"/>
                      <a:pt x="21501" y="9288"/>
                      <a:pt x="21501" y="9245"/>
                    </a:cubicBezTo>
                    <a:close/>
                    <a:moveTo>
                      <a:pt x="21501" y="8009"/>
                    </a:moveTo>
                    <a:cubicBezTo>
                      <a:pt x="21501" y="7370"/>
                      <a:pt x="21501" y="7370"/>
                      <a:pt x="21501" y="7370"/>
                    </a:cubicBezTo>
                    <a:cubicBezTo>
                      <a:pt x="21501" y="7370"/>
                      <a:pt x="21501" y="7328"/>
                      <a:pt x="21550" y="7328"/>
                    </a:cubicBezTo>
                    <a:cubicBezTo>
                      <a:pt x="21600" y="7328"/>
                      <a:pt x="21600" y="7370"/>
                      <a:pt x="21600" y="7370"/>
                    </a:cubicBezTo>
                    <a:cubicBezTo>
                      <a:pt x="21600" y="8009"/>
                      <a:pt x="21600" y="8009"/>
                      <a:pt x="21600" y="8009"/>
                    </a:cubicBezTo>
                    <a:cubicBezTo>
                      <a:pt x="21600" y="8052"/>
                      <a:pt x="21600" y="8052"/>
                      <a:pt x="21550" y="8052"/>
                    </a:cubicBezTo>
                    <a:cubicBezTo>
                      <a:pt x="21501" y="8052"/>
                      <a:pt x="21501" y="8052"/>
                      <a:pt x="21501" y="8009"/>
                    </a:cubicBezTo>
                    <a:close/>
                    <a:moveTo>
                      <a:pt x="21501" y="6774"/>
                    </a:moveTo>
                    <a:cubicBezTo>
                      <a:pt x="21501" y="6135"/>
                      <a:pt x="21501" y="6135"/>
                      <a:pt x="21501" y="6135"/>
                    </a:cubicBezTo>
                    <a:cubicBezTo>
                      <a:pt x="21501" y="6092"/>
                      <a:pt x="21501" y="6092"/>
                      <a:pt x="21550" y="6092"/>
                    </a:cubicBezTo>
                    <a:cubicBezTo>
                      <a:pt x="21600" y="6092"/>
                      <a:pt x="21600" y="6092"/>
                      <a:pt x="21600" y="6135"/>
                    </a:cubicBezTo>
                    <a:cubicBezTo>
                      <a:pt x="21600" y="6774"/>
                      <a:pt x="21600" y="6774"/>
                      <a:pt x="21600" y="6774"/>
                    </a:cubicBezTo>
                    <a:cubicBezTo>
                      <a:pt x="21600" y="6774"/>
                      <a:pt x="21600" y="6817"/>
                      <a:pt x="21550" y="6817"/>
                    </a:cubicBezTo>
                    <a:cubicBezTo>
                      <a:pt x="21501" y="6817"/>
                      <a:pt x="21501" y="6774"/>
                      <a:pt x="21501" y="6774"/>
                    </a:cubicBezTo>
                    <a:close/>
                    <a:moveTo>
                      <a:pt x="21501" y="5496"/>
                    </a:moveTo>
                    <a:cubicBezTo>
                      <a:pt x="21501" y="4899"/>
                      <a:pt x="21501" y="4899"/>
                      <a:pt x="21501" y="4899"/>
                    </a:cubicBezTo>
                    <a:cubicBezTo>
                      <a:pt x="21501" y="4857"/>
                      <a:pt x="21501" y="4814"/>
                      <a:pt x="21550" y="4814"/>
                    </a:cubicBezTo>
                    <a:cubicBezTo>
                      <a:pt x="21600" y="4814"/>
                      <a:pt x="21600" y="4857"/>
                      <a:pt x="21600" y="4899"/>
                    </a:cubicBezTo>
                    <a:cubicBezTo>
                      <a:pt x="21600" y="5496"/>
                      <a:pt x="21600" y="5496"/>
                      <a:pt x="21600" y="5496"/>
                    </a:cubicBezTo>
                    <a:cubicBezTo>
                      <a:pt x="21600" y="5538"/>
                      <a:pt x="21600" y="5581"/>
                      <a:pt x="21550" y="5581"/>
                    </a:cubicBezTo>
                    <a:cubicBezTo>
                      <a:pt x="21501" y="5581"/>
                      <a:pt x="21501" y="5538"/>
                      <a:pt x="21501" y="5496"/>
                    </a:cubicBezTo>
                    <a:close/>
                    <a:moveTo>
                      <a:pt x="21501" y="4260"/>
                    </a:moveTo>
                    <a:cubicBezTo>
                      <a:pt x="21501" y="3621"/>
                      <a:pt x="21501" y="3621"/>
                      <a:pt x="21501" y="3621"/>
                    </a:cubicBezTo>
                    <a:cubicBezTo>
                      <a:pt x="21501" y="3621"/>
                      <a:pt x="21501" y="3579"/>
                      <a:pt x="21550" y="3579"/>
                    </a:cubicBezTo>
                    <a:cubicBezTo>
                      <a:pt x="21600" y="3579"/>
                      <a:pt x="21600" y="3621"/>
                      <a:pt x="21600" y="3621"/>
                    </a:cubicBezTo>
                    <a:cubicBezTo>
                      <a:pt x="21600" y="4260"/>
                      <a:pt x="21600" y="4260"/>
                      <a:pt x="21600" y="4260"/>
                    </a:cubicBezTo>
                    <a:cubicBezTo>
                      <a:pt x="21600" y="4303"/>
                      <a:pt x="21600" y="4303"/>
                      <a:pt x="21550" y="4303"/>
                    </a:cubicBezTo>
                    <a:cubicBezTo>
                      <a:pt x="21501" y="4303"/>
                      <a:pt x="21501" y="4303"/>
                      <a:pt x="21501" y="4260"/>
                    </a:cubicBezTo>
                    <a:close/>
                    <a:moveTo>
                      <a:pt x="21501" y="3025"/>
                    </a:moveTo>
                    <a:cubicBezTo>
                      <a:pt x="21501" y="2386"/>
                      <a:pt x="21501" y="2386"/>
                      <a:pt x="21501" y="2386"/>
                    </a:cubicBezTo>
                    <a:cubicBezTo>
                      <a:pt x="21501" y="2343"/>
                      <a:pt x="21501" y="2343"/>
                      <a:pt x="21550" y="2343"/>
                    </a:cubicBezTo>
                    <a:cubicBezTo>
                      <a:pt x="21600" y="2343"/>
                      <a:pt x="21600" y="2343"/>
                      <a:pt x="21600" y="2386"/>
                    </a:cubicBezTo>
                    <a:cubicBezTo>
                      <a:pt x="21600" y="3025"/>
                      <a:pt x="21600" y="3025"/>
                      <a:pt x="21600" y="3025"/>
                    </a:cubicBezTo>
                    <a:cubicBezTo>
                      <a:pt x="21600" y="3025"/>
                      <a:pt x="21600" y="3067"/>
                      <a:pt x="21550" y="3067"/>
                    </a:cubicBezTo>
                    <a:cubicBezTo>
                      <a:pt x="21501" y="3067"/>
                      <a:pt x="21501" y="3025"/>
                      <a:pt x="21501" y="302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90" name="Shape 2090"/>
              <p:cNvSpPr/>
              <p:nvPr/>
            </p:nvSpPr>
            <p:spPr>
              <a:xfrm>
                <a:off x="5419397" y="7871614"/>
                <a:ext cx="70843" cy="408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700"/>
                    </a:moveTo>
                    <a:cubicBezTo>
                      <a:pt x="0" y="2700"/>
                      <a:pt x="0" y="0"/>
                      <a:pt x="0" y="0"/>
                    </a:cubicBezTo>
                    <a:cubicBezTo>
                      <a:pt x="1662" y="0"/>
                      <a:pt x="1662" y="0"/>
                      <a:pt x="3323" y="0"/>
                    </a:cubicBezTo>
                    <a:cubicBezTo>
                      <a:pt x="9969" y="16200"/>
                      <a:pt x="9969" y="16200"/>
                      <a:pt x="9969" y="16200"/>
                    </a:cubicBezTo>
                    <a:cubicBezTo>
                      <a:pt x="19938" y="16200"/>
                      <a:pt x="19938" y="16200"/>
                      <a:pt x="19938" y="16200"/>
                    </a:cubicBezTo>
                    <a:cubicBezTo>
                      <a:pt x="21600" y="16200"/>
                      <a:pt x="21600" y="18900"/>
                      <a:pt x="21600" y="18900"/>
                    </a:cubicBezTo>
                    <a:cubicBezTo>
                      <a:pt x="21600" y="21600"/>
                      <a:pt x="21600" y="21600"/>
                      <a:pt x="19938" y="21600"/>
                    </a:cubicBezTo>
                    <a:cubicBezTo>
                      <a:pt x="8308" y="21600"/>
                      <a:pt x="8308" y="21600"/>
                      <a:pt x="8308" y="21600"/>
                    </a:cubicBezTo>
                    <a:cubicBezTo>
                      <a:pt x="6646" y="21600"/>
                      <a:pt x="6646" y="21600"/>
                      <a:pt x="6646" y="21600"/>
                    </a:cubicBezTo>
                    <a:cubicBezTo>
                      <a:pt x="0" y="5400"/>
                      <a:pt x="0" y="5400"/>
                      <a:pt x="0" y="5400"/>
                    </a:cubicBezTo>
                    <a:cubicBezTo>
                      <a:pt x="0" y="5400"/>
                      <a:pt x="0" y="2700"/>
                      <a:pt x="0" y="27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91" name="Shape 2091"/>
              <p:cNvSpPr/>
              <p:nvPr/>
            </p:nvSpPr>
            <p:spPr>
              <a:xfrm>
                <a:off x="4604716" y="6649570"/>
                <a:ext cx="780647" cy="11675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3" h="21575" extrusionOk="0">
                    <a:moveTo>
                      <a:pt x="0" y="173"/>
                    </a:moveTo>
                    <a:cubicBezTo>
                      <a:pt x="0" y="74"/>
                      <a:pt x="0" y="74"/>
                      <a:pt x="148" y="74"/>
                    </a:cubicBezTo>
                    <a:cubicBezTo>
                      <a:pt x="148" y="-25"/>
                      <a:pt x="296" y="-25"/>
                      <a:pt x="296" y="74"/>
                    </a:cubicBezTo>
                    <a:cubicBezTo>
                      <a:pt x="1627" y="1362"/>
                      <a:pt x="1627" y="1362"/>
                      <a:pt x="1627" y="1362"/>
                    </a:cubicBezTo>
                    <a:cubicBezTo>
                      <a:pt x="1627" y="1362"/>
                      <a:pt x="1627" y="1461"/>
                      <a:pt x="1479" y="1461"/>
                    </a:cubicBezTo>
                    <a:cubicBezTo>
                      <a:pt x="1479" y="1560"/>
                      <a:pt x="1332" y="1560"/>
                      <a:pt x="1332" y="1461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3"/>
                      <a:pt x="0" y="173"/>
                      <a:pt x="0" y="173"/>
                    </a:cubicBezTo>
                    <a:close/>
                    <a:moveTo>
                      <a:pt x="2515" y="2650"/>
                    </a:moveTo>
                    <a:cubicBezTo>
                      <a:pt x="2515" y="2650"/>
                      <a:pt x="2515" y="2551"/>
                      <a:pt x="2515" y="2551"/>
                    </a:cubicBezTo>
                    <a:cubicBezTo>
                      <a:pt x="2663" y="2551"/>
                      <a:pt x="2811" y="2551"/>
                      <a:pt x="2811" y="2551"/>
                    </a:cubicBezTo>
                    <a:cubicBezTo>
                      <a:pt x="4142" y="3839"/>
                      <a:pt x="4142" y="3839"/>
                      <a:pt x="4142" y="3839"/>
                    </a:cubicBezTo>
                    <a:cubicBezTo>
                      <a:pt x="4142" y="3938"/>
                      <a:pt x="4142" y="3938"/>
                      <a:pt x="3995" y="4037"/>
                    </a:cubicBezTo>
                    <a:cubicBezTo>
                      <a:pt x="3995" y="4037"/>
                      <a:pt x="3847" y="4037"/>
                      <a:pt x="3699" y="3938"/>
                    </a:cubicBezTo>
                    <a:cubicBezTo>
                      <a:pt x="2515" y="2749"/>
                      <a:pt x="2515" y="2749"/>
                      <a:pt x="2515" y="2749"/>
                    </a:cubicBezTo>
                    <a:cubicBezTo>
                      <a:pt x="2515" y="2650"/>
                      <a:pt x="2515" y="2650"/>
                      <a:pt x="2515" y="2650"/>
                    </a:cubicBezTo>
                    <a:close/>
                    <a:moveTo>
                      <a:pt x="5030" y="5127"/>
                    </a:moveTo>
                    <a:cubicBezTo>
                      <a:pt x="5030" y="5127"/>
                      <a:pt x="5030" y="5028"/>
                      <a:pt x="5030" y="5028"/>
                    </a:cubicBezTo>
                    <a:cubicBezTo>
                      <a:pt x="5178" y="5028"/>
                      <a:pt x="5326" y="5028"/>
                      <a:pt x="5326" y="5127"/>
                    </a:cubicBezTo>
                    <a:cubicBezTo>
                      <a:pt x="6510" y="6316"/>
                      <a:pt x="6510" y="6316"/>
                      <a:pt x="6510" y="6316"/>
                    </a:cubicBezTo>
                    <a:cubicBezTo>
                      <a:pt x="6658" y="6415"/>
                      <a:pt x="6658" y="6514"/>
                      <a:pt x="6510" y="6514"/>
                    </a:cubicBezTo>
                    <a:cubicBezTo>
                      <a:pt x="6362" y="6514"/>
                      <a:pt x="6362" y="6514"/>
                      <a:pt x="6214" y="6514"/>
                    </a:cubicBezTo>
                    <a:cubicBezTo>
                      <a:pt x="5030" y="5226"/>
                      <a:pt x="5030" y="5226"/>
                      <a:pt x="5030" y="5226"/>
                    </a:cubicBezTo>
                    <a:cubicBezTo>
                      <a:pt x="5030" y="5226"/>
                      <a:pt x="5030" y="5127"/>
                      <a:pt x="5030" y="5127"/>
                    </a:cubicBezTo>
                    <a:close/>
                    <a:moveTo>
                      <a:pt x="7545" y="7703"/>
                    </a:moveTo>
                    <a:cubicBezTo>
                      <a:pt x="7545" y="7604"/>
                      <a:pt x="7545" y="7604"/>
                      <a:pt x="7545" y="7604"/>
                    </a:cubicBezTo>
                    <a:cubicBezTo>
                      <a:pt x="7693" y="7505"/>
                      <a:pt x="7693" y="7505"/>
                      <a:pt x="7841" y="7604"/>
                    </a:cubicBezTo>
                    <a:cubicBezTo>
                      <a:pt x="9025" y="8793"/>
                      <a:pt x="9025" y="8793"/>
                      <a:pt x="9025" y="8793"/>
                    </a:cubicBezTo>
                    <a:cubicBezTo>
                      <a:pt x="9173" y="8892"/>
                      <a:pt x="9025" y="8992"/>
                      <a:pt x="9025" y="8992"/>
                    </a:cubicBezTo>
                    <a:cubicBezTo>
                      <a:pt x="8877" y="9091"/>
                      <a:pt x="8877" y="8992"/>
                      <a:pt x="8729" y="8992"/>
                    </a:cubicBezTo>
                    <a:cubicBezTo>
                      <a:pt x="7545" y="7703"/>
                      <a:pt x="7545" y="7703"/>
                      <a:pt x="7545" y="7703"/>
                    </a:cubicBezTo>
                    <a:cubicBezTo>
                      <a:pt x="7545" y="7703"/>
                      <a:pt x="7545" y="7703"/>
                      <a:pt x="7545" y="7703"/>
                    </a:cubicBezTo>
                    <a:close/>
                    <a:moveTo>
                      <a:pt x="9912" y="10181"/>
                    </a:moveTo>
                    <a:cubicBezTo>
                      <a:pt x="9912" y="10081"/>
                      <a:pt x="10060" y="10081"/>
                      <a:pt x="10060" y="10081"/>
                    </a:cubicBezTo>
                    <a:cubicBezTo>
                      <a:pt x="10060" y="9982"/>
                      <a:pt x="10208" y="10081"/>
                      <a:pt x="10356" y="10081"/>
                    </a:cubicBezTo>
                    <a:cubicBezTo>
                      <a:pt x="11540" y="11369"/>
                      <a:pt x="11540" y="11369"/>
                      <a:pt x="11540" y="11369"/>
                    </a:cubicBezTo>
                    <a:cubicBezTo>
                      <a:pt x="11540" y="11369"/>
                      <a:pt x="11540" y="11469"/>
                      <a:pt x="11540" y="11469"/>
                    </a:cubicBezTo>
                    <a:cubicBezTo>
                      <a:pt x="11392" y="11568"/>
                      <a:pt x="11244" y="11568"/>
                      <a:pt x="11244" y="11469"/>
                    </a:cubicBezTo>
                    <a:cubicBezTo>
                      <a:pt x="10060" y="10181"/>
                      <a:pt x="10060" y="10181"/>
                      <a:pt x="10060" y="10181"/>
                    </a:cubicBezTo>
                    <a:cubicBezTo>
                      <a:pt x="9912" y="10181"/>
                      <a:pt x="9912" y="10181"/>
                      <a:pt x="9912" y="10181"/>
                    </a:cubicBezTo>
                    <a:close/>
                    <a:moveTo>
                      <a:pt x="12427" y="12658"/>
                    </a:moveTo>
                    <a:cubicBezTo>
                      <a:pt x="12427" y="12658"/>
                      <a:pt x="12427" y="12558"/>
                      <a:pt x="12575" y="12558"/>
                    </a:cubicBezTo>
                    <a:cubicBezTo>
                      <a:pt x="12575" y="12558"/>
                      <a:pt x="12723" y="12558"/>
                      <a:pt x="12723" y="12558"/>
                    </a:cubicBezTo>
                    <a:cubicBezTo>
                      <a:pt x="14055" y="13847"/>
                      <a:pt x="14055" y="13847"/>
                      <a:pt x="14055" y="13847"/>
                    </a:cubicBezTo>
                    <a:cubicBezTo>
                      <a:pt x="14055" y="13946"/>
                      <a:pt x="14055" y="13946"/>
                      <a:pt x="14055" y="14045"/>
                    </a:cubicBezTo>
                    <a:cubicBezTo>
                      <a:pt x="13907" y="14045"/>
                      <a:pt x="13759" y="14045"/>
                      <a:pt x="13759" y="13946"/>
                    </a:cubicBezTo>
                    <a:cubicBezTo>
                      <a:pt x="12427" y="12757"/>
                      <a:pt x="12427" y="12757"/>
                      <a:pt x="12427" y="12757"/>
                    </a:cubicBezTo>
                    <a:cubicBezTo>
                      <a:pt x="12427" y="12757"/>
                      <a:pt x="12427" y="12658"/>
                      <a:pt x="12427" y="12658"/>
                    </a:cubicBezTo>
                    <a:close/>
                    <a:moveTo>
                      <a:pt x="14942" y="15135"/>
                    </a:moveTo>
                    <a:cubicBezTo>
                      <a:pt x="14942" y="15135"/>
                      <a:pt x="14942" y="15135"/>
                      <a:pt x="15090" y="15036"/>
                    </a:cubicBezTo>
                    <a:cubicBezTo>
                      <a:pt x="15090" y="15036"/>
                      <a:pt x="15238" y="15036"/>
                      <a:pt x="15238" y="15135"/>
                    </a:cubicBezTo>
                    <a:cubicBezTo>
                      <a:pt x="16570" y="16324"/>
                      <a:pt x="16570" y="16324"/>
                      <a:pt x="16570" y="16324"/>
                    </a:cubicBezTo>
                    <a:cubicBezTo>
                      <a:pt x="16570" y="16423"/>
                      <a:pt x="16570" y="16522"/>
                      <a:pt x="16422" y="16522"/>
                    </a:cubicBezTo>
                    <a:cubicBezTo>
                      <a:pt x="16422" y="16522"/>
                      <a:pt x="16274" y="16522"/>
                      <a:pt x="16274" y="16522"/>
                    </a:cubicBezTo>
                    <a:cubicBezTo>
                      <a:pt x="14942" y="15234"/>
                      <a:pt x="14942" y="15234"/>
                      <a:pt x="14942" y="15234"/>
                    </a:cubicBezTo>
                    <a:cubicBezTo>
                      <a:pt x="14942" y="15234"/>
                      <a:pt x="14942" y="15234"/>
                      <a:pt x="14942" y="15135"/>
                    </a:cubicBezTo>
                    <a:close/>
                    <a:moveTo>
                      <a:pt x="17458" y="17711"/>
                    </a:moveTo>
                    <a:cubicBezTo>
                      <a:pt x="17458" y="17612"/>
                      <a:pt x="17458" y="17612"/>
                      <a:pt x="17458" y="17612"/>
                    </a:cubicBezTo>
                    <a:cubicBezTo>
                      <a:pt x="17605" y="17513"/>
                      <a:pt x="17753" y="17513"/>
                      <a:pt x="17753" y="17612"/>
                    </a:cubicBezTo>
                    <a:cubicBezTo>
                      <a:pt x="19085" y="18900"/>
                      <a:pt x="19085" y="18900"/>
                      <a:pt x="19085" y="18900"/>
                    </a:cubicBezTo>
                    <a:cubicBezTo>
                      <a:pt x="19085" y="18900"/>
                      <a:pt x="19085" y="18999"/>
                      <a:pt x="18937" y="18999"/>
                    </a:cubicBezTo>
                    <a:cubicBezTo>
                      <a:pt x="18937" y="19098"/>
                      <a:pt x="18789" y="18999"/>
                      <a:pt x="18789" y="18999"/>
                    </a:cubicBezTo>
                    <a:cubicBezTo>
                      <a:pt x="17458" y="17711"/>
                      <a:pt x="17458" y="17711"/>
                      <a:pt x="17458" y="17711"/>
                    </a:cubicBezTo>
                    <a:cubicBezTo>
                      <a:pt x="17458" y="17711"/>
                      <a:pt x="17458" y="17711"/>
                      <a:pt x="17458" y="17711"/>
                    </a:cubicBezTo>
                    <a:close/>
                    <a:moveTo>
                      <a:pt x="19973" y="20188"/>
                    </a:moveTo>
                    <a:cubicBezTo>
                      <a:pt x="19973" y="20089"/>
                      <a:pt x="19973" y="20089"/>
                      <a:pt x="19973" y="20089"/>
                    </a:cubicBezTo>
                    <a:cubicBezTo>
                      <a:pt x="20121" y="19990"/>
                      <a:pt x="20268" y="20089"/>
                      <a:pt x="20268" y="20089"/>
                    </a:cubicBezTo>
                    <a:cubicBezTo>
                      <a:pt x="21452" y="21377"/>
                      <a:pt x="21452" y="21377"/>
                      <a:pt x="21452" y="21377"/>
                    </a:cubicBezTo>
                    <a:cubicBezTo>
                      <a:pt x="21600" y="21377"/>
                      <a:pt x="21600" y="21476"/>
                      <a:pt x="21452" y="21575"/>
                    </a:cubicBezTo>
                    <a:cubicBezTo>
                      <a:pt x="21452" y="21575"/>
                      <a:pt x="21304" y="21575"/>
                      <a:pt x="21156" y="21476"/>
                    </a:cubicBezTo>
                    <a:cubicBezTo>
                      <a:pt x="19973" y="20287"/>
                      <a:pt x="19973" y="20287"/>
                      <a:pt x="19973" y="20287"/>
                    </a:cubicBezTo>
                    <a:cubicBezTo>
                      <a:pt x="19973" y="20188"/>
                      <a:pt x="19973" y="20188"/>
                      <a:pt x="19973" y="201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92" name="Shape 2092"/>
              <p:cNvSpPr/>
              <p:nvPr/>
            </p:nvSpPr>
            <p:spPr>
              <a:xfrm>
                <a:off x="4536600" y="6517647"/>
                <a:ext cx="35422" cy="760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800" extrusionOk="0">
                    <a:moveTo>
                      <a:pt x="0" y="10720"/>
                    </a:moveTo>
                    <a:cubicBezTo>
                      <a:pt x="0" y="10720"/>
                      <a:pt x="3086" y="9280"/>
                      <a:pt x="3086" y="9280"/>
                    </a:cubicBezTo>
                    <a:cubicBezTo>
                      <a:pt x="15429" y="640"/>
                      <a:pt x="15429" y="640"/>
                      <a:pt x="15429" y="640"/>
                    </a:cubicBezTo>
                    <a:cubicBezTo>
                      <a:pt x="15429" y="640"/>
                      <a:pt x="18514" y="-800"/>
                      <a:pt x="18514" y="640"/>
                    </a:cubicBezTo>
                    <a:cubicBezTo>
                      <a:pt x="21600" y="640"/>
                      <a:pt x="21600" y="2080"/>
                      <a:pt x="21600" y="3520"/>
                    </a:cubicBezTo>
                    <a:cubicBezTo>
                      <a:pt x="9257" y="10720"/>
                      <a:pt x="9257" y="10720"/>
                      <a:pt x="9257" y="10720"/>
                    </a:cubicBezTo>
                    <a:cubicBezTo>
                      <a:pt x="21600" y="17920"/>
                      <a:pt x="21600" y="17920"/>
                      <a:pt x="21600" y="17920"/>
                    </a:cubicBezTo>
                    <a:cubicBezTo>
                      <a:pt x="21600" y="19360"/>
                      <a:pt x="21600" y="20800"/>
                      <a:pt x="18514" y="20800"/>
                    </a:cubicBezTo>
                    <a:cubicBezTo>
                      <a:pt x="18514" y="20800"/>
                      <a:pt x="15429" y="20800"/>
                      <a:pt x="15429" y="20800"/>
                    </a:cubicBezTo>
                    <a:cubicBezTo>
                      <a:pt x="3086" y="12160"/>
                      <a:pt x="3086" y="12160"/>
                      <a:pt x="3086" y="12160"/>
                    </a:cubicBezTo>
                    <a:cubicBezTo>
                      <a:pt x="3086" y="10720"/>
                      <a:pt x="0" y="10720"/>
                      <a:pt x="0" y="107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93" name="Shape 2093"/>
              <p:cNvSpPr/>
              <p:nvPr/>
            </p:nvSpPr>
            <p:spPr>
              <a:xfrm>
                <a:off x="4604716" y="5296786"/>
                <a:ext cx="780647" cy="11659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3" h="21545" extrusionOk="0">
                    <a:moveTo>
                      <a:pt x="0" y="21402"/>
                    </a:moveTo>
                    <a:cubicBezTo>
                      <a:pt x="0" y="21402"/>
                      <a:pt x="0" y="21402"/>
                      <a:pt x="0" y="21402"/>
                    </a:cubicBezTo>
                    <a:cubicBezTo>
                      <a:pt x="1332" y="20114"/>
                      <a:pt x="1332" y="20114"/>
                      <a:pt x="1332" y="20114"/>
                    </a:cubicBezTo>
                    <a:cubicBezTo>
                      <a:pt x="1332" y="20015"/>
                      <a:pt x="1479" y="20015"/>
                      <a:pt x="1479" y="20114"/>
                    </a:cubicBezTo>
                    <a:cubicBezTo>
                      <a:pt x="1627" y="20114"/>
                      <a:pt x="1627" y="20213"/>
                      <a:pt x="1627" y="20213"/>
                    </a:cubicBezTo>
                    <a:cubicBezTo>
                      <a:pt x="296" y="21501"/>
                      <a:pt x="296" y="21501"/>
                      <a:pt x="296" y="21501"/>
                    </a:cubicBezTo>
                    <a:cubicBezTo>
                      <a:pt x="296" y="21501"/>
                      <a:pt x="148" y="21600"/>
                      <a:pt x="148" y="21501"/>
                    </a:cubicBezTo>
                    <a:cubicBezTo>
                      <a:pt x="0" y="21501"/>
                      <a:pt x="0" y="21501"/>
                      <a:pt x="0" y="21402"/>
                    </a:cubicBezTo>
                    <a:close/>
                    <a:moveTo>
                      <a:pt x="2515" y="18925"/>
                    </a:moveTo>
                    <a:cubicBezTo>
                      <a:pt x="2515" y="18925"/>
                      <a:pt x="2515" y="18826"/>
                      <a:pt x="2515" y="18826"/>
                    </a:cubicBezTo>
                    <a:cubicBezTo>
                      <a:pt x="3699" y="17637"/>
                      <a:pt x="3699" y="17637"/>
                      <a:pt x="3699" y="17637"/>
                    </a:cubicBezTo>
                    <a:cubicBezTo>
                      <a:pt x="3847" y="17538"/>
                      <a:pt x="3995" y="17538"/>
                      <a:pt x="3995" y="17538"/>
                    </a:cubicBezTo>
                    <a:cubicBezTo>
                      <a:pt x="4142" y="17637"/>
                      <a:pt x="4142" y="17637"/>
                      <a:pt x="4142" y="17736"/>
                    </a:cubicBezTo>
                    <a:cubicBezTo>
                      <a:pt x="2811" y="19024"/>
                      <a:pt x="2811" y="19024"/>
                      <a:pt x="2811" y="19024"/>
                    </a:cubicBezTo>
                    <a:cubicBezTo>
                      <a:pt x="2811" y="19024"/>
                      <a:pt x="2663" y="19024"/>
                      <a:pt x="2515" y="19024"/>
                    </a:cubicBezTo>
                    <a:cubicBezTo>
                      <a:pt x="2515" y="19024"/>
                      <a:pt x="2515" y="18925"/>
                      <a:pt x="2515" y="18925"/>
                    </a:cubicBezTo>
                    <a:close/>
                    <a:moveTo>
                      <a:pt x="5030" y="16448"/>
                    </a:moveTo>
                    <a:cubicBezTo>
                      <a:pt x="5030" y="16349"/>
                      <a:pt x="5030" y="16349"/>
                      <a:pt x="5030" y="16349"/>
                    </a:cubicBezTo>
                    <a:cubicBezTo>
                      <a:pt x="6214" y="15061"/>
                      <a:pt x="6214" y="15061"/>
                      <a:pt x="6214" y="15061"/>
                    </a:cubicBezTo>
                    <a:cubicBezTo>
                      <a:pt x="6362" y="15061"/>
                      <a:pt x="6362" y="15061"/>
                      <a:pt x="6510" y="15061"/>
                    </a:cubicBezTo>
                    <a:cubicBezTo>
                      <a:pt x="6658" y="15061"/>
                      <a:pt x="6658" y="15160"/>
                      <a:pt x="6510" y="15259"/>
                    </a:cubicBezTo>
                    <a:cubicBezTo>
                      <a:pt x="5326" y="16448"/>
                      <a:pt x="5326" y="16448"/>
                      <a:pt x="5326" y="16448"/>
                    </a:cubicBezTo>
                    <a:cubicBezTo>
                      <a:pt x="5326" y="16547"/>
                      <a:pt x="5178" y="16547"/>
                      <a:pt x="5030" y="16547"/>
                    </a:cubicBezTo>
                    <a:cubicBezTo>
                      <a:pt x="5030" y="16448"/>
                      <a:pt x="5030" y="16448"/>
                      <a:pt x="5030" y="16448"/>
                    </a:cubicBezTo>
                    <a:close/>
                    <a:moveTo>
                      <a:pt x="7545" y="13872"/>
                    </a:moveTo>
                    <a:cubicBezTo>
                      <a:pt x="7545" y="13872"/>
                      <a:pt x="7545" y="13872"/>
                      <a:pt x="7545" y="13872"/>
                    </a:cubicBezTo>
                    <a:cubicBezTo>
                      <a:pt x="8729" y="12583"/>
                      <a:pt x="8729" y="12583"/>
                      <a:pt x="8729" y="12583"/>
                    </a:cubicBezTo>
                    <a:cubicBezTo>
                      <a:pt x="8877" y="12583"/>
                      <a:pt x="8877" y="12484"/>
                      <a:pt x="9025" y="12583"/>
                    </a:cubicBezTo>
                    <a:cubicBezTo>
                      <a:pt x="9025" y="12583"/>
                      <a:pt x="9173" y="12683"/>
                      <a:pt x="9025" y="12683"/>
                    </a:cubicBezTo>
                    <a:cubicBezTo>
                      <a:pt x="7841" y="13971"/>
                      <a:pt x="7841" y="13971"/>
                      <a:pt x="7841" y="13971"/>
                    </a:cubicBezTo>
                    <a:cubicBezTo>
                      <a:pt x="7693" y="14070"/>
                      <a:pt x="7693" y="14070"/>
                      <a:pt x="7545" y="13971"/>
                    </a:cubicBezTo>
                    <a:cubicBezTo>
                      <a:pt x="7545" y="13971"/>
                      <a:pt x="7545" y="13971"/>
                      <a:pt x="7545" y="13872"/>
                    </a:cubicBezTo>
                    <a:close/>
                    <a:moveTo>
                      <a:pt x="9912" y="11394"/>
                    </a:moveTo>
                    <a:cubicBezTo>
                      <a:pt x="9912" y="11394"/>
                      <a:pt x="9912" y="11394"/>
                      <a:pt x="10060" y="11295"/>
                    </a:cubicBezTo>
                    <a:cubicBezTo>
                      <a:pt x="11244" y="10106"/>
                      <a:pt x="11244" y="10106"/>
                      <a:pt x="11244" y="10106"/>
                    </a:cubicBezTo>
                    <a:cubicBezTo>
                      <a:pt x="11244" y="10007"/>
                      <a:pt x="11392" y="10007"/>
                      <a:pt x="11540" y="10007"/>
                    </a:cubicBezTo>
                    <a:cubicBezTo>
                      <a:pt x="11540" y="10106"/>
                      <a:pt x="11540" y="10206"/>
                      <a:pt x="11540" y="10206"/>
                    </a:cubicBezTo>
                    <a:cubicBezTo>
                      <a:pt x="10356" y="11494"/>
                      <a:pt x="10356" y="11494"/>
                      <a:pt x="10356" y="11494"/>
                    </a:cubicBezTo>
                    <a:cubicBezTo>
                      <a:pt x="10208" y="11494"/>
                      <a:pt x="10060" y="11593"/>
                      <a:pt x="10060" y="11494"/>
                    </a:cubicBezTo>
                    <a:cubicBezTo>
                      <a:pt x="10060" y="11494"/>
                      <a:pt x="9912" y="11494"/>
                      <a:pt x="9912" y="11394"/>
                    </a:cubicBezTo>
                    <a:close/>
                    <a:moveTo>
                      <a:pt x="12427" y="8917"/>
                    </a:moveTo>
                    <a:cubicBezTo>
                      <a:pt x="12427" y="8917"/>
                      <a:pt x="12427" y="8818"/>
                      <a:pt x="12427" y="8818"/>
                    </a:cubicBezTo>
                    <a:cubicBezTo>
                      <a:pt x="13759" y="7629"/>
                      <a:pt x="13759" y="7629"/>
                      <a:pt x="13759" y="7629"/>
                    </a:cubicBezTo>
                    <a:cubicBezTo>
                      <a:pt x="13759" y="7530"/>
                      <a:pt x="13907" y="7530"/>
                      <a:pt x="14055" y="7530"/>
                    </a:cubicBezTo>
                    <a:cubicBezTo>
                      <a:pt x="14055" y="7629"/>
                      <a:pt x="14055" y="7629"/>
                      <a:pt x="14055" y="7728"/>
                    </a:cubicBezTo>
                    <a:cubicBezTo>
                      <a:pt x="12723" y="9017"/>
                      <a:pt x="12723" y="9017"/>
                      <a:pt x="12723" y="9017"/>
                    </a:cubicBezTo>
                    <a:cubicBezTo>
                      <a:pt x="12723" y="9017"/>
                      <a:pt x="12575" y="9017"/>
                      <a:pt x="12575" y="9017"/>
                    </a:cubicBezTo>
                    <a:cubicBezTo>
                      <a:pt x="12427" y="9017"/>
                      <a:pt x="12427" y="8917"/>
                      <a:pt x="12427" y="8917"/>
                    </a:cubicBezTo>
                    <a:close/>
                    <a:moveTo>
                      <a:pt x="14942" y="6440"/>
                    </a:moveTo>
                    <a:cubicBezTo>
                      <a:pt x="14942" y="6341"/>
                      <a:pt x="14942" y="6341"/>
                      <a:pt x="14942" y="6341"/>
                    </a:cubicBezTo>
                    <a:cubicBezTo>
                      <a:pt x="16274" y="5053"/>
                      <a:pt x="16274" y="5053"/>
                      <a:pt x="16274" y="5053"/>
                    </a:cubicBezTo>
                    <a:cubicBezTo>
                      <a:pt x="16274" y="5053"/>
                      <a:pt x="16422" y="5053"/>
                      <a:pt x="16422" y="5053"/>
                    </a:cubicBezTo>
                    <a:cubicBezTo>
                      <a:pt x="16570" y="5053"/>
                      <a:pt x="16570" y="5152"/>
                      <a:pt x="16570" y="5251"/>
                    </a:cubicBezTo>
                    <a:cubicBezTo>
                      <a:pt x="15238" y="6440"/>
                      <a:pt x="15238" y="6440"/>
                      <a:pt x="15238" y="6440"/>
                    </a:cubicBezTo>
                    <a:cubicBezTo>
                      <a:pt x="15238" y="6539"/>
                      <a:pt x="15090" y="6539"/>
                      <a:pt x="15090" y="6539"/>
                    </a:cubicBezTo>
                    <a:cubicBezTo>
                      <a:pt x="14942" y="6440"/>
                      <a:pt x="14942" y="6440"/>
                      <a:pt x="14942" y="6440"/>
                    </a:cubicBezTo>
                    <a:close/>
                    <a:moveTo>
                      <a:pt x="17458" y="3864"/>
                    </a:moveTo>
                    <a:cubicBezTo>
                      <a:pt x="17458" y="3864"/>
                      <a:pt x="17458" y="3864"/>
                      <a:pt x="17458" y="3864"/>
                    </a:cubicBezTo>
                    <a:cubicBezTo>
                      <a:pt x="18789" y="2576"/>
                      <a:pt x="18789" y="2576"/>
                      <a:pt x="18789" y="2576"/>
                    </a:cubicBezTo>
                    <a:cubicBezTo>
                      <a:pt x="18789" y="2477"/>
                      <a:pt x="18937" y="2477"/>
                      <a:pt x="18937" y="2576"/>
                    </a:cubicBezTo>
                    <a:cubicBezTo>
                      <a:pt x="19085" y="2576"/>
                      <a:pt x="19085" y="2675"/>
                      <a:pt x="19085" y="2675"/>
                    </a:cubicBezTo>
                    <a:cubicBezTo>
                      <a:pt x="17753" y="3963"/>
                      <a:pt x="17753" y="3963"/>
                      <a:pt x="17753" y="3963"/>
                    </a:cubicBezTo>
                    <a:cubicBezTo>
                      <a:pt x="17753" y="4062"/>
                      <a:pt x="17605" y="4062"/>
                      <a:pt x="17458" y="3963"/>
                    </a:cubicBezTo>
                    <a:cubicBezTo>
                      <a:pt x="17458" y="3963"/>
                      <a:pt x="17458" y="3963"/>
                      <a:pt x="17458" y="3864"/>
                    </a:cubicBezTo>
                    <a:close/>
                    <a:moveTo>
                      <a:pt x="19973" y="1387"/>
                    </a:moveTo>
                    <a:cubicBezTo>
                      <a:pt x="19973" y="1387"/>
                      <a:pt x="19973" y="1387"/>
                      <a:pt x="19973" y="1288"/>
                    </a:cubicBezTo>
                    <a:cubicBezTo>
                      <a:pt x="21156" y="99"/>
                      <a:pt x="21156" y="99"/>
                      <a:pt x="21156" y="99"/>
                    </a:cubicBezTo>
                    <a:cubicBezTo>
                      <a:pt x="21304" y="0"/>
                      <a:pt x="21452" y="0"/>
                      <a:pt x="21452" y="0"/>
                    </a:cubicBezTo>
                    <a:cubicBezTo>
                      <a:pt x="21600" y="99"/>
                      <a:pt x="21600" y="198"/>
                      <a:pt x="21452" y="198"/>
                    </a:cubicBezTo>
                    <a:cubicBezTo>
                      <a:pt x="20268" y="1486"/>
                      <a:pt x="20268" y="1486"/>
                      <a:pt x="20268" y="1486"/>
                    </a:cubicBezTo>
                    <a:cubicBezTo>
                      <a:pt x="20268" y="1486"/>
                      <a:pt x="20121" y="1486"/>
                      <a:pt x="19973" y="1486"/>
                    </a:cubicBezTo>
                    <a:cubicBezTo>
                      <a:pt x="19973" y="1486"/>
                      <a:pt x="19973" y="1387"/>
                      <a:pt x="19973" y="138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94" name="Shape 2094"/>
              <p:cNvSpPr/>
              <p:nvPr/>
            </p:nvSpPr>
            <p:spPr>
              <a:xfrm>
                <a:off x="5059739" y="2593899"/>
                <a:ext cx="2836398" cy="34848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354" y="0"/>
                    </a:moveTo>
                    <a:cubicBezTo>
                      <a:pt x="2246" y="0"/>
                      <a:pt x="2246" y="0"/>
                      <a:pt x="2246" y="0"/>
                    </a:cubicBezTo>
                    <a:cubicBezTo>
                      <a:pt x="980" y="0"/>
                      <a:pt x="0" y="831"/>
                      <a:pt x="0" y="1828"/>
                    </a:cubicBezTo>
                    <a:cubicBezTo>
                      <a:pt x="0" y="15751"/>
                      <a:pt x="0" y="15751"/>
                      <a:pt x="0" y="15751"/>
                    </a:cubicBezTo>
                    <a:cubicBezTo>
                      <a:pt x="3348" y="17579"/>
                      <a:pt x="3348" y="17579"/>
                      <a:pt x="3348" y="17579"/>
                    </a:cubicBezTo>
                    <a:cubicBezTo>
                      <a:pt x="10780" y="21600"/>
                      <a:pt x="10780" y="21600"/>
                      <a:pt x="10780" y="21600"/>
                    </a:cubicBezTo>
                    <a:cubicBezTo>
                      <a:pt x="18211" y="17579"/>
                      <a:pt x="18211" y="17579"/>
                      <a:pt x="18211" y="17579"/>
                    </a:cubicBezTo>
                    <a:cubicBezTo>
                      <a:pt x="21600" y="15751"/>
                      <a:pt x="21600" y="15751"/>
                      <a:pt x="21600" y="15751"/>
                    </a:cubicBezTo>
                    <a:cubicBezTo>
                      <a:pt x="21600" y="1828"/>
                      <a:pt x="21600" y="1828"/>
                      <a:pt x="21600" y="1828"/>
                    </a:cubicBezTo>
                    <a:cubicBezTo>
                      <a:pt x="21600" y="831"/>
                      <a:pt x="20579" y="0"/>
                      <a:pt x="19354" y="0"/>
                    </a:cubicBezTo>
                    <a:close/>
                  </a:path>
                </a:pathLst>
              </a:custGeom>
              <a:solidFill>
                <a:srgbClr val="72727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95" name="Shape 2095"/>
              <p:cNvSpPr/>
              <p:nvPr/>
            </p:nvSpPr>
            <p:spPr>
              <a:xfrm>
                <a:off x="5119682" y="5057014"/>
                <a:ext cx="43596" cy="735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900" y="21600"/>
                    </a:moveTo>
                    <a:cubicBezTo>
                      <a:pt x="18900" y="21600"/>
                      <a:pt x="18900" y="21600"/>
                      <a:pt x="16200" y="21600"/>
                    </a:cubicBezTo>
                    <a:cubicBezTo>
                      <a:pt x="0" y="13886"/>
                      <a:pt x="0" y="13886"/>
                      <a:pt x="0" y="13886"/>
                    </a:cubicBezTo>
                    <a:cubicBezTo>
                      <a:pt x="0" y="13886"/>
                      <a:pt x="0" y="13886"/>
                      <a:pt x="0" y="12343"/>
                    </a:cubicBezTo>
                    <a:cubicBezTo>
                      <a:pt x="0" y="1543"/>
                      <a:pt x="0" y="1543"/>
                      <a:pt x="0" y="1543"/>
                    </a:cubicBezTo>
                    <a:cubicBezTo>
                      <a:pt x="0" y="0"/>
                      <a:pt x="0" y="0"/>
                      <a:pt x="2700" y="0"/>
                    </a:cubicBezTo>
                    <a:cubicBezTo>
                      <a:pt x="5400" y="0"/>
                      <a:pt x="5400" y="0"/>
                      <a:pt x="5400" y="1543"/>
                    </a:cubicBezTo>
                    <a:cubicBezTo>
                      <a:pt x="5400" y="12343"/>
                      <a:pt x="5400" y="12343"/>
                      <a:pt x="5400" y="12343"/>
                    </a:cubicBezTo>
                    <a:cubicBezTo>
                      <a:pt x="21600" y="16971"/>
                      <a:pt x="21600" y="16971"/>
                      <a:pt x="21600" y="16971"/>
                    </a:cubicBezTo>
                    <a:cubicBezTo>
                      <a:pt x="21600" y="18514"/>
                      <a:pt x="21600" y="20057"/>
                      <a:pt x="21600" y="20057"/>
                    </a:cubicBezTo>
                    <a:cubicBezTo>
                      <a:pt x="21600" y="21600"/>
                      <a:pt x="18900" y="21600"/>
                      <a:pt x="18900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96" name="Shape 2096"/>
              <p:cNvSpPr/>
              <p:nvPr/>
            </p:nvSpPr>
            <p:spPr>
              <a:xfrm>
                <a:off x="5119682" y="2653842"/>
                <a:ext cx="2719236" cy="23377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3" y="21600"/>
                    </a:moveTo>
                    <a:cubicBezTo>
                      <a:pt x="0" y="21600"/>
                      <a:pt x="0" y="21550"/>
                      <a:pt x="0" y="21501"/>
                    </a:cubicBezTo>
                    <a:cubicBezTo>
                      <a:pt x="0" y="20807"/>
                      <a:pt x="0" y="20807"/>
                      <a:pt x="0" y="20807"/>
                    </a:cubicBezTo>
                    <a:cubicBezTo>
                      <a:pt x="0" y="20758"/>
                      <a:pt x="0" y="20758"/>
                      <a:pt x="43" y="20758"/>
                    </a:cubicBezTo>
                    <a:cubicBezTo>
                      <a:pt x="85" y="20758"/>
                      <a:pt x="85" y="20758"/>
                      <a:pt x="85" y="20807"/>
                    </a:cubicBezTo>
                    <a:cubicBezTo>
                      <a:pt x="85" y="21501"/>
                      <a:pt x="85" y="21501"/>
                      <a:pt x="85" y="21501"/>
                    </a:cubicBezTo>
                    <a:cubicBezTo>
                      <a:pt x="85" y="21550"/>
                      <a:pt x="85" y="21600"/>
                      <a:pt x="43" y="21600"/>
                    </a:cubicBezTo>
                    <a:close/>
                    <a:moveTo>
                      <a:pt x="21515" y="21600"/>
                    </a:moveTo>
                    <a:cubicBezTo>
                      <a:pt x="21515" y="21600"/>
                      <a:pt x="21472" y="21550"/>
                      <a:pt x="21472" y="21501"/>
                    </a:cubicBezTo>
                    <a:cubicBezTo>
                      <a:pt x="21472" y="20807"/>
                      <a:pt x="21472" y="20807"/>
                      <a:pt x="21472" y="20807"/>
                    </a:cubicBezTo>
                    <a:cubicBezTo>
                      <a:pt x="21472" y="20758"/>
                      <a:pt x="21515" y="20708"/>
                      <a:pt x="21515" y="20708"/>
                    </a:cubicBezTo>
                    <a:cubicBezTo>
                      <a:pt x="21557" y="20708"/>
                      <a:pt x="21600" y="20758"/>
                      <a:pt x="21600" y="20807"/>
                    </a:cubicBezTo>
                    <a:cubicBezTo>
                      <a:pt x="21600" y="21501"/>
                      <a:pt x="21600" y="21501"/>
                      <a:pt x="21600" y="21501"/>
                    </a:cubicBezTo>
                    <a:cubicBezTo>
                      <a:pt x="21600" y="21550"/>
                      <a:pt x="21557" y="21600"/>
                      <a:pt x="21515" y="21600"/>
                    </a:cubicBezTo>
                    <a:close/>
                    <a:moveTo>
                      <a:pt x="43" y="20114"/>
                    </a:moveTo>
                    <a:cubicBezTo>
                      <a:pt x="0" y="20114"/>
                      <a:pt x="0" y="20114"/>
                      <a:pt x="0" y="20064"/>
                    </a:cubicBezTo>
                    <a:cubicBezTo>
                      <a:pt x="0" y="19321"/>
                      <a:pt x="0" y="19321"/>
                      <a:pt x="0" y="19321"/>
                    </a:cubicBezTo>
                    <a:cubicBezTo>
                      <a:pt x="0" y="19321"/>
                      <a:pt x="0" y="19272"/>
                      <a:pt x="43" y="19272"/>
                    </a:cubicBezTo>
                    <a:cubicBezTo>
                      <a:pt x="85" y="19272"/>
                      <a:pt x="85" y="19321"/>
                      <a:pt x="85" y="19321"/>
                    </a:cubicBezTo>
                    <a:cubicBezTo>
                      <a:pt x="85" y="20064"/>
                      <a:pt x="85" y="20064"/>
                      <a:pt x="85" y="20064"/>
                    </a:cubicBezTo>
                    <a:cubicBezTo>
                      <a:pt x="85" y="20114"/>
                      <a:pt x="85" y="20114"/>
                      <a:pt x="43" y="20114"/>
                    </a:cubicBezTo>
                    <a:close/>
                    <a:moveTo>
                      <a:pt x="21515" y="20114"/>
                    </a:moveTo>
                    <a:cubicBezTo>
                      <a:pt x="21515" y="20114"/>
                      <a:pt x="21472" y="20114"/>
                      <a:pt x="21472" y="20064"/>
                    </a:cubicBezTo>
                    <a:cubicBezTo>
                      <a:pt x="21472" y="19321"/>
                      <a:pt x="21472" y="19321"/>
                      <a:pt x="21472" y="19321"/>
                    </a:cubicBezTo>
                    <a:cubicBezTo>
                      <a:pt x="21472" y="19321"/>
                      <a:pt x="21515" y="19272"/>
                      <a:pt x="21515" y="19272"/>
                    </a:cubicBezTo>
                    <a:cubicBezTo>
                      <a:pt x="21557" y="19272"/>
                      <a:pt x="21600" y="19321"/>
                      <a:pt x="21600" y="19321"/>
                    </a:cubicBezTo>
                    <a:cubicBezTo>
                      <a:pt x="21600" y="20064"/>
                      <a:pt x="21600" y="20064"/>
                      <a:pt x="21600" y="20064"/>
                    </a:cubicBezTo>
                    <a:cubicBezTo>
                      <a:pt x="21600" y="20114"/>
                      <a:pt x="21557" y="20114"/>
                      <a:pt x="21515" y="20114"/>
                    </a:cubicBezTo>
                    <a:close/>
                    <a:moveTo>
                      <a:pt x="43" y="18677"/>
                    </a:moveTo>
                    <a:cubicBezTo>
                      <a:pt x="0" y="18677"/>
                      <a:pt x="0" y="18628"/>
                      <a:pt x="0" y="18628"/>
                    </a:cubicBezTo>
                    <a:cubicBezTo>
                      <a:pt x="0" y="17884"/>
                      <a:pt x="0" y="17884"/>
                      <a:pt x="0" y="17884"/>
                    </a:cubicBezTo>
                    <a:cubicBezTo>
                      <a:pt x="0" y="17835"/>
                      <a:pt x="0" y="17835"/>
                      <a:pt x="43" y="17835"/>
                    </a:cubicBezTo>
                    <a:cubicBezTo>
                      <a:pt x="85" y="17835"/>
                      <a:pt x="85" y="17835"/>
                      <a:pt x="85" y="17884"/>
                    </a:cubicBezTo>
                    <a:cubicBezTo>
                      <a:pt x="85" y="18628"/>
                      <a:pt x="85" y="18628"/>
                      <a:pt x="85" y="18628"/>
                    </a:cubicBezTo>
                    <a:cubicBezTo>
                      <a:pt x="85" y="18628"/>
                      <a:pt x="85" y="18677"/>
                      <a:pt x="43" y="18677"/>
                    </a:cubicBezTo>
                    <a:close/>
                    <a:moveTo>
                      <a:pt x="21515" y="18677"/>
                    </a:moveTo>
                    <a:cubicBezTo>
                      <a:pt x="21515" y="18677"/>
                      <a:pt x="21472" y="18628"/>
                      <a:pt x="21472" y="18628"/>
                    </a:cubicBezTo>
                    <a:cubicBezTo>
                      <a:pt x="21472" y="17884"/>
                      <a:pt x="21472" y="17884"/>
                      <a:pt x="21472" y="17884"/>
                    </a:cubicBezTo>
                    <a:cubicBezTo>
                      <a:pt x="21472" y="17835"/>
                      <a:pt x="21515" y="17835"/>
                      <a:pt x="21515" y="17835"/>
                    </a:cubicBezTo>
                    <a:cubicBezTo>
                      <a:pt x="21557" y="17835"/>
                      <a:pt x="21600" y="17835"/>
                      <a:pt x="21600" y="17884"/>
                    </a:cubicBezTo>
                    <a:cubicBezTo>
                      <a:pt x="21600" y="18628"/>
                      <a:pt x="21600" y="18628"/>
                      <a:pt x="21600" y="18628"/>
                    </a:cubicBezTo>
                    <a:cubicBezTo>
                      <a:pt x="21600" y="18628"/>
                      <a:pt x="21557" y="18677"/>
                      <a:pt x="21515" y="18677"/>
                    </a:cubicBezTo>
                    <a:close/>
                    <a:moveTo>
                      <a:pt x="43" y="17240"/>
                    </a:moveTo>
                    <a:cubicBezTo>
                      <a:pt x="0" y="17240"/>
                      <a:pt x="0" y="17191"/>
                      <a:pt x="0" y="17141"/>
                    </a:cubicBezTo>
                    <a:cubicBezTo>
                      <a:pt x="0" y="16448"/>
                      <a:pt x="0" y="16448"/>
                      <a:pt x="0" y="16448"/>
                    </a:cubicBezTo>
                    <a:cubicBezTo>
                      <a:pt x="0" y="16398"/>
                      <a:pt x="0" y="16398"/>
                      <a:pt x="43" y="16398"/>
                    </a:cubicBezTo>
                    <a:cubicBezTo>
                      <a:pt x="85" y="16398"/>
                      <a:pt x="85" y="16398"/>
                      <a:pt x="85" y="16448"/>
                    </a:cubicBezTo>
                    <a:cubicBezTo>
                      <a:pt x="85" y="17141"/>
                      <a:pt x="85" y="17141"/>
                      <a:pt x="85" y="17141"/>
                    </a:cubicBezTo>
                    <a:cubicBezTo>
                      <a:pt x="85" y="17191"/>
                      <a:pt x="85" y="17240"/>
                      <a:pt x="43" y="17240"/>
                    </a:cubicBezTo>
                    <a:close/>
                    <a:moveTo>
                      <a:pt x="21515" y="17240"/>
                    </a:moveTo>
                    <a:cubicBezTo>
                      <a:pt x="21515" y="17240"/>
                      <a:pt x="21472" y="17191"/>
                      <a:pt x="21472" y="17141"/>
                    </a:cubicBezTo>
                    <a:cubicBezTo>
                      <a:pt x="21472" y="16448"/>
                      <a:pt x="21472" y="16448"/>
                      <a:pt x="21472" y="16448"/>
                    </a:cubicBezTo>
                    <a:cubicBezTo>
                      <a:pt x="21472" y="16398"/>
                      <a:pt x="21515" y="16349"/>
                      <a:pt x="21515" y="16349"/>
                    </a:cubicBezTo>
                    <a:cubicBezTo>
                      <a:pt x="21557" y="16349"/>
                      <a:pt x="21600" y="16398"/>
                      <a:pt x="21600" y="16448"/>
                    </a:cubicBezTo>
                    <a:cubicBezTo>
                      <a:pt x="21600" y="17141"/>
                      <a:pt x="21600" y="17141"/>
                      <a:pt x="21600" y="17141"/>
                    </a:cubicBezTo>
                    <a:cubicBezTo>
                      <a:pt x="21600" y="17191"/>
                      <a:pt x="21557" y="17240"/>
                      <a:pt x="21515" y="17240"/>
                    </a:cubicBezTo>
                    <a:close/>
                    <a:moveTo>
                      <a:pt x="43" y="15754"/>
                    </a:moveTo>
                    <a:cubicBezTo>
                      <a:pt x="0" y="15754"/>
                      <a:pt x="0" y="15754"/>
                      <a:pt x="0" y="15705"/>
                    </a:cubicBezTo>
                    <a:cubicBezTo>
                      <a:pt x="0" y="14961"/>
                      <a:pt x="0" y="14961"/>
                      <a:pt x="0" y="14961"/>
                    </a:cubicBezTo>
                    <a:cubicBezTo>
                      <a:pt x="0" y="14961"/>
                      <a:pt x="0" y="14912"/>
                      <a:pt x="43" y="14912"/>
                    </a:cubicBezTo>
                    <a:cubicBezTo>
                      <a:pt x="85" y="14912"/>
                      <a:pt x="85" y="14961"/>
                      <a:pt x="85" y="14961"/>
                    </a:cubicBezTo>
                    <a:cubicBezTo>
                      <a:pt x="85" y="15705"/>
                      <a:pt x="85" y="15705"/>
                      <a:pt x="85" y="15705"/>
                    </a:cubicBezTo>
                    <a:cubicBezTo>
                      <a:pt x="85" y="15754"/>
                      <a:pt x="85" y="15754"/>
                      <a:pt x="43" y="15754"/>
                    </a:cubicBezTo>
                    <a:close/>
                    <a:moveTo>
                      <a:pt x="21515" y="15754"/>
                    </a:moveTo>
                    <a:cubicBezTo>
                      <a:pt x="21515" y="15754"/>
                      <a:pt x="21472" y="15754"/>
                      <a:pt x="21472" y="15705"/>
                    </a:cubicBezTo>
                    <a:cubicBezTo>
                      <a:pt x="21472" y="14961"/>
                      <a:pt x="21472" y="14961"/>
                      <a:pt x="21472" y="14961"/>
                    </a:cubicBezTo>
                    <a:cubicBezTo>
                      <a:pt x="21472" y="14961"/>
                      <a:pt x="21515" y="14912"/>
                      <a:pt x="21515" y="14912"/>
                    </a:cubicBezTo>
                    <a:cubicBezTo>
                      <a:pt x="21557" y="14912"/>
                      <a:pt x="21600" y="14961"/>
                      <a:pt x="21600" y="14961"/>
                    </a:cubicBezTo>
                    <a:cubicBezTo>
                      <a:pt x="21600" y="15705"/>
                      <a:pt x="21600" y="15705"/>
                      <a:pt x="21600" y="15705"/>
                    </a:cubicBezTo>
                    <a:cubicBezTo>
                      <a:pt x="21600" y="15754"/>
                      <a:pt x="21557" y="15754"/>
                      <a:pt x="21515" y="15754"/>
                    </a:cubicBezTo>
                    <a:close/>
                    <a:moveTo>
                      <a:pt x="43" y="14317"/>
                    </a:moveTo>
                    <a:cubicBezTo>
                      <a:pt x="0" y="14317"/>
                      <a:pt x="0" y="14317"/>
                      <a:pt x="0" y="14268"/>
                    </a:cubicBezTo>
                    <a:cubicBezTo>
                      <a:pt x="0" y="13525"/>
                      <a:pt x="0" y="13525"/>
                      <a:pt x="0" y="13525"/>
                    </a:cubicBezTo>
                    <a:cubicBezTo>
                      <a:pt x="0" y="13475"/>
                      <a:pt x="0" y="13475"/>
                      <a:pt x="43" y="13475"/>
                    </a:cubicBezTo>
                    <a:cubicBezTo>
                      <a:pt x="85" y="13475"/>
                      <a:pt x="85" y="13475"/>
                      <a:pt x="85" y="13525"/>
                    </a:cubicBezTo>
                    <a:cubicBezTo>
                      <a:pt x="85" y="14268"/>
                      <a:pt x="85" y="14268"/>
                      <a:pt x="85" y="14268"/>
                    </a:cubicBezTo>
                    <a:cubicBezTo>
                      <a:pt x="85" y="14317"/>
                      <a:pt x="85" y="14317"/>
                      <a:pt x="43" y="14317"/>
                    </a:cubicBezTo>
                    <a:close/>
                    <a:moveTo>
                      <a:pt x="21515" y="14317"/>
                    </a:moveTo>
                    <a:cubicBezTo>
                      <a:pt x="21515" y="14317"/>
                      <a:pt x="21472" y="14268"/>
                      <a:pt x="21472" y="14268"/>
                    </a:cubicBezTo>
                    <a:cubicBezTo>
                      <a:pt x="21472" y="13525"/>
                      <a:pt x="21472" y="13525"/>
                      <a:pt x="21472" y="13525"/>
                    </a:cubicBezTo>
                    <a:cubicBezTo>
                      <a:pt x="21472" y="13475"/>
                      <a:pt x="21515" y="13475"/>
                      <a:pt x="21515" y="13475"/>
                    </a:cubicBezTo>
                    <a:cubicBezTo>
                      <a:pt x="21557" y="13475"/>
                      <a:pt x="21600" y="13475"/>
                      <a:pt x="21600" y="13525"/>
                    </a:cubicBezTo>
                    <a:cubicBezTo>
                      <a:pt x="21600" y="14268"/>
                      <a:pt x="21600" y="14268"/>
                      <a:pt x="21600" y="14268"/>
                    </a:cubicBezTo>
                    <a:cubicBezTo>
                      <a:pt x="21600" y="14268"/>
                      <a:pt x="21557" y="14317"/>
                      <a:pt x="21515" y="14317"/>
                    </a:cubicBezTo>
                    <a:close/>
                    <a:moveTo>
                      <a:pt x="43" y="12881"/>
                    </a:moveTo>
                    <a:cubicBezTo>
                      <a:pt x="0" y="12881"/>
                      <a:pt x="0" y="12831"/>
                      <a:pt x="0" y="12831"/>
                    </a:cubicBezTo>
                    <a:cubicBezTo>
                      <a:pt x="0" y="12088"/>
                      <a:pt x="0" y="12088"/>
                      <a:pt x="0" y="12088"/>
                    </a:cubicBezTo>
                    <a:cubicBezTo>
                      <a:pt x="0" y="12039"/>
                      <a:pt x="0" y="12039"/>
                      <a:pt x="43" y="12039"/>
                    </a:cubicBezTo>
                    <a:cubicBezTo>
                      <a:pt x="85" y="12039"/>
                      <a:pt x="85" y="12039"/>
                      <a:pt x="85" y="12088"/>
                    </a:cubicBezTo>
                    <a:cubicBezTo>
                      <a:pt x="85" y="12831"/>
                      <a:pt x="85" y="12831"/>
                      <a:pt x="85" y="12831"/>
                    </a:cubicBezTo>
                    <a:cubicBezTo>
                      <a:pt x="85" y="12831"/>
                      <a:pt x="85" y="12881"/>
                      <a:pt x="43" y="12881"/>
                    </a:cubicBezTo>
                    <a:close/>
                    <a:moveTo>
                      <a:pt x="21515" y="12881"/>
                    </a:moveTo>
                    <a:cubicBezTo>
                      <a:pt x="21515" y="12881"/>
                      <a:pt x="21472" y="12831"/>
                      <a:pt x="21472" y="12782"/>
                    </a:cubicBezTo>
                    <a:cubicBezTo>
                      <a:pt x="21472" y="12088"/>
                      <a:pt x="21472" y="12088"/>
                      <a:pt x="21472" y="12088"/>
                    </a:cubicBezTo>
                    <a:cubicBezTo>
                      <a:pt x="21472" y="12039"/>
                      <a:pt x="21515" y="12039"/>
                      <a:pt x="21515" y="12039"/>
                    </a:cubicBezTo>
                    <a:cubicBezTo>
                      <a:pt x="21557" y="12039"/>
                      <a:pt x="21600" y="12039"/>
                      <a:pt x="21600" y="12088"/>
                    </a:cubicBezTo>
                    <a:cubicBezTo>
                      <a:pt x="21600" y="12782"/>
                      <a:pt x="21600" y="12782"/>
                      <a:pt x="21600" y="12782"/>
                    </a:cubicBezTo>
                    <a:cubicBezTo>
                      <a:pt x="21600" y="12831"/>
                      <a:pt x="21557" y="12881"/>
                      <a:pt x="21515" y="12881"/>
                    </a:cubicBezTo>
                    <a:close/>
                    <a:moveTo>
                      <a:pt x="43" y="11394"/>
                    </a:moveTo>
                    <a:cubicBezTo>
                      <a:pt x="0" y="11394"/>
                      <a:pt x="0" y="11394"/>
                      <a:pt x="0" y="11345"/>
                    </a:cubicBezTo>
                    <a:cubicBezTo>
                      <a:pt x="0" y="10651"/>
                      <a:pt x="0" y="10651"/>
                      <a:pt x="0" y="10651"/>
                    </a:cubicBezTo>
                    <a:cubicBezTo>
                      <a:pt x="0" y="10602"/>
                      <a:pt x="0" y="10552"/>
                      <a:pt x="43" y="10552"/>
                    </a:cubicBezTo>
                    <a:cubicBezTo>
                      <a:pt x="85" y="10552"/>
                      <a:pt x="85" y="10602"/>
                      <a:pt x="85" y="10651"/>
                    </a:cubicBezTo>
                    <a:cubicBezTo>
                      <a:pt x="85" y="11345"/>
                      <a:pt x="85" y="11345"/>
                      <a:pt x="85" y="11345"/>
                    </a:cubicBezTo>
                    <a:cubicBezTo>
                      <a:pt x="85" y="11394"/>
                      <a:pt x="85" y="11394"/>
                      <a:pt x="43" y="11394"/>
                    </a:cubicBezTo>
                    <a:close/>
                    <a:moveTo>
                      <a:pt x="21515" y="11394"/>
                    </a:moveTo>
                    <a:cubicBezTo>
                      <a:pt x="21515" y="11394"/>
                      <a:pt x="21472" y="11394"/>
                      <a:pt x="21472" y="11345"/>
                    </a:cubicBezTo>
                    <a:cubicBezTo>
                      <a:pt x="21472" y="10602"/>
                      <a:pt x="21472" y="10602"/>
                      <a:pt x="21472" y="10602"/>
                    </a:cubicBezTo>
                    <a:cubicBezTo>
                      <a:pt x="21472" y="10602"/>
                      <a:pt x="21515" y="10552"/>
                      <a:pt x="21515" y="10552"/>
                    </a:cubicBezTo>
                    <a:cubicBezTo>
                      <a:pt x="21557" y="10552"/>
                      <a:pt x="21600" y="10602"/>
                      <a:pt x="21600" y="10602"/>
                    </a:cubicBezTo>
                    <a:cubicBezTo>
                      <a:pt x="21600" y="11345"/>
                      <a:pt x="21600" y="11345"/>
                      <a:pt x="21600" y="11345"/>
                    </a:cubicBezTo>
                    <a:cubicBezTo>
                      <a:pt x="21600" y="11394"/>
                      <a:pt x="21557" y="11394"/>
                      <a:pt x="21515" y="11394"/>
                    </a:cubicBezTo>
                    <a:close/>
                    <a:moveTo>
                      <a:pt x="43" y="9958"/>
                    </a:moveTo>
                    <a:cubicBezTo>
                      <a:pt x="0" y="9958"/>
                      <a:pt x="0" y="9958"/>
                      <a:pt x="0" y="9908"/>
                    </a:cubicBezTo>
                    <a:cubicBezTo>
                      <a:pt x="0" y="9165"/>
                      <a:pt x="0" y="9165"/>
                      <a:pt x="0" y="9165"/>
                    </a:cubicBezTo>
                    <a:cubicBezTo>
                      <a:pt x="0" y="9165"/>
                      <a:pt x="0" y="9116"/>
                      <a:pt x="43" y="9116"/>
                    </a:cubicBezTo>
                    <a:cubicBezTo>
                      <a:pt x="85" y="9116"/>
                      <a:pt x="85" y="9165"/>
                      <a:pt x="85" y="9165"/>
                    </a:cubicBezTo>
                    <a:cubicBezTo>
                      <a:pt x="85" y="9908"/>
                      <a:pt x="85" y="9908"/>
                      <a:pt x="85" y="9908"/>
                    </a:cubicBezTo>
                    <a:cubicBezTo>
                      <a:pt x="85" y="9958"/>
                      <a:pt x="85" y="9958"/>
                      <a:pt x="43" y="9958"/>
                    </a:cubicBezTo>
                    <a:close/>
                    <a:moveTo>
                      <a:pt x="21515" y="9958"/>
                    </a:moveTo>
                    <a:cubicBezTo>
                      <a:pt x="21515" y="9958"/>
                      <a:pt x="21472" y="9908"/>
                      <a:pt x="21472" y="9908"/>
                    </a:cubicBezTo>
                    <a:cubicBezTo>
                      <a:pt x="21472" y="9165"/>
                      <a:pt x="21472" y="9165"/>
                      <a:pt x="21472" y="9165"/>
                    </a:cubicBezTo>
                    <a:cubicBezTo>
                      <a:pt x="21472" y="9116"/>
                      <a:pt x="21515" y="9116"/>
                      <a:pt x="21515" y="9116"/>
                    </a:cubicBezTo>
                    <a:cubicBezTo>
                      <a:pt x="21557" y="9116"/>
                      <a:pt x="21600" y="9116"/>
                      <a:pt x="21600" y="9165"/>
                    </a:cubicBezTo>
                    <a:cubicBezTo>
                      <a:pt x="21600" y="9908"/>
                      <a:pt x="21600" y="9908"/>
                      <a:pt x="21600" y="9908"/>
                    </a:cubicBezTo>
                    <a:cubicBezTo>
                      <a:pt x="21600" y="9908"/>
                      <a:pt x="21557" y="9958"/>
                      <a:pt x="21515" y="9958"/>
                    </a:cubicBezTo>
                    <a:close/>
                    <a:moveTo>
                      <a:pt x="43" y="8521"/>
                    </a:moveTo>
                    <a:cubicBezTo>
                      <a:pt x="0" y="8521"/>
                      <a:pt x="0" y="8472"/>
                      <a:pt x="0" y="8472"/>
                    </a:cubicBezTo>
                    <a:cubicBezTo>
                      <a:pt x="0" y="7728"/>
                      <a:pt x="0" y="7728"/>
                      <a:pt x="0" y="7728"/>
                    </a:cubicBezTo>
                    <a:cubicBezTo>
                      <a:pt x="0" y="7679"/>
                      <a:pt x="0" y="7679"/>
                      <a:pt x="43" y="7679"/>
                    </a:cubicBezTo>
                    <a:cubicBezTo>
                      <a:pt x="85" y="7679"/>
                      <a:pt x="85" y="7679"/>
                      <a:pt x="85" y="7728"/>
                    </a:cubicBezTo>
                    <a:cubicBezTo>
                      <a:pt x="85" y="8472"/>
                      <a:pt x="85" y="8472"/>
                      <a:pt x="85" y="8472"/>
                    </a:cubicBezTo>
                    <a:cubicBezTo>
                      <a:pt x="85" y="8472"/>
                      <a:pt x="85" y="8521"/>
                      <a:pt x="43" y="8521"/>
                    </a:cubicBezTo>
                    <a:close/>
                    <a:moveTo>
                      <a:pt x="21515" y="8521"/>
                    </a:moveTo>
                    <a:cubicBezTo>
                      <a:pt x="21515" y="8521"/>
                      <a:pt x="21472" y="8472"/>
                      <a:pt x="21472" y="8422"/>
                    </a:cubicBezTo>
                    <a:cubicBezTo>
                      <a:pt x="21472" y="7728"/>
                      <a:pt x="21472" y="7728"/>
                      <a:pt x="21472" y="7728"/>
                    </a:cubicBezTo>
                    <a:cubicBezTo>
                      <a:pt x="21472" y="7679"/>
                      <a:pt x="21515" y="7679"/>
                      <a:pt x="21515" y="7679"/>
                    </a:cubicBezTo>
                    <a:cubicBezTo>
                      <a:pt x="21557" y="7679"/>
                      <a:pt x="21600" y="7679"/>
                      <a:pt x="21600" y="7728"/>
                    </a:cubicBezTo>
                    <a:cubicBezTo>
                      <a:pt x="21600" y="8422"/>
                      <a:pt x="21600" y="8422"/>
                      <a:pt x="21600" y="8422"/>
                    </a:cubicBezTo>
                    <a:cubicBezTo>
                      <a:pt x="21600" y="8472"/>
                      <a:pt x="21557" y="8521"/>
                      <a:pt x="21515" y="8521"/>
                    </a:cubicBezTo>
                    <a:close/>
                    <a:moveTo>
                      <a:pt x="43" y="7035"/>
                    </a:moveTo>
                    <a:cubicBezTo>
                      <a:pt x="0" y="7035"/>
                      <a:pt x="0" y="7035"/>
                      <a:pt x="0" y="6985"/>
                    </a:cubicBezTo>
                    <a:cubicBezTo>
                      <a:pt x="0" y="6292"/>
                      <a:pt x="0" y="6292"/>
                      <a:pt x="0" y="6292"/>
                    </a:cubicBezTo>
                    <a:cubicBezTo>
                      <a:pt x="0" y="6242"/>
                      <a:pt x="0" y="6193"/>
                      <a:pt x="43" y="6193"/>
                    </a:cubicBezTo>
                    <a:cubicBezTo>
                      <a:pt x="85" y="6193"/>
                      <a:pt x="85" y="6242"/>
                      <a:pt x="85" y="6292"/>
                    </a:cubicBezTo>
                    <a:cubicBezTo>
                      <a:pt x="85" y="6985"/>
                      <a:pt x="85" y="6985"/>
                      <a:pt x="85" y="6985"/>
                    </a:cubicBezTo>
                    <a:cubicBezTo>
                      <a:pt x="85" y="7035"/>
                      <a:pt x="85" y="7035"/>
                      <a:pt x="43" y="7035"/>
                    </a:cubicBezTo>
                    <a:close/>
                    <a:moveTo>
                      <a:pt x="21515" y="7035"/>
                    </a:moveTo>
                    <a:cubicBezTo>
                      <a:pt x="21515" y="7035"/>
                      <a:pt x="21472" y="7035"/>
                      <a:pt x="21472" y="6985"/>
                    </a:cubicBezTo>
                    <a:cubicBezTo>
                      <a:pt x="21472" y="6242"/>
                      <a:pt x="21472" y="6242"/>
                      <a:pt x="21472" y="6242"/>
                    </a:cubicBezTo>
                    <a:cubicBezTo>
                      <a:pt x="21472" y="6242"/>
                      <a:pt x="21515" y="6193"/>
                      <a:pt x="21515" y="6193"/>
                    </a:cubicBezTo>
                    <a:cubicBezTo>
                      <a:pt x="21557" y="6193"/>
                      <a:pt x="21600" y="6242"/>
                      <a:pt x="21600" y="6242"/>
                    </a:cubicBezTo>
                    <a:cubicBezTo>
                      <a:pt x="21600" y="6985"/>
                      <a:pt x="21600" y="6985"/>
                      <a:pt x="21600" y="6985"/>
                    </a:cubicBezTo>
                    <a:cubicBezTo>
                      <a:pt x="21600" y="7035"/>
                      <a:pt x="21557" y="7035"/>
                      <a:pt x="21515" y="7035"/>
                    </a:cubicBezTo>
                    <a:close/>
                    <a:moveTo>
                      <a:pt x="43" y="5598"/>
                    </a:moveTo>
                    <a:cubicBezTo>
                      <a:pt x="0" y="5598"/>
                      <a:pt x="0" y="5598"/>
                      <a:pt x="0" y="5549"/>
                    </a:cubicBezTo>
                    <a:cubicBezTo>
                      <a:pt x="0" y="4806"/>
                      <a:pt x="0" y="4806"/>
                      <a:pt x="0" y="4806"/>
                    </a:cubicBezTo>
                    <a:cubicBezTo>
                      <a:pt x="0" y="4806"/>
                      <a:pt x="0" y="4756"/>
                      <a:pt x="43" y="4756"/>
                    </a:cubicBezTo>
                    <a:cubicBezTo>
                      <a:pt x="85" y="4756"/>
                      <a:pt x="85" y="4806"/>
                      <a:pt x="85" y="4806"/>
                    </a:cubicBezTo>
                    <a:cubicBezTo>
                      <a:pt x="85" y="5549"/>
                      <a:pt x="85" y="5549"/>
                      <a:pt x="85" y="5549"/>
                    </a:cubicBezTo>
                    <a:cubicBezTo>
                      <a:pt x="85" y="5598"/>
                      <a:pt x="85" y="5598"/>
                      <a:pt x="43" y="5598"/>
                    </a:cubicBezTo>
                    <a:close/>
                    <a:moveTo>
                      <a:pt x="21515" y="5598"/>
                    </a:moveTo>
                    <a:cubicBezTo>
                      <a:pt x="21515" y="5598"/>
                      <a:pt x="21472" y="5598"/>
                      <a:pt x="21472" y="5549"/>
                    </a:cubicBezTo>
                    <a:cubicBezTo>
                      <a:pt x="21472" y="4806"/>
                      <a:pt x="21472" y="4806"/>
                      <a:pt x="21472" y="4806"/>
                    </a:cubicBezTo>
                    <a:cubicBezTo>
                      <a:pt x="21472" y="4806"/>
                      <a:pt x="21515" y="4756"/>
                      <a:pt x="21515" y="4756"/>
                    </a:cubicBezTo>
                    <a:cubicBezTo>
                      <a:pt x="21557" y="4756"/>
                      <a:pt x="21600" y="4806"/>
                      <a:pt x="21600" y="4806"/>
                    </a:cubicBezTo>
                    <a:cubicBezTo>
                      <a:pt x="21600" y="5549"/>
                      <a:pt x="21600" y="5549"/>
                      <a:pt x="21600" y="5549"/>
                    </a:cubicBezTo>
                    <a:cubicBezTo>
                      <a:pt x="21600" y="5598"/>
                      <a:pt x="21557" y="5598"/>
                      <a:pt x="21515" y="5598"/>
                    </a:cubicBezTo>
                    <a:close/>
                    <a:moveTo>
                      <a:pt x="43" y="4161"/>
                    </a:moveTo>
                    <a:cubicBezTo>
                      <a:pt x="0" y="4161"/>
                      <a:pt x="0" y="4112"/>
                      <a:pt x="0" y="4112"/>
                    </a:cubicBezTo>
                    <a:cubicBezTo>
                      <a:pt x="0" y="3369"/>
                      <a:pt x="0" y="3369"/>
                      <a:pt x="0" y="3369"/>
                    </a:cubicBezTo>
                    <a:cubicBezTo>
                      <a:pt x="0" y="3319"/>
                      <a:pt x="0" y="3319"/>
                      <a:pt x="43" y="3319"/>
                    </a:cubicBezTo>
                    <a:cubicBezTo>
                      <a:pt x="85" y="3319"/>
                      <a:pt x="85" y="3319"/>
                      <a:pt x="85" y="3369"/>
                    </a:cubicBezTo>
                    <a:cubicBezTo>
                      <a:pt x="85" y="4112"/>
                      <a:pt x="85" y="4112"/>
                      <a:pt x="85" y="4112"/>
                    </a:cubicBezTo>
                    <a:cubicBezTo>
                      <a:pt x="85" y="4112"/>
                      <a:pt x="85" y="4161"/>
                      <a:pt x="43" y="4161"/>
                    </a:cubicBezTo>
                    <a:close/>
                    <a:moveTo>
                      <a:pt x="21515" y="4161"/>
                    </a:moveTo>
                    <a:cubicBezTo>
                      <a:pt x="21515" y="4161"/>
                      <a:pt x="21472" y="4112"/>
                      <a:pt x="21472" y="4112"/>
                    </a:cubicBezTo>
                    <a:cubicBezTo>
                      <a:pt x="21472" y="3369"/>
                      <a:pt x="21472" y="3369"/>
                      <a:pt x="21472" y="3369"/>
                    </a:cubicBezTo>
                    <a:cubicBezTo>
                      <a:pt x="21472" y="3319"/>
                      <a:pt x="21515" y="3319"/>
                      <a:pt x="21515" y="3319"/>
                    </a:cubicBezTo>
                    <a:cubicBezTo>
                      <a:pt x="21557" y="3319"/>
                      <a:pt x="21600" y="3319"/>
                      <a:pt x="21600" y="3369"/>
                    </a:cubicBezTo>
                    <a:cubicBezTo>
                      <a:pt x="21600" y="4112"/>
                      <a:pt x="21600" y="4112"/>
                      <a:pt x="21600" y="4112"/>
                    </a:cubicBezTo>
                    <a:cubicBezTo>
                      <a:pt x="21600" y="4112"/>
                      <a:pt x="21557" y="4161"/>
                      <a:pt x="21515" y="4161"/>
                    </a:cubicBezTo>
                    <a:close/>
                    <a:moveTo>
                      <a:pt x="43" y="2725"/>
                    </a:moveTo>
                    <a:cubicBezTo>
                      <a:pt x="0" y="2725"/>
                      <a:pt x="0" y="2675"/>
                      <a:pt x="0" y="2626"/>
                    </a:cubicBezTo>
                    <a:cubicBezTo>
                      <a:pt x="0" y="2180"/>
                      <a:pt x="0" y="2180"/>
                      <a:pt x="0" y="2180"/>
                    </a:cubicBezTo>
                    <a:cubicBezTo>
                      <a:pt x="0" y="2081"/>
                      <a:pt x="0" y="1982"/>
                      <a:pt x="0" y="1883"/>
                    </a:cubicBezTo>
                    <a:cubicBezTo>
                      <a:pt x="0" y="1883"/>
                      <a:pt x="43" y="1833"/>
                      <a:pt x="43" y="1833"/>
                    </a:cubicBezTo>
                    <a:cubicBezTo>
                      <a:pt x="85" y="1883"/>
                      <a:pt x="128" y="1883"/>
                      <a:pt x="85" y="1932"/>
                    </a:cubicBezTo>
                    <a:cubicBezTo>
                      <a:pt x="85" y="2031"/>
                      <a:pt x="85" y="2081"/>
                      <a:pt x="85" y="2180"/>
                    </a:cubicBezTo>
                    <a:cubicBezTo>
                      <a:pt x="85" y="2626"/>
                      <a:pt x="85" y="2626"/>
                      <a:pt x="85" y="2626"/>
                    </a:cubicBezTo>
                    <a:cubicBezTo>
                      <a:pt x="85" y="2675"/>
                      <a:pt x="85" y="2725"/>
                      <a:pt x="43" y="2725"/>
                    </a:cubicBezTo>
                    <a:close/>
                    <a:moveTo>
                      <a:pt x="21515" y="2675"/>
                    </a:moveTo>
                    <a:cubicBezTo>
                      <a:pt x="21515" y="2675"/>
                      <a:pt x="21472" y="2675"/>
                      <a:pt x="21472" y="2626"/>
                    </a:cubicBezTo>
                    <a:cubicBezTo>
                      <a:pt x="21472" y="2180"/>
                      <a:pt x="21472" y="2180"/>
                      <a:pt x="21472" y="2180"/>
                    </a:cubicBezTo>
                    <a:cubicBezTo>
                      <a:pt x="21472" y="2081"/>
                      <a:pt x="21472" y="2031"/>
                      <a:pt x="21472" y="1932"/>
                    </a:cubicBezTo>
                    <a:cubicBezTo>
                      <a:pt x="21472" y="1883"/>
                      <a:pt x="21472" y="1833"/>
                      <a:pt x="21515" y="1833"/>
                    </a:cubicBezTo>
                    <a:cubicBezTo>
                      <a:pt x="21557" y="1833"/>
                      <a:pt x="21557" y="1883"/>
                      <a:pt x="21557" y="1883"/>
                    </a:cubicBezTo>
                    <a:cubicBezTo>
                      <a:pt x="21600" y="1982"/>
                      <a:pt x="21600" y="2081"/>
                      <a:pt x="21600" y="2180"/>
                    </a:cubicBezTo>
                    <a:cubicBezTo>
                      <a:pt x="21600" y="2626"/>
                      <a:pt x="21600" y="2626"/>
                      <a:pt x="21600" y="2626"/>
                    </a:cubicBezTo>
                    <a:cubicBezTo>
                      <a:pt x="21600" y="2675"/>
                      <a:pt x="21557" y="2675"/>
                      <a:pt x="21515" y="2675"/>
                    </a:cubicBezTo>
                    <a:close/>
                    <a:moveTo>
                      <a:pt x="256" y="1288"/>
                    </a:moveTo>
                    <a:cubicBezTo>
                      <a:pt x="213" y="1288"/>
                      <a:pt x="213" y="1288"/>
                      <a:pt x="213" y="1288"/>
                    </a:cubicBezTo>
                    <a:cubicBezTo>
                      <a:pt x="170" y="1239"/>
                      <a:pt x="170" y="1239"/>
                      <a:pt x="213" y="1189"/>
                    </a:cubicBezTo>
                    <a:cubicBezTo>
                      <a:pt x="298" y="991"/>
                      <a:pt x="426" y="793"/>
                      <a:pt x="596" y="594"/>
                    </a:cubicBezTo>
                    <a:cubicBezTo>
                      <a:pt x="596" y="594"/>
                      <a:pt x="639" y="594"/>
                      <a:pt x="639" y="594"/>
                    </a:cubicBezTo>
                    <a:cubicBezTo>
                      <a:pt x="682" y="644"/>
                      <a:pt x="682" y="644"/>
                      <a:pt x="639" y="694"/>
                    </a:cubicBezTo>
                    <a:cubicBezTo>
                      <a:pt x="511" y="842"/>
                      <a:pt x="383" y="1040"/>
                      <a:pt x="298" y="1239"/>
                    </a:cubicBezTo>
                    <a:cubicBezTo>
                      <a:pt x="256" y="1288"/>
                      <a:pt x="256" y="1288"/>
                      <a:pt x="256" y="1288"/>
                    </a:cubicBezTo>
                    <a:close/>
                    <a:moveTo>
                      <a:pt x="21344" y="1288"/>
                    </a:moveTo>
                    <a:cubicBezTo>
                      <a:pt x="21302" y="1288"/>
                      <a:pt x="21302" y="1288"/>
                      <a:pt x="21302" y="1239"/>
                    </a:cubicBezTo>
                    <a:cubicBezTo>
                      <a:pt x="21217" y="1040"/>
                      <a:pt x="21089" y="842"/>
                      <a:pt x="20918" y="694"/>
                    </a:cubicBezTo>
                    <a:cubicBezTo>
                      <a:pt x="20918" y="644"/>
                      <a:pt x="20918" y="644"/>
                      <a:pt x="20918" y="594"/>
                    </a:cubicBezTo>
                    <a:cubicBezTo>
                      <a:pt x="20961" y="594"/>
                      <a:pt x="20961" y="594"/>
                      <a:pt x="21004" y="594"/>
                    </a:cubicBezTo>
                    <a:cubicBezTo>
                      <a:pt x="21174" y="793"/>
                      <a:pt x="21302" y="991"/>
                      <a:pt x="21387" y="1189"/>
                    </a:cubicBezTo>
                    <a:cubicBezTo>
                      <a:pt x="21387" y="1239"/>
                      <a:pt x="21387" y="1239"/>
                      <a:pt x="21344" y="1288"/>
                    </a:cubicBezTo>
                    <a:cubicBezTo>
                      <a:pt x="21344" y="1288"/>
                      <a:pt x="21344" y="1288"/>
                      <a:pt x="21344" y="1288"/>
                    </a:cubicBezTo>
                    <a:close/>
                    <a:moveTo>
                      <a:pt x="1108" y="297"/>
                    </a:moveTo>
                    <a:cubicBezTo>
                      <a:pt x="1108" y="297"/>
                      <a:pt x="1108" y="297"/>
                      <a:pt x="1065" y="248"/>
                    </a:cubicBezTo>
                    <a:cubicBezTo>
                      <a:pt x="1065" y="248"/>
                      <a:pt x="1065" y="198"/>
                      <a:pt x="1108" y="198"/>
                    </a:cubicBezTo>
                    <a:cubicBezTo>
                      <a:pt x="1321" y="99"/>
                      <a:pt x="1491" y="50"/>
                      <a:pt x="1747" y="0"/>
                    </a:cubicBezTo>
                    <a:cubicBezTo>
                      <a:pt x="1747" y="0"/>
                      <a:pt x="1789" y="50"/>
                      <a:pt x="1789" y="50"/>
                    </a:cubicBezTo>
                    <a:cubicBezTo>
                      <a:pt x="1789" y="99"/>
                      <a:pt x="1747" y="149"/>
                      <a:pt x="1747" y="149"/>
                    </a:cubicBezTo>
                    <a:cubicBezTo>
                      <a:pt x="1534" y="149"/>
                      <a:pt x="1321" y="198"/>
                      <a:pt x="1150" y="297"/>
                    </a:cubicBezTo>
                    <a:cubicBezTo>
                      <a:pt x="1150" y="297"/>
                      <a:pt x="1150" y="297"/>
                      <a:pt x="1108" y="297"/>
                    </a:cubicBezTo>
                    <a:close/>
                    <a:moveTo>
                      <a:pt x="20450" y="297"/>
                    </a:moveTo>
                    <a:cubicBezTo>
                      <a:pt x="20450" y="297"/>
                      <a:pt x="20450" y="297"/>
                      <a:pt x="20407" y="297"/>
                    </a:cubicBezTo>
                    <a:cubicBezTo>
                      <a:pt x="20237" y="198"/>
                      <a:pt x="20024" y="149"/>
                      <a:pt x="19853" y="149"/>
                    </a:cubicBezTo>
                    <a:cubicBezTo>
                      <a:pt x="19811" y="149"/>
                      <a:pt x="19768" y="99"/>
                      <a:pt x="19768" y="50"/>
                    </a:cubicBezTo>
                    <a:cubicBezTo>
                      <a:pt x="19811" y="50"/>
                      <a:pt x="19811" y="0"/>
                      <a:pt x="19853" y="0"/>
                    </a:cubicBezTo>
                    <a:cubicBezTo>
                      <a:pt x="20066" y="50"/>
                      <a:pt x="20279" y="99"/>
                      <a:pt x="20450" y="198"/>
                    </a:cubicBezTo>
                    <a:cubicBezTo>
                      <a:pt x="20492" y="198"/>
                      <a:pt x="20492" y="248"/>
                      <a:pt x="20492" y="248"/>
                    </a:cubicBezTo>
                    <a:cubicBezTo>
                      <a:pt x="20492" y="297"/>
                      <a:pt x="20450" y="297"/>
                      <a:pt x="20450" y="297"/>
                    </a:cubicBezTo>
                    <a:close/>
                    <a:moveTo>
                      <a:pt x="19214" y="149"/>
                    </a:moveTo>
                    <a:cubicBezTo>
                      <a:pt x="18575" y="149"/>
                      <a:pt x="18575" y="149"/>
                      <a:pt x="18575" y="149"/>
                    </a:cubicBezTo>
                    <a:cubicBezTo>
                      <a:pt x="18575" y="149"/>
                      <a:pt x="18533" y="99"/>
                      <a:pt x="18533" y="50"/>
                    </a:cubicBezTo>
                    <a:cubicBezTo>
                      <a:pt x="18533" y="50"/>
                      <a:pt x="18575" y="0"/>
                      <a:pt x="18575" y="0"/>
                    </a:cubicBezTo>
                    <a:cubicBezTo>
                      <a:pt x="19214" y="0"/>
                      <a:pt x="19214" y="0"/>
                      <a:pt x="19214" y="0"/>
                    </a:cubicBezTo>
                    <a:cubicBezTo>
                      <a:pt x="19257" y="0"/>
                      <a:pt x="19257" y="50"/>
                      <a:pt x="19257" y="50"/>
                    </a:cubicBezTo>
                    <a:cubicBezTo>
                      <a:pt x="19257" y="99"/>
                      <a:pt x="19257" y="149"/>
                      <a:pt x="19214" y="149"/>
                    </a:cubicBezTo>
                    <a:close/>
                    <a:moveTo>
                      <a:pt x="17979" y="149"/>
                    </a:moveTo>
                    <a:cubicBezTo>
                      <a:pt x="17340" y="149"/>
                      <a:pt x="17340" y="149"/>
                      <a:pt x="17340" y="149"/>
                    </a:cubicBezTo>
                    <a:cubicBezTo>
                      <a:pt x="17297" y="149"/>
                      <a:pt x="17297" y="99"/>
                      <a:pt x="17297" y="50"/>
                    </a:cubicBezTo>
                    <a:cubicBezTo>
                      <a:pt x="17297" y="50"/>
                      <a:pt x="17297" y="0"/>
                      <a:pt x="17340" y="0"/>
                    </a:cubicBezTo>
                    <a:cubicBezTo>
                      <a:pt x="17979" y="0"/>
                      <a:pt x="17979" y="0"/>
                      <a:pt x="17979" y="0"/>
                    </a:cubicBezTo>
                    <a:cubicBezTo>
                      <a:pt x="17979" y="0"/>
                      <a:pt x="18021" y="50"/>
                      <a:pt x="18021" y="50"/>
                    </a:cubicBezTo>
                    <a:cubicBezTo>
                      <a:pt x="18021" y="99"/>
                      <a:pt x="17979" y="149"/>
                      <a:pt x="17979" y="149"/>
                    </a:cubicBezTo>
                    <a:close/>
                    <a:moveTo>
                      <a:pt x="16701" y="149"/>
                    </a:moveTo>
                    <a:cubicBezTo>
                      <a:pt x="16104" y="149"/>
                      <a:pt x="16104" y="149"/>
                      <a:pt x="16104" y="149"/>
                    </a:cubicBezTo>
                    <a:cubicBezTo>
                      <a:pt x="16062" y="149"/>
                      <a:pt x="16062" y="99"/>
                      <a:pt x="16062" y="50"/>
                    </a:cubicBezTo>
                    <a:cubicBezTo>
                      <a:pt x="16062" y="50"/>
                      <a:pt x="16062" y="0"/>
                      <a:pt x="16104" y="0"/>
                    </a:cubicBezTo>
                    <a:cubicBezTo>
                      <a:pt x="16701" y="0"/>
                      <a:pt x="16701" y="0"/>
                      <a:pt x="16701" y="0"/>
                    </a:cubicBezTo>
                    <a:cubicBezTo>
                      <a:pt x="16743" y="0"/>
                      <a:pt x="16786" y="50"/>
                      <a:pt x="16786" y="50"/>
                    </a:cubicBezTo>
                    <a:cubicBezTo>
                      <a:pt x="16786" y="99"/>
                      <a:pt x="16743" y="149"/>
                      <a:pt x="16701" y="149"/>
                    </a:cubicBezTo>
                    <a:close/>
                    <a:moveTo>
                      <a:pt x="15465" y="149"/>
                    </a:moveTo>
                    <a:cubicBezTo>
                      <a:pt x="14826" y="149"/>
                      <a:pt x="14826" y="149"/>
                      <a:pt x="14826" y="149"/>
                    </a:cubicBezTo>
                    <a:cubicBezTo>
                      <a:pt x="14826" y="149"/>
                      <a:pt x="14783" y="99"/>
                      <a:pt x="14783" y="50"/>
                    </a:cubicBezTo>
                    <a:cubicBezTo>
                      <a:pt x="14783" y="50"/>
                      <a:pt x="14826" y="0"/>
                      <a:pt x="14826" y="0"/>
                    </a:cubicBezTo>
                    <a:cubicBezTo>
                      <a:pt x="15465" y="0"/>
                      <a:pt x="15465" y="0"/>
                      <a:pt x="15465" y="0"/>
                    </a:cubicBezTo>
                    <a:cubicBezTo>
                      <a:pt x="15508" y="0"/>
                      <a:pt x="15508" y="50"/>
                      <a:pt x="15508" y="50"/>
                    </a:cubicBezTo>
                    <a:cubicBezTo>
                      <a:pt x="15508" y="99"/>
                      <a:pt x="15508" y="149"/>
                      <a:pt x="15465" y="149"/>
                    </a:cubicBezTo>
                    <a:close/>
                    <a:moveTo>
                      <a:pt x="14230" y="149"/>
                    </a:moveTo>
                    <a:cubicBezTo>
                      <a:pt x="13591" y="149"/>
                      <a:pt x="13591" y="149"/>
                      <a:pt x="13591" y="149"/>
                    </a:cubicBezTo>
                    <a:cubicBezTo>
                      <a:pt x="13548" y="149"/>
                      <a:pt x="13548" y="99"/>
                      <a:pt x="13548" y="50"/>
                    </a:cubicBezTo>
                    <a:cubicBezTo>
                      <a:pt x="13548" y="50"/>
                      <a:pt x="13548" y="0"/>
                      <a:pt x="13591" y="0"/>
                    </a:cubicBezTo>
                    <a:cubicBezTo>
                      <a:pt x="14230" y="0"/>
                      <a:pt x="14230" y="0"/>
                      <a:pt x="14230" y="0"/>
                    </a:cubicBezTo>
                    <a:cubicBezTo>
                      <a:pt x="14230" y="0"/>
                      <a:pt x="14272" y="50"/>
                      <a:pt x="14272" y="50"/>
                    </a:cubicBezTo>
                    <a:cubicBezTo>
                      <a:pt x="14272" y="99"/>
                      <a:pt x="14230" y="149"/>
                      <a:pt x="14230" y="149"/>
                    </a:cubicBezTo>
                    <a:close/>
                    <a:moveTo>
                      <a:pt x="12951" y="149"/>
                    </a:moveTo>
                    <a:cubicBezTo>
                      <a:pt x="12355" y="149"/>
                      <a:pt x="12355" y="149"/>
                      <a:pt x="12355" y="149"/>
                    </a:cubicBezTo>
                    <a:cubicBezTo>
                      <a:pt x="12312" y="149"/>
                      <a:pt x="12312" y="99"/>
                      <a:pt x="12312" y="50"/>
                    </a:cubicBezTo>
                    <a:cubicBezTo>
                      <a:pt x="12312" y="50"/>
                      <a:pt x="12312" y="0"/>
                      <a:pt x="12355" y="0"/>
                    </a:cubicBezTo>
                    <a:cubicBezTo>
                      <a:pt x="12951" y="0"/>
                      <a:pt x="12951" y="0"/>
                      <a:pt x="12951" y="0"/>
                    </a:cubicBezTo>
                    <a:cubicBezTo>
                      <a:pt x="12994" y="0"/>
                      <a:pt x="13037" y="50"/>
                      <a:pt x="13037" y="50"/>
                    </a:cubicBezTo>
                    <a:cubicBezTo>
                      <a:pt x="13037" y="99"/>
                      <a:pt x="12994" y="149"/>
                      <a:pt x="12951" y="149"/>
                    </a:cubicBezTo>
                    <a:close/>
                    <a:moveTo>
                      <a:pt x="11716" y="149"/>
                    </a:moveTo>
                    <a:cubicBezTo>
                      <a:pt x="11077" y="149"/>
                      <a:pt x="11077" y="149"/>
                      <a:pt x="11077" y="149"/>
                    </a:cubicBezTo>
                    <a:cubicBezTo>
                      <a:pt x="11077" y="149"/>
                      <a:pt x="11034" y="99"/>
                      <a:pt x="11034" y="50"/>
                    </a:cubicBezTo>
                    <a:cubicBezTo>
                      <a:pt x="11034" y="50"/>
                      <a:pt x="11077" y="0"/>
                      <a:pt x="11077" y="0"/>
                    </a:cubicBezTo>
                    <a:cubicBezTo>
                      <a:pt x="11716" y="0"/>
                      <a:pt x="11716" y="0"/>
                      <a:pt x="11716" y="0"/>
                    </a:cubicBezTo>
                    <a:cubicBezTo>
                      <a:pt x="11759" y="0"/>
                      <a:pt x="11759" y="50"/>
                      <a:pt x="11759" y="50"/>
                    </a:cubicBezTo>
                    <a:cubicBezTo>
                      <a:pt x="11759" y="99"/>
                      <a:pt x="11759" y="149"/>
                      <a:pt x="11716" y="149"/>
                    </a:cubicBezTo>
                    <a:close/>
                    <a:moveTo>
                      <a:pt x="10480" y="149"/>
                    </a:moveTo>
                    <a:cubicBezTo>
                      <a:pt x="9841" y="149"/>
                      <a:pt x="9841" y="149"/>
                      <a:pt x="9841" y="149"/>
                    </a:cubicBezTo>
                    <a:cubicBezTo>
                      <a:pt x="9841" y="149"/>
                      <a:pt x="9799" y="99"/>
                      <a:pt x="9799" y="50"/>
                    </a:cubicBezTo>
                    <a:cubicBezTo>
                      <a:pt x="9799" y="50"/>
                      <a:pt x="9841" y="0"/>
                      <a:pt x="9841" y="0"/>
                    </a:cubicBezTo>
                    <a:cubicBezTo>
                      <a:pt x="10480" y="0"/>
                      <a:pt x="10480" y="0"/>
                      <a:pt x="10480" y="0"/>
                    </a:cubicBezTo>
                    <a:cubicBezTo>
                      <a:pt x="10523" y="0"/>
                      <a:pt x="10523" y="50"/>
                      <a:pt x="10523" y="50"/>
                    </a:cubicBezTo>
                    <a:cubicBezTo>
                      <a:pt x="10523" y="99"/>
                      <a:pt x="10523" y="149"/>
                      <a:pt x="10480" y="149"/>
                    </a:cubicBezTo>
                    <a:close/>
                    <a:moveTo>
                      <a:pt x="9245" y="149"/>
                    </a:moveTo>
                    <a:cubicBezTo>
                      <a:pt x="8606" y="149"/>
                      <a:pt x="8606" y="149"/>
                      <a:pt x="8606" y="149"/>
                    </a:cubicBezTo>
                    <a:cubicBezTo>
                      <a:pt x="8563" y="149"/>
                      <a:pt x="8563" y="99"/>
                      <a:pt x="8563" y="50"/>
                    </a:cubicBezTo>
                    <a:cubicBezTo>
                      <a:pt x="8563" y="50"/>
                      <a:pt x="8563" y="0"/>
                      <a:pt x="8606" y="0"/>
                    </a:cubicBezTo>
                    <a:cubicBezTo>
                      <a:pt x="9245" y="0"/>
                      <a:pt x="9245" y="0"/>
                      <a:pt x="9245" y="0"/>
                    </a:cubicBezTo>
                    <a:cubicBezTo>
                      <a:pt x="9245" y="0"/>
                      <a:pt x="9288" y="50"/>
                      <a:pt x="9288" y="50"/>
                    </a:cubicBezTo>
                    <a:cubicBezTo>
                      <a:pt x="9288" y="99"/>
                      <a:pt x="9245" y="149"/>
                      <a:pt x="9245" y="149"/>
                    </a:cubicBezTo>
                    <a:close/>
                    <a:moveTo>
                      <a:pt x="7967" y="149"/>
                    </a:moveTo>
                    <a:cubicBezTo>
                      <a:pt x="7370" y="149"/>
                      <a:pt x="7370" y="149"/>
                      <a:pt x="7370" y="149"/>
                    </a:cubicBezTo>
                    <a:cubicBezTo>
                      <a:pt x="7328" y="149"/>
                      <a:pt x="7285" y="99"/>
                      <a:pt x="7285" y="50"/>
                    </a:cubicBezTo>
                    <a:cubicBezTo>
                      <a:pt x="7285" y="50"/>
                      <a:pt x="7328" y="0"/>
                      <a:pt x="7370" y="0"/>
                    </a:cubicBezTo>
                    <a:cubicBezTo>
                      <a:pt x="7967" y="0"/>
                      <a:pt x="7967" y="0"/>
                      <a:pt x="7967" y="0"/>
                    </a:cubicBezTo>
                    <a:cubicBezTo>
                      <a:pt x="8009" y="0"/>
                      <a:pt x="8009" y="50"/>
                      <a:pt x="8009" y="50"/>
                    </a:cubicBezTo>
                    <a:cubicBezTo>
                      <a:pt x="8009" y="99"/>
                      <a:pt x="8009" y="149"/>
                      <a:pt x="7967" y="149"/>
                    </a:cubicBezTo>
                    <a:close/>
                    <a:moveTo>
                      <a:pt x="6731" y="149"/>
                    </a:moveTo>
                    <a:cubicBezTo>
                      <a:pt x="6092" y="149"/>
                      <a:pt x="6092" y="149"/>
                      <a:pt x="6092" y="149"/>
                    </a:cubicBezTo>
                    <a:cubicBezTo>
                      <a:pt x="6092" y="149"/>
                      <a:pt x="6050" y="99"/>
                      <a:pt x="6050" y="50"/>
                    </a:cubicBezTo>
                    <a:cubicBezTo>
                      <a:pt x="6050" y="50"/>
                      <a:pt x="6092" y="0"/>
                      <a:pt x="6092" y="0"/>
                    </a:cubicBezTo>
                    <a:cubicBezTo>
                      <a:pt x="6731" y="0"/>
                      <a:pt x="6731" y="0"/>
                      <a:pt x="6731" y="0"/>
                    </a:cubicBezTo>
                    <a:cubicBezTo>
                      <a:pt x="6774" y="0"/>
                      <a:pt x="6774" y="50"/>
                      <a:pt x="6774" y="50"/>
                    </a:cubicBezTo>
                    <a:cubicBezTo>
                      <a:pt x="6774" y="99"/>
                      <a:pt x="6774" y="149"/>
                      <a:pt x="6731" y="149"/>
                    </a:cubicBezTo>
                    <a:close/>
                    <a:moveTo>
                      <a:pt x="5496" y="149"/>
                    </a:moveTo>
                    <a:cubicBezTo>
                      <a:pt x="4857" y="149"/>
                      <a:pt x="4857" y="149"/>
                      <a:pt x="4857" y="149"/>
                    </a:cubicBezTo>
                    <a:cubicBezTo>
                      <a:pt x="4814" y="149"/>
                      <a:pt x="4814" y="99"/>
                      <a:pt x="4814" y="50"/>
                    </a:cubicBezTo>
                    <a:cubicBezTo>
                      <a:pt x="4814" y="50"/>
                      <a:pt x="4814" y="0"/>
                      <a:pt x="4857" y="0"/>
                    </a:cubicBezTo>
                    <a:cubicBezTo>
                      <a:pt x="5496" y="0"/>
                      <a:pt x="5496" y="0"/>
                      <a:pt x="5496" y="0"/>
                    </a:cubicBezTo>
                    <a:cubicBezTo>
                      <a:pt x="5496" y="0"/>
                      <a:pt x="5538" y="50"/>
                      <a:pt x="5538" y="50"/>
                    </a:cubicBezTo>
                    <a:cubicBezTo>
                      <a:pt x="5538" y="99"/>
                      <a:pt x="5496" y="149"/>
                      <a:pt x="5496" y="149"/>
                    </a:cubicBezTo>
                    <a:close/>
                    <a:moveTo>
                      <a:pt x="4218" y="149"/>
                    </a:moveTo>
                    <a:cubicBezTo>
                      <a:pt x="3621" y="149"/>
                      <a:pt x="3621" y="149"/>
                      <a:pt x="3621" y="149"/>
                    </a:cubicBezTo>
                    <a:cubicBezTo>
                      <a:pt x="3579" y="149"/>
                      <a:pt x="3536" y="99"/>
                      <a:pt x="3536" y="50"/>
                    </a:cubicBezTo>
                    <a:cubicBezTo>
                      <a:pt x="3536" y="50"/>
                      <a:pt x="3579" y="0"/>
                      <a:pt x="3621" y="0"/>
                    </a:cubicBezTo>
                    <a:cubicBezTo>
                      <a:pt x="4218" y="0"/>
                      <a:pt x="4218" y="0"/>
                      <a:pt x="4218" y="0"/>
                    </a:cubicBezTo>
                    <a:cubicBezTo>
                      <a:pt x="4260" y="0"/>
                      <a:pt x="4260" y="50"/>
                      <a:pt x="4260" y="50"/>
                    </a:cubicBezTo>
                    <a:cubicBezTo>
                      <a:pt x="4260" y="99"/>
                      <a:pt x="4260" y="149"/>
                      <a:pt x="4218" y="149"/>
                    </a:cubicBezTo>
                    <a:close/>
                    <a:moveTo>
                      <a:pt x="2982" y="149"/>
                    </a:moveTo>
                    <a:cubicBezTo>
                      <a:pt x="2343" y="149"/>
                      <a:pt x="2343" y="149"/>
                      <a:pt x="2343" y="149"/>
                    </a:cubicBezTo>
                    <a:cubicBezTo>
                      <a:pt x="2343" y="149"/>
                      <a:pt x="2301" y="99"/>
                      <a:pt x="2301" y="50"/>
                    </a:cubicBezTo>
                    <a:cubicBezTo>
                      <a:pt x="2301" y="50"/>
                      <a:pt x="2343" y="0"/>
                      <a:pt x="2343" y="0"/>
                    </a:cubicBezTo>
                    <a:cubicBezTo>
                      <a:pt x="2982" y="0"/>
                      <a:pt x="2982" y="0"/>
                      <a:pt x="2982" y="0"/>
                    </a:cubicBezTo>
                    <a:cubicBezTo>
                      <a:pt x="3025" y="0"/>
                      <a:pt x="3025" y="50"/>
                      <a:pt x="3025" y="50"/>
                    </a:cubicBezTo>
                    <a:cubicBezTo>
                      <a:pt x="3025" y="99"/>
                      <a:pt x="3025" y="149"/>
                      <a:pt x="2982" y="1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97" name="Shape 2097"/>
              <p:cNvSpPr/>
              <p:nvPr/>
            </p:nvSpPr>
            <p:spPr>
              <a:xfrm>
                <a:off x="7789873" y="5057014"/>
                <a:ext cx="49045" cy="735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400" y="21600"/>
                    </a:moveTo>
                    <a:cubicBezTo>
                      <a:pt x="2400" y="21600"/>
                      <a:pt x="2400" y="21600"/>
                      <a:pt x="0" y="20057"/>
                    </a:cubicBezTo>
                    <a:cubicBezTo>
                      <a:pt x="0" y="20057"/>
                      <a:pt x="0" y="18514"/>
                      <a:pt x="2400" y="16971"/>
                    </a:cubicBezTo>
                    <a:cubicBezTo>
                      <a:pt x="14400" y="12343"/>
                      <a:pt x="14400" y="12343"/>
                      <a:pt x="14400" y="12343"/>
                    </a:cubicBezTo>
                    <a:cubicBezTo>
                      <a:pt x="14400" y="1543"/>
                      <a:pt x="14400" y="1543"/>
                      <a:pt x="14400" y="1543"/>
                    </a:cubicBezTo>
                    <a:cubicBezTo>
                      <a:pt x="14400" y="0"/>
                      <a:pt x="16800" y="0"/>
                      <a:pt x="16800" y="0"/>
                    </a:cubicBezTo>
                    <a:cubicBezTo>
                      <a:pt x="19200" y="0"/>
                      <a:pt x="21600" y="0"/>
                      <a:pt x="21600" y="1543"/>
                    </a:cubicBezTo>
                    <a:cubicBezTo>
                      <a:pt x="21600" y="12343"/>
                      <a:pt x="21600" y="12343"/>
                      <a:pt x="21600" y="12343"/>
                    </a:cubicBezTo>
                    <a:cubicBezTo>
                      <a:pt x="21600" y="13886"/>
                      <a:pt x="21600" y="13886"/>
                      <a:pt x="19200" y="13886"/>
                    </a:cubicBezTo>
                    <a:cubicBezTo>
                      <a:pt x="4800" y="21600"/>
                      <a:pt x="4800" y="21600"/>
                      <a:pt x="4800" y="21600"/>
                    </a:cubicBezTo>
                    <a:cubicBezTo>
                      <a:pt x="4800" y="21600"/>
                      <a:pt x="4800" y="21600"/>
                      <a:pt x="2400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98" name="Shape 2098"/>
              <p:cNvSpPr/>
              <p:nvPr/>
            </p:nvSpPr>
            <p:spPr>
              <a:xfrm>
                <a:off x="6571938" y="5163277"/>
                <a:ext cx="1163442" cy="7765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0" y="21600"/>
                    </a:moveTo>
                    <a:cubicBezTo>
                      <a:pt x="100" y="21600"/>
                      <a:pt x="0" y="21600"/>
                      <a:pt x="0" y="21600"/>
                    </a:cubicBezTo>
                    <a:cubicBezTo>
                      <a:pt x="0" y="21451"/>
                      <a:pt x="0" y="21302"/>
                      <a:pt x="0" y="21302"/>
                    </a:cubicBezTo>
                    <a:cubicBezTo>
                      <a:pt x="1294" y="20110"/>
                      <a:pt x="1294" y="20110"/>
                      <a:pt x="1294" y="20110"/>
                    </a:cubicBezTo>
                    <a:cubicBezTo>
                      <a:pt x="1294" y="19961"/>
                      <a:pt x="1394" y="19961"/>
                      <a:pt x="1493" y="20110"/>
                    </a:cubicBezTo>
                    <a:cubicBezTo>
                      <a:pt x="1493" y="20259"/>
                      <a:pt x="1493" y="20259"/>
                      <a:pt x="1394" y="20408"/>
                    </a:cubicBezTo>
                    <a:cubicBezTo>
                      <a:pt x="199" y="21600"/>
                      <a:pt x="199" y="21600"/>
                      <a:pt x="199" y="21600"/>
                    </a:cubicBezTo>
                    <a:cubicBezTo>
                      <a:pt x="100" y="21600"/>
                      <a:pt x="100" y="21600"/>
                      <a:pt x="100" y="21600"/>
                    </a:cubicBezTo>
                    <a:close/>
                    <a:moveTo>
                      <a:pt x="2588" y="19068"/>
                    </a:moveTo>
                    <a:cubicBezTo>
                      <a:pt x="2588" y="19068"/>
                      <a:pt x="2488" y="19068"/>
                      <a:pt x="2488" y="19068"/>
                    </a:cubicBezTo>
                    <a:cubicBezTo>
                      <a:pt x="2488" y="18919"/>
                      <a:pt x="2488" y="18919"/>
                      <a:pt x="2588" y="18770"/>
                    </a:cubicBezTo>
                    <a:cubicBezTo>
                      <a:pt x="3782" y="17578"/>
                      <a:pt x="3782" y="17578"/>
                      <a:pt x="3782" y="17578"/>
                    </a:cubicBezTo>
                    <a:cubicBezTo>
                      <a:pt x="3882" y="17429"/>
                      <a:pt x="3982" y="17578"/>
                      <a:pt x="3982" y="17578"/>
                    </a:cubicBezTo>
                    <a:cubicBezTo>
                      <a:pt x="3982" y="17727"/>
                      <a:pt x="3982" y="17727"/>
                      <a:pt x="3982" y="17876"/>
                    </a:cubicBezTo>
                    <a:cubicBezTo>
                      <a:pt x="2688" y="19068"/>
                      <a:pt x="2688" y="19068"/>
                      <a:pt x="2688" y="19068"/>
                    </a:cubicBezTo>
                    <a:cubicBezTo>
                      <a:pt x="2688" y="19068"/>
                      <a:pt x="2588" y="19068"/>
                      <a:pt x="2588" y="19068"/>
                    </a:cubicBezTo>
                    <a:close/>
                    <a:moveTo>
                      <a:pt x="5076" y="16684"/>
                    </a:moveTo>
                    <a:cubicBezTo>
                      <a:pt x="5076" y="16684"/>
                      <a:pt x="5076" y="16535"/>
                      <a:pt x="4977" y="16535"/>
                    </a:cubicBezTo>
                    <a:cubicBezTo>
                      <a:pt x="4977" y="16535"/>
                      <a:pt x="4977" y="16386"/>
                      <a:pt x="5076" y="16237"/>
                    </a:cubicBezTo>
                    <a:cubicBezTo>
                      <a:pt x="6271" y="15046"/>
                      <a:pt x="6271" y="15046"/>
                      <a:pt x="6271" y="15046"/>
                    </a:cubicBezTo>
                    <a:cubicBezTo>
                      <a:pt x="6371" y="15046"/>
                      <a:pt x="6470" y="15046"/>
                      <a:pt x="6470" y="15046"/>
                    </a:cubicBezTo>
                    <a:cubicBezTo>
                      <a:pt x="6570" y="15194"/>
                      <a:pt x="6470" y="15343"/>
                      <a:pt x="6470" y="15343"/>
                    </a:cubicBezTo>
                    <a:cubicBezTo>
                      <a:pt x="5176" y="16535"/>
                      <a:pt x="5176" y="16535"/>
                      <a:pt x="5176" y="16535"/>
                    </a:cubicBezTo>
                    <a:cubicBezTo>
                      <a:pt x="5176" y="16684"/>
                      <a:pt x="5176" y="16684"/>
                      <a:pt x="5076" y="16684"/>
                    </a:cubicBezTo>
                    <a:close/>
                    <a:moveTo>
                      <a:pt x="7665" y="14152"/>
                    </a:moveTo>
                    <a:cubicBezTo>
                      <a:pt x="7565" y="14152"/>
                      <a:pt x="7565" y="14152"/>
                      <a:pt x="7565" y="14003"/>
                    </a:cubicBezTo>
                    <a:cubicBezTo>
                      <a:pt x="7465" y="14003"/>
                      <a:pt x="7565" y="13854"/>
                      <a:pt x="7565" y="13854"/>
                    </a:cubicBezTo>
                    <a:cubicBezTo>
                      <a:pt x="8859" y="12513"/>
                      <a:pt x="8859" y="12513"/>
                      <a:pt x="8859" y="12513"/>
                    </a:cubicBezTo>
                    <a:cubicBezTo>
                      <a:pt x="8859" y="12513"/>
                      <a:pt x="8959" y="12513"/>
                      <a:pt x="8959" y="12513"/>
                    </a:cubicBezTo>
                    <a:cubicBezTo>
                      <a:pt x="9058" y="12662"/>
                      <a:pt x="9058" y="12811"/>
                      <a:pt x="8959" y="12811"/>
                    </a:cubicBezTo>
                    <a:cubicBezTo>
                      <a:pt x="7665" y="14152"/>
                      <a:pt x="7665" y="14152"/>
                      <a:pt x="7665" y="14152"/>
                    </a:cubicBezTo>
                    <a:cubicBezTo>
                      <a:pt x="7665" y="14152"/>
                      <a:pt x="7665" y="14152"/>
                      <a:pt x="7665" y="14152"/>
                    </a:cubicBezTo>
                    <a:close/>
                    <a:moveTo>
                      <a:pt x="10153" y="11619"/>
                    </a:moveTo>
                    <a:cubicBezTo>
                      <a:pt x="10153" y="11619"/>
                      <a:pt x="10053" y="11619"/>
                      <a:pt x="10053" y="11470"/>
                    </a:cubicBezTo>
                    <a:cubicBezTo>
                      <a:pt x="10053" y="11470"/>
                      <a:pt x="10053" y="11321"/>
                      <a:pt x="10053" y="11321"/>
                    </a:cubicBezTo>
                    <a:cubicBezTo>
                      <a:pt x="11347" y="9981"/>
                      <a:pt x="11347" y="9981"/>
                      <a:pt x="11347" y="9981"/>
                    </a:cubicBezTo>
                    <a:cubicBezTo>
                      <a:pt x="11447" y="9981"/>
                      <a:pt x="11447" y="9981"/>
                      <a:pt x="11547" y="10130"/>
                    </a:cubicBezTo>
                    <a:cubicBezTo>
                      <a:pt x="11547" y="10130"/>
                      <a:pt x="11547" y="10279"/>
                      <a:pt x="11447" y="10279"/>
                    </a:cubicBezTo>
                    <a:cubicBezTo>
                      <a:pt x="10253" y="11619"/>
                      <a:pt x="10253" y="11619"/>
                      <a:pt x="10253" y="11619"/>
                    </a:cubicBezTo>
                    <a:cubicBezTo>
                      <a:pt x="10253" y="11619"/>
                      <a:pt x="10153" y="11619"/>
                      <a:pt x="10153" y="11619"/>
                    </a:cubicBezTo>
                    <a:close/>
                    <a:moveTo>
                      <a:pt x="12641" y="9087"/>
                    </a:moveTo>
                    <a:cubicBezTo>
                      <a:pt x="12641" y="9087"/>
                      <a:pt x="12641" y="9087"/>
                      <a:pt x="12542" y="9087"/>
                    </a:cubicBezTo>
                    <a:cubicBezTo>
                      <a:pt x="12542" y="8938"/>
                      <a:pt x="12542" y="8789"/>
                      <a:pt x="12641" y="8789"/>
                    </a:cubicBezTo>
                    <a:cubicBezTo>
                      <a:pt x="13836" y="7448"/>
                      <a:pt x="13836" y="7448"/>
                      <a:pt x="13836" y="7448"/>
                    </a:cubicBezTo>
                    <a:cubicBezTo>
                      <a:pt x="13935" y="7448"/>
                      <a:pt x="14035" y="7448"/>
                      <a:pt x="14035" y="7597"/>
                    </a:cubicBezTo>
                    <a:cubicBezTo>
                      <a:pt x="14035" y="7597"/>
                      <a:pt x="14035" y="7746"/>
                      <a:pt x="14035" y="7746"/>
                    </a:cubicBezTo>
                    <a:cubicBezTo>
                      <a:pt x="12741" y="9087"/>
                      <a:pt x="12741" y="9087"/>
                      <a:pt x="12741" y="9087"/>
                    </a:cubicBezTo>
                    <a:cubicBezTo>
                      <a:pt x="12741" y="9087"/>
                      <a:pt x="12741" y="9087"/>
                      <a:pt x="12641" y="9087"/>
                    </a:cubicBezTo>
                    <a:close/>
                    <a:moveTo>
                      <a:pt x="15229" y="6554"/>
                    </a:moveTo>
                    <a:cubicBezTo>
                      <a:pt x="15130" y="6554"/>
                      <a:pt x="15130" y="6554"/>
                      <a:pt x="15130" y="6554"/>
                    </a:cubicBezTo>
                    <a:cubicBezTo>
                      <a:pt x="15030" y="6406"/>
                      <a:pt x="15030" y="6257"/>
                      <a:pt x="15130" y="6257"/>
                    </a:cubicBezTo>
                    <a:cubicBezTo>
                      <a:pt x="16424" y="5065"/>
                      <a:pt x="16424" y="5065"/>
                      <a:pt x="16424" y="5065"/>
                    </a:cubicBezTo>
                    <a:cubicBezTo>
                      <a:pt x="16424" y="4916"/>
                      <a:pt x="16524" y="4916"/>
                      <a:pt x="16524" y="5065"/>
                    </a:cubicBezTo>
                    <a:cubicBezTo>
                      <a:pt x="16623" y="5065"/>
                      <a:pt x="16524" y="5214"/>
                      <a:pt x="16524" y="5363"/>
                    </a:cubicBezTo>
                    <a:cubicBezTo>
                      <a:pt x="15229" y="6554"/>
                      <a:pt x="15229" y="6554"/>
                      <a:pt x="15229" y="6554"/>
                    </a:cubicBezTo>
                    <a:cubicBezTo>
                      <a:pt x="15229" y="6554"/>
                      <a:pt x="15229" y="6554"/>
                      <a:pt x="15229" y="6554"/>
                    </a:cubicBezTo>
                    <a:close/>
                    <a:moveTo>
                      <a:pt x="17718" y="4022"/>
                    </a:moveTo>
                    <a:cubicBezTo>
                      <a:pt x="17618" y="4022"/>
                      <a:pt x="17618" y="4022"/>
                      <a:pt x="17618" y="4022"/>
                    </a:cubicBezTo>
                    <a:cubicBezTo>
                      <a:pt x="17519" y="3873"/>
                      <a:pt x="17618" y="3873"/>
                      <a:pt x="17618" y="3724"/>
                    </a:cubicBezTo>
                    <a:cubicBezTo>
                      <a:pt x="18912" y="2532"/>
                      <a:pt x="18912" y="2532"/>
                      <a:pt x="18912" y="2532"/>
                    </a:cubicBezTo>
                    <a:cubicBezTo>
                      <a:pt x="18912" y="2383"/>
                      <a:pt x="19012" y="2532"/>
                      <a:pt x="19012" y="2532"/>
                    </a:cubicBezTo>
                    <a:cubicBezTo>
                      <a:pt x="19112" y="2681"/>
                      <a:pt x="19112" y="2681"/>
                      <a:pt x="19012" y="2830"/>
                    </a:cubicBezTo>
                    <a:cubicBezTo>
                      <a:pt x="17818" y="4022"/>
                      <a:pt x="17818" y="4022"/>
                      <a:pt x="17818" y="4022"/>
                    </a:cubicBezTo>
                    <a:cubicBezTo>
                      <a:pt x="17718" y="4022"/>
                      <a:pt x="17718" y="4022"/>
                      <a:pt x="17718" y="4022"/>
                    </a:cubicBezTo>
                    <a:close/>
                    <a:moveTo>
                      <a:pt x="20206" y="1639"/>
                    </a:moveTo>
                    <a:cubicBezTo>
                      <a:pt x="20206" y="1639"/>
                      <a:pt x="20107" y="1490"/>
                      <a:pt x="20107" y="1490"/>
                    </a:cubicBezTo>
                    <a:cubicBezTo>
                      <a:pt x="20107" y="1341"/>
                      <a:pt x="20107" y="1341"/>
                      <a:pt x="20107" y="1192"/>
                    </a:cubicBezTo>
                    <a:cubicBezTo>
                      <a:pt x="21401" y="0"/>
                      <a:pt x="21401" y="0"/>
                      <a:pt x="21401" y="0"/>
                    </a:cubicBezTo>
                    <a:cubicBezTo>
                      <a:pt x="21500" y="0"/>
                      <a:pt x="21500" y="0"/>
                      <a:pt x="21600" y="0"/>
                    </a:cubicBezTo>
                    <a:cubicBezTo>
                      <a:pt x="21600" y="149"/>
                      <a:pt x="21600" y="298"/>
                      <a:pt x="21500" y="298"/>
                    </a:cubicBezTo>
                    <a:cubicBezTo>
                      <a:pt x="20306" y="1490"/>
                      <a:pt x="20306" y="1490"/>
                      <a:pt x="20306" y="1490"/>
                    </a:cubicBezTo>
                    <a:cubicBezTo>
                      <a:pt x="20306" y="1639"/>
                      <a:pt x="20206" y="1639"/>
                      <a:pt x="20206" y="16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99" name="Shape 2099"/>
              <p:cNvSpPr/>
              <p:nvPr/>
            </p:nvSpPr>
            <p:spPr>
              <a:xfrm>
                <a:off x="6438429" y="5973870"/>
                <a:ext cx="80380" cy="367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40" h="20829" extrusionOk="0">
                    <a:moveTo>
                      <a:pt x="10080" y="20829"/>
                    </a:moveTo>
                    <a:cubicBezTo>
                      <a:pt x="10080" y="20829"/>
                      <a:pt x="10080" y="20829"/>
                      <a:pt x="10080" y="20829"/>
                    </a:cubicBezTo>
                    <a:cubicBezTo>
                      <a:pt x="0" y="8486"/>
                      <a:pt x="0" y="8486"/>
                      <a:pt x="0" y="8486"/>
                    </a:cubicBezTo>
                    <a:cubicBezTo>
                      <a:pt x="0" y="5400"/>
                      <a:pt x="0" y="2315"/>
                      <a:pt x="0" y="2315"/>
                    </a:cubicBezTo>
                    <a:cubicBezTo>
                      <a:pt x="0" y="-771"/>
                      <a:pt x="1440" y="-771"/>
                      <a:pt x="2880" y="2315"/>
                    </a:cubicBezTo>
                    <a:cubicBezTo>
                      <a:pt x="10080" y="11572"/>
                      <a:pt x="10080" y="11572"/>
                      <a:pt x="10080" y="11572"/>
                    </a:cubicBezTo>
                    <a:cubicBezTo>
                      <a:pt x="18720" y="2315"/>
                      <a:pt x="18720" y="2315"/>
                      <a:pt x="18720" y="2315"/>
                    </a:cubicBezTo>
                    <a:cubicBezTo>
                      <a:pt x="18720" y="-771"/>
                      <a:pt x="20160" y="-771"/>
                      <a:pt x="20160" y="2315"/>
                    </a:cubicBezTo>
                    <a:cubicBezTo>
                      <a:pt x="21600" y="2315"/>
                      <a:pt x="21600" y="5400"/>
                      <a:pt x="20160" y="8486"/>
                    </a:cubicBezTo>
                    <a:cubicBezTo>
                      <a:pt x="11520" y="20829"/>
                      <a:pt x="11520" y="20829"/>
                      <a:pt x="11520" y="20829"/>
                    </a:cubicBezTo>
                    <a:cubicBezTo>
                      <a:pt x="11520" y="20829"/>
                      <a:pt x="10080" y="20829"/>
                      <a:pt x="10080" y="208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100" name="Shape 2100"/>
              <p:cNvSpPr/>
              <p:nvPr/>
            </p:nvSpPr>
            <p:spPr>
              <a:xfrm>
                <a:off x="5216386" y="5163277"/>
                <a:ext cx="1166210" cy="7765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50" h="21600" extrusionOk="0">
                    <a:moveTo>
                      <a:pt x="21377" y="21600"/>
                    </a:moveTo>
                    <a:cubicBezTo>
                      <a:pt x="21377" y="21600"/>
                      <a:pt x="21377" y="21600"/>
                      <a:pt x="21377" y="21600"/>
                    </a:cubicBezTo>
                    <a:cubicBezTo>
                      <a:pt x="20089" y="20408"/>
                      <a:pt x="20089" y="20408"/>
                      <a:pt x="20089" y="20408"/>
                    </a:cubicBezTo>
                    <a:cubicBezTo>
                      <a:pt x="20089" y="20259"/>
                      <a:pt x="19990" y="20259"/>
                      <a:pt x="20089" y="20110"/>
                    </a:cubicBezTo>
                    <a:cubicBezTo>
                      <a:pt x="20089" y="19961"/>
                      <a:pt x="20188" y="19961"/>
                      <a:pt x="20287" y="20110"/>
                    </a:cubicBezTo>
                    <a:cubicBezTo>
                      <a:pt x="21476" y="21302"/>
                      <a:pt x="21476" y="21302"/>
                      <a:pt x="21476" y="21302"/>
                    </a:cubicBezTo>
                    <a:cubicBezTo>
                      <a:pt x="21575" y="21302"/>
                      <a:pt x="21575" y="21451"/>
                      <a:pt x="21476" y="21600"/>
                    </a:cubicBezTo>
                    <a:cubicBezTo>
                      <a:pt x="21476" y="21600"/>
                      <a:pt x="21476" y="21600"/>
                      <a:pt x="21377" y="21600"/>
                    </a:cubicBezTo>
                    <a:close/>
                    <a:moveTo>
                      <a:pt x="18900" y="19068"/>
                    </a:moveTo>
                    <a:cubicBezTo>
                      <a:pt x="18900" y="19068"/>
                      <a:pt x="18900" y="19068"/>
                      <a:pt x="18900" y="19068"/>
                    </a:cubicBezTo>
                    <a:cubicBezTo>
                      <a:pt x="17612" y="17876"/>
                      <a:pt x="17612" y="17876"/>
                      <a:pt x="17612" y="17876"/>
                    </a:cubicBezTo>
                    <a:cubicBezTo>
                      <a:pt x="17513" y="17727"/>
                      <a:pt x="17513" y="17727"/>
                      <a:pt x="17612" y="17578"/>
                    </a:cubicBezTo>
                    <a:cubicBezTo>
                      <a:pt x="17612" y="17578"/>
                      <a:pt x="17711" y="17429"/>
                      <a:pt x="17711" y="17578"/>
                    </a:cubicBezTo>
                    <a:cubicBezTo>
                      <a:pt x="18999" y="18770"/>
                      <a:pt x="18999" y="18770"/>
                      <a:pt x="18999" y="18770"/>
                    </a:cubicBezTo>
                    <a:cubicBezTo>
                      <a:pt x="18999" y="18919"/>
                      <a:pt x="19098" y="18919"/>
                      <a:pt x="18999" y="19068"/>
                    </a:cubicBezTo>
                    <a:cubicBezTo>
                      <a:pt x="18999" y="19068"/>
                      <a:pt x="18999" y="19068"/>
                      <a:pt x="18900" y="19068"/>
                    </a:cubicBezTo>
                    <a:close/>
                    <a:moveTo>
                      <a:pt x="16423" y="16684"/>
                    </a:moveTo>
                    <a:cubicBezTo>
                      <a:pt x="16423" y="16684"/>
                      <a:pt x="16324" y="16684"/>
                      <a:pt x="16324" y="16535"/>
                    </a:cubicBezTo>
                    <a:cubicBezTo>
                      <a:pt x="15135" y="15343"/>
                      <a:pt x="15135" y="15343"/>
                      <a:pt x="15135" y="15343"/>
                    </a:cubicBezTo>
                    <a:cubicBezTo>
                      <a:pt x="15036" y="15343"/>
                      <a:pt x="15036" y="15194"/>
                      <a:pt x="15036" y="15046"/>
                    </a:cubicBezTo>
                    <a:cubicBezTo>
                      <a:pt x="15135" y="15046"/>
                      <a:pt x="15135" y="15046"/>
                      <a:pt x="15234" y="15046"/>
                    </a:cubicBezTo>
                    <a:cubicBezTo>
                      <a:pt x="16522" y="16237"/>
                      <a:pt x="16522" y="16237"/>
                      <a:pt x="16522" y="16237"/>
                    </a:cubicBezTo>
                    <a:cubicBezTo>
                      <a:pt x="16522" y="16386"/>
                      <a:pt x="16522" y="16535"/>
                      <a:pt x="16522" y="16535"/>
                    </a:cubicBezTo>
                    <a:cubicBezTo>
                      <a:pt x="16522" y="16535"/>
                      <a:pt x="16423" y="16684"/>
                      <a:pt x="16423" y="16684"/>
                    </a:cubicBezTo>
                    <a:close/>
                    <a:moveTo>
                      <a:pt x="13946" y="14152"/>
                    </a:moveTo>
                    <a:cubicBezTo>
                      <a:pt x="13847" y="14152"/>
                      <a:pt x="13847" y="14152"/>
                      <a:pt x="13847" y="14152"/>
                    </a:cubicBezTo>
                    <a:cubicBezTo>
                      <a:pt x="12558" y="12811"/>
                      <a:pt x="12558" y="12811"/>
                      <a:pt x="12558" y="12811"/>
                    </a:cubicBezTo>
                    <a:cubicBezTo>
                      <a:pt x="12558" y="12811"/>
                      <a:pt x="12558" y="12662"/>
                      <a:pt x="12558" y="12513"/>
                    </a:cubicBezTo>
                    <a:cubicBezTo>
                      <a:pt x="12558" y="12513"/>
                      <a:pt x="12658" y="12513"/>
                      <a:pt x="12757" y="12513"/>
                    </a:cubicBezTo>
                    <a:cubicBezTo>
                      <a:pt x="13946" y="13854"/>
                      <a:pt x="13946" y="13854"/>
                      <a:pt x="13946" y="13854"/>
                    </a:cubicBezTo>
                    <a:cubicBezTo>
                      <a:pt x="14045" y="13854"/>
                      <a:pt x="14045" y="14003"/>
                      <a:pt x="14045" y="14003"/>
                    </a:cubicBezTo>
                    <a:cubicBezTo>
                      <a:pt x="13946" y="14152"/>
                      <a:pt x="13946" y="14152"/>
                      <a:pt x="13946" y="14152"/>
                    </a:cubicBezTo>
                    <a:close/>
                    <a:moveTo>
                      <a:pt x="11369" y="11619"/>
                    </a:moveTo>
                    <a:cubicBezTo>
                      <a:pt x="11369" y="11619"/>
                      <a:pt x="11369" y="11619"/>
                      <a:pt x="11369" y="11619"/>
                    </a:cubicBezTo>
                    <a:cubicBezTo>
                      <a:pt x="10081" y="10279"/>
                      <a:pt x="10081" y="10279"/>
                      <a:pt x="10081" y="10279"/>
                    </a:cubicBezTo>
                    <a:cubicBezTo>
                      <a:pt x="10081" y="10279"/>
                      <a:pt x="9982" y="10130"/>
                      <a:pt x="10081" y="10130"/>
                    </a:cubicBezTo>
                    <a:cubicBezTo>
                      <a:pt x="10081" y="9981"/>
                      <a:pt x="10181" y="9981"/>
                      <a:pt x="10181" y="9981"/>
                    </a:cubicBezTo>
                    <a:cubicBezTo>
                      <a:pt x="11469" y="11321"/>
                      <a:pt x="11469" y="11321"/>
                      <a:pt x="11469" y="11321"/>
                    </a:cubicBezTo>
                    <a:cubicBezTo>
                      <a:pt x="11568" y="11321"/>
                      <a:pt x="11568" y="11470"/>
                      <a:pt x="11469" y="11470"/>
                    </a:cubicBezTo>
                    <a:cubicBezTo>
                      <a:pt x="11469" y="11619"/>
                      <a:pt x="11469" y="11619"/>
                      <a:pt x="11369" y="11619"/>
                    </a:cubicBezTo>
                    <a:close/>
                    <a:moveTo>
                      <a:pt x="8892" y="9087"/>
                    </a:moveTo>
                    <a:cubicBezTo>
                      <a:pt x="8892" y="9087"/>
                      <a:pt x="8892" y="9087"/>
                      <a:pt x="8793" y="9087"/>
                    </a:cubicBezTo>
                    <a:cubicBezTo>
                      <a:pt x="7604" y="7746"/>
                      <a:pt x="7604" y="7746"/>
                      <a:pt x="7604" y="7746"/>
                    </a:cubicBezTo>
                    <a:cubicBezTo>
                      <a:pt x="7505" y="7746"/>
                      <a:pt x="7505" y="7597"/>
                      <a:pt x="7505" y="7597"/>
                    </a:cubicBezTo>
                    <a:cubicBezTo>
                      <a:pt x="7604" y="7448"/>
                      <a:pt x="7703" y="7448"/>
                      <a:pt x="7703" y="7448"/>
                    </a:cubicBezTo>
                    <a:cubicBezTo>
                      <a:pt x="8992" y="8789"/>
                      <a:pt x="8992" y="8789"/>
                      <a:pt x="8992" y="8789"/>
                    </a:cubicBezTo>
                    <a:cubicBezTo>
                      <a:pt x="8992" y="8789"/>
                      <a:pt x="9091" y="8938"/>
                      <a:pt x="8992" y="9087"/>
                    </a:cubicBezTo>
                    <a:cubicBezTo>
                      <a:pt x="8992" y="9087"/>
                      <a:pt x="8992" y="9087"/>
                      <a:pt x="8892" y="9087"/>
                    </a:cubicBezTo>
                    <a:close/>
                    <a:moveTo>
                      <a:pt x="6415" y="6554"/>
                    </a:moveTo>
                    <a:cubicBezTo>
                      <a:pt x="6415" y="6554"/>
                      <a:pt x="6316" y="6554"/>
                      <a:pt x="6316" y="6554"/>
                    </a:cubicBezTo>
                    <a:cubicBezTo>
                      <a:pt x="5127" y="5363"/>
                      <a:pt x="5127" y="5363"/>
                      <a:pt x="5127" y="5363"/>
                    </a:cubicBezTo>
                    <a:cubicBezTo>
                      <a:pt x="5028" y="5214"/>
                      <a:pt x="5028" y="5065"/>
                      <a:pt x="5028" y="5065"/>
                    </a:cubicBezTo>
                    <a:cubicBezTo>
                      <a:pt x="5127" y="4916"/>
                      <a:pt x="5127" y="4916"/>
                      <a:pt x="5226" y="5065"/>
                    </a:cubicBezTo>
                    <a:cubicBezTo>
                      <a:pt x="6514" y="6257"/>
                      <a:pt x="6514" y="6257"/>
                      <a:pt x="6514" y="6257"/>
                    </a:cubicBezTo>
                    <a:cubicBezTo>
                      <a:pt x="6514" y="6257"/>
                      <a:pt x="6514" y="6406"/>
                      <a:pt x="6514" y="6554"/>
                    </a:cubicBezTo>
                    <a:cubicBezTo>
                      <a:pt x="6514" y="6554"/>
                      <a:pt x="6415" y="6554"/>
                      <a:pt x="6415" y="6554"/>
                    </a:cubicBezTo>
                    <a:close/>
                    <a:moveTo>
                      <a:pt x="3938" y="4022"/>
                    </a:moveTo>
                    <a:cubicBezTo>
                      <a:pt x="3839" y="4022"/>
                      <a:pt x="3839" y="4022"/>
                      <a:pt x="3839" y="4022"/>
                    </a:cubicBezTo>
                    <a:cubicBezTo>
                      <a:pt x="2551" y="2830"/>
                      <a:pt x="2551" y="2830"/>
                      <a:pt x="2551" y="2830"/>
                    </a:cubicBezTo>
                    <a:cubicBezTo>
                      <a:pt x="2551" y="2681"/>
                      <a:pt x="2551" y="2681"/>
                      <a:pt x="2551" y="2532"/>
                    </a:cubicBezTo>
                    <a:cubicBezTo>
                      <a:pt x="2551" y="2532"/>
                      <a:pt x="2650" y="2383"/>
                      <a:pt x="2749" y="2532"/>
                    </a:cubicBezTo>
                    <a:cubicBezTo>
                      <a:pt x="3938" y="3724"/>
                      <a:pt x="3938" y="3724"/>
                      <a:pt x="3938" y="3724"/>
                    </a:cubicBezTo>
                    <a:cubicBezTo>
                      <a:pt x="4037" y="3873"/>
                      <a:pt x="4037" y="3873"/>
                      <a:pt x="4037" y="4022"/>
                    </a:cubicBezTo>
                    <a:cubicBezTo>
                      <a:pt x="3938" y="4022"/>
                      <a:pt x="3938" y="4022"/>
                      <a:pt x="3938" y="4022"/>
                    </a:cubicBezTo>
                    <a:close/>
                    <a:moveTo>
                      <a:pt x="1362" y="1639"/>
                    </a:moveTo>
                    <a:cubicBezTo>
                      <a:pt x="1362" y="1639"/>
                      <a:pt x="1362" y="1639"/>
                      <a:pt x="1362" y="1490"/>
                    </a:cubicBezTo>
                    <a:cubicBezTo>
                      <a:pt x="74" y="298"/>
                      <a:pt x="74" y="298"/>
                      <a:pt x="74" y="298"/>
                    </a:cubicBezTo>
                    <a:cubicBezTo>
                      <a:pt x="-25" y="298"/>
                      <a:pt x="-25" y="149"/>
                      <a:pt x="74" y="0"/>
                    </a:cubicBezTo>
                    <a:cubicBezTo>
                      <a:pt x="74" y="0"/>
                      <a:pt x="173" y="0"/>
                      <a:pt x="173" y="0"/>
                    </a:cubicBezTo>
                    <a:cubicBezTo>
                      <a:pt x="1461" y="1192"/>
                      <a:pt x="1461" y="1192"/>
                      <a:pt x="1461" y="1192"/>
                    </a:cubicBezTo>
                    <a:cubicBezTo>
                      <a:pt x="1560" y="1341"/>
                      <a:pt x="1560" y="1341"/>
                      <a:pt x="1461" y="1490"/>
                    </a:cubicBezTo>
                    <a:cubicBezTo>
                      <a:pt x="1461" y="1490"/>
                      <a:pt x="1461" y="1639"/>
                      <a:pt x="1362" y="163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101" name="Shape 2101"/>
              <p:cNvSpPr/>
              <p:nvPr/>
            </p:nvSpPr>
            <p:spPr>
              <a:xfrm>
                <a:off x="5081537" y="32696"/>
                <a:ext cx="2836398" cy="34848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354" y="0"/>
                    </a:moveTo>
                    <a:cubicBezTo>
                      <a:pt x="2246" y="0"/>
                      <a:pt x="2246" y="0"/>
                      <a:pt x="2246" y="0"/>
                    </a:cubicBezTo>
                    <a:cubicBezTo>
                      <a:pt x="980" y="0"/>
                      <a:pt x="0" y="831"/>
                      <a:pt x="0" y="1828"/>
                    </a:cubicBezTo>
                    <a:cubicBezTo>
                      <a:pt x="0" y="15751"/>
                      <a:pt x="0" y="15751"/>
                      <a:pt x="0" y="15751"/>
                    </a:cubicBezTo>
                    <a:cubicBezTo>
                      <a:pt x="3348" y="17579"/>
                      <a:pt x="3348" y="17579"/>
                      <a:pt x="3348" y="17579"/>
                    </a:cubicBezTo>
                    <a:cubicBezTo>
                      <a:pt x="10780" y="21600"/>
                      <a:pt x="10780" y="21600"/>
                      <a:pt x="10780" y="21600"/>
                    </a:cubicBezTo>
                    <a:cubicBezTo>
                      <a:pt x="18211" y="17579"/>
                      <a:pt x="18211" y="17579"/>
                      <a:pt x="18211" y="17579"/>
                    </a:cubicBezTo>
                    <a:cubicBezTo>
                      <a:pt x="21600" y="15751"/>
                      <a:pt x="21600" y="15751"/>
                      <a:pt x="21600" y="15751"/>
                    </a:cubicBezTo>
                    <a:cubicBezTo>
                      <a:pt x="21600" y="1828"/>
                      <a:pt x="21600" y="1828"/>
                      <a:pt x="21600" y="1828"/>
                    </a:cubicBezTo>
                    <a:cubicBezTo>
                      <a:pt x="21600" y="831"/>
                      <a:pt x="20579" y="0"/>
                      <a:pt x="19354" y="0"/>
                    </a:cubicBezTo>
                    <a:close/>
                  </a:path>
                </a:pathLst>
              </a:custGeom>
              <a:solidFill>
                <a:srgbClr val="6EAA0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102" name="Shape 2102"/>
              <p:cNvSpPr/>
              <p:nvPr/>
            </p:nvSpPr>
            <p:spPr>
              <a:xfrm>
                <a:off x="5141479" y="2493086"/>
                <a:ext cx="46018" cy="762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67" h="21600" extrusionOk="0">
                    <a:moveTo>
                      <a:pt x="16800" y="21600"/>
                    </a:moveTo>
                    <a:cubicBezTo>
                      <a:pt x="16800" y="21600"/>
                      <a:pt x="16800" y="21600"/>
                      <a:pt x="14400" y="20057"/>
                    </a:cubicBezTo>
                    <a:cubicBezTo>
                      <a:pt x="0" y="13886"/>
                      <a:pt x="0" y="13886"/>
                      <a:pt x="0" y="13886"/>
                    </a:cubicBezTo>
                    <a:cubicBezTo>
                      <a:pt x="0" y="13886"/>
                      <a:pt x="0" y="13886"/>
                      <a:pt x="0" y="12343"/>
                    </a:cubicBezTo>
                    <a:cubicBezTo>
                      <a:pt x="0" y="1543"/>
                      <a:pt x="0" y="1543"/>
                      <a:pt x="0" y="1543"/>
                    </a:cubicBezTo>
                    <a:cubicBezTo>
                      <a:pt x="0" y="0"/>
                      <a:pt x="0" y="0"/>
                      <a:pt x="2400" y="0"/>
                    </a:cubicBezTo>
                    <a:cubicBezTo>
                      <a:pt x="4800" y="0"/>
                      <a:pt x="4800" y="0"/>
                      <a:pt x="4800" y="1543"/>
                    </a:cubicBezTo>
                    <a:cubicBezTo>
                      <a:pt x="4800" y="12343"/>
                      <a:pt x="4800" y="12343"/>
                      <a:pt x="4800" y="12343"/>
                    </a:cubicBezTo>
                    <a:cubicBezTo>
                      <a:pt x="19200" y="16971"/>
                      <a:pt x="19200" y="16971"/>
                      <a:pt x="19200" y="16971"/>
                    </a:cubicBezTo>
                    <a:cubicBezTo>
                      <a:pt x="19200" y="18514"/>
                      <a:pt x="21600" y="20057"/>
                      <a:pt x="19200" y="20057"/>
                    </a:cubicBezTo>
                    <a:cubicBezTo>
                      <a:pt x="19200" y="20057"/>
                      <a:pt x="19200" y="21600"/>
                      <a:pt x="16800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103" name="Shape 2103"/>
              <p:cNvSpPr/>
              <p:nvPr/>
            </p:nvSpPr>
            <p:spPr>
              <a:xfrm>
                <a:off x="5141479" y="89915"/>
                <a:ext cx="2716512" cy="23377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3" y="21600"/>
                    </a:moveTo>
                    <a:cubicBezTo>
                      <a:pt x="0" y="21600"/>
                      <a:pt x="0" y="21550"/>
                      <a:pt x="0" y="21501"/>
                    </a:cubicBezTo>
                    <a:cubicBezTo>
                      <a:pt x="0" y="20807"/>
                      <a:pt x="0" y="20807"/>
                      <a:pt x="0" y="20807"/>
                    </a:cubicBezTo>
                    <a:cubicBezTo>
                      <a:pt x="0" y="20758"/>
                      <a:pt x="0" y="20708"/>
                      <a:pt x="43" y="20708"/>
                    </a:cubicBezTo>
                    <a:cubicBezTo>
                      <a:pt x="85" y="20708"/>
                      <a:pt x="85" y="20758"/>
                      <a:pt x="85" y="20807"/>
                    </a:cubicBezTo>
                    <a:cubicBezTo>
                      <a:pt x="85" y="21501"/>
                      <a:pt x="85" y="21501"/>
                      <a:pt x="85" y="21501"/>
                    </a:cubicBezTo>
                    <a:cubicBezTo>
                      <a:pt x="85" y="21550"/>
                      <a:pt x="85" y="21600"/>
                      <a:pt x="43" y="21600"/>
                    </a:cubicBezTo>
                    <a:close/>
                    <a:moveTo>
                      <a:pt x="21557" y="21600"/>
                    </a:moveTo>
                    <a:cubicBezTo>
                      <a:pt x="21515" y="21600"/>
                      <a:pt x="21472" y="21550"/>
                      <a:pt x="21472" y="21501"/>
                    </a:cubicBezTo>
                    <a:cubicBezTo>
                      <a:pt x="21472" y="20807"/>
                      <a:pt x="21472" y="20807"/>
                      <a:pt x="21472" y="20807"/>
                    </a:cubicBezTo>
                    <a:cubicBezTo>
                      <a:pt x="21472" y="20758"/>
                      <a:pt x="21515" y="20708"/>
                      <a:pt x="21557" y="20708"/>
                    </a:cubicBezTo>
                    <a:cubicBezTo>
                      <a:pt x="21557" y="20708"/>
                      <a:pt x="21600" y="20758"/>
                      <a:pt x="21600" y="20807"/>
                    </a:cubicBezTo>
                    <a:cubicBezTo>
                      <a:pt x="21600" y="21501"/>
                      <a:pt x="21600" y="21501"/>
                      <a:pt x="21600" y="21501"/>
                    </a:cubicBezTo>
                    <a:cubicBezTo>
                      <a:pt x="21600" y="21550"/>
                      <a:pt x="21557" y="21600"/>
                      <a:pt x="21557" y="21600"/>
                    </a:cubicBezTo>
                    <a:close/>
                    <a:moveTo>
                      <a:pt x="43" y="20114"/>
                    </a:moveTo>
                    <a:cubicBezTo>
                      <a:pt x="0" y="20114"/>
                      <a:pt x="0" y="20114"/>
                      <a:pt x="0" y="20064"/>
                    </a:cubicBezTo>
                    <a:cubicBezTo>
                      <a:pt x="0" y="19321"/>
                      <a:pt x="0" y="19321"/>
                      <a:pt x="0" y="19321"/>
                    </a:cubicBezTo>
                    <a:cubicBezTo>
                      <a:pt x="0" y="19321"/>
                      <a:pt x="0" y="19272"/>
                      <a:pt x="43" y="19272"/>
                    </a:cubicBezTo>
                    <a:cubicBezTo>
                      <a:pt x="85" y="19272"/>
                      <a:pt x="85" y="19321"/>
                      <a:pt x="85" y="19321"/>
                    </a:cubicBezTo>
                    <a:cubicBezTo>
                      <a:pt x="85" y="20064"/>
                      <a:pt x="85" y="20064"/>
                      <a:pt x="85" y="20064"/>
                    </a:cubicBezTo>
                    <a:cubicBezTo>
                      <a:pt x="85" y="20114"/>
                      <a:pt x="85" y="20114"/>
                      <a:pt x="43" y="20114"/>
                    </a:cubicBezTo>
                    <a:close/>
                    <a:moveTo>
                      <a:pt x="21557" y="20114"/>
                    </a:moveTo>
                    <a:cubicBezTo>
                      <a:pt x="21515" y="20114"/>
                      <a:pt x="21472" y="20114"/>
                      <a:pt x="21472" y="20064"/>
                    </a:cubicBezTo>
                    <a:cubicBezTo>
                      <a:pt x="21472" y="19321"/>
                      <a:pt x="21472" y="19321"/>
                      <a:pt x="21472" y="19321"/>
                    </a:cubicBezTo>
                    <a:cubicBezTo>
                      <a:pt x="21472" y="19321"/>
                      <a:pt x="21515" y="19272"/>
                      <a:pt x="21557" y="19272"/>
                    </a:cubicBezTo>
                    <a:cubicBezTo>
                      <a:pt x="21557" y="19272"/>
                      <a:pt x="21600" y="19321"/>
                      <a:pt x="21600" y="19321"/>
                    </a:cubicBezTo>
                    <a:cubicBezTo>
                      <a:pt x="21600" y="20064"/>
                      <a:pt x="21600" y="20064"/>
                      <a:pt x="21600" y="20064"/>
                    </a:cubicBezTo>
                    <a:cubicBezTo>
                      <a:pt x="21600" y="20114"/>
                      <a:pt x="21557" y="20114"/>
                      <a:pt x="21557" y="20114"/>
                    </a:cubicBezTo>
                    <a:close/>
                    <a:moveTo>
                      <a:pt x="43" y="18677"/>
                    </a:moveTo>
                    <a:cubicBezTo>
                      <a:pt x="0" y="18677"/>
                      <a:pt x="0" y="18628"/>
                      <a:pt x="0" y="18628"/>
                    </a:cubicBezTo>
                    <a:cubicBezTo>
                      <a:pt x="0" y="17884"/>
                      <a:pt x="0" y="17884"/>
                      <a:pt x="0" y="17884"/>
                    </a:cubicBezTo>
                    <a:cubicBezTo>
                      <a:pt x="0" y="17835"/>
                      <a:pt x="0" y="17835"/>
                      <a:pt x="43" y="17835"/>
                    </a:cubicBezTo>
                    <a:cubicBezTo>
                      <a:pt x="85" y="17835"/>
                      <a:pt x="85" y="17835"/>
                      <a:pt x="85" y="17884"/>
                    </a:cubicBezTo>
                    <a:cubicBezTo>
                      <a:pt x="85" y="18628"/>
                      <a:pt x="85" y="18628"/>
                      <a:pt x="85" y="18628"/>
                    </a:cubicBezTo>
                    <a:cubicBezTo>
                      <a:pt x="85" y="18628"/>
                      <a:pt x="85" y="18677"/>
                      <a:pt x="43" y="18677"/>
                    </a:cubicBezTo>
                    <a:close/>
                    <a:moveTo>
                      <a:pt x="21557" y="18677"/>
                    </a:moveTo>
                    <a:cubicBezTo>
                      <a:pt x="21515" y="18677"/>
                      <a:pt x="21472" y="18628"/>
                      <a:pt x="21472" y="18628"/>
                    </a:cubicBezTo>
                    <a:cubicBezTo>
                      <a:pt x="21472" y="17884"/>
                      <a:pt x="21472" y="17884"/>
                      <a:pt x="21472" y="17884"/>
                    </a:cubicBezTo>
                    <a:cubicBezTo>
                      <a:pt x="21472" y="17835"/>
                      <a:pt x="21515" y="17835"/>
                      <a:pt x="21557" y="17835"/>
                    </a:cubicBezTo>
                    <a:cubicBezTo>
                      <a:pt x="21557" y="17835"/>
                      <a:pt x="21600" y="17835"/>
                      <a:pt x="21600" y="17884"/>
                    </a:cubicBezTo>
                    <a:cubicBezTo>
                      <a:pt x="21600" y="18628"/>
                      <a:pt x="21600" y="18628"/>
                      <a:pt x="21600" y="18628"/>
                    </a:cubicBezTo>
                    <a:cubicBezTo>
                      <a:pt x="21600" y="18628"/>
                      <a:pt x="21557" y="18677"/>
                      <a:pt x="21557" y="18677"/>
                    </a:cubicBezTo>
                    <a:close/>
                    <a:moveTo>
                      <a:pt x="43" y="17240"/>
                    </a:moveTo>
                    <a:cubicBezTo>
                      <a:pt x="0" y="17240"/>
                      <a:pt x="0" y="17191"/>
                      <a:pt x="0" y="17141"/>
                    </a:cubicBezTo>
                    <a:cubicBezTo>
                      <a:pt x="0" y="16448"/>
                      <a:pt x="0" y="16448"/>
                      <a:pt x="0" y="16448"/>
                    </a:cubicBezTo>
                    <a:cubicBezTo>
                      <a:pt x="0" y="16398"/>
                      <a:pt x="0" y="16398"/>
                      <a:pt x="43" y="16398"/>
                    </a:cubicBezTo>
                    <a:cubicBezTo>
                      <a:pt x="85" y="16398"/>
                      <a:pt x="85" y="16398"/>
                      <a:pt x="85" y="16448"/>
                    </a:cubicBezTo>
                    <a:cubicBezTo>
                      <a:pt x="85" y="17141"/>
                      <a:pt x="85" y="17141"/>
                      <a:pt x="85" y="17141"/>
                    </a:cubicBezTo>
                    <a:cubicBezTo>
                      <a:pt x="85" y="17191"/>
                      <a:pt x="85" y="17240"/>
                      <a:pt x="43" y="17240"/>
                    </a:cubicBezTo>
                    <a:close/>
                    <a:moveTo>
                      <a:pt x="21557" y="17240"/>
                    </a:moveTo>
                    <a:cubicBezTo>
                      <a:pt x="21515" y="17240"/>
                      <a:pt x="21472" y="17191"/>
                      <a:pt x="21472" y="17141"/>
                    </a:cubicBezTo>
                    <a:cubicBezTo>
                      <a:pt x="21472" y="16448"/>
                      <a:pt x="21472" y="16448"/>
                      <a:pt x="21472" y="16448"/>
                    </a:cubicBezTo>
                    <a:cubicBezTo>
                      <a:pt x="21472" y="16398"/>
                      <a:pt x="21515" y="16349"/>
                      <a:pt x="21557" y="16349"/>
                    </a:cubicBezTo>
                    <a:cubicBezTo>
                      <a:pt x="21557" y="16349"/>
                      <a:pt x="21600" y="16398"/>
                      <a:pt x="21600" y="16448"/>
                    </a:cubicBezTo>
                    <a:cubicBezTo>
                      <a:pt x="21600" y="17141"/>
                      <a:pt x="21600" y="17141"/>
                      <a:pt x="21600" y="17141"/>
                    </a:cubicBezTo>
                    <a:cubicBezTo>
                      <a:pt x="21600" y="17191"/>
                      <a:pt x="21557" y="17240"/>
                      <a:pt x="21557" y="17240"/>
                    </a:cubicBezTo>
                    <a:close/>
                    <a:moveTo>
                      <a:pt x="43" y="15754"/>
                    </a:moveTo>
                    <a:cubicBezTo>
                      <a:pt x="0" y="15754"/>
                      <a:pt x="0" y="15754"/>
                      <a:pt x="0" y="15705"/>
                    </a:cubicBezTo>
                    <a:cubicBezTo>
                      <a:pt x="0" y="14961"/>
                      <a:pt x="0" y="14961"/>
                      <a:pt x="0" y="14961"/>
                    </a:cubicBezTo>
                    <a:cubicBezTo>
                      <a:pt x="0" y="14961"/>
                      <a:pt x="0" y="14912"/>
                      <a:pt x="43" y="14912"/>
                    </a:cubicBezTo>
                    <a:cubicBezTo>
                      <a:pt x="85" y="14912"/>
                      <a:pt x="85" y="14961"/>
                      <a:pt x="85" y="14961"/>
                    </a:cubicBezTo>
                    <a:cubicBezTo>
                      <a:pt x="85" y="15705"/>
                      <a:pt x="85" y="15705"/>
                      <a:pt x="85" y="15705"/>
                    </a:cubicBezTo>
                    <a:cubicBezTo>
                      <a:pt x="85" y="15754"/>
                      <a:pt x="85" y="15754"/>
                      <a:pt x="43" y="15754"/>
                    </a:cubicBezTo>
                    <a:close/>
                    <a:moveTo>
                      <a:pt x="21557" y="15754"/>
                    </a:moveTo>
                    <a:cubicBezTo>
                      <a:pt x="21515" y="15754"/>
                      <a:pt x="21472" y="15754"/>
                      <a:pt x="21472" y="15705"/>
                    </a:cubicBezTo>
                    <a:cubicBezTo>
                      <a:pt x="21472" y="14961"/>
                      <a:pt x="21472" y="14961"/>
                      <a:pt x="21472" y="14961"/>
                    </a:cubicBezTo>
                    <a:cubicBezTo>
                      <a:pt x="21472" y="14961"/>
                      <a:pt x="21515" y="14912"/>
                      <a:pt x="21557" y="14912"/>
                    </a:cubicBezTo>
                    <a:cubicBezTo>
                      <a:pt x="21557" y="14912"/>
                      <a:pt x="21600" y="14961"/>
                      <a:pt x="21600" y="14961"/>
                    </a:cubicBezTo>
                    <a:cubicBezTo>
                      <a:pt x="21600" y="15705"/>
                      <a:pt x="21600" y="15705"/>
                      <a:pt x="21600" y="15705"/>
                    </a:cubicBezTo>
                    <a:cubicBezTo>
                      <a:pt x="21600" y="15754"/>
                      <a:pt x="21557" y="15754"/>
                      <a:pt x="21557" y="15754"/>
                    </a:cubicBezTo>
                    <a:close/>
                    <a:moveTo>
                      <a:pt x="43" y="14317"/>
                    </a:moveTo>
                    <a:cubicBezTo>
                      <a:pt x="0" y="14317"/>
                      <a:pt x="0" y="14268"/>
                      <a:pt x="0" y="14268"/>
                    </a:cubicBezTo>
                    <a:cubicBezTo>
                      <a:pt x="0" y="13525"/>
                      <a:pt x="0" y="13525"/>
                      <a:pt x="0" y="13525"/>
                    </a:cubicBezTo>
                    <a:cubicBezTo>
                      <a:pt x="0" y="13475"/>
                      <a:pt x="0" y="13475"/>
                      <a:pt x="43" y="13475"/>
                    </a:cubicBezTo>
                    <a:cubicBezTo>
                      <a:pt x="85" y="13475"/>
                      <a:pt x="85" y="13475"/>
                      <a:pt x="85" y="13525"/>
                    </a:cubicBezTo>
                    <a:cubicBezTo>
                      <a:pt x="85" y="14268"/>
                      <a:pt x="85" y="14268"/>
                      <a:pt x="85" y="14268"/>
                    </a:cubicBezTo>
                    <a:cubicBezTo>
                      <a:pt x="85" y="14268"/>
                      <a:pt x="85" y="14317"/>
                      <a:pt x="43" y="14317"/>
                    </a:cubicBezTo>
                    <a:close/>
                    <a:moveTo>
                      <a:pt x="21557" y="14317"/>
                    </a:moveTo>
                    <a:cubicBezTo>
                      <a:pt x="21515" y="14317"/>
                      <a:pt x="21472" y="14268"/>
                      <a:pt x="21472" y="14268"/>
                    </a:cubicBezTo>
                    <a:cubicBezTo>
                      <a:pt x="21472" y="13525"/>
                      <a:pt x="21472" y="13525"/>
                      <a:pt x="21472" y="13525"/>
                    </a:cubicBezTo>
                    <a:cubicBezTo>
                      <a:pt x="21472" y="13475"/>
                      <a:pt x="21515" y="13475"/>
                      <a:pt x="21557" y="13475"/>
                    </a:cubicBezTo>
                    <a:cubicBezTo>
                      <a:pt x="21557" y="13475"/>
                      <a:pt x="21600" y="13475"/>
                      <a:pt x="21600" y="13525"/>
                    </a:cubicBezTo>
                    <a:cubicBezTo>
                      <a:pt x="21600" y="14268"/>
                      <a:pt x="21600" y="14268"/>
                      <a:pt x="21600" y="14268"/>
                    </a:cubicBezTo>
                    <a:cubicBezTo>
                      <a:pt x="21600" y="14268"/>
                      <a:pt x="21557" y="14317"/>
                      <a:pt x="21557" y="14317"/>
                    </a:cubicBezTo>
                    <a:close/>
                    <a:moveTo>
                      <a:pt x="43" y="12881"/>
                    </a:moveTo>
                    <a:cubicBezTo>
                      <a:pt x="0" y="12881"/>
                      <a:pt x="0" y="12831"/>
                      <a:pt x="0" y="12782"/>
                    </a:cubicBezTo>
                    <a:cubicBezTo>
                      <a:pt x="0" y="12088"/>
                      <a:pt x="0" y="12088"/>
                      <a:pt x="0" y="12088"/>
                    </a:cubicBezTo>
                    <a:cubicBezTo>
                      <a:pt x="0" y="12039"/>
                      <a:pt x="0" y="12039"/>
                      <a:pt x="43" y="12039"/>
                    </a:cubicBezTo>
                    <a:cubicBezTo>
                      <a:pt x="85" y="12039"/>
                      <a:pt x="85" y="12039"/>
                      <a:pt x="85" y="12088"/>
                    </a:cubicBezTo>
                    <a:cubicBezTo>
                      <a:pt x="85" y="12782"/>
                      <a:pt x="85" y="12782"/>
                      <a:pt x="85" y="12782"/>
                    </a:cubicBezTo>
                    <a:cubicBezTo>
                      <a:pt x="85" y="12831"/>
                      <a:pt x="85" y="12881"/>
                      <a:pt x="43" y="12881"/>
                    </a:cubicBezTo>
                    <a:close/>
                    <a:moveTo>
                      <a:pt x="21557" y="12881"/>
                    </a:moveTo>
                    <a:cubicBezTo>
                      <a:pt x="21515" y="12881"/>
                      <a:pt x="21472" y="12831"/>
                      <a:pt x="21472" y="12782"/>
                    </a:cubicBezTo>
                    <a:cubicBezTo>
                      <a:pt x="21472" y="12088"/>
                      <a:pt x="21472" y="12088"/>
                      <a:pt x="21472" y="12088"/>
                    </a:cubicBezTo>
                    <a:cubicBezTo>
                      <a:pt x="21472" y="12039"/>
                      <a:pt x="21515" y="11989"/>
                      <a:pt x="21557" y="11989"/>
                    </a:cubicBezTo>
                    <a:cubicBezTo>
                      <a:pt x="21557" y="11989"/>
                      <a:pt x="21600" y="12039"/>
                      <a:pt x="21600" y="12088"/>
                    </a:cubicBezTo>
                    <a:cubicBezTo>
                      <a:pt x="21600" y="12782"/>
                      <a:pt x="21600" y="12782"/>
                      <a:pt x="21600" y="12782"/>
                    </a:cubicBezTo>
                    <a:cubicBezTo>
                      <a:pt x="21600" y="12831"/>
                      <a:pt x="21557" y="12881"/>
                      <a:pt x="21557" y="12881"/>
                    </a:cubicBezTo>
                    <a:close/>
                    <a:moveTo>
                      <a:pt x="43" y="11394"/>
                    </a:moveTo>
                    <a:cubicBezTo>
                      <a:pt x="0" y="11394"/>
                      <a:pt x="0" y="11394"/>
                      <a:pt x="0" y="11345"/>
                    </a:cubicBezTo>
                    <a:cubicBezTo>
                      <a:pt x="0" y="10602"/>
                      <a:pt x="0" y="10602"/>
                      <a:pt x="0" y="10602"/>
                    </a:cubicBezTo>
                    <a:cubicBezTo>
                      <a:pt x="0" y="10602"/>
                      <a:pt x="0" y="10552"/>
                      <a:pt x="43" y="10552"/>
                    </a:cubicBezTo>
                    <a:cubicBezTo>
                      <a:pt x="85" y="10552"/>
                      <a:pt x="85" y="10602"/>
                      <a:pt x="85" y="10602"/>
                    </a:cubicBezTo>
                    <a:cubicBezTo>
                      <a:pt x="85" y="11345"/>
                      <a:pt x="85" y="11345"/>
                      <a:pt x="85" y="11345"/>
                    </a:cubicBezTo>
                    <a:cubicBezTo>
                      <a:pt x="85" y="11394"/>
                      <a:pt x="85" y="11394"/>
                      <a:pt x="43" y="11394"/>
                    </a:cubicBezTo>
                    <a:close/>
                    <a:moveTo>
                      <a:pt x="21557" y="11394"/>
                    </a:moveTo>
                    <a:cubicBezTo>
                      <a:pt x="21515" y="11394"/>
                      <a:pt x="21472" y="11394"/>
                      <a:pt x="21472" y="11345"/>
                    </a:cubicBezTo>
                    <a:cubicBezTo>
                      <a:pt x="21472" y="10602"/>
                      <a:pt x="21472" y="10602"/>
                      <a:pt x="21472" y="10602"/>
                    </a:cubicBezTo>
                    <a:cubicBezTo>
                      <a:pt x="21472" y="10602"/>
                      <a:pt x="21515" y="10552"/>
                      <a:pt x="21557" y="10552"/>
                    </a:cubicBezTo>
                    <a:cubicBezTo>
                      <a:pt x="21557" y="10552"/>
                      <a:pt x="21600" y="10602"/>
                      <a:pt x="21600" y="10602"/>
                    </a:cubicBezTo>
                    <a:cubicBezTo>
                      <a:pt x="21600" y="11345"/>
                      <a:pt x="21600" y="11345"/>
                      <a:pt x="21600" y="11345"/>
                    </a:cubicBezTo>
                    <a:cubicBezTo>
                      <a:pt x="21600" y="11394"/>
                      <a:pt x="21557" y="11394"/>
                      <a:pt x="21557" y="11394"/>
                    </a:cubicBezTo>
                    <a:close/>
                    <a:moveTo>
                      <a:pt x="43" y="9958"/>
                    </a:moveTo>
                    <a:cubicBezTo>
                      <a:pt x="0" y="9958"/>
                      <a:pt x="0" y="9958"/>
                      <a:pt x="0" y="9908"/>
                    </a:cubicBezTo>
                    <a:cubicBezTo>
                      <a:pt x="0" y="9165"/>
                      <a:pt x="0" y="9165"/>
                      <a:pt x="0" y="9165"/>
                    </a:cubicBezTo>
                    <a:cubicBezTo>
                      <a:pt x="0" y="9116"/>
                      <a:pt x="0" y="9116"/>
                      <a:pt x="43" y="9116"/>
                    </a:cubicBezTo>
                    <a:cubicBezTo>
                      <a:pt x="85" y="9116"/>
                      <a:pt x="85" y="9116"/>
                      <a:pt x="85" y="9165"/>
                    </a:cubicBezTo>
                    <a:cubicBezTo>
                      <a:pt x="85" y="9908"/>
                      <a:pt x="85" y="9908"/>
                      <a:pt x="85" y="9908"/>
                    </a:cubicBezTo>
                    <a:cubicBezTo>
                      <a:pt x="85" y="9958"/>
                      <a:pt x="85" y="9958"/>
                      <a:pt x="43" y="9958"/>
                    </a:cubicBezTo>
                    <a:close/>
                    <a:moveTo>
                      <a:pt x="21557" y="9958"/>
                    </a:moveTo>
                    <a:cubicBezTo>
                      <a:pt x="21515" y="9958"/>
                      <a:pt x="21472" y="9908"/>
                      <a:pt x="21472" y="9908"/>
                    </a:cubicBezTo>
                    <a:cubicBezTo>
                      <a:pt x="21472" y="9165"/>
                      <a:pt x="21472" y="9165"/>
                      <a:pt x="21472" y="9165"/>
                    </a:cubicBezTo>
                    <a:cubicBezTo>
                      <a:pt x="21472" y="9116"/>
                      <a:pt x="21515" y="9116"/>
                      <a:pt x="21557" y="9116"/>
                    </a:cubicBezTo>
                    <a:cubicBezTo>
                      <a:pt x="21557" y="9116"/>
                      <a:pt x="21600" y="9116"/>
                      <a:pt x="21600" y="9165"/>
                    </a:cubicBezTo>
                    <a:cubicBezTo>
                      <a:pt x="21600" y="9908"/>
                      <a:pt x="21600" y="9908"/>
                      <a:pt x="21600" y="9908"/>
                    </a:cubicBezTo>
                    <a:cubicBezTo>
                      <a:pt x="21600" y="9908"/>
                      <a:pt x="21557" y="9958"/>
                      <a:pt x="21557" y="9958"/>
                    </a:cubicBezTo>
                    <a:close/>
                    <a:moveTo>
                      <a:pt x="43" y="8521"/>
                    </a:moveTo>
                    <a:cubicBezTo>
                      <a:pt x="0" y="8521"/>
                      <a:pt x="0" y="8472"/>
                      <a:pt x="0" y="8472"/>
                    </a:cubicBezTo>
                    <a:cubicBezTo>
                      <a:pt x="0" y="7728"/>
                      <a:pt x="0" y="7728"/>
                      <a:pt x="0" y="7728"/>
                    </a:cubicBezTo>
                    <a:cubicBezTo>
                      <a:pt x="0" y="7679"/>
                      <a:pt x="0" y="7679"/>
                      <a:pt x="43" y="7679"/>
                    </a:cubicBezTo>
                    <a:cubicBezTo>
                      <a:pt x="85" y="7679"/>
                      <a:pt x="85" y="7679"/>
                      <a:pt x="85" y="7728"/>
                    </a:cubicBezTo>
                    <a:cubicBezTo>
                      <a:pt x="85" y="8472"/>
                      <a:pt x="85" y="8472"/>
                      <a:pt x="85" y="8472"/>
                    </a:cubicBezTo>
                    <a:cubicBezTo>
                      <a:pt x="85" y="8472"/>
                      <a:pt x="85" y="8521"/>
                      <a:pt x="43" y="8521"/>
                    </a:cubicBezTo>
                    <a:close/>
                    <a:moveTo>
                      <a:pt x="21557" y="8521"/>
                    </a:moveTo>
                    <a:cubicBezTo>
                      <a:pt x="21515" y="8521"/>
                      <a:pt x="21472" y="8472"/>
                      <a:pt x="21472" y="8422"/>
                    </a:cubicBezTo>
                    <a:cubicBezTo>
                      <a:pt x="21472" y="7728"/>
                      <a:pt x="21472" y="7728"/>
                      <a:pt x="21472" y="7728"/>
                    </a:cubicBezTo>
                    <a:cubicBezTo>
                      <a:pt x="21472" y="7679"/>
                      <a:pt x="21515" y="7679"/>
                      <a:pt x="21557" y="7679"/>
                    </a:cubicBezTo>
                    <a:cubicBezTo>
                      <a:pt x="21557" y="7679"/>
                      <a:pt x="21600" y="7679"/>
                      <a:pt x="21600" y="7728"/>
                    </a:cubicBezTo>
                    <a:cubicBezTo>
                      <a:pt x="21600" y="8422"/>
                      <a:pt x="21600" y="8422"/>
                      <a:pt x="21600" y="8422"/>
                    </a:cubicBezTo>
                    <a:cubicBezTo>
                      <a:pt x="21600" y="8472"/>
                      <a:pt x="21557" y="8521"/>
                      <a:pt x="21557" y="8521"/>
                    </a:cubicBezTo>
                    <a:close/>
                    <a:moveTo>
                      <a:pt x="43" y="7035"/>
                    </a:moveTo>
                    <a:cubicBezTo>
                      <a:pt x="0" y="7035"/>
                      <a:pt x="0" y="7035"/>
                      <a:pt x="0" y="6985"/>
                    </a:cubicBezTo>
                    <a:cubicBezTo>
                      <a:pt x="0" y="6292"/>
                      <a:pt x="0" y="6292"/>
                      <a:pt x="0" y="6292"/>
                    </a:cubicBezTo>
                    <a:cubicBezTo>
                      <a:pt x="0" y="6242"/>
                      <a:pt x="0" y="6193"/>
                      <a:pt x="43" y="6193"/>
                    </a:cubicBezTo>
                    <a:cubicBezTo>
                      <a:pt x="85" y="6193"/>
                      <a:pt x="85" y="6242"/>
                      <a:pt x="85" y="6292"/>
                    </a:cubicBezTo>
                    <a:cubicBezTo>
                      <a:pt x="85" y="6985"/>
                      <a:pt x="85" y="6985"/>
                      <a:pt x="85" y="6985"/>
                    </a:cubicBezTo>
                    <a:cubicBezTo>
                      <a:pt x="85" y="7035"/>
                      <a:pt x="85" y="7035"/>
                      <a:pt x="43" y="7035"/>
                    </a:cubicBezTo>
                    <a:close/>
                    <a:moveTo>
                      <a:pt x="21557" y="7035"/>
                    </a:moveTo>
                    <a:cubicBezTo>
                      <a:pt x="21515" y="7035"/>
                      <a:pt x="21472" y="7035"/>
                      <a:pt x="21472" y="6985"/>
                    </a:cubicBezTo>
                    <a:cubicBezTo>
                      <a:pt x="21472" y="6242"/>
                      <a:pt x="21472" y="6242"/>
                      <a:pt x="21472" y="6242"/>
                    </a:cubicBezTo>
                    <a:cubicBezTo>
                      <a:pt x="21472" y="6242"/>
                      <a:pt x="21515" y="6193"/>
                      <a:pt x="21557" y="6193"/>
                    </a:cubicBezTo>
                    <a:cubicBezTo>
                      <a:pt x="21557" y="6193"/>
                      <a:pt x="21600" y="6242"/>
                      <a:pt x="21600" y="6242"/>
                    </a:cubicBezTo>
                    <a:cubicBezTo>
                      <a:pt x="21600" y="6985"/>
                      <a:pt x="21600" y="6985"/>
                      <a:pt x="21600" y="6985"/>
                    </a:cubicBezTo>
                    <a:cubicBezTo>
                      <a:pt x="21600" y="7035"/>
                      <a:pt x="21557" y="7035"/>
                      <a:pt x="21557" y="7035"/>
                    </a:cubicBezTo>
                    <a:close/>
                    <a:moveTo>
                      <a:pt x="43" y="5598"/>
                    </a:moveTo>
                    <a:cubicBezTo>
                      <a:pt x="0" y="5598"/>
                      <a:pt x="0" y="5598"/>
                      <a:pt x="0" y="5549"/>
                    </a:cubicBezTo>
                    <a:cubicBezTo>
                      <a:pt x="0" y="4806"/>
                      <a:pt x="0" y="4806"/>
                      <a:pt x="0" y="4806"/>
                    </a:cubicBezTo>
                    <a:cubicBezTo>
                      <a:pt x="0" y="4806"/>
                      <a:pt x="0" y="4756"/>
                      <a:pt x="43" y="4756"/>
                    </a:cubicBezTo>
                    <a:cubicBezTo>
                      <a:pt x="85" y="4756"/>
                      <a:pt x="85" y="4806"/>
                      <a:pt x="85" y="4806"/>
                    </a:cubicBezTo>
                    <a:cubicBezTo>
                      <a:pt x="85" y="5549"/>
                      <a:pt x="85" y="5549"/>
                      <a:pt x="85" y="5549"/>
                    </a:cubicBezTo>
                    <a:cubicBezTo>
                      <a:pt x="85" y="5598"/>
                      <a:pt x="85" y="5598"/>
                      <a:pt x="43" y="5598"/>
                    </a:cubicBezTo>
                    <a:close/>
                    <a:moveTo>
                      <a:pt x="21557" y="5598"/>
                    </a:moveTo>
                    <a:cubicBezTo>
                      <a:pt x="21515" y="5598"/>
                      <a:pt x="21472" y="5549"/>
                      <a:pt x="21472" y="5549"/>
                    </a:cubicBezTo>
                    <a:cubicBezTo>
                      <a:pt x="21472" y="4806"/>
                      <a:pt x="21472" y="4806"/>
                      <a:pt x="21472" y="4806"/>
                    </a:cubicBezTo>
                    <a:cubicBezTo>
                      <a:pt x="21472" y="4756"/>
                      <a:pt x="21515" y="4756"/>
                      <a:pt x="21557" y="4756"/>
                    </a:cubicBezTo>
                    <a:cubicBezTo>
                      <a:pt x="21557" y="4756"/>
                      <a:pt x="21600" y="4756"/>
                      <a:pt x="21600" y="4806"/>
                    </a:cubicBezTo>
                    <a:cubicBezTo>
                      <a:pt x="21600" y="5549"/>
                      <a:pt x="21600" y="5549"/>
                      <a:pt x="21600" y="5549"/>
                    </a:cubicBezTo>
                    <a:cubicBezTo>
                      <a:pt x="21600" y="5549"/>
                      <a:pt x="21557" y="5598"/>
                      <a:pt x="21557" y="5598"/>
                    </a:cubicBezTo>
                    <a:close/>
                    <a:moveTo>
                      <a:pt x="43" y="4161"/>
                    </a:moveTo>
                    <a:cubicBezTo>
                      <a:pt x="0" y="4161"/>
                      <a:pt x="0" y="4112"/>
                      <a:pt x="0" y="4112"/>
                    </a:cubicBezTo>
                    <a:cubicBezTo>
                      <a:pt x="0" y="3369"/>
                      <a:pt x="0" y="3369"/>
                      <a:pt x="0" y="3369"/>
                    </a:cubicBezTo>
                    <a:cubicBezTo>
                      <a:pt x="0" y="3319"/>
                      <a:pt x="0" y="3319"/>
                      <a:pt x="43" y="3319"/>
                    </a:cubicBezTo>
                    <a:cubicBezTo>
                      <a:pt x="85" y="3319"/>
                      <a:pt x="85" y="3319"/>
                      <a:pt x="85" y="3369"/>
                    </a:cubicBezTo>
                    <a:cubicBezTo>
                      <a:pt x="85" y="4112"/>
                      <a:pt x="85" y="4112"/>
                      <a:pt x="85" y="4112"/>
                    </a:cubicBezTo>
                    <a:cubicBezTo>
                      <a:pt x="85" y="4112"/>
                      <a:pt x="85" y="4161"/>
                      <a:pt x="43" y="4161"/>
                    </a:cubicBezTo>
                    <a:close/>
                    <a:moveTo>
                      <a:pt x="21557" y="4161"/>
                    </a:moveTo>
                    <a:cubicBezTo>
                      <a:pt x="21515" y="4161"/>
                      <a:pt x="21472" y="4112"/>
                      <a:pt x="21472" y="4062"/>
                    </a:cubicBezTo>
                    <a:cubicBezTo>
                      <a:pt x="21472" y="3369"/>
                      <a:pt x="21472" y="3369"/>
                      <a:pt x="21472" y="3369"/>
                    </a:cubicBezTo>
                    <a:cubicBezTo>
                      <a:pt x="21472" y="3319"/>
                      <a:pt x="21515" y="3319"/>
                      <a:pt x="21557" y="3319"/>
                    </a:cubicBezTo>
                    <a:cubicBezTo>
                      <a:pt x="21557" y="3319"/>
                      <a:pt x="21600" y="3319"/>
                      <a:pt x="21600" y="3369"/>
                    </a:cubicBezTo>
                    <a:cubicBezTo>
                      <a:pt x="21600" y="4062"/>
                      <a:pt x="21600" y="4062"/>
                      <a:pt x="21600" y="4062"/>
                    </a:cubicBezTo>
                    <a:cubicBezTo>
                      <a:pt x="21600" y="4112"/>
                      <a:pt x="21557" y="4161"/>
                      <a:pt x="21557" y="4161"/>
                    </a:cubicBezTo>
                    <a:close/>
                    <a:moveTo>
                      <a:pt x="43" y="2675"/>
                    </a:moveTo>
                    <a:cubicBezTo>
                      <a:pt x="0" y="2675"/>
                      <a:pt x="0" y="2675"/>
                      <a:pt x="0" y="2626"/>
                    </a:cubicBezTo>
                    <a:cubicBezTo>
                      <a:pt x="0" y="2180"/>
                      <a:pt x="0" y="2180"/>
                      <a:pt x="0" y="2180"/>
                    </a:cubicBezTo>
                    <a:cubicBezTo>
                      <a:pt x="0" y="2081"/>
                      <a:pt x="0" y="1982"/>
                      <a:pt x="0" y="1883"/>
                    </a:cubicBezTo>
                    <a:cubicBezTo>
                      <a:pt x="0" y="1883"/>
                      <a:pt x="43" y="1833"/>
                      <a:pt x="85" y="1833"/>
                    </a:cubicBezTo>
                    <a:cubicBezTo>
                      <a:pt x="85" y="1833"/>
                      <a:pt x="128" y="1883"/>
                      <a:pt x="128" y="1932"/>
                    </a:cubicBezTo>
                    <a:cubicBezTo>
                      <a:pt x="85" y="2031"/>
                      <a:pt x="85" y="2081"/>
                      <a:pt x="85" y="2180"/>
                    </a:cubicBezTo>
                    <a:cubicBezTo>
                      <a:pt x="85" y="2626"/>
                      <a:pt x="85" y="2626"/>
                      <a:pt x="85" y="2626"/>
                    </a:cubicBezTo>
                    <a:cubicBezTo>
                      <a:pt x="85" y="2675"/>
                      <a:pt x="85" y="2675"/>
                      <a:pt x="43" y="2675"/>
                    </a:cubicBezTo>
                    <a:close/>
                    <a:moveTo>
                      <a:pt x="21557" y="2675"/>
                    </a:moveTo>
                    <a:cubicBezTo>
                      <a:pt x="21515" y="2675"/>
                      <a:pt x="21472" y="2675"/>
                      <a:pt x="21472" y="2626"/>
                    </a:cubicBezTo>
                    <a:cubicBezTo>
                      <a:pt x="21472" y="2180"/>
                      <a:pt x="21472" y="2180"/>
                      <a:pt x="21472" y="2180"/>
                    </a:cubicBezTo>
                    <a:cubicBezTo>
                      <a:pt x="21472" y="2081"/>
                      <a:pt x="21472" y="1982"/>
                      <a:pt x="21472" y="1932"/>
                    </a:cubicBezTo>
                    <a:cubicBezTo>
                      <a:pt x="21472" y="1883"/>
                      <a:pt x="21472" y="1833"/>
                      <a:pt x="21515" y="1833"/>
                    </a:cubicBezTo>
                    <a:cubicBezTo>
                      <a:pt x="21557" y="1833"/>
                      <a:pt x="21557" y="1883"/>
                      <a:pt x="21557" y="1883"/>
                    </a:cubicBezTo>
                    <a:cubicBezTo>
                      <a:pt x="21600" y="1982"/>
                      <a:pt x="21600" y="2081"/>
                      <a:pt x="21600" y="2180"/>
                    </a:cubicBezTo>
                    <a:cubicBezTo>
                      <a:pt x="21600" y="2626"/>
                      <a:pt x="21600" y="2626"/>
                      <a:pt x="21600" y="2626"/>
                    </a:cubicBezTo>
                    <a:cubicBezTo>
                      <a:pt x="21600" y="2675"/>
                      <a:pt x="21557" y="2675"/>
                      <a:pt x="21557" y="2675"/>
                    </a:cubicBezTo>
                    <a:close/>
                    <a:moveTo>
                      <a:pt x="256" y="1288"/>
                    </a:moveTo>
                    <a:cubicBezTo>
                      <a:pt x="256" y="1288"/>
                      <a:pt x="213" y="1288"/>
                      <a:pt x="213" y="1288"/>
                    </a:cubicBezTo>
                    <a:cubicBezTo>
                      <a:pt x="213" y="1239"/>
                      <a:pt x="170" y="1239"/>
                      <a:pt x="213" y="1189"/>
                    </a:cubicBezTo>
                    <a:cubicBezTo>
                      <a:pt x="298" y="991"/>
                      <a:pt x="426" y="793"/>
                      <a:pt x="596" y="594"/>
                    </a:cubicBezTo>
                    <a:cubicBezTo>
                      <a:pt x="596" y="594"/>
                      <a:pt x="639" y="594"/>
                      <a:pt x="639" y="594"/>
                    </a:cubicBezTo>
                    <a:cubicBezTo>
                      <a:pt x="682" y="644"/>
                      <a:pt x="682" y="644"/>
                      <a:pt x="639" y="694"/>
                    </a:cubicBezTo>
                    <a:cubicBezTo>
                      <a:pt x="511" y="842"/>
                      <a:pt x="383" y="1040"/>
                      <a:pt x="298" y="1239"/>
                    </a:cubicBezTo>
                    <a:cubicBezTo>
                      <a:pt x="298" y="1288"/>
                      <a:pt x="256" y="1288"/>
                      <a:pt x="256" y="1288"/>
                    </a:cubicBezTo>
                    <a:close/>
                    <a:moveTo>
                      <a:pt x="21344" y="1288"/>
                    </a:moveTo>
                    <a:cubicBezTo>
                      <a:pt x="21302" y="1288"/>
                      <a:pt x="21302" y="1288"/>
                      <a:pt x="21302" y="1239"/>
                    </a:cubicBezTo>
                    <a:cubicBezTo>
                      <a:pt x="21217" y="1040"/>
                      <a:pt x="21089" y="842"/>
                      <a:pt x="20918" y="694"/>
                    </a:cubicBezTo>
                    <a:cubicBezTo>
                      <a:pt x="20918" y="644"/>
                      <a:pt x="20918" y="644"/>
                      <a:pt x="20918" y="594"/>
                    </a:cubicBezTo>
                    <a:cubicBezTo>
                      <a:pt x="20961" y="594"/>
                      <a:pt x="20961" y="594"/>
                      <a:pt x="21004" y="594"/>
                    </a:cubicBezTo>
                    <a:cubicBezTo>
                      <a:pt x="21174" y="793"/>
                      <a:pt x="21302" y="991"/>
                      <a:pt x="21387" y="1189"/>
                    </a:cubicBezTo>
                    <a:cubicBezTo>
                      <a:pt x="21387" y="1239"/>
                      <a:pt x="21387" y="1239"/>
                      <a:pt x="21344" y="1288"/>
                    </a:cubicBezTo>
                    <a:cubicBezTo>
                      <a:pt x="21344" y="1288"/>
                      <a:pt x="21344" y="1288"/>
                      <a:pt x="21344" y="1288"/>
                    </a:cubicBezTo>
                    <a:close/>
                    <a:moveTo>
                      <a:pt x="1150" y="297"/>
                    </a:moveTo>
                    <a:cubicBezTo>
                      <a:pt x="1108" y="297"/>
                      <a:pt x="1108" y="297"/>
                      <a:pt x="1065" y="248"/>
                    </a:cubicBezTo>
                    <a:cubicBezTo>
                      <a:pt x="1065" y="248"/>
                      <a:pt x="1065" y="198"/>
                      <a:pt x="1108" y="198"/>
                    </a:cubicBezTo>
                    <a:cubicBezTo>
                      <a:pt x="1321" y="99"/>
                      <a:pt x="1534" y="50"/>
                      <a:pt x="1747" y="0"/>
                    </a:cubicBezTo>
                    <a:cubicBezTo>
                      <a:pt x="1747" y="0"/>
                      <a:pt x="1789" y="50"/>
                      <a:pt x="1789" y="50"/>
                    </a:cubicBezTo>
                    <a:cubicBezTo>
                      <a:pt x="1789" y="99"/>
                      <a:pt x="1747" y="149"/>
                      <a:pt x="1747" y="149"/>
                    </a:cubicBezTo>
                    <a:cubicBezTo>
                      <a:pt x="1534" y="149"/>
                      <a:pt x="1321" y="198"/>
                      <a:pt x="1150" y="297"/>
                    </a:cubicBezTo>
                    <a:cubicBezTo>
                      <a:pt x="1150" y="297"/>
                      <a:pt x="1150" y="297"/>
                      <a:pt x="1150" y="297"/>
                    </a:cubicBezTo>
                    <a:close/>
                    <a:moveTo>
                      <a:pt x="20450" y="297"/>
                    </a:moveTo>
                    <a:cubicBezTo>
                      <a:pt x="20450" y="297"/>
                      <a:pt x="20450" y="297"/>
                      <a:pt x="20407" y="297"/>
                    </a:cubicBezTo>
                    <a:cubicBezTo>
                      <a:pt x="20237" y="198"/>
                      <a:pt x="20066" y="149"/>
                      <a:pt x="19853" y="149"/>
                    </a:cubicBezTo>
                    <a:cubicBezTo>
                      <a:pt x="19811" y="149"/>
                      <a:pt x="19811" y="99"/>
                      <a:pt x="19811" y="50"/>
                    </a:cubicBezTo>
                    <a:cubicBezTo>
                      <a:pt x="19811" y="50"/>
                      <a:pt x="19811" y="0"/>
                      <a:pt x="19853" y="0"/>
                    </a:cubicBezTo>
                    <a:cubicBezTo>
                      <a:pt x="20066" y="0"/>
                      <a:pt x="20279" y="99"/>
                      <a:pt x="20450" y="198"/>
                    </a:cubicBezTo>
                    <a:cubicBezTo>
                      <a:pt x="20492" y="198"/>
                      <a:pt x="20492" y="248"/>
                      <a:pt x="20492" y="248"/>
                    </a:cubicBezTo>
                    <a:cubicBezTo>
                      <a:pt x="20492" y="297"/>
                      <a:pt x="20450" y="297"/>
                      <a:pt x="20450" y="297"/>
                    </a:cubicBezTo>
                    <a:close/>
                    <a:moveTo>
                      <a:pt x="19214" y="99"/>
                    </a:moveTo>
                    <a:cubicBezTo>
                      <a:pt x="18618" y="99"/>
                      <a:pt x="18618" y="99"/>
                      <a:pt x="18618" y="99"/>
                    </a:cubicBezTo>
                    <a:cubicBezTo>
                      <a:pt x="18575" y="99"/>
                      <a:pt x="18533" y="99"/>
                      <a:pt x="18533" y="50"/>
                    </a:cubicBezTo>
                    <a:cubicBezTo>
                      <a:pt x="18533" y="50"/>
                      <a:pt x="18575" y="0"/>
                      <a:pt x="18618" y="0"/>
                    </a:cubicBezTo>
                    <a:cubicBezTo>
                      <a:pt x="19214" y="0"/>
                      <a:pt x="19214" y="0"/>
                      <a:pt x="19214" y="0"/>
                    </a:cubicBezTo>
                    <a:cubicBezTo>
                      <a:pt x="19257" y="0"/>
                      <a:pt x="19257" y="50"/>
                      <a:pt x="19257" y="50"/>
                    </a:cubicBezTo>
                    <a:cubicBezTo>
                      <a:pt x="19257" y="99"/>
                      <a:pt x="19257" y="99"/>
                      <a:pt x="19214" y="99"/>
                    </a:cubicBezTo>
                    <a:close/>
                    <a:moveTo>
                      <a:pt x="17979" y="99"/>
                    </a:moveTo>
                    <a:cubicBezTo>
                      <a:pt x="17340" y="99"/>
                      <a:pt x="17340" y="99"/>
                      <a:pt x="17340" y="99"/>
                    </a:cubicBezTo>
                    <a:cubicBezTo>
                      <a:pt x="17340" y="99"/>
                      <a:pt x="17297" y="99"/>
                      <a:pt x="17297" y="50"/>
                    </a:cubicBezTo>
                    <a:cubicBezTo>
                      <a:pt x="17297" y="50"/>
                      <a:pt x="17340" y="0"/>
                      <a:pt x="17340" y="0"/>
                    </a:cubicBezTo>
                    <a:cubicBezTo>
                      <a:pt x="17979" y="0"/>
                      <a:pt x="17979" y="0"/>
                      <a:pt x="17979" y="0"/>
                    </a:cubicBezTo>
                    <a:cubicBezTo>
                      <a:pt x="18021" y="0"/>
                      <a:pt x="18021" y="50"/>
                      <a:pt x="18021" y="50"/>
                    </a:cubicBezTo>
                    <a:cubicBezTo>
                      <a:pt x="18021" y="99"/>
                      <a:pt x="18021" y="99"/>
                      <a:pt x="17979" y="99"/>
                    </a:cubicBezTo>
                    <a:close/>
                    <a:moveTo>
                      <a:pt x="16743" y="99"/>
                    </a:moveTo>
                    <a:cubicBezTo>
                      <a:pt x="16104" y="99"/>
                      <a:pt x="16104" y="99"/>
                      <a:pt x="16104" y="99"/>
                    </a:cubicBezTo>
                    <a:cubicBezTo>
                      <a:pt x="16062" y="99"/>
                      <a:pt x="16062" y="99"/>
                      <a:pt x="16062" y="50"/>
                    </a:cubicBezTo>
                    <a:cubicBezTo>
                      <a:pt x="16062" y="50"/>
                      <a:pt x="16062" y="0"/>
                      <a:pt x="16104" y="0"/>
                    </a:cubicBezTo>
                    <a:cubicBezTo>
                      <a:pt x="16743" y="0"/>
                      <a:pt x="16743" y="0"/>
                      <a:pt x="16743" y="0"/>
                    </a:cubicBezTo>
                    <a:cubicBezTo>
                      <a:pt x="16743" y="0"/>
                      <a:pt x="16786" y="50"/>
                      <a:pt x="16786" y="50"/>
                    </a:cubicBezTo>
                    <a:cubicBezTo>
                      <a:pt x="16786" y="99"/>
                      <a:pt x="16743" y="99"/>
                      <a:pt x="16743" y="99"/>
                    </a:cubicBezTo>
                    <a:close/>
                    <a:moveTo>
                      <a:pt x="15465" y="99"/>
                    </a:moveTo>
                    <a:cubicBezTo>
                      <a:pt x="14869" y="99"/>
                      <a:pt x="14869" y="99"/>
                      <a:pt x="14869" y="99"/>
                    </a:cubicBezTo>
                    <a:cubicBezTo>
                      <a:pt x="14826" y="99"/>
                      <a:pt x="14783" y="99"/>
                      <a:pt x="14783" y="50"/>
                    </a:cubicBezTo>
                    <a:cubicBezTo>
                      <a:pt x="14783" y="50"/>
                      <a:pt x="14826" y="0"/>
                      <a:pt x="14869" y="0"/>
                    </a:cubicBezTo>
                    <a:cubicBezTo>
                      <a:pt x="15465" y="0"/>
                      <a:pt x="15465" y="0"/>
                      <a:pt x="15465" y="0"/>
                    </a:cubicBezTo>
                    <a:cubicBezTo>
                      <a:pt x="15508" y="0"/>
                      <a:pt x="15508" y="50"/>
                      <a:pt x="15508" y="50"/>
                    </a:cubicBezTo>
                    <a:cubicBezTo>
                      <a:pt x="15508" y="99"/>
                      <a:pt x="15508" y="99"/>
                      <a:pt x="15465" y="99"/>
                    </a:cubicBezTo>
                    <a:close/>
                    <a:moveTo>
                      <a:pt x="14230" y="99"/>
                    </a:moveTo>
                    <a:cubicBezTo>
                      <a:pt x="13591" y="99"/>
                      <a:pt x="13591" y="99"/>
                      <a:pt x="13591" y="99"/>
                    </a:cubicBezTo>
                    <a:cubicBezTo>
                      <a:pt x="13591" y="99"/>
                      <a:pt x="13548" y="99"/>
                      <a:pt x="13548" y="50"/>
                    </a:cubicBezTo>
                    <a:cubicBezTo>
                      <a:pt x="13548" y="50"/>
                      <a:pt x="13591" y="0"/>
                      <a:pt x="13591" y="0"/>
                    </a:cubicBezTo>
                    <a:cubicBezTo>
                      <a:pt x="14230" y="0"/>
                      <a:pt x="14230" y="0"/>
                      <a:pt x="14230" y="0"/>
                    </a:cubicBezTo>
                    <a:cubicBezTo>
                      <a:pt x="14272" y="0"/>
                      <a:pt x="14272" y="50"/>
                      <a:pt x="14272" y="50"/>
                    </a:cubicBezTo>
                    <a:cubicBezTo>
                      <a:pt x="14272" y="99"/>
                      <a:pt x="14272" y="99"/>
                      <a:pt x="14230" y="99"/>
                    </a:cubicBezTo>
                    <a:close/>
                    <a:moveTo>
                      <a:pt x="12994" y="99"/>
                    </a:moveTo>
                    <a:cubicBezTo>
                      <a:pt x="12355" y="99"/>
                      <a:pt x="12355" y="99"/>
                      <a:pt x="12355" y="99"/>
                    </a:cubicBezTo>
                    <a:cubicBezTo>
                      <a:pt x="12312" y="99"/>
                      <a:pt x="12312" y="99"/>
                      <a:pt x="12312" y="50"/>
                    </a:cubicBezTo>
                    <a:cubicBezTo>
                      <a:pt x="12312" y="50"/>
                      <a:pt x="12312" y="0"/>
                      <a:pt x="12355" y="0"/>
                    </a:cubicBezTo>
                    <a:cubicBezTo>
                      <a:pt x="12994" y="0"/>
                      <a:pt x="12994" y="0"/>
                      <a:pt x="12994" y="0"/>
                    </a:cubicBezTo>
                    <a:cubicBezTo>
                      <a:pt x="12994" y="0"/>
                      <a:pt x="13037" y="50"/>
                      <a:pt x="13037" y="50"/>
                    </a:cubicBezTo>
                    <a:cubicBezTo>
                      <a:pt x="13037" y="99"/>
                      <a:pt x="12994" y="99"/>
                      <a:pt x="12994" y="99"/>
                    </a:cubicBezTo>
                    <a:close/>
                    <a:moveTo>
                      <a:pt x="11716" y="99"/>
                    </a:moveTo>
                    <a:cubicBezTo>
                      <a:pt x="11120" y="99"/>
                      <a:pt x="11120" y="99"/>
                      <a:pt x="11120" y="99"/>
                    </a:cubicBezTo>
                    <a:cubicBezTo>
                      <a:pt x="11077" y="99"/>
                      <a:pt x="11034" y="99"/>
                      <a:pt x="11034" y="50"/>
                    </a:cubicBezTo>
                    <a:cubicBezTo>
                      <a:pt x="11034" y="50"/>
                      <a:pt x="11077" y="0"/>
                      <a:pt x="11120" y="0"/>
                    </a:cubicBezTo>
                    <a:cubicBezTo>
                      <a:pt x="11716" y="0"/>
                      <a:pt x="11716" y="0"/>
                      <a:pt x="11716" y="0"/>
                    </a:cubicBezTo>
                    <a:cubicBezTo>
                      <a:pt x="11759" y="0"/>
                      <a:pt x="11759" y="50"/>
                      <a:pt x="11759" y="50"/>
                    </a:cubicBezTo>
                    <a:cubicBezTo>
                      <a:pt x="11759" y="99"/>
                      <a:pt x="11759" y="99"/>
                      <a:pt x="11716" y="99"/>
                    </a:cubicBezTo>
                    <a:close/>
                    <a:moveTo>
                      <a:pt x="10480" y="99"/>
                    </a:moveTo>
                    <a:cubicBezTo>
                      <a:pt x="9841" y="99"/>
                      <a:pt x="9841" y="99"/>
                      <a:pt x="9841" y="99"/>
                    </a:cubicBezTo>
                    <a:cubicBezTo>
                      <a:pt x="9841" y="99"/>
                      <a:pt x="9799" y="99"/>
                      <a:pt x="9799" y="50"/>
                    </a:cubicBezTo>
                    <a:cubicBezTo>
                      <a:pt x="9799" y="50"/>
                      <a:pt x="9841" y="0"/>
                      <a:pt x="9841" y="0"/>
                    </a:cubicBezTo>
                    <a:cubicBezTo>
                      <a:pt x="10480" y="0"/>
                      <a:pt x="10480" y="0"/>
                      <a:pt x="10480" y="0"/>
                    </a:cubicBezTo>
                    <a:cubicBezTo>
                      <a:pt x="10523" y="0"/>
                      <a:pt x="10523" y="50"/>
                      <a:pt x="10523" y="50"/>
                    </a:cubicBezTo>
                    <a:cubicBezTo>
                      <a:pt x="10523" y="99"/>
                      <a:pt x="10523" y="99"/>
                      <a:pt x="10480" y="99"/>
                    </a:cubicBezTo>
                    <a:close/>
                    <a:moveTo>
                      <a:pt x="9245" y="99"/>
                    </a:moveTo>
                    <a:cubicBezTo>
                      <a:pt x="8606" y="99"/>
                      <a:pt x="8606" y="99"/>
                      <a:pt x="8606" y="99"/>
                    </a:cubicBezTo>
                    <a:cubicBezTo>
                      <a:pt x="8563" y="99"/>
                      <a:pt x="8563" y="99"/>
                      <a:pt x="8563" y="50"/>
                    </a:cubicBezTo>
                    <a:cubicBezTo>
                      <a:pt x="8563" y="50"/>
                      <a:pt x="8563" y="0"/>
                      <a:pt x="8606" y="0"/>
                    </a:cubicBezTo>
                    <a:cubicBezTo>
                      <a:pt x="9245" y="0"/>
                      <a:pt x="9245" y="0"/>
                      <a:pt x="9245" y="0"/>
                    </a:cubicBezTo>
                    <a:cubicBezTo>
                      <a:pt x="9245" y="0"/>
                      <a:pt x="9288" y="50"/>
                      <a:pt x="9288" y="50"/>
                    </a:cubicBezTo>
                    <a:cubicBezTo>
                      <a:pt x="9288" y="99"/>
                      <a:pt x="9245" y="99"/>
                      <a:pt x="9245" y="99"/>
                    </a:cubicBezTo>
                    <a:close/>
                    <a:moveTo>
                      <a:pt x="7967" y="99"/>
                    </a:moveTo>
                    <a:cubicBezTo>
                      <a:pt x="7370" y="99"/>
                      <a:pt x="7370" y="99"/>
                      <a:pt x="7370" y="99"/>
                    </a:cubicBezTo>
                    <a:cubicBezTo>
                      <a:pt x="7328" y="99"/>
                      <a:pt x="7285" y="99"/>
                      <a:pt x="7285" y="50"/>
                    </a:cubicBezTo>
                    <a:cubicBezTo>
                      <a:pt x="7285" y="50"/>
                      <a:pt x="7328" y="0"/>
                      <a:pt x="7370" y="0"/>
                    </a:cubicBezTo>
                    <a:cubicBezTo>
                      <a:pt x="7967" y="0"/>
                      <a:pt x="7967" y="0"/>
                      <a:pt x="7967" y="0"/>
                    </a:cubicBezTo>
                    <a:cubicBezTo>
                      <a:pt x="8009" y="0"/>
                      <a:pt x="8052" y="50"/>
                      <a:pt x="8052" y="50"/>
                    </a:cubicBezTo>
                    <a:cubicBezTo>
                      <a:pt x="8052" y="99"/>
                      <a:pt x="8009" y="99"/>
                      <a:pt x="7967" y="99"/>
                    </a:cubicBezTo>
                    <a:close/>
                    <a:moveTo>
                      <a:pt x="6731" y="99"/>
                    </a:moveTo>
                    <a:cubicBezTo>
                      <a:pt x="6092" y="99"/>
                      <a:pt x="6092" y="99"/>
                      <a:pt x="6092" y="99"/>
                    </a:cubicBezTo>
                    <a:cubicBezTo>
                      <a:pt x="6092" y="99"/>
                      <a:pt x="6050" y="99"/>
                      <a:pt x="6050" y="50"/>
                    </a:cubicBezTo>
                    <a:cubicBezTo>
                      <a:pt x="6050" y="50"/>
                      <a:pt x="6092" y="0"/>
                      <a:pt x="6092" y="0"/>
                    </a:cubicBezTo>
                    <a:cubicBezTo>
                      <a:pt x="6731" y="0"/>
                      <a:pt x="6731" y="0"/>
                      <a:pt x="6731" y="0"/>
                    </a:cubicBezTo>
                    <a:cubicBezTo>
                      <a:pt x="6774" y="0"/>
                      <a:pt x="6774" y="50"/>
                      <a:pt x="6774" y="50"/>
                    </a:cubicBezTo>
                    <a:cubicBezTo>
                      <a:pt x="6774" y="99"/>
                      <a:pt x="6774" y="99"/>
                      <a:pt x="6731" y="99"/>
                    </a:cubicBezTo>
                    <a:close/>
                    <a:moveTo>
                      <a:pt x="5496" y="99"/>
                    </a:moveTo>
                    <a:cubicBezTo>
                      <a:pt x="4857" y="99"/>
                      <a:pt x="4857" y="99"/>
                      <a:pt x="4857" y="99"/>
                    </a:cubicBezTo>
                    <a:cubicBezTo>
                      <a:pt x="4814" y="99"/>
                      <a:pt x="4814" y="99"/>
                      <a:pt x="4814" y="50"/>
                    </a:cubicBezTo>
                    <a:cubicBezTo>
                      <a:pt x="4814" y="50"/>
                      <a:pt x="4814" y="0"/>
                      <a:pt x="4857" y="0"/>
                    </a:cubicBezTo>
                    <a:cubicBezTo>
                      <a:pt x="5496" y="0"/>
                      <a:pt x="5496" y="0"/>
                      <a:pt x="5496" y="0"/>
                    </a:cubicBezTo>
                    <a:cubicBezTo>
                      <a:pt x="5496" y="0"/>
                      <a:pt x="5538" y="50"/>
                      <a:pt x="5538" y="50"/>
                    </a:cubicBezTo>
                    <a:cubicBezTo>
                      <a:pt x="5538" y="99"/>
                      <a:pt x="5496" y="99"/>
                      <a:pt x="5496" y="99"/>
                    </a:cubicBezTo>
                    <a:close/>
                    <a:moveTo>
                      <a:pt x="4218" y="99"/>
                    </a:moveTo>
                    <a:cubicBezTo>
                      <a:pt x="3621" y="99"/>
                      <a:pt x="3621" y="99"/>
                      <a:pt x="3621" y="99"/>
                    </a:cubicBezTo>
                    <a:cubicBezTo>
                      <a:pt x="3579" y="99"/>
                      <a:pt x="3536" y="99"/>
                      <a:pt x="3536" y="50"/>
                    </a:cubicBezTo>
                    <a:cubicBezTo>
                      <a:pt x="3536" y="50"/>
                      <a:pt x="3579" y="0"/>
                      <a:pt x="3621" y="0"/>
                    </a:cubicBezTo>
                    <a:cubicBezTo>
                      <a:pt x="4218" y="0"/>
                      <a:pt x="4218" y="0"/>
                      <a:pt x="4218" y="0"/>
                    </a:cubicBezTo>
                    <a:cubicBezTo>
                      <a:pt x="4260" y="0"/>
                      <a:pt x="4303" y="50"/>
                      <a:pt x="4303" y="50"/>
                    </a:cubicBezTo>
                    <a:cubicBezTo>
                      <a:pt x="4303" y="99"/>
                      <a:pt x="4260" y="99"/>
                      <a:pt x="4218" y="99"/>
                    </a:cubicBezTo>
                    <a:close/>
                    <a:moveTo>
                      <a:pt x="2982" y="99"/>
                    </a:moveTo>
                    <a:cubicBezTo>
                      <a:pt x="2343" y="99"/>
                      <a:pt x="2343" y="99"/>
                      <a:pt x="2343" y="99"/>
                    </a:cubicBezTo>
                    <a:cubicBezTo>
                      <a:pt x="2343" y="99"/>
                      <a:pt x="2301" y="99"/>
                      <a:pt x="2301" y="50"/>
                    </a:cubicBezTo>
                    <a:cubicBezTo>
                      <a:pt x="2301" y="50"/>
                      <a:pt x="2343" y="0"/>
                      <a:pt x="2343" y="0"/>
                    </a:cubicBezTo>
                    <a:cubicBezTo>
                      <a:pt x="2982" y="0"/>
                      <a:pt x="2982" y="0"/>
                      <a:pt x="2982" y="0"/>
                    </a:cubicBezTo>
                    <a:cubicBezTo>
                      <a:pt x="3025" y="0"/>
                      <a:pt x="3025" y="50"/>
                      <a:pt x="3025" y="50"/>
                    </a:cubicBezTo>
                    <a:cubicBezTo>
                      <a:pt x="3025" y="99"/>
                      <a:pt x="3025" y="99"/>
                      <a:pt x="2982" y="9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104" name="Shape 2104"/>
              <p:cNvSpPr/>
              <p:nvPr/>
            </p:nvSpPr>
            <p:spPr>
              <a:xfrm>
                <a:off x="7811670" y="2493086"/>
                <a:ext cx="46321" cy="762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400" y="21600"/>
                    </a:moveTo>
                    <a:cubicBezTo>
                      <a:pt x="2400" y="21600"/>
                      <a:pt x="2400" y="20057"/>
                      <a:pt x="0" y="20057"/>
                    </a:cubicBezTo>
                    <a:cubicBezTo>
                      <a:pt x="0" y="20057"/>
                      <a:pt x="0" y="18514"/>
                      <a:pt x="2400" y="16971"/>
                    </a:cubicBezTo>
                    <a:cubicBezTo>
                      <a:pt x="14400" y="12343"/>
                      <a:pt x="14400" y="12343"/>
                      <a:pt x="14400" y="12343"/>
                    </a:cubicBezTo>
                    <a:cubicBezTo>
                      <a:pt x="14400" y="1543"/>
                      <a:pt x="14400" y="1543"/>
                      <a:pt x="14400" y="1543"/>
                    </a:cubicBezTo>
                    <a:cubicBezTo>
                      <a:pt x="14400" y="0"/>
                      <a:pt x="16800" y="0"/>
                      <a:pt x="19200" y="0"/>
                    </a:cubicBezTo>
                    <a:cubicBezTo>
                      <a:pt x="19200" y="0"/>
                      <a:pt x="21600" y="0"/>
                      <a:pt x="21600" y="1543"/>
                    </a:cubicBezTo>
                    <a:cubicBezTo>
                      <a:pt x="21600" y="12343"/>
                      <a:pt x="21600" y="12343"/>
                      <a:pt x="21600" y="12343"/>
                    </a:cubicBezTo>
                    <a:cubicBezTo>
                      <a:pt x="21600" y="13886"/>
                      <a:pt x="21600" y="13886"/>
                      <a:pt x="19200" y="13886"/>
                    </a:cubicBezTo>
                    <a:cubicBezTo>
                      <a:pt x="4800" y="20057"/>
                      <a:pt x="4800" y="20057"/>
                      <a:pt x="4800" y="20057"/>
                    </a:cubicBezTo>
                    <a:cubicBezTo>
                      <a:pt x="4800" y="21600"/>
                      <a:pt x="4800" y="21600"/>
                      <a:pt x="2400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105" name="Shape 2105"/>
              <p:cNvSpPr/>
              <p:nvPr/>
            </p:nvSpPr>
            <p:spPr>
              <a:xfrm>
                <a:off x="6593735" y="2596885"/>
                <a:ext cx="1163442" cy="7817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18" extrusionOk="0">
                    <a:moveTo>
                      <a:pt x="100" y="21518"/>
                    </a:moveTo>
                    <a:cubicBezTo>
                      <a:pt x="100" y="21518"/>
                      <a:pt x="0" y="21518"/>
                      <a:pt x="0" y="21518"/>
                    </a:cubicBezTo>
                    <a:cubicBezTo>
                      <a:pt x="0" y="21370"/>
                      <a:pt x="0" y="21222"/>
                      <a:pt x="0" y="21222"/>
                    </a:cubicBezTo>
                    <a:cubicBezTo>
                      <a:pt x="1294" y="20039"/>
                      <a:pt x="1294" y="20039"/>
                      <a:pt x="1294" y="20039"/>
                    </a:cubicBezTo>
                    <a:cubicBezTo>
                      <a:pt x="1394" y="19891"/>
                      <a:pt x="1394" y="19891"/>
                      <a:pt x="1493" y="20039"/>
                    </a:cubicBezTo>
                    <a:cubicBezTo>
                      <a:pt x="1493" y="20186"/>
                      <a:pt x="1493" y="20186"/>
                      <a:pt x="1394" y="20334"/>
                    </a:cubicBezTo>
                    <a:cubicBezTo>
                      <a:pt x="199" y="21518"/>
                      <a:pt x="199" y="21518"/>
                      <a:pt x="199" y="21518"/>
                    </a:cubicBezTo>
                    <a:cubicBezTo>
                      <a:pt x="199" y="21518"/>
                      <a:pt x="100" y="21518"/>
                      <a:pt x="100" y="21518"/>
                    </a:cubicBezTo>
                    <a:close/>
                    <a:moveTo>
                      <a:pt x="2588" y="19003"/>
                    </a:moveTo>
                    <a:cubicBezTo>
                      <a:pt x="2588" y="19003"/>
                      <a:pt x="2588" y="19003"/>
                      <a:pt x="2488" y="19003"/>
                    </a:cubicBezTo>
                    <a:cubicBezTo>
                      <a:pt x="2488" y="18855"/>
                      <a:pt x="2488" y="18855"/>
                      <a:pt x="2588" y="18707"/>
                    </a:cubicBezTo>
                    <a:cubicBezTo>
                      <a:pt x="3782" y="17523"/>
                      <a:pt x="3782" y="17523"/>
                      <a:pt x="3782" y="17523"/>
                    </a:cubicBezTo>
                    <a:cubicBezTo>
                      <a:pt x="3882" y="17376"/>
                      <a:pt x="3982" y="17523"/>
                      <a:pt x="3982" y="17523"/>
                    </a:cubicBezTo>
                    <a:cubicBezTo>
                      <a:pt x="3982" y="17671"/>
                      <a:pt x="3982" y="17671"/>
                      <a:pt x="3982" y="17819"/>
                    </a:cubicBezTo>
                    <a:cubicBezTo>
                      <a:pt x="2688" y="19003"/>
                      <a:pt x="2688" y="19003"/>
                      <a:pt x="2688" y="19003"/>
                    </a:cubicBezTo>
                    <a:cubicBezTo>
                      <a:pt x="2688" y="19003"/>
                      <a:pt x="2688" y="19003"/>
                      <a:pt x="2588" y="19003"/>
                    </a:cubicBezTo>
                    <a:close/>
                    <a:moveTo>
                      <a:pt x="5176" y="16636"/>
                    </a:moveTo>
                    <a:cubicBezTo>
                      <a:pt x="5076" y="16636"/>
                      <a:pt x="5076" y="16488"/>
                      <a:pt x="5076" y="16488"/>
                    </a:cubicBezTo>
                    <a:cubicBezTo>
                      <a:pt x="4977" y="16340"/>
                      <a:pt x="4977" y="16340"/>
                      <a:pt x="5076" y="16192"/>
                    </a:cubicBezTo>
                    <a:cubicBezTo>
                      <a:pt x="6371" y="15008"/>
                      <a:pt x="6371" y="15008"/>
                      <a:pt x="6371" y="15008"/>
                    </a:cubicBezTo>
                    <a:cubicBezTo>
                      <a:pt x="6371" y="15008"/>
                      <a:pt x="6470" y="15008"/>
                      <a:pt x="6470" y="15008"/>
                    </a:cubicBezTo>
                    <a:cubicBezTo>
                      <a:pt x="6570" y="15156"/>
                      <a:pt x="6470" y="15304"/>
                      <a:pt x="6470" y="15304"/>
                    </a:cubicBezTo>
                    <a:cubicBezTo>
                      <a:pt x="5176" y="16488"/>
                      <a:pt x="5176" y="16488"/>
                      <a:pt x="5176" y="16488"/>
                    </a:cubicBezTo>
                    <a:cubicBezTo>
                      <a:pt x="5176" y="16636"/>
                      <a:pt x="5176" y="16636"/>
                      <a:pt x="5176" y="16636"/>
                    </a:cubicBezTo>
                    <a:close/>
                    <a:moveTo>
                      <a:pt x="7665" y="14121"/>
                    </a:moveTo>
                    <a:cubicBezTo>
                      <a:pt x="7565" y="14121"/>
                      <a:pt x="7565" y="14121"/>
                      <a:pt x="7565" y="13973"/>
                    </a:cubicBezTo>
                    <a:cubicBezTo>
                      <a:pt x="7465" y="13973"/>
                      <a:pt x="7565" y="13825"/>
                      <a:pt x="7565" y="13825"/>
                    </a:cubicBezTo>
                    <a:cubicBezTo>
                      <a:pt x="8859" y="12493"/>
                      <a:pt x="8859" y="12493"/>
                      <a:pt x="8859" y="12493"/>
                    </a:cubicBezTo>
                    <a:cubicBezTo>
                      <a:pt x="8859" y="12493"/>
                      <a:pt x="8959" y="12493"/>
                      <a:pt x="9058" y="12493"/>
                    </a:cubicBezTo>
                    <a:cubicBezTo>
                      <a:pt x="9058" y="12641"/>
                      <a:pt x="9058" y="12789"/>
                      <a:pt x="8959" y="12789"/>
                    </a:cubicBezTo>
                    <a:cubicBezTo>
                      <a:pt x="7764" y="14121"/>
                      <a:pt x="7764" y="14121"/>
                      <a:pt x="7764" y="14121"/>
                    </a:cubicBezTo>
                    <a:cubicBezTo>
                      <a:pt x="7665" y="14121"/>
                      <a:pt x="7665" y="14121"/>
                      <a:pt x="7665" y="14121"/>
                    </a:cubicBezTo>
                    <a:close/>
                    <a:moveTo>
                      <a:pt x="10153" y="11606"/>
                    </a:moveTo>
                    <a:cubicBezTo>
                      <a:pt x="10153" y="11606"/>
                      <a:pt x="10053" y="11606"/>
                      <a:pt x="10053" y="11458"/>
                    </a:cubicBezTo>
                    <a:cubicBezTo>
                      <a:pt x="10053" y="11458"/>
                      <a:pt x="10053" y="11310"/>
                      <a:pt x="10053" y="11310"/>
                    </a:cubicBezTo>
                    <a:cubicBezTo>
                      <a:pt x="11347" y="9978"/>
                      <a:pt x="11347" y="9978"/>
                      <a:pt x="11347" y="9978"/>
                    </a:cubicBezTo>
                    <a:cubicBezTo>
                      <a:pt x="11447" y="9978"/>
                      <a:pt x="11447" y="9978"/>
                      <a:pt x="11547" y="10126"/>
                    </a:cubicBezTo>
                    <a:cubicBezTo>
                      <a:pt x="11547" y="10126"/>
                      <a:pt x="11547" y="10274"/>
                      <a:pt x="11447" y="10274"/>
                    </a:cubicBezTo>
                    <a:cubicBezTo>
                      <a:pt x="10253" y="11606"/>
                      <a:pt x="10253" y="11606"/>
                      <a:pt x="10253" y="11606"/>
                    </a:cubicBezTo>
                    <a:cubicBezTo>
                      <a:pt x="10253" y="11606"/>
                      <a:pt x="10153" y="11606"/>
                      <a:pt x="10153" y="11606"/>
                    </a:cubicBezTo>
                    <a:close/>
                    <a:moveTo>
                      <a:pt x="12641" y="9091"/>
                    </a:moveTo>
                    <a:cubicBezTo>
                      <a:pt x="12641" y="9091"/>
                      <a:pt x="12641" y="9091"/>
                      <a:pt x="12542" y="9091"/>
                    </a:cubicBezTo>
                    <a:cubicBezTo>
                      <a:pt x="12542" y="8943"/>
                      <a:pt x="12542" y="8795"/>
                      <a:pt x="12641" y="8795"/>
                    </a:cubicBezTo>
                    <a:cubicBezTo>
                      <a:pt x="13836" y="7463"/>
                      <a:pt x="13836" y="7463"/>
                      <a:pt x="13836" y="7463"/>
                    </a:cubicBezTo>
                    <a:cubicBezTo>
                      <a:pt x="13935" y="7463"/>
                      <a:pt x="14035" y="7463"/>
                      <a:pt x="14035" y="7611"/>
                    </a:cubicBezTo>
                    <a:cubicBezTo>
                      <a:pt x="14035" y="7611"/>
                      <a:pt x="14035" y="7759"/>
                      <a:pt x="14035" y="7759"/>
                    </a:cubicBezTo>
                    <a:cubicBezTo>
                      <a:pt x="12741" y="9091"/>
                      <a:pt x="12741" y="9091"/>
                      <a:pt x="12741" y="9091"/>
                    </a:cubicBezTo>
                    <a:cubicBezTo>
                      <a:pt x="12741" y="9091"/>
                      <a:pt x="12741" y="9091"/>
                      <a:pt x="12641" y="9091"/>
                    </a:cubicBezTo>
                    <a:close/>
                    <a:moveTo>
                      <a:pt x="15229" y="6576"/>
                    </a:moveTo>
                    <a:cubicBezTo>
                      <a:pt x="15130" y="6576"/>
                      <a:pt x="15130" y="6576"/>
                      <a:pt x="15130" y="6576"/>
                    </a:cubicBezTo>
                    <a:cubicBezTo>
                      <a:pt x="15030" y="6428"/>
                      <a:pt x="15030" y="6280"/>
                      <a:pt x="15130" y="6280"/>
                    </a:cubicBezTo>
                    <a:cubicBezTo>
                      <a:pt x="16424" y="5096"/>
                      <a:pt x="16424" y="5096"/>
                      <a:pt x="16424" y="5096"/>
                    </a:cubicBezTo>
                    <a:cubicBezTo>
                      <a:pt x="16424" y="4948"/>
                      <a:pt x="16524" y="4948"/>
                      <a:pt x="16524" y="5096"/>
                    </a:cubicBezTo>
                    <a:cubicBezTo>
                      <a:pt x="16623" y="5096"/>
                      <a:pt x="16623" y="5244"/>
                      <a:pt x="16524" y="5392"/>
                    </a:cubicBezTo>
                    <a:cubicBezTo>
                      <a:pt x="15229" y="6576"/>
                      <a:pt x="15229" y="6576"/>
                      <a:pt x="15229" y="6576"/>
                    </a:cubicBezTo>
                    <a:cubicBezTo>
                      <a:pt x="15229" y="6576"/>
                      <a:pt x="15229" y="6576"/>
                      <a:pt x="15229" y="6576"/>
                    </a:cubicBezTo>
                    <a:close/>
                    <a:moveTo>
                      <a:pt x="17718" y="4060"/>
                    </a:moveTo>
                    <a:cubicBezTo>
                      <a:pt x="17718" y="4060"/>
                      <a:pt x="17618" y="4060"/>
                      <a:pt x="17618" y="4060"/>
                    </a:cubicBezTo>
                    <a:cubicBezTo>
                      <a:pt x="17618" y="3913"/>
                      <a:pt x="17618" y="3913"/>
                      <a:pt x="17618" y="3765"/>
                    </a:cubicBezTo>
                    <a:cubicBezTo>
                      <a:pt x="18912" y="2581"/>
                      <a:pt x="18912" y="2581"/>
                      <a:pt x="18912" y="2581"/>
                    </a:cubicBezTo>
                    <a:cubicBezTo>
                      <a:pt x="18912" y="2433"/>
                      <a:pt x="19012" y="2433"/>
                      <a:pt x="19112" y="2581"/>
                    </a:cubicBezTo>
                    <a:cubicBezTo>
                      <a:pt x="19112" y="2729"/>
                      <a:pt x="19112" y="2729"/>
                      <a:pt x="19012" y="2877"/>
                    </a:cubicBezTo>
                    <a:cubicBezTo>
                      <a:pt x="17818" y="4060"/>
                      <a:pt x="17818" y="4060"/>
                      <a:pt x="17818" y="4060"/>
                    </a:cubicBezTo>
                    <a:cubicBezTo>
                      <a:pt x="17718" y="4060"/>
                      <a:pt x="17718" y="4060"/>
                      <a:pt x="17718" y="4060"/>
                    </a:cubicBezTo>
                    <a:close/>
                    <a:moveTo>
                      <a:pt x="20206" y="1693"/>
                    </a:moveTo>
                    <a:cubicBezTo>
                      <a:pt x="20206" y="1693"/>
                      <a:pt x="20107" y="1545"/>
                      <a:pt x="20107" y="1545"/>
                    </a:cubicBezTo>
                    <a:cubicBezTo>
                      <a:pt x="20107" y="1397"/>
                      <a:pt x="20107" y="1397"/>
                      <a:pt x="20206" y="1250"/>
                    </a:cubicBezTo>
                    <a:cubicBezTo>
                      <a:pt x="21401" y="66"/>
                      <a:pt x="21401" y="66"/>
                      <a:pt x="21401" y="66"/>
                    </a:cubicBezTo>
                    <a:cubicBezTo>
                      <a:pt x="21500" y="-82"/>
                      <a:pt x="21500" y="66"/>
                      <a:pt x="21600" y="66"/>
                    </a:cubicBezTo>
                    <a:cubicBezTo>
                      <a:pt x="21600" y="214"/>
                      <a:pt x="21600" y="362"/>
                      <a:pt x="21600" y="362"/>
                    </a:cubicBezTo>
                    <a:cubicBezTo>
                      <a:pt x="20306" y="1545"/>
                      <a:pt x="20306" y="1545"/>
                      <a:pt x="20306" y="1545"/>
                    </a:cubicBezTo>
                    <a:cubicBezTo>
                      <a:pt x="20306" y="1545"/>
                      <a:pt x="20206" y="1693"/>
                      <a:pt x="20206" y="16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106" name="Shape 2106"/>
              <p:cNvSpPr/>
              <p:nvPr/>
            </p:nvSpPr>
            <p:spPr>
              <a:xfrm>
                <a:off x="6460227" y="3408581"/>
                <a:ext cx="77701" cy="381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40" h="21600" extrusionOk="0">
                    <a:moveTo>
                      <a:pt x="10080" y="21600"/>
                    </a:moveTo>
                    <a:cubicBezTo>
                      <a:pt x="10080" y="21600"/>
                      <a:pt x="10080" y="21600"/>
                      <a:pt x="10080" y="21600"/>
                    </a:cubicBezTo>
                    <a:cubicBezTo>
                      <a:pt x="1440" y="9257"/>
                      <a:pt x="1440" y="9257"/>
                      <a:pt x="1440" y="9257"/>
                    </a:cubicBezTo>
                    <a:cubicBezTo>
                      <a:pt x="0" y="6171"/>
                      <a:pt x="0" y="3086"/>
                      <a:pt x="0" y="3086"/>
                    </a:cubicBezTo>
                    <a:cubicBezTo>
                      <a:pt x="1440" y="0"/>
                      <a:pt x="1440" y="0"/>
                      <a:pt x="2880" y="0"/>
                    </a:cubicBezTo>
                    <a:cubicBezTo>
                      <a:pt x="10080" y="12343"/>
                      <a:pt x="10080" y="12343"/>
                      <a:pt x="10080" y="12343"/>
                    </a:cubicBezTo>
                    <a:cubicBezTo>
                      <a:pt x="18720" y="0"/>
                      <a:pt x="18720" y="0"/>
                      <a:pt x="18720" y="0"/>
                    </a:cubicBezTo>
                    <a:cubicBezTo>
                      <a:pt x="18720" y="0"/>
                      <a:pt x="20160" y="0"/>
                      <a:pt x="20160" y="3086"/>
                    </a:cubicBezTo>
                    <a:cubicBezTo>
                      <a:pt x="21600" y="3086"/>
                      <a:pt x="21600" y="6171"/>
                      <a:pt x="20160" y="9257"/>
                    </a:cubicBezTo>
                    <a:cubicBezTo>
                      <a:pt x="11520" y="21600"/>
                      <a:pt x="11520" y="21600"/>
                      <a:pt x="11520" y="21600"/>
                    </a:cubicBezTo>
                    <a:cubicBezTo>
                      <a:pt x="11520" y="21600"/>
                      <a:pt x="11520" y="21600"/>
                      <a:pt x="10080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107" name="Shape 2107"/>
              <p:cNvSpPr/>
              <p:nvPr/>
            </p:nvSpPr>
            <p:spPr>
              <a:xfrm>
                <a:off x="5239822" y="2596885"/>
                <a:ext cx="1165912" cy="7817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5" h="21518" extrusionOk="0">
                    <a:moveTo>
                      <a:pt x="21446" y="21518"/>
                    </a:moveTo>
                    <a:cubicBezTo>
                      <a:pt x="21347" y="21518"/>
                      <a:pt x="21347" y="21518"/>
                      <a:pt x="21347" y="21518"/>
                    </a:cubicBezTo>
                    <a:cubicBezTo>
                      <a:pt x="20059" y="20334"/>
                      <a:pt x="20059" y="20334"/>
                      <a:pt x="20059" y="20334"/>
                    </a:cubicBezTo>
                    <a:cubicBezTo>
                      <a:pt x="20059" y="20186"/>
                      <a:pt x="20059" y="20186"/>
                      <a:pt x="20059" y="20039"/>
                    </a:cubicBezTo>
                    <a:cubicBezTo>
                      <a:pt x="20059" y="19891"/>
                      <a:pt x="20158" y="19891"/>
                      <a:pt x="20257" y="20039"/>
                    </a:cubicBezTo>
                    <a:cubicBezTo>
                      <a:pt x="21446" y="21222"/>
                      <a:pt x="21446" y="21222"/>
                      <a:pt x="21446" y="21222"/>
                    </a:cubicBezTo>
                    <a:cubicBezTo>
                      <a:pt x="21545" y="21222"/>
                      <a:pt x="21545" y="21370"/>
                      <a:pt x="21545" y="21518"/>
                    </a:cubicBezTo>
                    <a:cubicBezTo>
                      <a:pt x="21446" y="21518"/>
                      <a:pt x="21446" y="21518"/>
                      <a:pt x="21446" y="21518"/>
                    </a:cubicBezTo>
                    <a:close/>
                    <a:moveTo>
                      <a:pt x="18870" y="19003"/>
                    </a:moveTo>
                    <a:cubicBezTo>
                      <a:pt x="18870" y="19003"/>
                      <a:pt x="18870" y="19003"/>
                      <a:pt x="18870" y="19003"/>
                    </a:cubicBezTo>
                    <a:cubicBezTo>
                      <a:pt x="17582" y="17819"/>
                      <a:pt x="17582" y="17819"/>
                      <a:pt x="17582" y="17819"/>
                    </a:cubicBezTo>
                    <a:cubicBezTo>
                      <a:pt x="17483" y="17671"/>
                      <a:pt x="17483" y="17671"/>
                      <a:pt x="17582" y="17523"/>
                    </a:cubicBezTo>
                    <a:cubicBezTo>
                      <a:pt x="17582" y="17523"/>
                      <a:pt x="17681" y="17376"/>
                      <a:pt x="17681" y="17523"/>
                    </a:cubicBezTo>
                    <a:cubicBezTo>
                      <a:pt x="18969" y="18707"/>
                      <a:pt x="18969" y="18707"/>
                      <a:pt x="18969" y="18707"/>
                    </a:cubicBezTo>
                    <a:cubicBezTo>
                      <a:pt x="19068" y="18855"/>
                      <a:pt x="19068" y="18855"/>
                      <a:pt x="18969" y="19003"/>
                    </a:cubicBezTo>
                    <a:cubicBezTo>
                      <a:pt x="18969" y="19003"/>
                      <a:pt x="18969" y="19003"/>
                      <a:pt x="18870" y="19003"/>
                    </a:cubicBezTo>
                    <a:close/>
                    <a:moveTo>
                      <a:pt x="16393" y="16636"/>
                    </a:moveTo>
                    <a:cubicBezTo>
                      <a:pt x="16393" y="16636"/>
                      <a:pt x="16393" y="16636"/>
                      <a:pt x="16294" y="16488"/>
                    </a:cubicBezTo>
                    <a:cubicBezTo>
                      <a:pt x="15105" y="15304"/>
                      <a:pt x="15105" y="15304"/>
                      <a:pt x="15105" y="15304"/>
                    </a:cubicBezTo>
                    <a:cubicBezTo>
                      <a:pt x="15006" y="15304"/>
                      <a:pt x="15006" y="15156"/>
                      <a:pt x="15006" y="15008"/>
                    </a:cubicBezTo>
                    <a:cubicBezTo>
                      <a:pt x="15105" y="15008"/>
                      <a:pt x="15204" y="15008"/>
                      <a:pt x="15204" y="15008"/>
                    </a:cubicBezTo>
                    <a:cubicBezTo>
                      <a:pt x="16492" y="16192"/>
                      <a:pt x="16492" y="16192"/>
                      <a:pt x="16492" y="16192"/>
                    </a:cubicBezTo>
                    <a:cubicBezTo>
                      <a:pt x="16492" y="16340"/>
                      <a:pt x="16492" y="16340"/>
                      <a:pt x="16492" y="16488"/>
                    </a:cubicBezTo>
                    <a:cubicBezTo>
                      <a:pt x="16492" y="16488"/>
                      <a:pt x="16393" y="16636"/>
                      <a:pt x="16393" y="16636"/>
                    </a:cubicBezTo>
                    <a:close/>
                    <a:moveTo>
                      <a:pt x="13916" y="14121"/>
                    </a:moveTo>
                    <a:cubicBezTo>
                      <a:pt x="13916" y="14121"/>
                      <a:pt x="13817" y="14121"/>
                      <a:pt x="13817" y="14121"/>
                    </a:cubicBezTo>
                    <a:cubicBezTo>
                      <a:pt x="12528" y="12789"/>
                      <a:pt x="12528" y="12789"/>
                      <a:pt x="12528" y="12789"/>
                    </a:cubicBezTo>
                    <a:cubicBezTo>
                      <a:pt x="12528" y="12789"/>
                      <a:pt x="12528" y="12641"/>
                      <a:pt x="12528" y="12493"/>
                    </a:cubicBezTo>
                    <a:cubicBezTo>
                      <a:pt x="12528" y="12493"/>
                      <a:pt x="12628" y="12493"/>
                      <a:pt x="12727" y="12493"/>
                    </a:cubicBezTo>
                    <a:cubicBezTo>
                      <a:pt x="13916" y="13825"/>
                      <a:pt x="13916" y="13825"/>
                      <a:pt x="13916" y="13825"/>
                    </a:cubicBezTo>
                    <a:cubicBezTo>
                      <a:pt x="14015" y="13825"/>
                      <a:pt x="14015" y="13973"/>
                      <a:pt x="14015" y="13973"/>
                    </a:cubicBezTo>
                    <a:cubicBezTo>
                      <a:pt x="14015" y="14121"/>
                      <a:pt x="13916" y="14121"/>
                      <a:pt x="13916" y="14121"/>
                    </a:cubicBezTo>
                    <a:close/>
                    <a:moveTo>
                      <a:pt x="11439" y="11606"/>
                    </a:moveTo>
                    <a:cubicBezTo>
                      <a:pt x="11339" y="11606"/>
                      <a:pt x="11339" y="11606"/>
                      <a:pt x="11339" y="11606"/>
                    </a:cubicBezTo>
                    <a:cubicBezTo>
                      <a:pt x="10051" y="10274"/>
                      <a:pt x="10051" y="10274"/>
                      <a:pt x="10051" y="10274"/>
                    </a:cubicBezTo>
                    <a:cubicBezTo>
                      <a:pt x="10051" y="10274"/>
                      <a:pt x="9952" y="10126"/>
                      <a:pt x="10051" y="10126"/>
                    </a:cubicBezTo>
                    <a:cubicBezTo>
                      <a:pt x="10051" y="9978"/>
                      <a:pt x="10151" y="9978"/>
                      <a:pt x="10250" y="9978"/>
                    </a:cubicBezTo>
                    <a:cubicBezTo>
                      <a:pt x="11439" y="11310"/>
                      <a:pt x="11439" y="11310"/>
                      <a:pt x="11439" y="11310"/>
                    </a:cubicBezTo>
                    <a:cubicBezTo>
                      <a:pt x="11538" y="11310"/>
                      <a:pt x="11538" y="11458"/>
                      <a:pt x="11538" y="11458"/>
                    </a:cubicBezTo>
                    <a:cubicBezTo>
                      <a:pt x="11439" y="11606"/>
                      <a:pt x="11439" y="11606"/>
                      <a:pt x="11439" y="11606"/>
                    </a:cubicBezTo>
                    <a:close/>
                    <a:moveTo>
                      <a:pt x="8862" y="9091"/>
                    </a:moveTo>
                    <a:cubicBezTo>
                      <a:pt x="8862" y="9091"/>
                      <a:pt x="8862" y="9091"/>
                      <a:pt x="8862" y="9091"/>
                    </a:cubicBezTo>
                    <a:cubicBezTo>
                      <a:pt x="7574" y="7759"/>
                      <a:pt x="7574" y="7759"/>
                      <a:pt x="7574" y="7759"/>
                    </a:cubicBezTo>
                    <a:cubicBezTo>
                      <a:pt x="7475" y="7759"/>
                      <a:pt x="7475" y="7611"/>
                      <a:pt x="7574" y="7611"/>
                    </a:cubicBezTo>
                    <a:cubicBezTo>
                      <a:pt x="7574" y="7463"/>
                      <a:pt x="7673" y="7463"/>
                      <a:pt x="7673" y="7463"/>
                    </a:cubicBezTo>
                    <a:cubicBezTo>
                      <a:pt x="8962" y="8795"/>
                      <a:pt x="8962" y="8795"/>
                      <a:pt x="8962" y="8795"/>
                    </a:cubicBezTo>
                    <a:cubicBezTo>
                      <a:pt x="8962" y="8795"/>
                      <a:pt x="9061" y="8943"/>
                      <a:pt x="8962" y="9091"/>
                    </a:cubicBezTo>
                    <a:cubicBezTo>
                      <a:pt x="8962" y="9091"/>
                      <a:pt x="8962" y="9091"/>
                      <a:pt x="8862" y="9091"/>
                    </a:cubicBezTo>
                    <a:close/>
                    <a:moveTo>
                      <a:pt x="6385" y="6576"/>
                    </a:moveTo>
                    <a:cubicBezTo>
                      <a:pt x="6385" y="6576"/>
                      <a:pt x="6286" y="6576"/>
                      <a:pt x="6286" y="6576"/>
                    </a:cubicBezTo>
                    <a:cubicBezTo>
                      <a:pt x="5097" y="5392"/>
                      <a:pt x="5097" y="5392"/>
                      <a:pt x="5097" y="5392"/>
                    </a:cubicBezTo>
                    <a:cubicBezTo>
                      <a:pt x="4998" y="5244"/>
                      <a:pt x="4998" y="5096"/>
                      <a:pt x="4998" y="5096"/>
                    </a:cubicBezTo>
                    <a:cubicBezTo>
                      <a:pt x="5097" y="4948"/>
                      <a:pt x="5097" y="4948"/>
                      <a:pt x="5196" y="5096"/>
                    </a:cubicBezTo>
                    <a:cubicBezTo>
                      <a:pt x="6484" y="6280"/>
                      <a:pt x="6484" y="6280"/>
                      <a:pt x="6484" y="6280"/>
                    </a:cubicBezTo>
                    <a:cubicBezTo>
                      <a:pt x="6484" y="6280"/>
                      <a:pt x="6484" y="6428"/>
                      <a:pt x="6484" y="6576"/>
                    </a:cubicBezTo>
                    <a:cubicBezTo>
                      <a:pt x="6484" y="6576"/>
                      <a:pt x="6385" y="6576"/>
                      <a:pt x="6385" y="6576"/>
                    </a:cubicBezTo>
                    <a:close/>
                    <a:moveTo>
                      <a:pt x="3908" y="4060"/>
                    </a:moveTo>
                    <a:cubicBezTo>
                      <a:pt x="3809" y="4060"/>
                      <a:pt x="3809" y="4060"/>
                      <a:pt x="3809" y="4060"/>
                    </a:cubicBezTo>
                    <a:cubicBezTo>
                      <a:pt x="2521" y="2877"/>
                      <a:pt x="2521" y="2877"/>
                      <a:pt x="2521" y="2877"/>
                    </a:cubicBezTo>
                    <a:cubicBezTo>
                      <a:pt x="2521" y="2729"/>
                      <a:pt x="2521" y="2729"/>
                      <a:pt x="2521" y="2581"/>
                    </a:cubicBezTo>
                    <a:cubicBezTo>
                      <a:pt x="2521" y="2433"/>
                      <a:pt x="2620" y="2433"/>
                      <a:pt x="2719" y="2581"/>
                    </a:cubicBezTo>
                    <a:cubicBezTo>
                      <a:pt x="3908" y="3765"/>
                      <a:pt x="3908" y="3765"/>
                      <a:pt x="3908" y="3765"/>
                    </a:cubicBezTo>
                    <a:cubicBezTo>
                      <a:pt x="4007" y="3913"/>
                      <a:pt x="4007" y="3913"/>
                      <a:pt x="4007" y="4060"/>
                    </a:cubicBezTo>
                    <a:cubicBezTo>
                      <a:pt x="3908" y="4060"/>
                      <a:pt x="3908" y="4060"/>
                      <a:pt x="3908" y="4060"/>
                    </a:cubicBezTo>
                    <a:close/>
                    <a:moveTo>
                      <a:pt x="1332" y="1693"/>
                    </a:moveTo>
                    <a:cubicBezTo>
                      <a:pt x="1332" y="1693"/>
                      <a:pt x="1332" y="1545"/>
                      <a:pt x="1332" y="1545"/>
                    </a:cubicBezTo>
                    <a:cubicBezTo>
                      <a:pt x="44" y="362"/>
                      <a:pt x="44" y="362"/>
                      <a:pt x="44" y="362"/>
                    </a:cubicBezTo>
                    <a:cubicBezTo>
                      <a:pt x="44" y="362"/>
                      <a:pt x="-55" y="214"/>
                      <a:pt x="44" y="66"/>
                    </a:cubicBezTo>
                    <a:cubicBezTo>
                      <a:pt x="44" y="66"/>
                      <a:pt x="143" y="-82"/>
                      <a:pt x="143" y="66"/>
                    </a:cubicBezTo>
                    <a:cubicBezTo>
                      <a:pt x="1431" y="1250"/>
                      <a:pt x="1431" y="1250"/>
                      <a:pt x="1431" y="1250"/>
                    </a:cubicBezTo>
                    <a:cubicBezTo>
                      <a:pt x="1530" y="1397"/>
                      <a:pt x="1530" y="1397"/>
                      <a:pt x="1431" y="1545"/>
                    </a:cubicBezTo>
                    <a:cubicBezTo>
                      <a:pt x="1431" y="1545"/>
                      <a:pt x="1431" y="1693"/>
                      <a:pt x="1332" y="169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108" name="Shape 2108"/>
              <p:cNvSpPr/>
              <p:nvPr/>
            </p:nvSpPr>
            <p:spPr>
              <a:xfrm>
                <a:off x="2454941" y="0"/>
                <a:ext cx="3490322" cy="28363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246"/>
                    </a:moveTo>
                    <a:cubicBezTo>
                      <a:pt x="0" y="19313"/>
                      <a:pt x="0" y="19313"/>
                      <a:pt x="0" y="19313"/>
                    </a:cubicBezTo>
                    <a:cubicBezTo>
                      <a:pt x="0" y="20579"/>
                      <a:pt x="829" y="21600"/>
                      <a:pt x="1825" y="21600"/>
                    </a:cubicBezTo>
                    <a:cubicBezTo>
                      <a:pt x="15727" y="21600"/>
                      <a:pt x="15727" y="21600"/>
                      <a:pt x="15727" y="21600"/>
                    </a:cubicBezTo>
                    <a:cubicBezTo>
                      <a:pt x="17552" y="18211"/>
                      <a:pt x="17552" y="18211"/>
                      <a:pt x="17552" y="18211"/>
                    </a:cubicBezTo>
                    <a:cubicBezTo>
                      <a:pt x="21600" y="10780"/>
                      <a:pt x="21600" y="10780"/>
                      <a:pt x="21600" y="10780"/>
                    </a:cubicBezTo>
                    <a:cubicBezTo>
                      <a:pt x="17552" y="3348"/>
                      <a:pt x="17552" y="3348"/>
                      <a:pt x="17552" y="3348"/>
                    </a:cubicBezTo>
                    <a:cubicBezTo>
                      <a:pt x="15727" y="0"/>
                      <a:pt x="15727" y="0"/>
                      <a:pt x="15727" y="0"/>
                    </a:cubicBezTo>
                    <a:cubicBezTo>
                      <a:pt x="1825" y="0"/>
                      <a:pt x="1825" y="0"/>
                      <a:pt x="1825" y="0"/>
                    </a:cubicBezTo>
                    <a:cubicBezTo>
                      <a:pt x="829" y="0"/>
                      <a:pt x="0" y="980"/>
                      <a:pt x="0" y="2246"/>
                    </a:cubicBezTo>
                    <a:close/>
                  </a:path>
                </a:pathLst>
              </a:custGeom>
              <a:solidFill>
                <a:srgbClr val="ACADB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109" name="Shape 2109"/>
              <p:cNvSpPr/>
              <p:nvPr/>
            </p:nvSpPr>
            <p:spPr>
              <a:xfrm>
                <a:off x="4915330" y="2730133"/>
                <a:ext cx="76292" cy="463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400"/>
                    </a:moveTo>
                    <a:cubicBezTo>
                      <a:pt x="21600" y="2400"/>
                      <a:pt x="21600" y="4800"/>
                      <a:pt x="21600" y="4800"/>
                    </a:cubicBezTo>
                    <a:cubicBezTo>
                      <a:pt x="15429" y="19200"/>
                      <a:pt x="15429" y="19200"/>
                      <a:pt x="15429" y="19200"/>
                    </a:cubicBezTo>
                    <a:cubicBezTo>
                      <a:pt x="13886" y="19200"/>
                      <a:pt x="13886" y="21600"/>
                      <a:pt x="13886" y="21600"/>
                    </a:cubicBezTo>
                    <a:cubicBezTo>
                      <a:pt x="1543" y="21600"/>
                      <a:pt x="1543" y="21600"/>
                      <a:pt x="1543" y="21600"/>
                    </a:cubicBezTo>
                    <a:cubicBezTo>
                      <a:pt x="1543" y="21600"/>
                      <a:pt x="0" y="19200"/>
                      <a:pt x="0" y="16800"/>
                    </a:cubicBezTo>
                    <a:cubicBezTo>
                      <a:pt x="0" y="16800"/>
                      <a:pt x="1543" y="14400"/>
                      <a:pt x="1543" y="14400"/>
                    </a:cubicBezTo>
                    <a:cubicBezTo>
                      <a:pt x="12343" y="14400"/>
                      <a:pt x="12343" y="14400"/>
                      <a:pt x="12343" y="14400"/>
                    </a:cubicBezTo>
                    <a:cubicBezTo>
                      <a:pt x="18514" y="2400"/>
                      <a:pt x="18514" y="2400"/>
                      <a:pt x="18514" y="2400"/>
                    </a:cubicBezTo>
                    <a:cubicBezTo>
                      <a:pt x="18514" y="0"/>
                      <a:pt x="20057" y="0"/>
                      <a:pt x="20057" y="0"/>
                    </a:cubicBezTo>
                    <a:cubicBezTo>
                      <a:pt x="21600" y="0"/>
                      <a:pt x="21600" y="2400"/>
                      <a:pt x="21600" y="24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110" name="Shape 2110"/>
              <p:cNvSpPr/>
              <p:nvPr/>
            </p:nvSpPr>
            <p:spPr>
              <a:xfrm>
                <a:off x="2514884" y="59943"/>
                <a:ext cx="2337780" cy="27165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515"/>
                    </a:moveTo>
                    <a:cubicBezTo>
                      <a:pt x="21600" y="21557"/>
                      <a:pt x="21550" y="21600"/>
                      <a:pt x="21550" y="21600"/>
                    </a:cubicBezTo>
                    <a:cubicBezTo>
                      <a:pt x="20807" y="21600"/>
                      <a:pt x="20807" y="21600"/>
                      <a:pt x="20807" y="21600"/>
                    </a:cubicBezTo>
                    <a:cubicBezTo>
                      <a:pt x="20758" y="21600"/>
                      <a:pt x="20758" y="21557"/>
                      <a:pt x="20758" y="21515"/>
                    </a:cubicBezTo>
                    <a:cubicBezTo>
                      <a:pt x="20758" y="21515"/>
                      <a:pt x="20758" y="21472"/>
                      <a:pt x="20807" y="21472"/>
                    </a:cubicBezTo>
                    <a:cubicBezTo>
                      <a:pt x="21550" y="21472"/>
                      <a:pt x="21550" y="21472"/>
                      <a:pt x="21550" y="21472"/>
                    </a:cubicBezTo>
                    <a:cubicBezTo>
                      <a:pt x="21550" y="21472"/>
                      <a:pt x="21600" y="21515"/>
                      <a:pt x="21600" y="21515"/>
                    </a:cubicBezTo>
                    <a:close/>
                    <a:moveTo>
                      <a:pt x="21600" y="43"/>
                    </a:moveTo>
                    <a:cubicBezTo>
                      <a:pt x="21600" y="43"/>
                      <a:pt x="21550" y="85"/>
                      <a:pt x="21550" y="85"/>
                    </a:cubicBezTo>
                    <a:cubicBezTo>
                      <a:pt x="20807" y="85"/>
                      <a:pt x="20807" y="85"/>
                      <a:pt x="20807" y="85"/>
                    </a:cubicBezTo>
                    <a:cubicBezTo>
                      <a:pt x="20758" y="85"/>
                      <a:pt x="20758" y="43"/>
                      <a:pt x="20758" y="43"/>
                    </a:cubicBezTo>
                    <a:cubicBezTo>
                      <a:pt x="20758" y="0"/>
                      <a:pt x="20758" y="0"/>
                      <a:pt x="20807" y="0"/>
                    </a:cubicBezTo>
                    <a:cubicBezTo>
                      <a:pt x="21550" y="0"/>
                      <a:pt x="21550" y="0"/>
                      <a:pt x="21550" y="0"/>
                    </a:cubicBezTo>
                    <a:cubicBezTo>
                      <a:pt x="21550" y="0"/>
                      <a:pt x="21600" y="0"/>
                      <a:pt x="21600" y="43"/>
                    </a:cubicBezTo>
                    <a:close/>
                    <a:moveTo>
                      <a:pt x="20163" y="21515"/>
                    </a:moveTo>
                    <a:cubicBezTo>
                      <a:pt x="20163" y="21557"/>
                      <a:pt x="20114" y="21600"/>
                      <a:pt x="20064" y="21600"/>
                    </a:cubicBezTo>
                    <a:cubicBezTo>
                      <a:pt x="19371" y="21600"/>
                      <a:pt x="19371" y="21600"/>
                      <a:pt x="19371" y="21600"/>
                    </a:cubicBezTo>
                    <a:cubicBezTo>
                      <a:pt x="19321" y="21600"/>
                      <a:pt x="19272" y="21557"/>
                      <a:pt x="19272" y="21515"/>
                    </a:cubicBezTo>
                    <a:cubicBezTo>
                      <a:pt x="19272" y="21515"/>
                      <a:pt x="19321" y="21472"/>
                      <a:pt x="19371" y="21472"/>
                    </a:cubicBezTo>
                    <a:cubicBezTo>
                      <a:pt x="20064" y="21472"/>
                      <a:pt x="20064" y="21472"/>
                      <a:pt x="20064" y="21472"/>
                    </a:cubicBezTo>
                    <a:cubicBezTo>
                      <a:pt x="20114" y="21472"/>
                      <a:pt x="20163" y="21515"/>
                      <a:pt x="20163" y="21515"/>
                    </a:cubicBezTo>
                    <a:close/>
                    <a:moveTo>
                      <a:pt x="20114" y="43"/>
                    </a:moveTo>
                    <a:cubicBezTo>
                      <a:pt x="20114" y="43"/>
                      <a:pt x="20114" y="85"/>
                      <a:pt x="20064" y="85"/>
                    </a:cubicBezTo>
                    <a:cubicBezTo>
                      <a:pt x="19371" y="85"/>
                      <a:pt x="19371" y="85"/>
                      <a:pt x="19371" y="85"/>
                    </a:cubicBezTo>
                    <a:cubicBezTo>
                      <a:pt x="19321" y="85"/>
                      <a:pt x="19272" y="43"/>
                      <a:pt x="19272" y="43"/>
                    </a:cubicBezTo>
                    <a:cubicBezTo>
                      <a:pt x="19272" y="0"/>
                      <a:pt x="19321" y="0"/>
                      <a:pt x="19371" y="0"/>
                    </a:cubicBezTo>
                    <a:cubicBezTo>
                      <a:pt x="20064" y="0"/>
                      <a:pt x="20064" y="0"/>
                      <a:pt x="20064" y="0"/>
                    </a:cubicBezTo>
                    <a:cubicBezTo>
                      <a:pt x="20114" y="0"/>
                      <a:pt x="20114" y="0"/>
                      <a:pt x="20114" y="43"/>
                    </a:cubicBezTo>
                    <a:close/>
                    <a:moveTo>
                      <a:pt x="18677" y="21515"/>
                    </a:moveTo>
                    <a:cubicBezTo>
                      <a:pt x="18677" y="21557"/>
                      <a:pt x="18677" y="21600"/>
                      <a:pt x="18628" y="21600"/>
                    </a:cubicBezTo>
                    <a:cubicBezTo>
                      <a:pt x="17884" y="21600"/>
                      <a:pt x="17884" y="21600"/>
                      <a:pt x="17884" y="21600"/>
                    </a:cubicBezTo>
                    <a:cubicBezTo>
                      <a:pt x="17884" y="21600"/>
                      <a:pt x="17835" y="21557"/>
                      <a:pt x="17835" y="21515"/>
                    </a:cubicBezTo>
                    <a:cubicBezTo>
                      <a:pt x="17835" y="21515"/>
                      <a:pt x="17884" y="21472"/>
                      <a:pt x="17884" y="21472"/>
                    </a:cubicBezTo>
                    <a:cubicBezTo>
                      <a:pt x="18628" y="21472"/>
                      <a:pt x="18628" y="21472"/>
                      <a:pt x="18628" y="21472"/>
                    </a:cubicBezTo>
                    <a:cubicBezTo>
                      <a:pt x="18677" y="21472"/>
                      <a:pt x="18677" y="21515"/>
                      <a:pt x="18677" y="21515"/>
                    </a:cubicBezTo>
                    <a:close/>
                    <a:moveTo>
                      <a:pt x="18677" y="43"/>
                    </a:moveTo>
                    <a:cubicBezTo>
                      <a:pt x="18677" y="43"/>
                      <a:pt x="18677" y="85"/>
                      <a:pt x="18628" y="85"/>
                    </a:cubicBezTo>
                    <a:cubicBezTo>
                      <a:pt x="17884" y="85"/>
                      <a:pt x="17884" y="85"/>
                      <a:pt x="17884" y="85"/>
                    </a:cubicBezTo>
                    <a:cubicBezTo>
                      <a:pt x="17884" y="85"/>
                      <a:pt x="17835" y="43"/>
                      <a:pt x="17835" y="43"/>
                    </a:cubicBezTo>
                    <a:cubicBezTo>
                      <a:pt x="17835" y="0"/>
                      <a:pt x="17884" y="0"/>
                      <a:pt x="17884" y="0"/>
                    </a:cubicBezTo>
                    <a:cubicBezTo>
                      <a:pt x="18628" y="0"/>
                      <a:pt x="18628" y="0"/>
                      <a:pt x="18628" y="0"/>
                    </a:cubicBezTo>
                    <a:cubicBezTo>
                      <a:pt x="18677" y="0"/>
                      <a:pt x="18677" y="0"/>
                      <a:pt x="18677" y="43"/>
                    </a:cubicBezTo>
                    <a:close/>
                    <a:moveTo>
                      <a:pt x="17240" y="21515"/>
                    </a:moveTo>
                    <a:cubicBezTo>
                      <a:pt x="17240" y="21557"/>
                      <a:pt x="17191" y="21600"/>
                      <a:pt x="17191" y="21600"/>
                    </a:cubicBezTo>
                    <a:cubicBezTo>
                      <a:pt x="16448" y="21600"/>
                      <a:pt x="16448" y="21600"/>
                      <a:pt x="16448" y="21600"/>
                    </a:cubicBezTo>
                    <a:cubicBezTo>
                      <a:pt x="16398" y="21600"/>
                      <a:pt x="16398" y="21557"/>
                      <a:pt x="16398" y="21515"/>
                    </a:cubicBezTo>
                    <a:cubicBezTo>
                      <a:pt x="16398" y="21515"/>
                      <a:pt x="16398" y="21472"/>
                      <a:pt x="16448" y="21472"/>
                    </a:cubicBezTo>
                    <a:cubicBezTo>
                      <a:pt x="17191" y="21472"/>
                      <a:pt x="17191" y="21472"/>
                      <a:pt x="17191" y="21472"/>
                    </a:cubicBezTo>
                    <a:cubicBezTo>
                      <a:pt x="17191" y="21472"/>
                      <a:pt x="17240" y="21515"/>
                      <a:pt x="17240" y="21515"/>
                    </a:cubicBezTo>
                    <a:close/>
                    <a:moveTo>
                      <a:pt x="17240" y="43"/>
                    </a:moveTo>
                    <a:cubicBezTo>
                      <a:pt x="17240" y="43"/>
                      <a:pt x="17191" y="85"/>
                      <a:pt x="17191" y="85"/>
                    </a:cubicBezTo>
                    <a:cubicBezTo>
                      <a:pt x="16448" y="85"/>
                      <a:pt x="16448" y="85"/>
                      <a:pt x="16448" y="85"/>
                    </a:cubicBezTo>
                    <a:cubicBezTo>
                      <a:pt x="16398" y="85"/>
                      <a:pt x="16398" y="43"/>
                      <a:pt x="16398" y="43"/>
                    </a:cubicBezTo>
                    <a:cubicBezTo>
                      <a:pt x="16398" y="0"/>
                      <a:pt x="16398" y="0"/>
                      <a:pt x="16448" y="0"/>
                    </a:cubicBezTo>
                    <a:cubicBezTo>
                      <a:pt x="17191" y="0"/>
                      <a:pt x="17191" y="0"/>
                      <a:pt x="17191" y="0"/>
                    </a:cubicBezTo>
                    <a:cubicBezTo>
                      <a:pt x="17191" y="0"/>
                      <a:pt x="17240" y="0"/>
                      <a:pt x="17240" y="43"/>
                    </a:cubicBezTo>
                    <a:close/>
                    <a:moveTo>
                      <a:pt x="15804" y="21515"/>
                    </a:moveTo>
                    <a:cubicBezTo>
                      <a:pt x="15804" y="21557"/>
                      <a:pt x="15754" y="21600"/>
                      <a:pt x="15705" y="21600"/>
                    </a:cubicBezTo>
                    <a:cubicBezTo>
                      <a:pt x="15011" y="21600"/>
                      <a:pt x="15011" y="21600"/>
                      <a:pt x="15011" y="21600"/>
                    </a:cubicBezTo>
                    <a:cubicBezTo>
                      <a:pt x="14961" y="21600"/>
                      <a:pt x="14912" y="21557"/>
                      <a:pt x="14912" y="21515"/>
                    </a:cubicBezTo>
                    <a:cubicBezTo>
                      <a:pt x="14912" y="21515"/>
                      <a:pt x="14961" y="21472"/>
                      <a:pt x="15011" y="21472"/>
                    </a:cubicBezTo>
                    <a:cubicBezTo>
                      <a:pt x="15705" y="21472"/>
                      <a:pt x="15705" y="21472"/>
                      <a:pt x="15705" y="21472"/>
                    </a:cubicBezTo>
                    <a:cubicBezTo>
                      <a:pt x="15754" y="21472"/>
                      <a:pt x="15804" y="21515"/>
                      <a:pt x="15804" y="21515"/>
                    </a:cubicBezTo>
                    <a:close/>
                    <a:moveTo>
                      <a:pt x="15804" y="43"/>
                    </a:moveTo>
                    <a:cubicBezTo>
                      <a:pt x="15804" y="43"/>
                      <a:pt x="15754" y="85"/>
                      <a:pt x="15705" y="85"/>
                    </a:cubicBezTo>
                    <a:cubicBezTo>
                      <a:pt x="15011" y="85"/>
                      <a:pt x="15011" y="85"/>
                      <a:pt x="15011" y="85"/>
                    </a:cubicBezTo>
                    <a:cubicBezTo>
                      <a:pt x="14961" y="85"/>
                      <a:pt x="14912" y="43"/>
                      <a:pt x="14912" y="43"/>
                    </a:cubicBezTo>
                    <a:cubicBezTo>
                      <a:pt x="14912" y="0"/>
                      <a:pt x="14961" y="0"/>
                      <a:pt x="15011" y="0"/>
                    </a:cubicBezTo>
                    <a:cubicBezTo>
                      <a:pt x="15705" y="0"/>
                      <a:pt x="15705" y="0"/>
                      <a:pt x="15705" y="0"/>
                    </a:cubicBezTo>
                    <a:cubicBezTo>
                      <a:pt x="15754" y="0"/>
                      <a:pt x="15804" y="0"/>
                      <a:pt x="15804" y="43"/>
                    </a:cubicBezTo>
                    <a:close/>
                    <a:moveTo>
                      <a:pt x="14317" y="21515"/>
                    </a:moveTo>
                    <a:cubicBezTo>
                      <a:pt x="14317" y="21557"/>
                      <a:pt x="14317" y="21600"/>
                      <a:pt x="14268" y="21600"/>
                    </a:cubicBezTo>
                    <a:cubicBezTo>
                      <a:pt x="13525" y="21600"/>
                      <a:pt x="13525" y="21600"/>
                      <a:pt x="13525" y="21600"/>
                    </a:cubicBezTo>
                    <a:cubicBezTo>
                      <a:pt x="13525" y="21600"/>
                      <a:pt x="13475" y="21557"/>
                      <a:pt x="13475" y="21515"/>
                    </a:cubicBezTo>
                    <a:cubicBezTo>
                      <a:pt x="13475" y="21515"/>
                      <a:pt x="13525" y="21472"/>
                      <a:pt x="13525" y="21472"/>
                    </a:cubicBezTo>
                    <a:cubicBezTo>
                      <a:pt x="14268" y="21472"/>
                      <a:pt x="14268" y="21472"/>
                      <a:pt x="14268" y="21472"/>
                    </a:cubicBezTo>
                    <a:cubicBezTo>
                      <a:pt x="14317" y="21472"/>
                      <a:pt x="14317" y="21515"/>
                      <a:pt x="14317" y="21515"/>
                    </a:cubicBezTo>
                    <a:close/>
                    <a:moveTo>
                      <a:pt x="14317" y="43"/>
                    </a:moveTo>
                    <a:cubicBezTo>
                      <a:pt x="14317" y="43"/>
                      <a:pt x="14317" y="85"/>
                      <a:pt x="14268" y="85"/>
                    </a:cubicBezTo>
                    <a:cubicBezTo>
                      <a:pt x="13525" y="85"/>
                      <a:pt x="13525" y="85"/>
                      <a:pt x="13525" y="85"/>
                    </a:cubicBezTo>
                    <a:cubicBezTo>
                      <a:pt x="13525" y="85"/>
                      <a:pt x="13475" y="43"/>
                      <a:pt x="13475" y="43"/>
                    </a:cubicBezTo>
                    <a:cubicBezTo>
                      <a:pt x="13475" y="0"/>
                      <a:pt x="13525" y="0"/>
                      <a:pt x="13525" y="0"/>
                    </a:cubicBezTo>
                    <a:cubicBezTo>
                      <a:pt x="14268" y="0"/>
                      <a:pt x="14268" y="0"/>
                      <a:pt x="14268" y="0"/>
                    </a:cubicBezTo>
                    <a:cubicBezTo>
                      <a:pt x="14317" y="0"/>
                      <a:pt x="14317" y="0"/>
                      <a:pt x="14317" y="43"/>
                    </a:cubicBezTo>
                    <a:close/>
                    <a:moveTo>
                      <a:pt x="12881" y="21515"/>
                    </a:moveTo>
                    <a:cubicBezTo>
                      <a:pt x="12881" y="21557"/>
                      <a:pt x="12831" y="21600"/>
                      <a:pt x="12831" y="21600"/>
                    </a:cubicBezTo>
                    <a:cubicBezTo>
                      <a:pt x="12088" y="21600"/>
                      <a:pt x="12088" y="21600"/>
                      <a:pt x="12088" y="21600"/>
                    </a:cubicBezTo>
                    <a:cubicBezTo>
                      <a:pt x="12039" y="21600"/>
                      <a:pt x="12039" y="21557"/>
                      <a:pt x="12039" y="21515"/>
                    </a:cubicBezTo>
                    <a:cubicBezTo>
                      <a:pt x="12039" y="21515"/>
                      <a:pt x="12039" y="21472"/>
                      <a:pt x="12088" y="21472"/>
                    </a:cubicBezTo>
                    <a:cubicBezTo>
                      <a:pt x="12831" y="21472"/>
                      <a:pt x="12831" y="21472"/>
                      <a:pt x="12831" y="21472"/>
                    </a:cubicBezTo>
                    <a:cubicBezTo>
                      <a:pt x="12831" y="21472"/>
                      <a:pt x="12881" y="21515"/>
                      <a:pt x="12881" y="21515"/>
                    </a:cubicBezTo>
                    <a:close/>
                    <a:moveTo>
                      <a:pt x="12881" y="43"/>
                    </a:moveTo>
                    <a:cubicBezTo>
                      <a:pt x="12881" y="43"/>
                      <a:pt x="12831" y="85"/>
                      <a:pt x="12831" y="85"/>
                    </a:cubicBezTo>
                    <a:cubicBezTo>
                      <a:pt x="12088" y="85"/>
                      <a:pt x="12088" y="85"/>
                      <a:pt x="12088" y="85"/>
                    </a:cubicBezTo>
                    <a:cubicBezTo>
                      <a:pt x="12039" y="85"/>
                      <a:pt x="12039" y="43"/>
                      <a:pt x="12039" y="43"/>
                    </a:cubicBezTo>
                    <a:cubicBezTo>
                      <a:pt x="12039" y="0"/>
                      <a:pt x="12039" y="0"/>
                      <a:pt x="12088" y="0"/>
                    </a:cubicBezTo>
                    <a:cubicBezTo>
                      <a:pt x="12831" y="0"/>
                      <a:pt x="12831" y="0"/>
                      <a:pt x="12831" y="0"/>
                    </a:cubicBezTo>
                    <a:cubicBezTo>
                      <a:pt x="12831" y="0"/>
                      <a:pt x="12881" y="0"/>
                      <a:pt x="12881" y="43"/>
                    </a:cubicBezTo>
                    <a:close/>
                    <a:moveTo>
                      <a:pt x="11444" y="21515"/>
                    </a:moveTo>
                    <a:cubicBezTo>
                      <a:pt x="11444" y="21557"/>
                      <a:pt x="11394" y="21600"/>
                      <a:pt x="11345" y="21600"/>
                    </a:cubicBezTo>
                    <a:cubicBezTo>
                      <a:pt x="10651" y="21600"/>
                      <a:pt x="10651" y="21600"/>
                      <a:pt x="10651" y="21600"/>
                    </a:cubicBezTo>
                    <a:cubicBezTo>
                      <a:pt x="10602" y="21600"/>
                      <a:pt x="10602" y="21557"/>
                      <a:pt x="10602" y="21515"/>
                    </a:cubicBezTo>
                    <a:cubicBezTo>
                      <a:pt x="10602" y="21515"/>
                      <a:pt x="10602" y="21472"/>
                      <a:pt x="10651" y="21472"/>
                    </a:cubicBezTo>
                    <a:cubicBezTo>
                      <a:pt x="11345" y="21472"/>
                      <a:pt x="11345" y="21472"/>
                      <a:pt x="11345" y="21472"/>
                    </a:cubicBezTo>
                    <a:cubicBezTo>
                      <a:pt x="11394" y="21472"/>
                      <a:pt x="11444" y="21515"/>
                      <a:pt x="11444" y="21515"/>
                    </a:cubicBezTo>
                    <a:close/>
                    <a:moveTo>
                      <a:pt x="11444" y="43"/>
                    </a:moveTo>
                    <a:cubicBezTo>
                      <a:pt x="11444" y="43"/>
                      <a:pt x="11394" y="85"/>
                      <a:pt x="11345" y="85"/>
                    </a:cubicBezTo>
                    <a:cubicBezTo>
                      <a:pt x="10651" y="85"/>
                      <a:pt x="10651" y="85"/>
                      <a:pt x="10651" y="85"/>
                    </a:cubicBezTo>
                    <a:cubicBezTo>
                      <a:pt x="10602" y="85"/>
                      <a:pt x="10552" y="43"/>
                      <a:pt x="10552" y="43"/>
                    </a:cubicBezTo>
                    <a:cubicBezTo>
                      <a:pt x="10552" y="0"/>
                      <a:pt x="10602" y="0"/>
                      <a:pt x="10651" y="0"/>
                    </a:cubicBezTo>
                    <a:cubicBezTo>
                      <a:pt x="11345" y="0"/>
                      <a:pt x="11345" y="0"/>
                      <a:pt x="11345" y="0"/>
                    </a:cubicBezTo>
                    <a:cubicBezTo>
                      <a:pt x="11394" y="0"/>
                      <a:pt x="11444" y="0"/>
                      <a:pt x="11444" y="43"/>
                    </a:cubicBezTo>
                    <a:close/>
                    <a:moveTo>
                      <a:pt x="9958" y="21515"/>
                    </a:moveTo>
                    <a:cubicBezTo>
                      <a:pt x="9958" y="21557"/>
                      <a:pt x="9958" y="21600"/>
                      <a:pt x="9908" y="21600"/>
                    </a:cubicBezTo>
                    <a:cubicBezTo>
                      <a:pt x="9165" y="21600"/>
                      <a:pt x="9165" y="21600"/>
                      <a:pt x="9165" y="21600"/>
                    </a:cubicBezTo>
                    <a:cubicBezTo>
                      <a:pt x="9165" y="21600"/>
                      <a:pt x="9116" y="21557"/>
                      <a:pt x="9116" y="21515"/>
                    </a:cubicBezTo>
                    <a:cubicBezTo>
                      <a:pt x="9116" y="21515"/>
                      <a:pt x="9165" y="21472"/>
                      <a:pt x="9165" y="21472"/>
                    </a:cubicBezTo>
                    <a:cubicBezTo>
                      <a:pt x="9908" y="21472"/>
                      <a:pt x="9908" y="21472"/>
                      <a:pt x="9908" y="21472"/>
                    </a:cubicBezTo>
                    <a:cubicBezTo>
                      <a:pt x="9958" y="21472"/>
                      <a:pt x="9958" y="21515"/>
                      <a:pt x="9958" y="21515"/>
                    </a:cubicBezTo>
                    <a:close/>
                    <a:moveTo>
                      <a:pt x="9958" y="43"/>
                    </a:moveTo>
                    <a:cubicBezTo>
                      <a:pt x="9958" y="43"/>
                      <a:pt x="9958" y="85"/>
                      <a:pt x="9908" y="85"/>
                    </a:cubicBezTo>
                    <a:cubicBezTo>
                      <a:pt x="9165" y="85"/>
                      <a:pt x="9165" y="85"/>
                      <a:pt x="9165" y="85"/>
                    </a:cubicBezTo>
                    <a:cubicBezTo>
                      <a:pt x="9165" y="85"/>
                      <a:pt x="9116" y="43"/>
                      <a:pt x="9116" y="43"/>
                    </a:cubicBezTo>
                    <a:cubicBezTo>
                      <a:pt x="9116" y="0"/>
                      <a:pt x="9165" y="0"/>
                      <a:pt x="9165" y="0"/>
                    </a:cubicBezTo>
                    <a:cubicBezTo>
                      <a:pt x="9908" y="0"/>
                      <a:pt x="9908" y="0"/>
                      <a:pt x="9908" y="0"/>
                    </a:cubicBezTo>
                    <a:cubicBezTo>
                      <a:pt x="9958" y="0"/>
                      <a:pt x="9958" y="0"/>
                      <a:pt x="9958" y="43"/>
                    </a:cubicBezTo>
                    <a:close/>
                    <a:moveTo>
                      <a:pt x="8521" y="21515"/>
                    </a:moveTo>
                    <a:cubicBezTo>
                      <a:pt x="8521" y="21557"/>
                      <a:pt x="8472" y="21600"/>
                      <a:pt x="8472" y="21600"/>
                    </a:cubicBezTo>
                    <a:cubicBezTo>
                      <a:pt x="7728" y="21600"/>
                      <a:pt x="7728" y="21600"/>
                      <a:pt x="7728" y="21600"/>
                    </a:cubicBezTo>
                    <a:cubicBezTo>
                      <a:pt x="7679" y="21600"/>
                      <a:pt x="7679" y="21557"/>
                      <a:pt x="7679" y="21515"/>
                    </a:cubicBezTo>
                    <a:cubicBezTo>
                      <a:pt x="7679" y="21515"/>
                      <a:pt x="7679" y="21472"/>
                      <a:pt x="7728" y="21472"/>
                    </a:cubicBezTo>
                    <a:cubicBezTo>
                      <a:pt x="8472" y="21472"/>
                      <a:pt x="8472" y="21472"/>
                      <a:pt x="8472" y="21472"/>
                    </a:cubicBezTo>
                    <a:cubicBezTo>
                      <a:pt x="8472" y="21472"/>
                      <a:pt x="8521" y="21515"/>
                      <a:pt x="8521" y="21515"/>
                    </a:cubicBezTo>
                    <a:close/>
                    <a:moveTo>
                      <a:pt x="8521" y="43"/>
                    </a:moveTo>
                    <a:cubicBezTo>
                      <a:pt x="8521" y="43"/>
                      <a:pt x="8472" y="85"/>
                      <a:pt x="8472" y="85"/>
                    </a:cubicBezTo>
                    <a:cubicBezTo>
                      <a:pt x="7728" y="85"/>
                      <a:pt x="7728" y="85"/>
                      <a:pt x="7728" y="85"/>
                    </a:cubicBezTo>
                    <a:cubicBezTo>
                      <a:pt x="7679" y="85"/>
                      <a:pt x="7679" y="43"/>
                      <a:pt x="7679" y="43"/>
                    </a:cubicBezTo>
                    <a:cubicBezTo>
                      <a:pt x="7679" y="0"/>
                      <a:pt x="7679" y="0"/>
                      <a:pt x="7728" y="0"/>
                    </a:cubicBezTo>
                    <a:cubicBezTo>
                      <a:pt x="8472" y="0"/>
                      <a:pt x="8472" y="0"/>
                      <a:pt x="8472" y="0"/>
                    </a:cubicBezTo>
                    <a:cubicBezTo>
                      <a:pt x="8472" y="0"/>
                      <a:pt x="8521" y="0"/>
                      <a:pt x="8521" y="43"/>
                    </a:cubicBezTo>
                    <a:close/>
                    <a:moveTo>
                      <a:pt x="7084" y="21515"/>
                    </a:moveTo>
                    <a:cubicBezTo>
                      <a:pt x="7084" y="21557"/>
                      <a:pt x="7035" y="21600"/>
                      <a:pt x="6985" y="21600"/>
                    </a:cubicBezTo>
                    <a:cubicBezTo>
                      <a:pt x="6292" y="21600"/>
                      <a:pt x="6292" y="21600"/>
                      <a:pt x="6292" y="21600"/>
                    </a:cubicBezTo>
                    <a:cubicBezTo>
                      <a:pt x="6242" y="21600"/>
                      <a:pt x="6242" y="21557"/>
                      <a:pt x="6242" y="21515"/>
                    </a:cubicBezTo>
                    <a:cubicBezTo>
                      <a:pt x="6242" y="21515"/>
                      <a:pt x="6242" y="21472"/>
                      <a:pt x="6292" y="21472"/>
                    </a:cubicBezTo>
                    <a:cubicBezTo>
                      <a:pt x="6985" y="21472"/>
                      <a:pt x="6985" y="21472"/>
                      <a:pt x="6985" y="21472"/>
                    </a:cubicBezTo>
                    <a:cubicBezTo>
                      <a:pt x="7035" y="21472"/>
                      <a:pt x="7084" y="21515"/>
                      <a:pt x="7084" y="21515"/>
                    </a:cubicBezTo>
                    <a:close/>
                    <a:moveTo>
                      <a:pt x="7084" y="43"/>
                    </a:moveTo>
                    <a:cubicBezTo>
                      <a:pt x="7084" y="43"/>
                      <a:pt x="7035" y="85"/>
                      <a:pt x="6985" y="85"/>
                    </a:cubicBezTo>
                    <a:cubicBezTo>
                      <a:pt x="6292" y="85"/>
                      <a:pt x="6292" y="85"/>
                      <a:pt x="6292" y="85"/>
                    </a:cubicBezTo>
                    <a:cubicBezTo>
                      <a:pt x="6242" y="85"/>
                      <a:pt x="6193" y="43"/>
                      <a:pt x="6193" y="43"/>
                    </a:cubicBezTo>
                    <a:cubicBezTo>
                      <a:pt x="6193" y="0"/>
                      <a:pt x="6242" y="0"/>
                      <a:pt x="6292" y="0"/>
                    </a:cubicBezTo>
                    <a:cubicBezTo>
                      <a:pt x="6985" y="0"/>
                      <a:pt x="6985" y="0"/>
                      <a:pt x="6985" y="0"/>
                    </a:cubicBezTo>
                    <a:cubicBezTo>
                      <a:pt x="7035" y="0"/>
                      <a:pt x="7084" y="0"/>
                      <a:pt x="7084" y="43"/>
                    </a:cubicBezTo>
                    <a:close/>
                    <a:moveTo>
                      <a:pt x="5598" y="21515"/>
                    </a:moveTo>
                    <a:cubicBezTo>
                      <a:pt x="5598" y="21557"/>
                      <a:pt x="5598" y="21600"/>
                      <a:pt x="5549" y="21600"/>
                    </a:cubicBezTo>
                    <a:cubicBezTo>
                      <a:pt x="4806" y="21600"/>
                      <a:pt x="4806" y="21600"/>
                      <a:pt x="4806" y="21600"/>
                    </a:cubicBezTo>
                    <a:cubicBezTo>
                      <a:pt x="4806" y="21600"/>
                      <a:pt x="4756" y="21557"/>
                      <a:pt x="4756" y="21515"/>
                    </a:cubicBezTo>
                    <a:cubicBezTo>
                      <a:pt x="4756" y="21515"/>
                      <a:pt x="4806" y="21472"/>
                      <a:pt x="4806" y="21472"/>
                    </a:cubicBezTo>
                    <a:cubicBezTo>
                      <a:pt x="5549" y="21472"/>
                      <a:pt x="5549" y="21472"/>
                      <a:pt x="5549" y="21472"/>
                    </a:cubicBezTo>
                    <a:cubicBezTo>
                      <a:pt x="5598" y="21472"/>
                      <a:pt x="5598" y="21515"/>
                      <a:pt x="5598" y="21515"/>
                    </a:cubicBezTo>
                    <a:close/>
                    <a:moveTo>
                      <a:pt x="5598" y="43"/>
                    </a:moveTo>
                    <a:cubicBezTo>
                      <a:pt x="5598" y="43"/>
                      <a:pt x="5598" y="85"/>
                      <a:pt x="5549" y="85"/>
                    </a:cubicBezTo>
                    <a:cubicBezTo>
                      <a:pt x="4806" y="85"/>
                      <a:pt x="4806" y="85"/>
                      <a:pt x="4806" y="85"/>
                    </a:cubicBezTo>
                    <a:cubicBezTo>
                      <a:pt x="4806" y="85"/>
                      <a:pt x="4756" y="43"/>
                      <a:pt x="4756" y="43"/>
                    </a:cubicBezTo>
                    <a:cubicBezTo>
                      <a:pt x="4756" y="0"/>
                      <a:pt x="4806" y="0"/>
                      <a:pt x="4806" y="0"/>
                    </a:cubicBezTo>
                    <a:cubicBezTo>
                      <a:pt x="5549" y="0"/>
                      <a:pt x="5549" y="0"/>
                      <a:pt x="5549" y="0"/>
                    </a:cubicBezTo>
                    <a:cubicBezTo>
                      <a:pt x="5598" y="0"/>
                      <a:pt x="5598" y="0"/>
                      <a:pt x="5598" y="43"/>
                    </a:cubicBezTo>
                    <a:close/>
                    <a:moveTo>
                      <a:pt x="4161" y="21515"/>
                    </a:moveTo>
                    <a:cubicBezTo>
                      <a:pt x="4161" y="21557"/>
                      <a:pt x="4161" y="21600"/>
                      <a:pt x="4112" y="21600"/>
                    </a:cubicBezTo>
                    <a:cubicBezTo>
                      <a:pt x="3369" y="21600"/>
                      <a:pt x="3369" y="21600"/>
                      <a:pt x="3369" y="21600"/>
                    </a:cubicBezTo>
                    <a:cubicBezTo>
                      <a:pt x="3319" y="21600"/>
                      <a:pt x="3319" y="21557"/>
                      <a:pt x="3319" y="21515"/>
                    </a:cubicBezTo>
                    <a:cubicBezTo>
                      <a:pt x="3319" y="21515"/>
                      <a:pt x="3319" y="21472"/>
                      <a:pt x="3369" y="21472"/>
                    </a:cubicBezTo>
                    <a:cubicBezTo>
                      <a:pt x="4112" y="21472"/>
                      <a:pt x="4112" y="21472"/>
                      <a:pt x="4112" y="21472"/>
                    </a:cubicBezTo>
                    <a:cubicBezTo>
                      <a:pt x="4161" y="21472"/>
                      <a:pt x="4161" y="21515"/>
                      <a:pt x="4161" y="21515"/>
                    </a:cubicBezTo>
                    <a:close/>
                    <a:moveTo>
                      <a:pt x="4161" y="43"/>
                    </a:moveTo>
                    <a:cubicBezTo>
                      <a:pt x="4161" y="43"/>
                      <a:pt x="4112" y="85"/>
                      <a:pt x="4112" y="85"/>
                    </a:cubicBezTo>
                    <a:cubicBezTo>
                      <a:pt x="3369" y="85"/>
                      <a:pt x="3369" y="85"/>
                      <a:pt x="3369" y="85"/>
                    </a:cubicBezTo>
                    <a:cubicBezTo>
                      <a:pt x="3319" y="85"/>
                      <a:pt x="3319" y="43"/>
                      <a:pt x="3319" y="43"/>
                    </a:cubicBezTo>
                    <a:cubicBezTo>
                      <a:pt x="3319" y="0"/>
                      <a:pt x="3319" y="0"/>
                      <a:pt x="3369" y="0"/>
                    </a:cubicBezTo>
                    <a:cubicBezTo>
                      <a:pt x="4112" y="0"/>
                      <a:pt x="4112" y="0"/>
                      <a:pt x="4112" y="0"/>
                    </a:cubicBezTo>
                    <a:cubicBezTo>
                      <a:pt x="4112" y="0"/>
                      <a:pt x="4161" y="0"/>
                      <a:pt x="4161" y="43"/>
                    </a:cubicBezTo>
                    <a:close/>
                    <a:moveTo>
                      <a:pt x="2725" y="21515"/>
                    </a:moveTo>
                    <a:cubicBezTo>
                      <a:pt x="2725" y="21557"/>
                      <a:pt x="2675" y="21600"/>
                      <a:pt x="2675" y="21600"/>
                    </a:cubicBezTo>
                    <a:cubicBezTo>
                      <a:pt x="2180" y="21600"/>
                      <a:pt x="2180" y="21600"/>
                      <a:pt x="2180" y="21600"/>
                    </a:cubicBezTo>
                    <a:cubicBezTo>
                      <a:pt x="2081" y="21600"/>
                      <a:pt x="2031" y="21557"/>
                      <a:pt x="1932" y="21557"/>
                    </a:cubicBezTo>
                    <a:cubicBezTo>
                      <a:pt x="1883" y="21557"/>
                      <a:pt x="1883" y="21557"/>
                      <a:pt x="1883" y="21515"/>
                    </a:cubicBezTo>
                    <a:cubicBezTo>
                      <a:pt x="1883" y="21472"/>
                      <a:pt x="1883" y="21472"/>
                      <a:pt x="1932" y="21472"/>
                    </a:cubicBezTo>
                    <a:cubicBezTo>
                      <a:pt x="2031" y="21472"/>
                      <a:pt x="2130" y="21472"/>
                      <a:pt x="2180" y="21472"/>
                    </a:cubicBezTo>
                    <a:cubicBezTo>
                      <a:pt x="2675" y="21472"/>
                      <a:pt x="2675" y="21472"/>
                      <a:pt x="2675" y="21472"/>
                    </a:cubicBezTo>
                    <a:cubicBezTo>
                      <a:pt x="2675" y="21472"/>
                      <a:pt x="2725" y="21515"/>
                      <a:pt x="2725" y="21515"/>
                    </a:cubicBezTo>
                    <a:close/>
                    <a:moveTo>
                      <a:pt x="2725" y="43"/>
                    </a:moveTo>
                    <a:cubicBezTo>
                      <a:pt x="2725" y="43"/>
                      <a:pt x="2675" y="85"/>
                      <a:pt x="2626" y="85"/>
                    </a:cubicBezTo>
                    <a:cubicBezTo>
                      <a:pt x="2180" y="85"/>
                      <a:pt x="2180" y="85"/>
                      <a:pt x="2180" y="85"/>
                    </a:cubicBezTo>
                    <a:cubicBezTo>
                      <a:pt x="2130" y="85"/>
                      <a:pt x="2031" y="85"/>
                      <a:pt x="1932" y="85"/>
                    </a:cubicBezTo>
                    <a:cubicBezTo>
                      <a:pt x="1883" y="85"/>
                      <a:pt x="1883" y="85"/>
                      <a:pt x="1883" y="43"/>
                    </a:cubicBezTo>
                    <a:cubicBezTo>
                      <a:pt x="1833" y="43"/>
                      <a:pt x="1883" y="0"/>
                      <a:pt x="1932" y="0"/>
                    </a:cubicBezTo>
                    <a:cubicBezTo>
                      <a:pt x="2031" y="0"/>
                      <a:pt x="2081" y="0"/>
                      <a:pt x="2180" y="0"/>
                    </a:cubicBezTo>
                    <a:cubicBezTo>
                      <a:pt x="2626" y="0"/>
                      <a:pt x="2626" y="0"/>
                      <a:pt x="2626" y="0"/>
                    </a:cubicBezTo>
                    <a:cubicBezTo>
                      <a:pt x="2675" y="0"/>
                      <a:pt x="2725" y="0"/>
                      <a:pt x="2725" y="43"/>
                    </a:cubicBezTo>
                    <a:close/>
                    <a:moveTo>
                      <a:pt x="1288" y="21344"/>
                    </a:moveTo>
                    <a:cubicBezTo>
                      <a:pt x="1288" y="21344"/>
                      <a:pt x="1288" y="21344"/>
                      <a:pt x="1288" y="21344"/>
                    </a:cubicBezTo>
                    <a:cubicBezTo>
                      <a:pt x="1288" y="21387"/>
                      <a:pt x="1239" y="21387"/>
                      <a:pt x="1189" y="21387"/>
                    </a:cubicBezTo>
                    <a:cubicBezTo>
                      <a:pt x="991" y="21259"/>
                      <a:pt x="793" y="21131"/>
                      <a:pt x="594" y="21004"/>
                    </a:cubicBezTo>
                    <a:cubicBezTo>
                      <a:pt x="594" y="20961"/>
                      <a:pt x="594" y="20961"/>
                      <a:pt x="594" y="20918"/>
                    </a:cubicBezTo>
                    <a:cubicBezTo>
                      <a:pt x="644" y="20918"/>
                      <a:pt x="694" y="20918"/>
                      <a:pt x="694" y="20918"/>
                    </a:cubicBezTo>
                    <a:cubicBezTo>
                      <a:pt x="842" y="21089"/>
                      <a:pt x="1040" y="21174"/>
                      <a:pt x="1239" y="21302"/>
                    </a:cubicBezTo>
                    <a:cubicBezTo>
                      <a:pt x="1288" y="21302"/>
                      <a:pt x="1288" y="21302"/>
                      <a:pt x="1288" y="21344"/>
                    </a:cubicBezTo>
                    <a:close/>
                    <a:moveTo>
                      <a:pt x="1288" y="256"/>
                    </a:moveTo>
                    <a:cubicBezTo>
                      <a:pt x="1288" y="256"/>
                      <a:pt x="1288" y="256"/>
                      <a:pt x="1239" y="298"/>
                    </a:cubicBezTo>
                    <a:cubicBezTo>
                      <a:pt x="1040" y="383"/>
                      <a:pt x="842" y="511"/>
                      <a:pt x="694" y="639"/>
                    </a:cubicBezTo>
                    <a:cubicBezTo>
                      <a:pt x="694" y="682"/>
                      <a:pt x="644" y="682"/>
                      <a:pt x="594" y="639"/>
                    </a:cubicBezTo>
                    <a:cubicBezTo>
                      <a:pt x="594" y="639"/>
                      <a:pt x="594" y="596"/>
                      <a:pt x="594" y="554"/>
                    </a:cubicBezTo>
                    <a:cubicBezTo>
                      <a:pt x="793" y="426"/>
                      <a:pt x="991" y="298"/>
                      <a:pt x="1189" y="170"/>
                    </a:cubicBezTo>
                    <a:cubicBezTo>
                      <a:pt x="1239" y="170"/>
                      <a:pt x="1288" y="170"/>
                      <a:pt x="1288" y="213"/>
                    </a:cubicBezTo>
                    <a:cubicBezTo>
                      <a:pt x="1288" y="213"/>
                      <a:pt x="1288" y="213"/>
                      <a:pt x="1288" y="256"/>
                    </a:cubicBezTo>
                    <a:close/>
                    <a:moveTo>
                      <a:pt x="297" y="20450"/>
                    </a:moveTo>
                    <a:cubicBezTo>
                      <a:pt x="297" y="20450"/>
                      <a:pt x="297" y="20492"/>
                      <a:pt x="297" y="20492"/>
                    </a:cubicBezTo>
                    <a:cubicBezTo>
                      <a:pt x="248" y="20492"/>
                      <a:pt x="198" y="20492"/>
                      <a:pt x="198" y="20450"/>
                    </a:cubicBezTo>
                    <a:cubicBezTo>
                      <a:pt x="99" y="20279"/>
                      <a:pt x="50" y="20066"/>
                      <a:pt x="0" y="19853"/>
                    </a:cubicBezTo>
                    <a:cubicBezTo>
                      <a:pt x="0" y="19811"/>
                      <a:pt x="50" y="19811"/>
                      <a:pt x="99" y="19768"/>
                    </a:cubicBezTo>
                    <a:cubicBezTo>
                      <a:pt x="99" y="19768"/>
                      <a:pt x="149" y="19811"/>
                      <a:pt x="149" y="19853"/>
                    </a:cubicBezTo>
                    <a:cubicBezTo>
                      <a:pt x="149" y="20024"/>
                      <a:pt x="198" y="20237"/>
                      <a:pt x="297" y="20407"/>
                    </a:cubicBezTo>
                    <a:cubicBezTo>
                      <a:pt x="297" y="20407"/>
                      <a:pt x="297" y="20450"/>
                      <a:pt x="297" y="20450"/>
                    </a:cubicBezTo>
                    <a:close/>
                    <a:moveTo>
                      <a:pt x="297" y="1108"/>
                    </a:moveTo>
                    <a:cubicBezTo>
                      <a:pt x="297" y="1150"/>
                      <a:pt x="297" y="1150"/>
                      <a:pt x="297" y="1150"/>
                    </a:cubicBezTo>
                    <a:cubicBezTo>
                      <a:pt x="198" y="1321"/>
                      <a:pt x="149" y="1534"/>
                      <a:pt x="149" y="1747"/>
                    </a:cubicBezTo>
                    <a:cubicBezTo>
                      <a:pt x="149" y="1747"/>
                      <a:pt x="99" y="1789"/>
                      <a:pt x="99" y="1789"/>
                    </a:cubicBezTo>
                    <a:cubicBezTo>
                      <a:pt x="50" y="1789"/>
                      <a:pt x="0" y="1747"/>
                      <a:pt x="0" y="1704"/>
                    </a:cubicBezTo>
                    <a:cubicBezTo>
                      <a:pt x="50" y="1491"/>
                      <a:pt x="99" y="1321"/>
                      <a:pt x="198" y="1108"/>
                    </a:cubicBezTo>
                    <a:cubicBezTo>
                      <a:pt x="198" y="1065"/>
                      <a:pt x="248" y="1065"/>
                      <a:pt x="297" y="1065"/>
                    </a:cubicBezTo>
                    <a:cubicBezTo>
                      <a:pt x="297" y="1108"/>
                      <a:pt x="297" y="1108"/>
                      <a:pt x="297" y="1108"/>
                    </a:cubicBezTo>
                    <a:close/>
                    <a:moveTo>
                      <a:pt x="149" y="2343"/>
                    </a:moveTo>
                    <a:cubicBezTo>
                      <a:pt x="149" y="2982"/>
                      <a:pt x="149" y="2982"/>
                      <a:pt x="149" y="2982"/>
                    </a:cubicBezTo>
                    <a:cubicBezTo>
                      <a:pt x="149" y="3025"/>
                      <a:pt x="99" y="3025"/>
                      <a:pt x="99" y="3025"/>
                    </a:cubicBezTo>
                    <a:cubicBezTo>
                      <a:pt x="50" y="3025"/>
                      <a:pt x="0" y="3025"/>
                      <a:pt x="0" y="2982"/>
                    </a:cubicBezTo>
                    <a:cubicBezTo>
                      <a:pt x="0" y="2343"/>
                      <a:pt x="0" y="2343"/>
                      <a:pt x="0" y="2343"/>
                    </a:cubicBezTo>
                    <a:cubicBezTo>
                      <a:pt x="0" y="2343"/>
                      <a:pt x="50" y="2301"/>
                      <a:pt x="99" y="2301"/>
                    </a:cubicBezTo>
                    <a:cubicBezTo>
                      <a:pt x="99" y="2301"/>
                      <a:pt x="149" y="2343"/>
                      <a:pt x="149" y="2343"/>
                    </a:cubicBezTo>
                    <a:close/>
                    <a:moveTo>
                      <a:pt x="149" y="3621"/>
                    </a:moveTo>
                    <a:cubicBezTo>
                      <a:pt x="149" y="4218"/>
                      <a:pt x="149" y="4218"/>
                      <a:pt x="149" y="4218"/>
                    </a:cubicBezTo>
                    <a:cubicBezTo>
                      <a:pt x="149" y="4260"/>
                      <a:pt x="99" y="4260"/>
                      <a:pt x="99" y="4260"/>
                    </a:cubicBezTo>
                    <a:cubicBezTo>
                      <a:pt x="50" y="4260"/>
                      <a:pt x="0" y="4260"/>
                      <a:pt x="0" y="4218"/>
                    </a:cubicBezTo>
                    <a:cubicBezTo>
                      <a:pt x="0" y="3621"/>
                      <a:pt x="0" y="3621"/>
                      <a:pt x="0" y="3621"/>
                    </a:cubicBezTo>
                    <a:cubicBezTo>
                      <a:pt x="0" y="3579"/>
                      <a:pt x="50" y="3536"/>
                      <a:pt x="99" y="3536"/>
                    </a:cubicBezTo>
                    <a:cubicBezTo>
                      <a:pt x="99" y="3536"/>
                      <a:pt x="149" y="3579"/>
                      <a:pt x="149" y="3621"/>
                    </a:cubicBezTo>
                    <a:close/>
                    <a:moveTo>
                      <a:pt x="149" y="4857"/>
                    </a:moveTo>
                    <a:cubicBezTo>
                      <a:pt x="149" y="5496"/>
                      <a:pt x="149" y="5496"/>
                      <a:pt x="149" y="5496"/>
                    </a:cubicBezTo>
                    <a:cubicBezTo>
                      <a:pt x="149" y="5496"/>
                      <a:pt x="99" y="5538"/>
                      <a:pt x="99" y="5538"/>
                    </a:cubicBezTo>
                    <a:cubicBezTo>
                      <a:pt x="50" y="5538"/>
                      <a:pt x="0" y="5496"/>
                      <a:pt x="0" y="5496"/>
                    </a:cubicBezTo>
                    <a:cubicBezTo>
                      <a:pt x="0" y="4857"/>
                      <a:pt x="0" y="4857"/>
                      <a:pt x="0" y="4857"/>
                    </a:cubicBezTo>
                    <a:cubicBezTo>
                      <a:pt x="0" y="4814"/>
                      <a:pt x="50" y="4814"/>
                      <a:pt x="99" y="4814"/>
                    </a:cubicBezTo>
                    <a:cubicBezTo>
                      <a:pt x="99" y="4814"/>
                      <a:pt x="149" y="4814"/>
                      <a:pt x="149" y="4857"/>
                    </a:cubicBezTo>
                    <a:close/>
                    <a:moveTo>
                      <a:pt x="149" y="6092"/>
                    </a:moveTo>
                    <a:cubicBezTo>
                      <a:pt x="149" y="6731"/>
                      <a:pt x="149" y="6731"/>
                      <a:pt x="149" y="6731"/>
                    </a:cubicBezTo>
                    <a:cubicBezTo>
                      <a:pt x="149" y="6774"/>
                      <a:pt x="99" y="6774"/>
                      <a:pt x="99" y="6774"/>
                    </a:cubicBezTo>
                    <a:cubicBezTo>
                      <a:pt x="50" y="6774"/>
                      <a:pt x="0" y="6774"/>
                      <a:pt x="0" y="6731"/>
                    </a:cubicBezTo>
                    <a:cubicBezTo>
                      <a:pt x="0" y="6092"/>
                      <a:pt x="0" y="6092"/>
                      <a:pt x="0" y="6092"/>
                    </a:cubicBezTo>
                    <a:cubicBezTo>
                      <a:pt x="0" y="6092"/>
                      <a:pt x="50" y="6050"/>
                      <a:pt x="99" y="6050"/>
                    </a:cubicBezTo>
                    <a:cubicBezTo>
                      <a:pt x="99" y="6050"/>
                      <a:pt x="149" y="6092"/>
                      <a:pt x="149" y="6092"/>
                    </a:cubicBezTo>
                    <a:close/>
                    <a:moveTo>
                      <a:pt x="149" y="7370"/>
                    </a:moveTo>
                    <a:cubicBezTo>
                      <a:pt x="149" y="7967"/>
                      <a:pt x="149" y="7967"/>
                      <a:pt x="149" y="7967"/>
                    </a:cubicBezTo>
                    <a:cubicBezTo>
                      <a:pt x="149" y="8009"/>
                      <a:pt x="99" y="8009"/>
                      <a:pt x="99" y="8009"/>
                    </a:cubicBezTo>
                    <a:cubicBezTo>
                      <a:pt x="50" y="8009"/>
                      <a:pt x="0" y="8009"/>
                      <a:pt x="0" y="7967"/>
                    </a:cubicBezTo>
                    <a:cubicBezTo>
                      <a:pt x="0" y="7370"/>
                      <a:pt x="0" y="7370"/>
                      <a:pt x="0" y="7370"/>
                    </a:cubicBezTo>
                    <a:cubicBezTo>
                      <a:pt x="0" y="7328"/>
                      <a:pt x="50" y="7285"/>
                      <a:pt x="99" y="7285"/>
                    </a:cubicBezTo>
                    <a:cubicBezTo>
                      <a:pt x="99" y="7285"/>
                      <a:pt x="149" y="7328"/>
                      <a:pt x="149" y="7370"/>
                    </a:cubicBezTo>
                    <a:close/>
                    <a:moveTo>
                      <a:pt x="149" y="8606"/>
                    </a:moveTo>
                    <a:cubicBezTo>
                      <a:pt x="149" y="9202"/>
                      <a:pt x="149" y="9202"/>
                      <a:pt x="149" y="9202"/>
                    </a:cubicBezTo>
                    <a:cubicBezTo>
                      <a:pt x="149" y="9245"/>
                      <a:pt x="99" y="9288"/>
                      <a:pt x="99" y="9288"/>
                    </a:cubicBezTo>
                    <a:cubicBezTo>
                      <a:pt x="50" y="9288"/>
                      <a:pt x="0" y="9245"/>
                      <a:pt x="0" y="9202"/>
                    </a:cubicBezTo>
                    <a:cubicBezTo>
                      <a:pt x="0" y="8606"/>
                      <a:pt x="0" y="8606"/>
                      <a:pt x="0" y="8606"/>
                    </a:cubicBezTo>
                    <a:cubicBezTo>
                      <a:pt x="0" y="8563"/>
                      <a:pt x="50" y="8563"/>
                      <a:pt x="99" y="8563"/>
                    </a:cubicBezTo>
                    <a:cubicBezTo>
                      <a:pt x="99" y="8563"/>
                      <a:pt x="149" y="8563"/>
                      <a:pt x="149" y="8606"/>
                    </a:cubicBezTo>
                    <a:close/>
                    <a:moveTo>
                      <a:pt x="149" y="9841"/>
                    </a:moveTo>
                    <a:cubicBezTo>
                      <a:pt x="149" y="10480"/>
                      <a:pt x="149" y="10480"/>
                      <a:pt x="149" y="10480"/>
                    </a:cubicBezTo>
                    <a:cubicBezTo>
                      <a:pt x="149" y="10480"/>
                      <a:pt x="99" y="10523"/>
                      <a:pt x="99" y="10523"/>
                    </a:cubicBezTo>
                    <a:cubicBezTo>
                      <a:pt x="50" y="10523"/>
                      <a:pt x="0" y="10480"/>
                      <a:pt x="0" y="10480"/>
                    </a:cubicBezTo>
                    <a:cubicBezTo>
                      <a:pt x="0" y="9841"/>
                      <a:pt x="0" y="9841"/>
                      <a:pt x="0" y="9841"/>
                    </a:cubicBezTo>
                    <a:cubicBezTo>
                      <a:pt x="0" y="9799"/>
                      <a:pt x="50" y="9799"/>
                      <a:pt x="99" y="9799"/>
                    </a:cubicBezTo>
                    <a:cubicBezTo>
                      <a:pt x="99" y="9799"/>
                      <a:pt x="149" y="9799"/>
                      <a:pt x="149" y="9841"/>
                    </a:cubicBezTo>
                    <a:close/>
                    <a:moveTo>
                      <a:pt x="149" y="11077"/>
                    </a:moveTo>
                    <a:cubicBezTo>
                      <a:pt x="149" y="11716"/>
                      <a:pt x="149" y="11716"/>
                      <a:pt x="149" y="11716"/>
                    </a:cubicBezTo>
                    <a:cubicBezTo>
                      <a:pt x="149" y="11759"/>
                      <a:pt x="99" y="11759"/>
                      <a:pt x="99" y="11759"/>
                    </a:cubicBezTo>
                    <a:cubicBezTo>
                      <a:pt x="50" y="11759"/>
                      <a:pt x="0" y="11759"/>
                      <a:pt x="0" y="11716"/>
                    </a:cubicBezTo>
                    <a:cubicBezTo>
                      <a:pt x="0" y="11077"/>
                      <a:pt x="0" y="11077"/>
                      <a:pt x="0" y="11077"/>
                    </a:cubicBezTo>
                    <a:cubicBezTo>
                      <a:pt x="0" y="11077"/>
                      <a:pt x="50" y="11034"/>
                      <a:pt x="99" y="11034"/>
                    </a:cubicBezTo>
                    <a:cubicBezTo>
                      <a:pt x="99" y="11034"/>
                      <a:pt x="149" y="11077"/>
                      <a:pt x="149" y="11077"/>
                    </a:cubicBezTo>
                    <a:close/>
                    <a:moveTo>
                      <a:pt x="149" y="12355"/>
                    </a:moveTo>
                    <a:cubicBezTo>
                      <a:pt x="149" y="12951"/>
                      <a:pt x="149" y="12951"/>
                      <a:pt x="149" y="12951"/>
                    </a:cubicBezTo>
                    <a:cubicBezTo>
                      <a:pt x="149" y="12994"/>
                      <a:pt x="99" y="13037"/>
                      <a:pt x="99" y="13037"/>
                    </a:cubicBezTo>
                    <a:cubicBezTo>
                      <a:pt x="50" y="13037"/>
                      <a:pt x="0" y="12994"/>
                      <a:pt x="0" y="12951"/>
                    </a:cubicBezTo>
                    <a:cubicBezTo>
                      <a:pt x="0" y="12355"/>
                      <a:pt x="0" y="12355"/>
                      <a:pt x="0" y="12355"/>
                    </a:cubicBezTo>
                    <a:cubicBezTo>
                      <a:pt x="0" y="12312"/>
                      <a:pt x="50" y="12312"/>
                      <a:pt x="99" y="12312"/>
                    </a:cubicBezTo>
                    <a:cubicBezTo>
                      <a:pt x="99" y="12312"/>
                      <a:pt x="149" y="12312"/>
                      <a:pt x="149" y="12355"/>
                    </a:cubicBezTo>
                    <a:close/>
                    <a:moveTo>
                      <a:pt x="149" y="13591"/>
                    </a:moveTo>
                    <a:cubicBezTo>
                      <a:pt x="149" y="14230"/>
                      <a:pt x="149" y="14230"/>
                      <a:pt x="149" y="14230"/>
                    </a:cubicBezTo>
                    <a:cubicBezTo>
                      <a:pt x="149" y="14230"/>
                      <a:pt x="99" y="14272"/>
                      <a:pt x="99" y="14272"/>
                    </a:cubicBezTo>
                    <a:cubicBezTo>
                      <a:pt x="50" y="14272"/>
                      <a:pt x="0" y="14230"/>
                      <a:pt x="0" y="14230"/>
                    </a:cubicBezTo>
                    <a:cubicBezTo>
                      <a:pt x="0" y="13591"/>
                      <a:pt x="0" y="13591"/>
                      <a:pt x="0" y="13591"/>
                    </a:cubicBezTo>
                    <a:cubicBezTo>
                      <a:pt x="0" y="13548"/>
                      <a:pt x="50" y="13548"/>
                      <a:pt x="99" y="13548"/>
                    </a:cubicBezTo>
                    <a:cubicBezTo>
                      <a:pt x="99" y="13548"/>
                      <a:pt x="149" y="13548"/>
                      <a:pt x="149" y="13591"/>
                    </a:cubicBezTo>
                    <a:close/>
                    <a:moveTo>
                      <a:pt x="149" y="14826"/>
                    </a:moveTo>
                    <a:cubicBezTo>
                      <a:pt x="149" y="15465"/>
                      <a:pt x="149" y="15465"/>
                      <a:pt x="149" y="15465"/>
                    </a:cubicBezTo>
                    <a:cubicBezTo>
                      <a:pt x="149" y="15508"/>
                      <a:pt x="99" y="15508"/>
                      <a:pt x="99" y="15508"/>
                    </a:cubicBezTo>
                    <a:cubicBezTo>
                      <a:pt x="50" y="15508"/>
                      <a:pt x="0" y="15508"/>
                      <a:pt x="0" y="15465"/>
                    </a:cubicBezTo>
                    <a:cubicBezTo>
                      <a:pt x="0" y="14826"/>
                      <a:pt x="0" y="14826"/>
                      <a:pt x="0" y="14826"/>
                    </a:cubicBezTo>
                    <a:cubicBezTo>
                      <a:pt x="0" y="14826"/>
                      <a:pt x="50" y="14783"/>
                      <a:pt x="99" y="14783"/>
                    </a:cubicBezTo>
                    <a:cubicBezTo>
                      <a:pt x="99" y="14783"/>
                      <a:pt x="149" y="14826"/>
                      <a:pt x="149" y="14826"/>
                    </a:cubicBezTo>
                    <a:close/>
                    <a:moveTo>
                      <a:pt x="149" y="16104"/>
                    </a:moveTo>
                    <a:cubicBezTo>
                      <a:pt x="149" y="16701"/>
                      <a:pt x="149" y="16701"/>
                      <a:pt x="149" y="16701"/>
                    </a:cubicBezTo>
                    <a:cubicBezTo>
                      <a:pt x="149" y="16743"/>
                      <a:pt x="99" y="16786"/>
                      <a:pt x="99" y="16786"/>
                    </a:cubicBezTo>
                    <a:cubicBezTo>
                      <a:pt x="50" y="16786"/>
                      <a:pt x="0" y="16743"/>
                      <a:pt x="0" y="16701"/>
                    </a:cubicBezTo>
                    <a:cubicBezTo>
                      <a:pt x="0" y="16104"/>
                      <a:pt x="0" y="16104"/>
                      <a:pt x="0" y="16104"/>
                    </a:cubicBezTo>
                    <a:cubicBezTo>
                      <a:pt x="0" y="16062"/>
                      <a:pt x="50" y="16062"/>
                      <a:pt x="99" y="16062"/>
                    </a:cubicBezTo>
                    <a:cubicBezTo>
                      <a:pt x="99" y="16062"/>
                      <a:pt x="149" y="16062"/>
                      <a:pt x="149" y="16104"/>
                    </a:cubicBezTo>
                    <a:close/>
                    <a:moveTo>
                      <a:pt x="149" y="17340"/>
                    </a:moveTo>
                    <a:cubicBezTo>
                      <a:pt x="149" y="17979"/>
                      <a:pt x="149" y="17979"/>
                      <a:pt x="149" y="17979"/>
                    </a:cubicBezTo>
                    <a:cubicBezTo>
                      <a:pt x="149" y="17979"/>
                      <a:pt x="99" y="18021"/>
                      <a:pt x="99" y="18021"/>
                    </a:cubicBezTo>
                    <a:cubicBezTo>
                      <a:pt x="50" y="18021"/>
                      <a:pt x="0" y="17979"/>
                      <a:pt x="0" y="17979"/>
                    </a:cubicBezTo>
                    <a:cubicBezTo>
                      <a:pt x="0" y="17340"/>
                      <a:pt x="0" y="17340"/>
                      <a:pt x="0" y="17340"/>
                    </a:cubicBezTo>
                    <a:cubicBezTo>
                      <a:pt x="0" y="17297"/>
                      <a:pt x="50" y="17297"/>
                      <a:pt x="99" y="17297"/>
                    </a:cubicBezTo>
                    <a:cubicBezTo>
                      <a:pt x="99" y="17297"/>
                      <a:pt x="149" y="17297"/>
                      <a:pt x="149" y="17340"/>
                    </a:cubicBezTo>
                    <a:close/>
                    <a:moveTo>
                      <a:pt x="149" y="18575"/>
                    </a:moveTo>
                    <a:cubicBezTo>
                      <a:pt x="149" y="19214"/>
                      <a:pt x="149" y="19214"/>
                      <a:pt x="149" y="19214"/>
                    </a:cubicBezTo>
                    <a:cubicBezTo>
                      <a:pt x="149" y="19257"/>
                      <a:pt x="99" y="19257"/>
                      <a:pt x="99" y="19257"/>
                    </a:cubicBezTo>
                    <a:cubicBezTo>
                      <a:pt x="50" y="19257"/>
                      <a:pt x="0" y="19257"/>
                      <a:pt x="0" y="19214"/>
                    </a:cubicBezTo>
                    <a:cubicBezTo>
                      <a:pt x="0" y="18575"/>
                      <a:pt x="0" y="18575"/>
                      <a:pt x="0" y="18575"/>
                    </a:cubicBezTo>
                    <a:cubicBezTo>
                      <a:pt x="0" y="18575"/>
                      <a:pt x="50" y="18533"/>
                      <a:pt x="99" y="18533"/>
                    </a:cubicBezTo>
                    <a:cubicBezTo>
                      <a:pt x="99" y="18533"/>
                      <a:pt x="149" y="18575"/>
                      <a:pt x="149" y="185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111" name="Shape 2111"/>
              <p:cNvSpPr/>
              <p:nvPr/>
            </p:nvSpPr>
            <p:spPr>
              <a:xfrm>
                <a:off x="4915330" y="59943"/>
                <a:ext cx="76292" cy="408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8900"/>
                    </a:moveTo>
                    <a:cubicBezTo>
                      <a:pt x="21600" y="18900"/>
                      <a:pt x="21600" y="21600"/>
                      <a:pt x="20057" y="21600"/>
                    </a:cubicBezTo>
                    <a:cubicBezTo>
                      <a:pt x="20057" y="21600"/>
                      <a:pt x="18514" y="21600"/>
                      <a:pt x="18514" y="21600"/>
                    </a:cubicBezTo>
                    <a:cubicBezTo>
                      <a:pt x="12343" y="5400"/>
                      <a:pt x="12343" y="5400"/>
                      <a:pt x="12343" y="5400"/>
                    </a:cubicBezTo>
                    <a:cubicBezTo>
                      <a:pt x="1543" y="5400"/>
                      <a:pt x="1543" y="5400"/>
                      <a:pt x="1543" y="5400"/>
                    </a:cubicBezTo>
                    <a:cubicBezTo>
                      <a:pt x="1543" y="5400"/>
                      <a:pt x="0" y="2700"/>
                      <a:pt x="0" y="2700"/>
                    </a:cubicBezTo>
                    <a:cubicBezTo>
                      <a:pt x="0" y="0"/>
                      <a:pt x="1543" y="0"/>
                      <a:pt x="1543" y="0"/>
                    </a:cubicBezTo>
                    <a:cubicBezTo>
                      <a:pt x="13886" y="0"/>
                      <a:pt x="13886" y="0"/>
                      <a:pt x="13886" y="0"/>
                    </a:cubicBezTo>
                    <a:cubicBezTo>
                      <a:pt x="13886" y="0"/>
                      <a:pt x="13886" y="0"/>
                      <a:pt x="15429" y="0"/>
                    </a:cubicBezTo>
                    <a:cubicBezTo>
                      <a:pt x="21600" y="16200"/>
                      <a:pt x="21600" y="16200"/>
                      <a:pt x="21600" y="16200"/>
                    </a:cubicBezTo>
                    <a:cubicBezTo>
                      <a:pt x="21600" y="16200"/>
                      <a:pt x="21600" y="18900"/>
                      <a:pt x="21600" y="189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112" name="Shape 2112"/>
              <p:cNvSpPr/>
              <p:nvPr/>
            </p:nvSpPr>
            <p:spPr>
              <a:xfrm>
                <a:off x="5024317" y="156648"/>
                <a:ext cx="781987" cy="11662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50" extrusionOk="0">
                    <a:moveTo>
                      <a:pt x="21600" y="21377"/>
                    </a:moveTo>
                    <a:cubicBezTo>
                      <a:pt x="21600" y="21476"/>
                      <a:pt x="21452" y="21476"/>
                      <a:pt x="21452" y="21476"/>
                    </a:cubicBezTo>
                    <a:cubicBezTo>
                      <a:pt x="21304" y="21575"/>
                      <a:pt x="21304" y="21575"/>
                      <a:pt x="21156" y="21476"/>
                    </a:cubicBezTo>
                    <a:cubicBezTo>
                      <a:pt x="19973" y="20188"/>
                      <a:pt x="19973" y="20188"/>
                      <a:pt x="19973" y="20188"/>
                    </a:cubicBezTo>
                    <a:cubicBezTo>
                      <a:pt x="19973" y="20188"/>
                      <a:pt x="19973" y="20089"/>
                      <a:pt x="19973" y="20089"/>
                    </a:cubicBezTo>
                    <a:cubicBezTo>
                      <a:pt x="20121" y="19990"/>
                      <a:pt x="20268" y="19990"/>
                      <a:pt x="20268" y="20089"/>
                    </a:cubicBezTo>
                    <a:cubicBezTo>
                      <a:pt x="21452" y="21377"/>
                      <a:pt x="21452" y="21377"/>
                      <a:pt x="21452" y="21377"/>
                    </a:cubicBezTo>
                    <a:cubicBezTo>
                      <a:pt x="21452" y="21377"/>
                      <a:pt x="21600" y="21377"/>
                      <a:pt x="21600" y="21377"/>
                    </a:cubicBezTo>
                    <a:close/>
                    <a:moveTo>
                      <a:pt x="19085" y="18900"/>
                    </a:moveTo>
                    <a:cubicBezTo>
                      <a:pt x="19085" y="18900"/>
                      <a:pt x="19085" y="18999"/>
                      <a:pt x="18937" y="18999"/>
                    </a:cubicBezTo>
                    <a:cubicBezTo>
                      <a:pt x="18937" y="18999"/>
                      <a:pt x="18789" y="18999"/>
                      <a:pt x="18641" y="18999"/>
                    </a:cubicBezTo>
                    <a:cubicBezTo>
                      <a:pt x="17458" y="17711"/>
                      <a:pt x="17458" y="17711"/>
                      <a:pt x="17458" y="17711"/>
                    </a:cubicBezTo>
                    <a:cubicBezTo>
                      <a:pt x="17458" y="17711"/>
                      <a:pt x="17458" y="17612"/>
                      <a:pt x="17458" y="17513"/>
                    </a:cubicBezTo>
                    <a:cubicBezTo>
                      <a:pt x="17605" y="17513"/>
                      <a:pt x="17753" y="17513"/>
                      <a:pt x="17753" y="17612"/>
                    </a:cubicBezTo>
                    <a:cubicBezTo>
                      <a:pt x="19085" y="18801"/>
                      <a:pt x="19085" y="18801"/>
                      <a:pt x="19085" y="18801"/>
                    </a:cubicBezTo>
                    <a:cubicBezTo>
                      <a:pt x="19085" y="18900"/>
                      <a:pt x="19085" y="18900"/>
                      <a:pt x="19085" y="18900"/>
                    </a:cubicBezTo>
                    <a:close/>
                    <a:moveTo>
                      <a:pt x="16570" y="16423"/>
                    </a:moveTo>
                    <a:cubicBezTo>
                      <a:pt x="16570" y="16423"/>
                      <a:pt x="16570" y="16522"/>
                      <a:pt x="16422" y="16522"/>
                    </a:cubicBezTo>
                    <a:cubicBezTo>
                      <a:pt x="16422" y="16522"/>
                      <a:pt x="16274" y="16522"/>
                      <a:pt x="16274" y="16423"/>
                    </a:cubicBezTo>
                    <a:cubicBezTo>
                      <a:pt x="14942" y="15234"/>
                      <a:pt x="14942" y="15234"/>
                      <a:pt x="14942" y="15234"/>
                    </a:cubicBezTo>
                    <a:cubicBezTo>
                      <a:pt x="14942" y="15135"/>
                      <a:pt x="14942" y="15135"/>
                      <a:pt x="15090" y="15036"/>
                    </a:cubicBezTo>
                    <a:cubicBezTo>
                      <a:pt x="15090" y="15036"/>
                      <a:pt x="15238" y="15036"/>
                      <a:pt x="15238" y="15036"/>
                    </a:cubicBezTo>
                    <a:cubicBezTo>
                      <a:pt x="16570" y="16324"/>
                      <a:pt x="16570" y="16324"/>
                      <a:pt x="16570" y="16324"/>
                    </a:cubicBezTo>
                    <a:cubicBezTo>
                      <a:pt x="16570" y="16324"/>
                      <a:pt x="16570" y="16423"/>
                      <a:pt x="16570" y="16423"/>
                    </a:cubicBezTo>
                    <a:close/>
                    <a:moveTo>
                      <a:pt x="14055" y="13946"/>
                    </a:moveTo>
                    <a:cubicBezTo>
                      <a:pt x="14055" y="13946"/>
                      <a:pt x="14055" y="13946"/>
                      <a:pt x="13907" y="14045"/>
                    </a:cubicBezTo>
                    <a:cubicBezTo>
                      <a:pt x="13907" y="14045"/>
                      <a:pt x="13759" y="14045"/>
                      <a:pt x="13759" y="13946"/>
                    </a:cubicBezTo>
                    <a:cubicBezTo>
                      <a:pt x="12427" y="12757"/>
                      <a:pt x="12427" y="12757"/>
                      <a:pt x="12427" y="12757"/>
                    </a:cubicBezTo>
                    <a:cubicBezTo>
                      <a:pt x="12427" y="12658"/>
                      <a:pt x="12427" y="12558"/>
                      <a:pt x="12575" y="12558"/>
                    </a:cubicBezTo>
                    <a:cubicBezTo>
                      <a:pt x="12575" y="12558"/>
                      <a:pt x="12723" y="12558"/>
                      <a:pt x="12723" y="12558"/>
                    </a:cubicBezTo>
                    <a:cubicBezTo>
                      <a:pt x="14055" y="13847"/>
                      <a:pt x="14055" y="13847"/>
                      <a:pt x="14055" y="13847"/>
                    </a:cubicBezTo>
                    <a:cubicBezTo>
                      <a:pt x="14055" y="13847"/>
                      <a:pt x="14055" y="13847"/>
                      <a:pt x="14055" y="13946"/>
                    </a:cubicBezTo>
                    <a:close/>
                    <a:moveTo>
                      <a:pt x="11540" y="11369"/>
                    </a:moveTo>
                    <a:cubicBezTo>
                      <a:pt x="11540" y="11469"/>
                      <a:pt x="11540" y="11469"/>
                      <a:pt x="11540" y="11469"/>
                    </a:cubicBezTo>
                    <a:cubicBezTo>
                      <a:pt x="11392" y="11568"/>
                      <a:pt x="11244" y="11568"/>
                      <a:pt x="11244" y="11469"/>
                    </a:cubicBezTo>
                    <a:cubicBezTo>
                      <a:pt x="10060" y="10181"/>
                      <a:pt x="10060" y="10181"/>
                      <a:pt x="10060" y="10181"/>
                    </a:cubicBezTo>
                    <a:cubicBezTo>
                      <a:pt x="9912" y="10181"/>
                      <a:pt x="9912" y="10081"/>
                      <a:pt x="10060" y="10081"/>
                    </a:cubicBezTo>
                    <a:cubicBezTo>
                      <a:pt x="10060" y="9982"/>
                      <a:pt x="10208" y="9982"/>
                      <a:pt x="10356" y="10081"/>
                    </a:cubicBezTo>
                    <a:cubicBezTo>
                      <a:pt x="11540" y="11369"/>
                      <a:pt x="11540" y="11369"/>
                      <a:pt x="11540" y="11369"/>
                    </a:cubicBezTo>
                    <a:cubicBezTo>
                      <a:pt x="11540" y="11369"/>
                      <a:pt x="11540" y="11369"/>
                      <a:pt x="11540" y="11369"/>
                    </a:cubicBezTo>
                    <a:close/>
                    <a:moveTo>
                      <a:pt x="9025" y="8892"/>
                    </a:moveTo>
                    <a:cubicBezTo>
                      <a:pt x="9025" y="8892"/>
                      <a:pt x="9025" y="8992"/>
                      <a:pt x="9025" y="8992"/>
                    </a:cubicBezTo>
                    <a:cubicBezTo>
                      <a:pt x="8877" y="8992"/>
                      <a:pt x="8729" y="8992"/>
                      <a:pt x="8729" y="8992"/>
                    </a:cubicBezTo>
                    <a:cubicBezTo>
                      <a:pt x="7545" y="7703"/>
                      <a:pt x="7545" y="7703"/>
                      <a:pt x="7545" y="7703"/>
                    </a:cubicBezTo>
                    <a:cubicBezTo>
                      <a:pt x="7397" y="7604"/>
                      <a:pt x="7397" y="7604"/>
                      <a:pt x="7545" y="7505"/>
                    </a:cubicBezTo>
                    <a:cubicBezTo>
                      <a:pt x="7693" y="7505"/>
                      <a:pt x="7693" y="7505"/>
                      <a:pt x="7841" y="7604"/>
                    </a:cubicBezTo>
                    <a:cubicBezTo>
                      <a:pt x="9025" y="8793"/>
                      <a:pt x="9025" y="8793"/>
                      <a:pt x="9025" y="8793"/>
                    </a:cubicBezTo>
                    <a:cubicBezTo>
                      <a:pt x="9025" y="8892"/>
                      <a:pt x="9025" y="8892"/>
                      <a:pt x="9025" y="8892"/>
                    </a:cubicBezTo>
                    <a:close/>
                    <a:moveTo>
                      <a:pt x="6510" y="6415"/>
                    </a:moveTo>
                    <a:cubicBezTo>
                      <a:pt x="6510" y="6415"/>
                      <a:pt x="6510" y="6514"/>
                      <a:pt x="6510" y="6514"/>
                    </a:cubicBezTo>
                    <a:cubicBezTo>
                      <a:pt x="6362" y="6514"/>
                      <a:pt x="6362" y="6514"/>
                      <a:pt x="6214" y="6415"/>
                    </a:cubicBezTo>
                    <a:cubicBezTo>
                      <a:pt x="5030" y="5226"/>
                      <a:pt x="5030" y="5226"/>
                      <a:pt x="5030" y="5226"/>
                    </a:cubicBezTo>
                    <a:cubicBezTo>
                      <a:pt x="4882" y="5127"/>
                      <a:pt x="5030" y="5028"/>
                      <a:pt x="5030" y="5028"/>
                    </a:cubicBezTo>
                    <a:cubicBezTo>
                      <a:pt x="5178" y="5028"/>
                      <a:pt x="5178" y="5028"/>
                      <a:pt x="5326" y="5028"/>
                    </a:cubicBezTo>
                    <a:cubicBezTo>
                      <a:pt x="6510" y="6316"/>
                      <a:pt x="6510" y="6316"/>
                      <a:pt x="6510" y="6316"/>
                    </a:cubicBezTo>
                    <a:cubicBezTo>
                      <a:pt x="6510" y="6316"/>
                      <a:pt x="6510" y="6316"/>
                      <a:pt x="6510" y="6415"/>
                    </a:cubicBezTo>
                    <a:close/>
                    <a:moveTo>
                      <a:pt x="4142" y="3839"/>
                    </a:moveTo>
                    <a:cubicBezTo>
                      <a:pt x="4142" y="3938"/>
                      <a:pt x="3995" y="3938"/>
                      <a:pt x="3995" y="3938"/>
                    </a:cubicBezTo>
                    <a:cubicBezTo>
                      <a:pt x="3995" y="4037"/>
                      <a:pt x="3847" y="4037"/>
                      <a:pt x="3699" y="3938"/>
                    </a:cubicBezTo>
                    <a:cubicBezTo>
                      <a:pt x="2515" y="2749"/>
                      <a:pt x="2515" y="2749"/>
                      <a:pt x="2515" y="2749"/>
                    </a:cubicBezTo>
                    <a:cubicBezTo>
                      <a:pt x="2515" y="2650"/>
                      <a:pt x="2515" y="2551"/>
                      <a:pt x="2515" y="2551"/>
                    </a:cubicBezTo>
                    <a:cubicBezTo>
                      <a:pt x="2663" y="2452"/>
                      <a:pt x="2811" y="2551"/>
                      <a:pt x="2811" y="2551"/>
                    </a:cubicBezTo>
                    <a:cubicBezTo>
                      <a:pt x="3995" y="3839"/>
                      <a:pt x="3995" y="3839"/>
                      <a:pt x="3995" y="3839"/>
                    </a:cubicBezTo>
                    <a:cubicBezTo>
                      <a:pt x="4142" y="3839"/>
                      <a:pt x="4142" y="3839"/>
                      <a:pt x="4142" y="3839"/>
                    </a:cubicBezTo>
                    <a:close/>
                    <a:moveTo>
                      <a:pt x="1627" y="1362"/>
                    </a:moveTo>
                    <a:cubicBezTo>
                      <a:pt x="1627" y="1461"/>
                      <a:pt x="1627" y="1461"/>
                      <a:pt x="1479" y="1461"/>
                    </a:cubicBezTo>
                    <a:cubicBezTo>
                      <a:pt x="1479" y="1560"/>
                      <a:pt x="1332" y="1461"/>
                      <a:pt x="1332" y="1461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3"/>
                      <a:pt x="0" y="74"/>
                      <a:pt x="0" y="74"/>
                    </a:cubicBezTo>
                    <a:cubicBezTo>
                      <a:pt x="148" y="-25"/>
                      <a:pt x="296" y="-25"/>
                      <a:pt x="296" y="74"/>
                    </a:cubicBezTo>
                    <a:cubicBezTo>
                      <a:pt x="1627" y="1362"/>
                      <a:pt x="1627" y="1362"/>
                      <a:pt x="1627" y="1362"/>
                    </a:cubicBezTo>
                    <a:cubicBezTo>
                      <a:pt x="1627" y="1362"/>
                      <a:pt x="1627" y="1362"/>
                      <a:pt x="1627" y="13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113" name="Shape 2113"/>
              <p:cNvSpPr/>
              <p:nvPr/>
            </p:nvSpPr>
            <p:spPr>
              <a:xfrm>
                <a:off x="5836577" y="1378690"/>
                <a:ext cx="35119" cy="760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886" h="20800" extrusionOk="0">
                    <a:moveTo>
                      <a:pt x="19886" y="10080"/>
                    </a:moveTo>
                    <a:cubicBezTo>
                      <a:pt x="19886" y="10080"/>
                      <a:pt x="19886" y="11520"/>
                      <a:pt x="19886" y="11520"/>
                    </a:cubicBezTo>
                    <a:cubicBezTo>
                      <a:pt x="7543" y="20160"/>
                      <a:pt x="7543" y="20160"/>
                      <a:pt x="7543" y="20160"/>
                    </a:cubicBezTo>
                    <a:cubicBezTo>
                      <a:pt x="4457" y="20160"/>
                      <a:pt x="4457" y="21600"/>
                      <a:pt x="1372" y="20160"/>
                    </a:cubicBezTo>
                    <a:cubicBezTo>
                      <a:pt x="1372" y="20160"/>
                      <a:pt x="-1714" y="18720"/>
                      <a:pt x="1372" y="18720"/>
                    </a:cubicBezTo>
                    <a:cubicBezTo>
                      <a:pt x="10629" y="10080"/>
                      <a:pt x="10629" y="10080"/>
                      <a:pt x="10629" y="10080"/>
                    </a:cubicBezTo>
                    <a:cubicBezTo>
                      <a:pt x="1372" y="2880"/>
                      <a:pt x="1372" y="2880"/>
                      <a:pt x="1372" y="2880"/>
                    </a:cubicBezTo>
                    <a:cubicBezTo>
                      <a:pt x="-1714" y="1440"/>
                      <a:pt x="1372" y="0"/>
                      <a:pt x="1372" y="0"/>
                    </a:cubicBezTo>
                    <a:cubicBezTo>
                      <a:pt x="4457" y="0"/>
                      <a:pt x="4457" y="0"/>
                      <a:pt x="7543" y="0"/>
                    </a:cubicBezTo>
                    <a:cubicBezTo>
                      <a:pt x="19886" y="8640"/>
                      <a:pt x="19886" y="8640"/>
                      <a:pt x="19886" y="8640"/>
                    </a:cubicBezTo>
                    <a:cubicBezTo>
                      <a:pt x="19886" y="10080"/>
                      <a:pt x="19886" y="10080"/>
                      <a:pt x="19886" y="100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114" name="Shape 2114"/>
              <p:cNvSpPr/>
              <p:nvPr/>
            </p:nvSpPr>
            <p:spPr>
              <a:xfrm>
                <a:off x="5024317" y="1509730"/>
                <a:ext cx="781987" cy="11659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45" extrusionOk="0">
                    <a:moveTo>
                      <a:pt x="21600" y="143"/>
                    </a:moveTo>
                    <a:cubicBezTo>
                      <a:pt x="21600" y="143"/>
                      <a:pt x="21452" y="143"/>
                      <a:pt x="21452" y="242"/>
                    </a:cubicBezTo>
                    <a:cubicBezTo>
                      <a:pt x="20268" y="1431"/>
                      <a:pt x="20268" y="1431"/>
                      <a:pt x="20268" y="1431"/>
                    </a:cubicBezTo>
                    <a:cubicBezTo>
                      <a:pt x="20268" y="1530"/>
                      <a:pt x="20121" y="1530"/>
                      <a:pt x="19973" y="1431"/>
                    </a:cubicBezTo>
                    <a:cubicBezTo>
                      <a:pt x="19973" y="1431"/>
                      <a:pt x="19973" y="1332"/>
                      <a:pt x="19973" y="1332"/>
                    </a:cubicBezTo>
                    <a:cubicBezTo>
                      <a:pt x="21156" y="44"/>
                      <a:pt x="21156" y="44"/>
                      <a:pt x="21156" y="44"/>
                    </a:cubicBezTo>
                    <a:cubicBezTo>
                      <a:pt x="21304" y="44"/>
                      <a:pt x="21304" y="-55"/>
                      <a:pt x="21452" y="44"/>
                    </a:cubicBezTo>
                    <a:cubicBezTo>
                      <a:pt x="21452" y="44"/>
                      <a:pt x="21600" y="44"/>
                      <a:pt x="21600" y="143"/>
                    </a:cubicBezTo>
                    <a:close/>
                    <a:moveTo>
                      <a:pt x="19085" y="2620"/>
                    </a:moveTo>
                    <a:cubicBezTo>
                      <a:pt x="19085" y="2620"/>
                      <a:pt x="19085" y="2719"/>
                      <a:pt x="19085" y="2719"/>
                    </a:cubicBezTo>
                    <a:cubicBezTo>
                      <a:pt x="17753" y="3908"/>
                      <a:pt x="17753" y="3908"/>
                      <a:pt x="17753" y="3908"/>
                    </a:cubicBezTo>
                    <a:cubicBezTo>
                      <a:pt x="17753" y="4007"/>
                      <a:pt x="17605" y="4007"/>
                      <a:pt x="17458" y="4007"/>
                    </a:cubicBezTo>
                    <a:cubicBezTo>
                      <a:pt x="17458" y="3908"/>
                      <a:pt x="17458" y="3908"/>
                      <a:pt x="17458" y="3809"/>
                    </a:cubicBezTo>
                    <a:cubicBezTo>
                      <a:pt x="18641" y="2521"/>
                      <a:pt x="18641" y="2521"/>
                      <a:pt x="18641" y="2521"/>
                    </a:cubicBezTo>
                    <a:cubicBezTo>
                      <a:pt x="18789" y="2521"/>
                      <a:pt x="18937" y="2521"/>
                      <a:pt x="18937" y="2521"/>
                    </a:cubicBezTo>
                    <a:cubicBezTo>
                      <a:pt x="19085" y="2521"/>
                      <a:pt x="19085" y="2620"/>
                      <a:pt x="19085" y="2620"/>
                    </a:cubicBezTo>
                    <a:close/>
                    <a:moveTo>
                      <a:pt x="16570" y="5097"/>
                    </a:moveTo>
                    <a:cubicBezTo>
                      <a:pt x="16570" y="5196"/>
                      <a:pt x="16570" y="5196"/>
                      <a:pt x="16570" y="5196"/>
                    </a:cubicBezTo>
                    <a:cubicBezTo>
                      <a:pt x="15238" y="6484"/>
                      <a:pt x="15238" y="6484"/>
                      <a:pt x="15238" y="6484"/>
                    </a:cubicBezTo>
                    <a:cubicBezTo>
                      <a:pt x="15238" y="6484"/>
                      <a:pt x="15090" y="6484"/>
                      <a:pt x="15090" y="6484"/>
                    </a:cubicBezTo>
                    <a:cubicBezTo>
                      <a:pt x="14942" y="6484"/>
                      <a:pt x="14942" y="6385"/>
                      <a:pt x="14942" y="6286"/>
                    </a:cubicBezTo>
                    <a:cubicBezTo>
                      <a:pt x="16274" y="5097"/>
                      <a:pt x="16274" y="5097"/>
                      <a:pt x="16274" y="5097"/>
                    </a:cubicBezTo>
                    <a:cubicBezTo>
                      <a:pt x="16274" y="4998"/>
                      <a:pt x="16422" y="4998"/>
                      <a:pt x="16422" y="4998"/>
                    </a:cubicBezTo>
                    <a:cubicBezTo>
                      <a:pt x="16570" y="5097"/>
                      <a:pt x="16570" y="5097"/>
                      <a:pt x="16570" y="5097"/>
                    </a:cubicBezTo>
                    <a:close/>
                    <a:moveTo>
                      <a:pt x="14055" y="7673"/>
                    </a:moveTo>
                    <a:cubicBezTo>
                      <a:pt x="14055" y="7673"/>
                      <a:pt x="14055" y="7673"/>
                      <a:pt x="14055" y="7673"/>
                    </a:cubicBezTo>
                    <a:cubicBezTo>
                      <a:pt x="12723" y="8962"/>
                      <a:pt x="12723" y="8962"/>
                      <a:pt x="12723" y="8962"/>
                    </a:cubicBezTo>
                    <a:cubicBezTo>
                      <a:pt x="12723" y="9061"/>
                      <a:pt x="12575" y="9061"/>
                      <a:pt x="12575" y="8962"/>
                    </a:cubicBezTo>
                    <a:cubicBezTo>
                      <a:pt x="12427" y="8962"/>
                      <a:pt x="12427" y="8862"/>
                      <a:pt x="12427" y="8862"/>
                    </a:cubicBezTo>
                    <a:cubicBezTo>
                      <a:pt x="13759" y="7574"/>
                      <a:pt x="13759" y="7574"/>
                      <a:pt x="13759" y="7574"/>
                    </a:cubicBezTo>
                    <a:cubicBezTo>
                      <a:pt x="13759" y="7475"/>
                      <a:pt x="13907" y="7475"/>
                      <a:pt x="13907" y="7574"/>
                    </a:cubicBezTo>
                    <a:cubicBezTo>
                      <a:pt x="14055" y="7574"/>
                      <a:pt x="14055" y="7574"/>
                      <a:pt x="14055" y="7673"/>
                    </a:cubicBezTo>
                    <a:close/>
                    <a:moveTo>
                      <a:pt x="11540" y="10151"/>
                    </a:moveTo>
                    <a:cubicBezTo>
                      <a:pt x="11540" y="10151"/>
                      <a:pt x="11540" y="10151"/>
                      <a:pt x="11540" y="10250"/>
                    </a:cubicBezTo>
                    <a:cubicBezTo>
                      <a:pt x="10356" y="11439"/>
                      <a:pt x="10356" y="11439"/>
                      <a:pt x="10356" y="11439"/>
                    </a:cubicBezTo>
                    <a:cubicBezTo>
                      <a:pt x="10208" y="11538"/>
                      <a:pt x="10060" y="11538"/>
                      <a:pt x="10060" y="11538"/>
                    </a:cubicBezTo>
                    <a:cubicBezTo>
                      <a:pt x="9912" y="11439"/>
                      <a:pt x="9912" y="11339"/>
                      <a:pt x="10060" y="11339"/>
                    </a:cubicBezTo>
                    <a:cubicBezTo>
                      <a:pt x="11244" y="10051"/>
                      <a:pt x="11244" y="10051"/>
                      <a:pt x="11244" y="10051"/>
                    </a:cubicBezTo>
                    <a:cubicBezTo>
                      <a:pt x="11244" y="10051"/>
                      <a:pt x="11392" y="10051"/>
                      <a:pt x="11540" y="10051"/>
                    </a:cubicBezTo>
                    <a:cubicBezTo>
                      <a:pt x="11540" y="10051"/>
                      <a:pt x="11540" y="10151"/>
                      <a:pt x="11540" y="10151"/>
                    </a:cubicBezTo>
                    <a:close/>
                    <a:moveTo>
                      <a:pt x="9025" y="12628"/>
                    </a:moveTo>
                    <a:cubicBezTo>
                      <a:pt x="9025" y="12628"/>
                      <a:pt x="9025" y="12727"/>
                      <a:pt x="9025" y="12727"/>
                    </a:cubicBezTo>
                    <a:cubicBezTo>
                      <a:pt x="7841" y="13916"/>
                      <a:pt x="7841" y="13916"/>
                      <a:pt x="7841" y="13916"/>
                    </a:cubicBezTo>
                    <a:cubicBezTo>
                      <a:pt x="7693" y="14015"/>
                      <a:pt x="7693" y="14015"/>
                      <a:pt x="7545" y="14015"/>
                    </a:cubicBezTo>
                    <a:cubicBezTo>
                      <a:pt x="7397" y="13916"/>
                      <a:pt x="7397" y="13916"/>
                      <a:pt x="7545" y="13817"/>
                    </a:cubicBezTo>
                    <a:cubicBezTo>
                      <a:pt x="8729" y="12528"/>
                      <a:pt x="8729" y="12528"/>
                      <a:pt x="8729" y="12528"/>
                    </a:cubicBezTo>
                    <a:cubicBezTo>
                      <a:pt x="8729" y="12528"/>
                      <a:pt x="8877" y="12528"/>
                      <a:pt x="9025" y="12528"/>
                    </a:cubicBezTo>
                    <a:cubicBezTo>
                      <a:pt x="9025" y="12528"/>
                      <a:pt x="9025" y="12628"/>
                      <a:pt x="9025" y="12628"/>
                    </a:cubicBezTo>
                    <a:close/>
                    <a:moveTo>
                      <a:pt x="6510" y="15105"/>
                    </a:moveTo>
                    <a:cubicBezTo>
                      <a:pt x="6510" y="15204"/>
                      <a:pt x="6510" y="15204"/>
                      <a:pt x="6510" y="15204"/>
                    </a:cubicBezTo>
                    <a:cubicBezTo>
                      <a:pt x="5326" y="16492"/>
                      <a:pt x="5326" y="16492"/>
                      <a:pt x="5326" y="16492"/>
                    </a:cubicBezTo>
                    <a:cubicBezTo>
                      <a:pt x="5178" y="16492"/>
                      <a:pt x="5178" y="16492"/>
                      <a:pt x="5030" y="16492"/>
                    </a:cubicBezTo>
                    <a:cubicBezTo>
                      <a:pt x="5030" y="16492"/>
                      <a:pt x="4882" y="16393"/>
                      <a:pt x="5030" y="16294"/>
                    </a:cubicBezTo>
                    <a:cubicBezTo>
                      <a:pt x="6214" y="15105"/>
                      <a:pt x="6214" y="15105"/>
                      <a:pt x="6214" y="15105"/>
                    </a:cubicBezTo>
                    <a:cubicBezTo>
                      <a:pt x="6362" y="15006"/>
                      <a:pt x="6362" y="15006"/>
                      <a:pt x="6510" y="15006"/>
                    </a:cubicBezTo>
                    <a:cubicBezTo>
                      <a:pt x="6510" y="15105"/>
                      <a:pt x="6510" y="15105"/>
                      <a:pt x="6510" y="15105"/>
                    </a:cubicBezTo>
                    <a:close/>
                    <a:moveTo>
                      <a:pt x="4142" y="17681"/>
                    </a:moveTo>
                    <a:cubicBezTo>
                      <a:pt x="4142" y="17681"/>
                      <a:pt x="4142" y="17681"/>
                      <a:pt x="3995" y="17681"/>
                    </a:cubicBezTo>
                    <a:cubicBezTo>
                      <a:pt x="2811" y="18969"/>
                      <a:pt x="2811" y="18969"/>
                      <a:pt x="2811" y="18969"/>
                    </a:cubicBezTo>
                    <a:cubicBezTo>
                      <a:pt x="2811" y="19068"/>
                      <a:pt x="2663" y="19068"/>
                      <a:pt x="2515" y="18969"/>
                    </a:cubicBezTo>
                    <a:cubicBezTo>
                      <a:pt x="2515" y="18969"/>
                      <a:pt x="2515" y="18870"/>
                      <a:pt x="2515" y="18870"/>
                    </a:cubicBezTo>
                    <a:cubicBezTo>
                      <a:pt x="3699" y="17582"/>
                      <a:pt x="3699" y="17582"/>
                      <a:pt x="3699" y="17582"/>
                    </a:cubicBezTo>
                    <a:cubicBezTo>
                      <a:pt x="3847" y="17483"/>
                      <a:pt x="3995" y="17483"/>
                      <a:pt x="3995" y="17582"/>
                    </a:cubicBezTo>
                    <a:cubicBezTo>
                      <a:pt x="3995" y="17582"/>
                      <a:pt x="4142" y="17582"/>
                      <a:pt x="4142" y="17681"/>
                    </a:cubicBezTo>
                    <a:close/>
                    <a:moveTo>
                      <a:pt x="1627" y="20158"/>
                    </a:moveTo>
                    <a:cubicBezTo>
                      <a:pt x="1627" y="20158"/>
                      <a:pt x="1627" y="20158"/>
                      <a:pt x="1627" y="20257"/>
                    </a:cubicBezTo>
                    <a:cubicBezTo>
                      <a:pt x="296" y="21446"/>
                      <a:pt x="296" y="21446"/>
                      <a:pt x="296" y="21446"/>
                    </a:cubicBezTo>
                    <a:cubicBezTo>
                      <a:pt x="296" y="21545"/>
                      <a:pt x="148" y="21545"/>
                      <a:pt x="0" y="21545"/>
                    </a:cubicBezTo>
                    <a:cubicBezTo>
                      <a:pt x="0" y="21446"/>
                      <a:pt x="0" y="21347"/>
                      <a:pt x="0" y="21347"/>
                    </a:cubicBezTo>
                    <a:cubicBezTo>
                      <a:pt x="1332" y="20059"/>
                      <a:pt x="1332" y="20059"/>
                      <a:pt x="1332" y="20059"/>
                    </a:cubicBezTo>
                    <a:cubicBezTo>
                      <a:pt x="1332" y="20059"/>
                      <a:pt x="1479" y="20059"/>
                      <a:pt x="1479" y="20059"/>
                    </a:cubicBezTo>
                    <a:cubicBezTo>
                      <a:pt x="1627" y="20059"/>
                      <a:pt x="1627" y="20158"/>
                      <a:pt x="1627" y="201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115" name="Shape 2115"/>
              <p:cNvSpPr/>
              <p:nvPr/>
            </p:nvSpPr>
            <p:spPr>
              <a:xfrm>
                <a:off x="-1" y="0"/>
                <a:ext cx="3490323" cy="28363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246"/>
                    </a:moveTo>
                    <a:cubicBezTo>
                      <a:pt x="0" y="19313"/>
                      <a:pt x="0" y="19313"/>
                      <a:pt x="0" y="19313"/>
                    </a:cubicBezTo>
                    <a:cubicBezTo>
                      <a:pt x="0" y="20579"/>
                      <a:pt x="829" y="21600"/>
                      <a:pt x="1858" y="21600"/>
                    </a:cubicBezTo>
                    <a:cubicBezTo>
                      <a:pt x="15727" y="21600"/>
                      <a:pt x="15727" y="21600"/>
                      <a:pt x="15727" y="21600"/>
                    </a:cubicBezTo>
                    <a:cubicBezTo>
                      <a:pt x="17552" y="18211"/>
                      <a:pt x="17552" y="18211"/>
                      <a:pt x="17552" y="18211"/>
                    </a:cubicBezTo>
                    <a:cubicBezTo>
                      <a:pt x="21600" y="10780"/>
                      <a:pt x="21600" y="10780"/>
                      <a:pt x="21600" y="10780"/>
                    </a:cubicBezTo>
                    <a:cubicBezTo>
                      <a:pt x="17552" y="3348"/>
                      <a:pt x="17552" y="3348"/>
                      <a:pt x="17552" y="3348"/>
                    </a:cubicBezTo>
                    <a:cubicBezTo>
                      <a:pt x="15727" y="0"/>
                      <a:pt x="15727" y="0"/>
                      <a:pt x="15727" y="0"/>
                    </a:cubicBezTo>
                    <a:cubicBezTo>
                      <a:pt x="1858" y="0"/>
                      <a:pt x="1858" y="0"/>
                      <a:pt x="1858" y="0"/>
                    </a:cubicBezTo>
                    <a:cubicBezTo>
                      <a:pt x="829" y="0"/>
                      <a:pt x="0" y="980"/>
                      <a:pt x="0" y="2246"/>
                    </a:cubicBezTo>
                    <a:close/>
                  </a:path>
                </a:pathLst>
              </a:custGeom>
              <a:solidFill>
                <a:srgbClr val="3AA3C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116" name="Shape 2116"/>
              <p:cNvSpPr/>
              <p:nvPr/>
            </p:nvSpPr>
            <p:spPr>
              <a:xfrm>
                <a:off x="2460390" y="2730133"/>
                <a:ext cx="76292" cy="463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400"/>
                    </a:moveTo>
                    <a:cubicBezTo>
                      <a:pt x="21600" y="2400"/>
                      <a:pt x="21600" y="4800"/>
                      <a:pt x="21600" y="4800"/>
                    </a:cubicBezTo>
                    <a:cubicBezTo>
                      <a:pt x="15429" y="19200"/>
                      <a:pt x="15429" y="19200"/>
                      <a:pt x="15429" y="19200"/>
                    </a:cubicBezTo>
                    <a:cubicBezTo>
                      <a:pt x="15429" y="19200"/>
                      <a:pt x="13886" y="21600"/>
                      <a:pt x="13886" y="21600"/>
                    </a:cubicBezTo>
                    <a:cubicBezTo>
                      <a:pt x="1543" y="21600"/>
                      <a:pt x="1543" y="21600"/>
                      <a:pt x="1543" y="21600"/>
                    </a:cubicBezTo>
                    <a:cubicBezTo>
                      <a:pt x="1543" y="21600"/>
                      <a:pt x="0" y="19200"/>
                      <a:pt x="0" y="16800"/>
                    </a:cubicBezTo>
                    <a:cubicBezTo>
                      <a:pt x="0" y="16800"/>
                      <a:pt x="1543" y="14400"/>
                      <a:pt x="1543" y="14400"/>
                    </a:cubicBezTo>
                    <a:cubicBezTo>
                      <a:pt x="12343" y="14400"/>
                      <a:pt x="12343" y="14400"/>
                      <a:pt x="12343" y="14400"/>
                    </a:cubicBezTo>
                    <a:cubicBezTo>
                      <a:pt x="18514" y="2400"/>
                      <a:pt x="18514" y="2400"/>
                      <a:pt x="18514" y="2400"/>
                    </a:cubicBezTo>
                    <a:cubicBezTo>
                      <a:pt x="18514" y="0"/>
                      <a:pt x="20057" y="0"/>
                      <a:pt x="21600" y="0"/>
                    </a:cubicBezTo>
                    <a:cubicBezTo>
                      <a:pt x="21600" y="0"/>
                      <a:pt x="21600" y="2400"/>
                      <a:pt x="21600" y="24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117" name="Shape 2117"/>
              <p:cNvSpPr/>
              <p:nvPr/>
            </p:nvSpPr>
            <p:spPr>
              <a:xfrm>
                <a:off x="59942" y="59943"/>
                <a:ext cx="2337781" cy="27165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515"/>
                    </a:moveTo>
                    <a:cubicBezTo>
                      <a:pt x="21600" y="21557"/>
                      <a:pt x="21550" y="21600"/>
                      <a:pt x="21550" y="21600"/>
                    </a:cubicBezTo>
                    <a:cubicBezTo>
                      <a:pt x="20807" y="21600"/>
                      <a:pt x="20807" y="21600"/>
                      <a:pt x="20807" y="21600"/>
                    </a:cubicBezTo>
                    <a:cubicBezTo>
                      <a:pt x="20758" y="21600"/>
                      <a:pt x="20758" y="21557"/>
                      <a:pt x="20758" y="21515"/>
                    </a:cubicBezTo>
                    <a:cubicBezTo>
                      <a:pt x="20758" y="21515"/>
                      <a:pt x="20758" y="21472"/>
                      <a:pt x="20807" y="21472"/>
                    </a:cubicBezTo>
                    <a:cubicBezTo>
                      <a:pt x="21550" y="21472"/>
                      <a:pt x="21550" y="21472"/>
                      <a:pt x="21550" y="21472"/>
                    </a:cubicBezTo>
                    <a:cubicBezTo>
                      <a:pt x="21550" y="21472"/>
                      <a:pt x="21600" y="21515"/>
                      <a:pt x="21600" y="21515"/>
                    </a:cubicBezTo>
                    <a:close/>
                    <a:moveTo>
                      <a:pt x="21600" y="43"/>
                    </a:moveTo>
                    <a:cubicBezTo>
                      <a:pt x="21600" y="43"/>
                      <a:pt x="21550" y="85"/>
                      <a:pt x="21550" y="85"/>
                    </a:cubicBezTo>
                    <a:cubicBezTo>
                      <a:pt x="20807" y="85"/>
                      <a:pt x="20807" y="85"/>
                      <a:pt x="20807" y="85"/>
                    </a:cubicBezTo>
                    <a:cubicBezTo>
                      <a:pt x="20758" y="85"/>
                      <a:pt x="20758" y="43"/>
                      <a:pt x="20758" y="43"/>
                    </a:cubicBezTo>
                    <a:cubicBezTo>
                      <a:pt x="20758" y="0"/>
                      <a:pt x="20758" y="0"/>
                      <a:pt x="20807" y="0"/>
                    </a:cubicBezTo>
                    <a:cubicBezTo>
                      <a:pt x="21550" y="0"/>
                      <a:pt x="21550" y="0"/>
                      <a:pt x="21550" y="0"/>
                    </a:cubicBezTo>
                    <a:cubicBezTo>
                      <a:pt x="21550" y="0"/>
                      <a:pt x="21600" y="0"/>
                      <a:pt x="21600" y="43"/>
                    </a:cubicBezTo>
                    <a:close/>
                    <a:moveTo>
                      <a:pt x="20163" y="21515"/>
                    </a:moveTo>
                    <a:cubicBezTo>
                      <a:pt x="20163" y="21557"/>
                      <a:pt x="20114" y="21600"/>
                      <a:pt x="20064" y="21600"/>
                    </a:cubicBezTo>
                    <a:cubicBezTo>
                      <a:pt x="19371" y="21600"/>
                      <a:pt x="19371" y="21600"/>
                      <a:pt x="19371" y="21600"/>
                    </a:cubicBezTo>
                    <a:cubicBezTo>
                      <a:pt x="19321" y="21600"/>
                      <a:pt x="19321" y="21557"/>
                      <a:pt x="19321" y="21515"/>
                    </a:cubicBezTo>
                    <a:cubicBezTo>
                      <a:pt x="19321" y="21515"/>
                      <a:pt x="19321" y="21472"/>
                      <a:pt x="19371" y="21472"/>
                    </a:cubicBezTo>
                    <a:cubicBezTo>
                      <a:pt x="20064" y="21472"/>
                      <a:pt x="20064" y="21472"/>
                      <a:pt x="20064" y="21472"/>
                    </a:cubicBezTo>
                    <a:cubicBezTo>
                      <a:pt x="20114" y="21472"/>
                      <a:pt x="20163" y="21515"/>
                      <a:pt x="20163" y="21515"/>
                    </a:cubicBezTo>
                    <a:close/>
                    <a:moveTo>
                      <a:pt x="20163" y="43"/>
                    </a:moveTo>
                    <a:cubicBezTo>
                      <a:pt x="20163" y="43"/>
                      <a:pt x="20114" y="85"/>
                      <a:pt x="20064" y="85"/>
                    </a:cubicBezTo>
                    <a:cubicBezTo>
                      <a:pt x="19371" y="85"/>
                      <a:pt x="19371" y="85"/>
                      <a:pt x="19371" y="85"/>
                    </a:cubicBezTo>
                    <a:cubicBezTo>
                      <a:pt x="19321" y="85"/>
                      <a:pt x="19272" y="43"/>
                      <a:pt x="19272" y="43"/>
                    </a:cubicBezTo>
                    <a:cubicBezTo>
                      <a:pt x="19272" y="0"/>
                      <a:pt x="19321" y="0"/>
                      <a:pt x="19371" y="0"/>
                    </a:cubicBezTo>
                    <a:cubicBezTo>
                      <a:pt x="20064" y="0"/>
                      <a:pt x="20064" y="0"/>
                      <a:pt x="20064" y="0"/>
                    </a:cubicBezTo>
                    <a:cubicBezTo>
                      <a:pt x="20114" y="0"/>
                      <a:pt x="20163" y="0"/>
                      <a:pt x="20163" y="43"/>
                    </a:cubicBezTo>
                    <a:close/>
                    <a:moveTo>
                      <a:pt x="18677" y="21515"/>
                    </a:moveTo>
                    <a:cubicBezTo>
                      <a:pt x="18677" y="21557"/>
                      <a:pt x="18677" y="21600"/>
                      <a:pt x="18628" y="21600"/>
                    </a:cubicBezTo>
                    <a:cubicBezTo>
                      <a:pt x="17884" y="21600"/>
                      <a:pt x="17884" y="21600"/>
                      <a:pt x="17884" y="21600"/>
                    </a:cubicBezTo>
                    <a:cubicBezTo>
                      <a:pt x="17884" y="21600"/>
                      <a:pt x="17835" y="21557"/>
                      <a:pt x="17835" y="21515"/>
                    </a:cubicBezTo>
                    <a:cubicBezTo>
                      <a:pt x="17835" y="21515"/>
                      <a:pt x="17884" y="21472"/>
                      <a:pt x="17884" y="21472"/>
                    </a:cubicBezTo>
                    <a:cubicBezTo>
                      <a:pt x="18628" y="21472"/>
                      <a:pt x="18628" y="21472"/>
                      <a:pt x="18628" y="21472"/>
                    </a:cubicBezTo>
                    <a:cubicBezTo>
                      <a:pt x="18677" y="21472"/>
                      <a:pt x="18677" y="21515"/>
                      <a:pt x="18677" y="21515"/>
                    </a:cubicBezTo>
                    <a:close/>
                    <a:moveTo>
                      <a:pt x="18677" y="43"/>
                    </a:moveTo>
                    <a:cubicBezTo>
                      <a:pt x="18677" y="43"/>
                      <a:pt x="18677" y="85"/>
                      <a:pt x="18628" y="85"/>
                    </a:cubicBezTo>
                    <a:cubicBezTo>
                      <a:pt x="17884" y="85"/>
                      <a:pt x="17884" y="85"/>
                      <a:pt x="17884" y="85"/>
                    </a:cubicBezTo>
                    <a:cubicBezTo>
                      <a:pt x="17884" y="85"/>
                      <a:pt x="17835" y="43"/>
                      <a:pt x="17835" y="43"/>
                    </a:cubicBezTo>
                    <a:cubicBezTo>
                      <a:pt x="17835" y="0"/>
                      <a:pt x="17884" y="0"/>
                      <a:pt x="17884" y="0"/>
                    </a:cubicBezTo>
                    <a:cubicBezTo>
                      <a:pt x="18628" y="0"/>
                      <a:pt x="18628" y="0"/>
                      <a:pt x="18628" y="0"/>
                    </a:cubicBezTo>
                    <a:cubicBezTo>
                      <a:pt x="18677" y="0"/>
                      <a:pt x="18677" y="0"/>
                      <a:pt x="18677" y="43"/>
                    </a:cubicBezTo>
                    <a:close/>
                    <a:moveTo>
                      <a:pt x="17240" y="21515"/>
                    </a:moveTo>
                    <a:cubicBezTo>
                      <a:pt x="17240" y="21557"/>
                      <a:pt x="17191" y="21600"/>
                      <a:pt x="17191" y="21600"/>
                    </a:cubicBezTo>
                    <a:cubicBezTo>
                      <a:pt x="16448" y="21600"/>
                      <a:pt x="16448" y="21600"/>
                      <a:pt x="16448" y="21600"/>
                    </a:cubicBezTo>
                    <a:cubicBezTo>
                      <a:pt x="16398" y="21600"/>
                      <a:pt x="16398" y="21557"/>
                      <a:pt x="16398" y="21515"/>
                    </a:cubicBezTo>
                    <a:cubicBezTo>
                      <a:pt x="16398" y="21515"/>
                      <a:pt x="16398" y="21472"/>
                      <a:pt x="16448" y="21472"/>
                    </a:cubicBezTo>
                    <a:cubicBezTo>
                      <a:pt x="17191" y="21472"/>
                      <a:pt x="17191" y="21472"/>
                      <a:pt x="17191" y="21472"/>
                    </a:cubicBezTo>
                    <a:cubicBezTo>
                      <a:pt x="17191" y="21472"/>
                      <a:pt x="17240" y="21515"/>
                      <a:pt x="17240" y="21515"/>
                    </a:cubicBezTo>
                    <a:close/>
                    <a:moveTo>
                      <a:pt x="17240" y="43"/>
                    </a:moveTo>
                    <a:cubicBezTo>
                      <a:pt x="17240" y="43"/>
                      <a:pt x="17191" y="85"/>
                      <a:pt x="17191" y="85"/>
                    </a:cubicBezTo>
                    <a:cubicBezTo>
                      <a:pt x="16448" y="85"/>
                      <a:pt x="16448" y="85"/>
                      <a:pt x="16448" y="85"/>
                    </a:cubicBezTo>
                    <a:cubicBezTo>
                      <a:pt x="16398" y="85"/>
                      <a:pt x="16398" y="43"/>
                      <a:pt x="16398" y="43"/>
                    </a:cubicBezTo>
                    <a:cubicBezTo>
                      <a:pt x="16398" y="0"/>
                      <a:pt x="16398" y="0"/>
                      <a:pt x="16448" y="0"/>
                    </a:cubicBezTo>
                    <a:cubicBezTo>
                      <a:pt x="17191" y="0"/>
                      <a:pt x="17191" y="0"/>
                      <a:pt x="17191" y="0"/>
                    </a:cubicBezTo>
                    <a:cubicBezTo>
                      <a:pt x="17191" y="0"/>
                      <a:pt x="17240" y="0"/>
                      <a:pt x="17240" y="43"/>
                    </a:cubicBezTo>
                    <a:close/>
                    <a:moveTo>
                      <a:pt x="15804" y="21515"/>
                    </a:moveTo>
                    <a:cubicBezTo>
                      <a:pt x="15804" y="21557"/>
                      <a:pt x="15754" y="21600"/>
                      <a:pt x="15754" y="21600"/>
                    </a:cubicBezTo>
                    <a:cubicBezTo>
                      <a:pt x="15011" y="21600"/>
                      <a:pt x="15011" y="21600"/>
                      <a:pt x="15011" y="21600"/>
                    </a:cubicBezTo>
                    <a:cubicBezTo>
                      <a:pt x="14961" y="21600"/>
                      <a:pt x="14961" y="21557"/>
                      <a:pt x="14961" y="21515"/>
                    </a:cubicBezTo>
                    <a:cubicBezTo>
                      <a:pt x="14961" y="21515"/>
                      <a:pt x="14961" y="21472"/>
                      <a:pt x="15011" y="21472"/>
                    </a:cubicBezTo>
                    <a:cubicBezTo>
                      <a:pt x="15754" y="21472"/>
                      <a:pt x="15754" y="21472"/>
                      <a:pt x="15754" y="21472"/>
                    </a:cubicBezTo>
                    <a:cubicBezTo>
                      <a:pt x="15754" y="21472"/>
                      <a:pt x="15804" y="21515"/>
                      <a:pt x="15804" y="21515"/>
                    </a:cubicBezTo>
                    <a:close/>
                    <a:moveTo>
                      <a:pt x="15804" y="43"/>
                    </a:moveTo>
                    <a:cubicBezTo>
                      <a:pt x="15804" y="43"/>
                      <a:pt x="15754" y="85"/>
                      <a:pt x="15705" y="85"/>
                    </a:cubicBezTo>
                    <a:cubicBezTo>
                      <a:pt x="15011" y="85"/>
                      <a:pt x="15011" y="85"/>
                      <a:pt x="15011" y="85"/>
                    </a:cubicBezTo>
                    <a:cubicBezTo>
                      <a:pt x="14961" y="85"/>
                      <a:pt x="14961" y="43"/>
                      <a:pt x="14961" y="43"/>
                    </a:cubicBezTo>
                    <a:cubicBezTo>
                      <a:pt x="14961" y="0"/>
                      <a:pt x="14961" y="0"/>
                      <a:pt x="15011" y="0"/>
                    </a:cubicBezTo>
                    <a:cubicBezTo>
                      <a:pt x="15705" y="0"/>
                      <a:pt x="15705" y="0"/>
                      <a:pt x="15705" y="0"/>
                    </a:cubicBezTo>
                    <a:cubicBezTo>
                      <a:pt x="15754" y="0"/>
                      <a:pt x="15804" y="0"/>
                      <a:pt x="15804" y="43"/>
                    </a:cubicBezTo>
                    <a:close/>
                    <a:moveTo>
                      <a:pt x="14317" y="21515"/>
                    </a:moveTo>
                    <a:cubicBezTo>
                      <a:pt x="14317" y="21557"/>
                      <a:pt x="14317" y="21600"/>
                      <a:pt x="14268" y="21600"/>
                    </a:cubicBezTo>
                    <a:cubicBezTo>
                      <a:pt x="13574" y="21600"/>
                      <a:pt x="13574" y="21600"/>
                      <a:pt x="13574" y="21600"/>
                    </a:cubicBezTo>
                    <a:cubicBezTo>
                      <a:pt x="13525" y="21600"/>
                      <a:pt x="13475" y="21557"/>
                      <a:pt x="13475" y="21515"/>
                    </a:cubicBezTo>
                    <a:cubicBezTo>
                      <a:pt x="13475" y="21515"/>
                      <a:pt x="13525" y="21472"/>
                      <a:pt x="13574" y="21472"/>
                    </a:cubicBezTo>
                    <a:cubicBezTo>
                      <a:pt x="14268" y="21472"/>
                      <a:pt x="14268" y="21472"/>
                      <a:pt x="14268" y="21472"/>
                    </a:cubicBezTo>
                    <a:cubicBezTo>
                      <a:pt x="14317" y="21472"/>
                      <a:pt x="14317" y="21515"/>
                      <a:pt x="14317" y="21515"/>
                    </a:cubicBezTo>
                    <a:close/>
                    <a:moveTo>
                      <a:pt x="14317" y="43"/>
                    </a:moveTo>
                    <a:cubicBezTo>
                      <a:pt x="14317" y="43"/>
                      <a:pt x="14317" y="85"/>
                      <a:pt x="14268" y="85"/>
                    </a:cubicBezTo>
                    <a:cubicBezTo>
                      <a:pt x="13525" y="85"/>
                      <a:pt x="13525" y="85"/>
                      <a:pt x="13525" y="85"/>
                    </a:cubicBezTo>
                    <a:cubicBezTo>
                      <a:pt x="13525" y="85"/>
                      <a:pt x="13475" y="43"/>
                      <a:pt x="13475" y="43"/>
                    </a:cubicBezTo>
                    <a:cubicBezTo>
                      <a:pt x="13475" y="0"/>
                      <a:pt x="13525" y="0"/>
                      <a:pt x="13525" y="0"/>
                    </a:cubicBezTo>
                    <a:cubicBezTo>
                      <a:pt x="14268" y="0"/>
                      <a:pt x="14268" y="0"/>
                      <a:pt x="14268" y="0"/>
                    </a:cubicBezTo>
                    <a:cubicBezTo>
                      <a:pt x="14317" y="0"/>
                      <a:pt x="14317" y="0"/>
                      <a:pt x="14317" y="43"/>
                    </a:cubicBezTo>
                    <a:close/>
                    <a:moveTo>
                      <a:pt x="12881" y="21515"/>
                    </a:moveTo>
                    <a:cubicBezTo>
                      <a:pt x="12881" y="21557"/>
                      <a:pt x="12881" y="21600"/>
                      <a:pt x="12831" y="21600"/>
                    </a:cubicBezTo>
                    <a:cubicBezTo>
                      <a:pt x="12088" y="21600"/>
                      <a:pt x="12088" y="21600"/>
                      <a:pt x="12088" y="21600"/>
                    </a:cubicBezTo>
                    <a:cubicBezTo>
                      <a:pt x="12088" y="21600"/>
                      <a:pt x="12039" y="21557"/>
                      <a:pt x="12039" y="21515"/>
                    </a:cubicBezTo>
                    <a:cubicBezTo>
                      <a:pt x="12039" y="21515"/>
                      <a:pt x="12088" y="21472"/>
                      <a:pt x="12088" y="21472"/>
                    </a:cubicBezTo>
                    <a:cubicBezTo>
                      <a:pt x="12831" y="21472"/>
                      <a:pt x="12831" y="21472"/>
                      <a:pt x="12831" y="21472"/>
                    </a:cubicBezTo>
                    <a:cubicBezTo>
                      <a:pt x="12881" y="21472"/>
                      <a:pt x="12881" y="21515"/>
                      <a:pt x="12881" y="21515"/>
                    </a:cubicBezTo>
                    <a:close/>
                    <a:moveTo>
                      <a:pt x="12881" y="43"/>
                    </a:moveTo>
                    <a:cubicBezTo>
                      <a:pt x="12881" y="43"/>
                      <a:pt x="12831" y="85"/>
                      <a:pt x="12831" y="85"/>
                    </a:cubicBezTo>
                    <a:cubicBezTo>
                      <a:pt x="12088" y="85"/>
                      <a:pt x="12088" y="85"/>
                      <a:pt x="12088" y="85"/>
                    </a:cubicBezTo>
                    <a:cubicBezTo>
                      <a:pt x="12039" y="85"/>
                      <a:pt x="12039" y="43"/>
                      <a:pt x="12039" y="43"/>
                    </a:cubicBezTo>
                    <a:cubicBezTo>
                      <a:pt x="12039" y="0"/>
                      <a:pt x="12039" y="0"/>
                      <a:pt x="12088" y="0"/>
                    </a:cubicBezTo>
                    <a:cubicBezTo>
                      <a:pt x="12831" y="0"/>
                      <a:pt x="12831" y="0"/>
                      <a:pt x="12831" y="0"/>
                    </a:cubicBezTo>
                    <a:cubicBezTo>
                      <a:pt x="12831" y="0"/>
                      <a:pt x="12881" y="0"/>
                      <a:pt x="12881" y="43"/>
                    </a:cubicBezTo>
                    <a:close/>
                    <a:moveTo>
                      <a:pt x="11444" y="21515"/>
                    </a:moveTo>
                    <a:cubicBezTo>
                      <a:pt x="11444" y="21557"/>
                      <a:pt x="11394" y="21600"/>
                      <a:pt x="11394" y="21600"/>
                    </a:cubicBezTo>
                    <a:cubicBezTo>
                      <a:pt x="10651" y="21600"/>
                      <a:pt x="10651" y="21600"/>
                      <a:pt x="10651" y="21600"/>
                    </a:cubicBezTo>
                    <a:cubicBezTo>
                      <a:pt x="10602" y="21600"/>
                      <a:pt x="10602" y="21557"/>
                      <a:pt x="10602" y="21515"/>
                    </a:cubicBezTo>
                    <a:cubicBezTo>
                      <a:pt x="10602" y="21515"/>
                      <a:pt x="10602" y="21472"/>
                      <a:pt x="10651" y="21472"/>
                    </a:cubicBezTo>
                    <a:cubicBezTo>
                      <a:pt x="11394" y="21472"/>
                      <a:pt x="11394" y="21472"/>
                      <a:pt x="11394" y="21472"/>
                    </a:cubicBezTo>
                    <a:cubicBezTo>
                      <a:pt x="11394" y="21472"/>
                      <a:pt x="11444" y="21515"/>
                      <a:pt x="11444" y="21515"/>
                    </a:cubicBezTo>
                    <a:close/>
                    <a:moveTo>
                      <a:pt x="11444" y="43"/>
                    </a:moveTo>
                    <a:cubicBezTo>
                      <a:pt x="11444" y="43"/>
                      <a:pt x="11394" y="85"/>
                      <a:pt x="11345" y="85"/>
                    </a:cubicBezTo>
                    <a:cubicBezTo>
                      <a:pt x="10651" y="85"/>
                      <a:pt x="10651" y="85"/>
                      <a:pt x="10651" y="85"/>
                    </a:cubicBezTo>
                    <a:cubicBezTo>
                      <a:pt x="10602" y="85"/>
                      <a:pt x="10602" y="43"/>
                      <a:pt x="10602" y="43"/>
                    </a:cubicBezTo>
                    <a:cubicBezTo>
                      <a:pt x="10602" y="0"/>
                      <a:pt x="10602" y="0"/>
                      <a:pt x="10651" y="0"/>
                    </a:cubicBezTo>
                    <a:cubicBezTo>
                      <a:pt x="11345" y="0"/>
                      <a:pt x="11345" y="0"/>
                      <a:pt x="11345" y="0"/>
                    </a:cubicBezTo>
                    <a:cubicBezTo>
                      <a:pt x="11394" y="0"/>
                      <a:pt x="11444" y="0"/>
                      <a:pt x="11444" y="43"/>
                    </a:cubicBezTo>
                    <a:close/>
                    <a:moveTo>
                      <a:pt x="9958" y="21515"/>
                    </a:moveTo>
                    <a:cubicBezTo>
                      <a:pt x="9958" y="21557"/>
                      <a:pt x="9958" y="21600"/>
                      <a:pt x="9908" y="21600"/>
                    </a:cubicBezTo>
                    <a:cubicBezTo>
                      <a:pt x="9215" y="21600"/>
                      <a:pt x="9215" y="21600"/>
                      <a:pt x="9215" y="21600"/>
                    </a:cubicBezTo>
                    <a:cubicBezTo>
                      <a:pt x="9165" y="21600"/>
                      <a:pt x="9116" y="21557"/>
                      <a:pt x="9116" y="21515"/>
                    </a:cubicBezTo>
                    <a:cubicBezTo>
                      <a:pt x="9116" y="21515"/>
                      <a:pt x="9165" y="21472"/>
                      <a:pt x="9215" y="21472"/>
                    </a:cubicBezTo>
                    <a:cubicBezTo>
                      <a:pt x="9908" y="21472"/>
                      <a:pt x="9908" y="21472"/>
                      <a:pt x="9908" y="21472"/>
                    </a:cubicBezTo>
                    <a:cubicBezTo>
                      <a:pt x="9958" y="21472"/>
                      <a:pt x="9958" y="21515"/>
                      <a:pt x="9958" y="21515"/>
                    </a:cubicBezTo>
                    <a:close/>
                    <a:moveTo>
                      <a:pt x="9958" y="43"/>
                    </a:moveTo>
                    <a:cubicBezTo>
                      <a:pt x="9958" y="43"/>
                      <a:pt x="9958" y="85"/>
                      <a:pt x="9908" y="85"/>
                    </a:cubicBezTo>
                    <a:cubicBezTo>
                      <a:pt x="9165" y="85"/>
                      <a:pt x="9165" y="85"/>
                      <a:pt x="9165" y="85"/>
                    </a:cubicBezTo>
                    <a:cubicBezTo>
                      <a:pt x="9165" y="85"/>
                      <a:pt x="9116" y="43"/>
                      <a:pt x="9116" y="43"/>
                    </a:cubicBezTo>
                    <a:cubicBezTo>
                      <a:pt x="9116" y="0"/>
                      <a:pt x="9165" y="0"/>
                      <a:pt x="9165" y="0"/>
                    </a:cubicBezTo>
                    <a:cubicBezTo>
                      <a:pt x="9908" y="0"/>
                      <a:pt x="9908" y="0"/>
                      <a:pt x="9908" y="0"/>
                    </a:cubicBezTo>
                    <a:cubicBezTo>
                      <a:pt x="9958" y="0"/>
                      <a:pt x="9958" y="0"/>
                      <a:pt x="9958" y="43"/>
                    </a:cubicBezTo>
                    <a:close/>
                    <a:moveTo>
                      <a:pt x="8521" y="21515"/>
                    </a:moveTo>
                    <a:cubicBezTo>
                      <a:pt x="8521" y="21557"/>
                      <a:pt x="8521" y="21600"/>
                      <a:pt x="8472" y="21600"/>
                    </a:cubicBezTo>
                    <a:cubicBezTo>
                      <a:pt x="7728" y="21600"/>
                      <a:pt x="7728" y="21600"/>
                      <a:pt x="7728" y="21600"/>
                    </a:cubicBezTo>
                    <a:cubicBezTo>
                      <a:pt x="7728" y="21600"/>
                      <a:pt x="7679" y="21557"/>
                      <a:pt x="7679" y="21515"/>
                    </a:cubicBezTo>
                    <a:cubicBezTo>
                      <a:pt x="7679" y="21515"/>
                      <a:pt x="7728" y="21472"/>
                      <a:pt x="7728" y="21472"/>
                    </a:cubicBezTo>
                    <a:cubicBezTo>
                      <a:pt x="8472" y="21472"/>
                      <a:pt x="8472" y="21472"/>
                      <a:pt x="8472" y="21472"/>
                    </a:cubicBezTo>
                    <a:cubicBezTo>
                      <a:pt x="8521" y="21472"/>
                      <a:pt x="8521" y="21515"/>
                      <a:pt x="8521" y="21515"/>
                    </a:cubicBezTo>
                    <a:close/>
                    <a:moveTo>
                      <a:pt x="8521" y="43"/>
                    </a:moveTo>
                    <a:cubicBezTo>
                      <a:pt x="8521" y="43"/>
                      <a:pt x="8521" y="85"/>
                      <a:pt x="8472" y="85"/>
                    </a:cubicBezTo>
                    <a:cubicBezTo>
                      <a:pt x="7728" y="85"/>
                      <a:pt x="7728" y="85"/>
                      <a:pt x="7728" y="85"/>
                    </a:cubicBezTo>
                    <a:cubicBezTo>
                      <a:pt x="7679" y="85"/>
                      <a:pt x="7679" y="43"/>
                      <a:pt x="7679" y="43"/>
                    </a:cubicBezTo>
                    <a:cubicBezTo>
                      <a:pt x="7679" y="0"/>
                      <a:pt x="7679" y="0"/>
                      <a:pt x="7728" y="0"/>
                    </a:cubicBezTo>
                    <a:cubicBezTo>
                      <a:pt x="8472" y="0"/>
                      <a:pt x="8472" y="0"/>
                      <a:pt x="8472" y="0"/>
                    </a:cubicBezTo>
                    <a:cubicBezTo>
                      <a:pt x="8521" y="0"/>
                      <a:pt x="8521" y="0"/>
                      <a:pt x="8521" y="43"/>
                    </a:cubicBezTo>
                    <a:close/>
                    <a:moveTo>
                      <a:pt x="7084" y="21515"/>
                    </a:moveTo>
                    <a:cubicBezTo>
                      <a:pt x="7084" y="21557"/>
                      <a:pt x="7035" y="21600"/>
                      <a:pt x="7035" y="21600"/>
                    </a:cubicBezTo>
                    <a:cubicBezTo>
                      <a:pt x="6292" y="21600"/>
                      <a:pt x="6292" y="21600"/>
                      <a:pt x="6292" y="21600"/>
                    </a:cubicBezTo>
                    <a:cubicBezTo>
                      <a:pt x="6242" y="21600"/>
                      <a:pt x="6242" y="21557"/>
                      <a:pt x="6242" y="21515"/>
                    </a:cubicBezTo>
                    <a:cubicBezTo>
                      <a:pt x="6242" y="21515"/>
                      <a:pt x="6242" y="21472"/>
                      <a:pt x="6292" y="21472"/>
                    </a:cubicBezTo>
                    <a:cubicBezTo>
                      <a:pt x="7035" y="21472"/>
                      <a:pt x="7035" y="21472"/>
                      <a:pt x="7035" y="21472"/>
                    </a:cubicBezTo>
                    <a:cubicBezTo>
                      <a:pt x="7035" y="21472"/>
                      <a:pt x="7084" y="21515"/>
                      <a:pt x="7084" y="21515"/>
                    </a:cubicBezTo>
                    <a:close/>
                    <a:moveTo>
                      <a:pt x="7084" y="43"/>
                    </a:moveTo>
                    <a:cubicBezTo>
                      <a:pt x="7084" y="43"/>
                      <a:pt x="7035" y="85"/>
                      <a:pt x="7035" y="85"/>
                    </a:cubicBezTo>
                    <a:cubicBezTo>
                      <a:pt x="6292" y="85"/>
                      <a:pt x="6292" y="85"/>
                      <a:pt x="6292" y="85"/>
                    </a:cubicBezTo>
                    <a:cubicBezTo>
                      <a:pt x="6242" y="85"/>
                      <a:pt x="6242" y="43"/>
                      <a:pt x="6242" y="43"/>
                    </a:cubicBezTo>
                    <a:cubicBezTo>
                      <a:pt x="6242" y="0"/>
                      <a:pt x="6242" y="0"/>
                      <a:pt x="6292" y="0"/>
                    </a:cubicBezTo>
                    <a:cubicBezTo>
                      <a:pt x="7035" y="0"/>
                      <a:pt x="7035" y="0"/>
                      <a:pt x="7035" y="0"/>
                    </a:cubicBezTo>
                    <a:cubicBezTo>
                      <a:pt x="7035" y="0"/>
                      <a:pt x="7084" y="0"/>
                      <a:pt x="7084" y="43"/>
                    </a:cubicBezTo>
                    <a:close/>
                    <a:moveTo>
                      <a:pt x="5648" y="21515"/>
                    </a:moveTo>
                    <a:cubicBezTo>
                      <a:pt x="5648" y="21557"/>
                      <a:pt x="5598" y="21600"/>
                      <a:pt x="5549" y="21600"/>
                    </a:cubicBezTo>
                    <a:cubicBezTo>
                      <a:pt x="4855" y="21600"/>
                      <a:pt x="4855" y="21600"/>
                      <a:pt x="4855" y="21600"/>
                    </a:cubicBezTo>
                    <a:cubicBezTo>
                      <a:pt x="4806" y="21600"/>
                      <a:pt x="4756" y="21557"/>
                      <a:pt x="4756" y="21515"/>
                    </a:cubicBezTo>
                    <a:cubicBezTo>
                      <a:pt x="4756" y="21515"/>
                      <a:pt x="4806" y="21472"/>
                      <a:pt x="4855" y="21472"/>
                    </a:cubicBezTo>
                    <a:cubicBezTo>
                      <a:pt x="5549" y="21472"/>
                      <a:pt x="5549" y="21472"/>
                      <a:pt x="5549" y="21472"/>
                    </a:cubicBezTo>
                    <a:cubicBezTo>
                      <a:pt x="5598" y="21472"/>
                      <a:pt x="5648" y="21515"/>
                      <a:pt x="5648" y="21515"/>
                    </a:cubicBezTo>
                    <a:close/>
                    <a:moveTo>
                      <a:pt x="5598" y="43"/>
                    </a:moveTo>
                    <a:cubicBezTo>
                      <a:pt x="5598" y="43"/>
                      <a:pt x="5598" y="85"/>
                      <a:pt x="5549" y="85"/>
                    </a:cubicBezTo>
                    <a:cubicBezTo>
                      <a:pt x="4855" y="85"/>
                      <a:pt x="4855" y="85"/>
                      <a:pt x="4855" y="85"/>
                    </a:cubicBezTo>
                    <a:cubicBezTo>
                      <a:pt x="4806" y="85"/>
                      <a:pt x="4756" y="43"/>
                      <a:pt x="4756" y="43"/>
                    </a:cubicBezTo>
                    <a:cubicBezTo>
                      <a:pt x="4756" y="0"/>
                      <a:pt x="4806" y="0"/>
                      <a:pt x="4855" y="0"/>
                    </a:cubicBezTo>
                    <a:cubicBezTo>
                      <a:pt x="5549" y="0"/>
                      <a:pt x="5549" y="0"/>
                      <a:pt x="5549" y="0"/>
                    </a:cubicBezTo>
                    <a:cubicBezTo>
                      <a:pt x="5598" y="0"/>
                      <a:pt x="5598" y="0"/>
                      <a:pt x="5598" y="43"/>
                    </a:cubicBezTo>
                    <a:close/>
                    <a:moveTo>
                      <a:pt x="4161" y="21515"/>
                    </a:moveTo>
                    <a:cubicBezTo>
                      <a:pt x="4161" y="21557"/>
                      <a:pt x="4161" y="21600"/>
                      <a:pt x="4112" y="21600"/>
                    </a:cubicBezTo>
                    <a:cubicBezTo>
                      <a:pt x="3369" y="21600"/>
                      <a:pt x="3369" y="21600"/>
                      <a:pt x="3369" y="21600"/>
                    </a:cubicBezTo>
                    <a:cubicBezTo>
                      <a:pt x="3369" y="21600"/>
                      <a:pt x="3319" y="21557"/>
                      <a:pt x="3319" y="21515"/>
                    </a:cubicBezTo>
                    <a:cubicBezTo>
                      <a:pt x="3319" y="21515"/>
                      <a:pt x="3369" y="21472"/>
                      <a:pt x="3369" y="21472"/>
                    </a:cubicBezTo>
                    <a:cubicBezTo>
                      <a:pt x="4112" y="21472"/>
                      <a:pt x="4112" y="21472"/>
                      <a:pt x="4112" y="21472"/>
                    </a:cubicBezTo>
                    <a:cubicBezTo>
                      <a:pt x="4161" y="21472"/>
                      <a:pt x="4161" y="21515"/>
                      <a:pt x="4161" y="21515"/>
                    </a:cubicBezTo>
                    <a:close/>
                    <a:moveTo>
                      <a:pt x="4161" y="43"/>
                    </a:moveTo>
                    <a:cubicBezTo>
                      <a:pt x="4161" y="43"/>
                      <a:pt x="4161" y="85"/>
                      <a:pt x="4112" y="85"/>
                    </a:cubicBezTo>
                    <a:cubicBezTo>
                      <a:pt x="3369" y="85"/>
                      <a:pt x="3369" y="85"/>
                      <a:pt x="3369" y="85"/>
                    </a:cubicBezTo>
                    <a:cubicBezTo>
                      <a:pt x="3369" y="85"/>
                      <a:pt x="3319" y="43"/>
                      <a:pt x="3319" y="43"/>
                    </a:cubicBezTo>
                    <a:cubicBezTo>
                      <a:pt x="3319" y="0"/>
                      <a:pt x="3369" y="0"/>
                      <a:pt x="3369" y="0"/>
                    </a:cubicBezTo>
                    <a:cubicBezTo>
                      <a:pt x="4112" y="0"/>
                      <a:pt x="4112" y="0"/>
                      <a:pt x="4112" y="0"/>
                    </a:cubicBezTo>
                    <a:cubicBezTo>
                      <a:pt x="4161" y="0"/>
                      <a:pt x="4161" y="0"/>
                      <a:pt x="4161" y="43"/>
                    </a:cubicBezTo>
                    <a:close/>
                    <a:moveTo>
                      <a:pt x="2725" y="21515"/>
                    </a:moveTo>
                    <a:cubicBezTo>
                      <a:pt x="2725" y="21557"/>
                      <a:pt x="2675" y="21600"/>
                      <a:pt x="2675" y="21600"/>
                    </a:cubicBezTo>
                    <a:cubicBezTo>
                      <a:pt x="2229" y="21600"/>
                      <a:pt x="2229" y="21600"/>
                      <a:pt x="2229" y="21600"/>
                    </a:cubicBezTo>
                    <a:cubicBezTo>
                      <a:pt x="2130" y="21600"/>
                      <a:pt x="2031" y="21557"/>
                      <a:pt x="1932" y="21557"/>
                    </a:cubicBezTo>
                    <a:cubicBezTo>
                      <a:pt x="1883" y="21557"/>
                      <a:pt x="1883" y="21557"/>
                      <a:pt x="1883" y="21515"/>
                    </a:cubicBezTo>
                    <a:cubicBezTo>
                      <a:pt x="1883" y="21472"/>
                      <a:pt x="1883" y="21472"/>
                      <a:pt x="1932" y="21472"/>
                    </a:cubicBezTo>
                    <a:cubicBezTo>
                      <a:pt x="2031" y="21472"/>
                      <a:pt x="2130" y="21472"/>
                      <a:pt x="2229" y="21472"/>
                    </a:cubicBezTo>
                    <a:cubicBezTo>
                      <a:pt x="2675" y="21472"/>
                      <a:pt x="2675" y="21472"/>
                      <a:pt x="2675" y="21472"/>
                    </a:cubicBezTo>
                    <a:cubicBezTo>
                      <a:pt x="2675" y="21472"/>
                      <a:pt x="2725" y="21515"/>
                      <a:pt x="2725" y="21515"/>
                    </a:cubicBezTo>
                    <a:close/>
                    <a:moveTo>
                      <a:pt x="2725" y="43"/>
                    </a:moveTo>
                    <a:cubicBezTo>
                      <a:pt x="2725" y="43"/>
                      <a:pt x="2675" y="85"/>
                      <a:pt x="2675" y="85"/>
                    </a:cubicBezTo>
                    <a:cubicBezTo>
                      <a:pt x="2229" y="85"/>
                      <a:pt x="2229" y="85"/>
                      <a:pt x="2229" y="85"/>
                    </a:cubicBezTo>
                    <a:cubicBezTo>
                      <a:pt x="2130" y="85"/>
                      <a:pt x="2031" y="85"/>
                      <a:pt x="1932" y="85"/>
                    </a:cubicBezTo>
                    <a:cubicBezTo>
                      <a:pt x="1883" y="85"/>
                      <a:pt x="1883" y="85"/>
                      <a:pt x="1883" y="43"/>
                    </a:cubicBezTo>
                    <a:cubicBezTo>
                      <a:pt x="1883" y="43"/>
                      <a:pt x="1883" y="0"/>
                      <a:pt x="1932" y="0"/>
                    </a:cubicBezTo>
                    <a:cubicBezTo>
                      <a:pt x="2031" y="0"/>
                      <a:pt x="2130" y="0"/>
                      <a:pt x="2229" y="0"/>
                    </a:cubicBezTo>
                    <a:cubicBezTo>
                      <a:pt x="2675" y="0"/>
                      <a:pt x="2675" y="0"/>
                      <a:pt x="2675" y="0"/>
                    </a:cubicBezTo>
                    <a:cubicBezTo>
                      <a:pt x="2675" y="0"/>
                      <a:pt x="2725" y="0"/>
                      <a:pt x="2725" y="43"/>
                    </a:cubicBezTo>
                    <a:close/>
                    <a:moveTo>
                      <a:pt x="1288" y="21344"/>
                    </a:moveTo>
                    <a:cubicBezTo>
                      <a:pt x="1288" y="21344"/>
                      <a:pt x="1288" y="21344"/>
                      <a:pt x="1288" y="21344"/>
                    </a:cubicBezTo>
                    <a:cubicBezTo>
                      <a:pt x="1288" y="21387"/>
                      <a:pt x="1239" y="21387"/>
                      <a:pt x="1239" y="21387"/>
                    </a:cubicBezTo>
                    <a:cubicBezTo>
                      <a:pt x="991" y="21259"/>
                      <a:pt x="793" y="21131"/>
                      <a:pt x="644" y="21004"/>
                    </a:cubicBezTo>
                    <a:cubicBezTo>
                      <a:pt x="594" y="20961"/>
                      <a:pt x="594" y="20961"/>
                      <a:pt x="644" y="20918"/>
                    </a:cubicBezTo>
                    <a:cubicBezTo>
                      <a:pt x="644" y="20918"/>
                      <a:pt x="694" y="20918"/>
                      <a:pt x="694" y="20918"/>
                    </a:cubicBezTo>
                    <a:cubicBezTo>
                      <a:pt x="892" y="21089"/>
                      <a:pt x="1040" y="21174"/>
                      <a:pt x="1288" y="21302"/>
                    </a:cubicBezTo>
                    <a:cubicBezTo>
                      <a:pt x="1288" y="21302"/>
                      <a:pt x="1288" y="21302"/>
                      <a:pt x="1288" y="21344"/>
                    </a:cubicBezTo>
                    <a:close/>
                    <a:moveTo>
                      <a:pt x="1288" y="256"/>
                    </a:moveTo>
                    <a:cubicBezTo>
                      <a:pt x="1288" y="256"/>
                      <a:pt x="1288" y="256"/>
                      <a:pt x="1288" y="298"/>
                    </a:cubicBezTo>
                    <a:cubicBezTo>
                      <a:pt x="1040" y="383"/>
                      <a:pt x="892" y="511"/>
                      <a:pt x="694" y="639"/>
                    </a:cubicBezTo>
                    <a:cubicBezTo>
                      <a:pt x="694" y="682"/>
                      <a:pt x="644" y="682"/>
                      <a:pt x="644" y="639"/>
                    </a:cubicBezTo>
                    <a:cubicBezTo>
                      <a:pt x="594" y="639"/>
                      <a:pt x="594" y="596"/>
                      <a:pt x="594" y="554"/>
                    </a:cubicBezTo>
                    <a:cubicBezTo>
                      <a:pt x="793" y="426"/>
                      <a:pt x="991" y="298"/>
                      <a:pt x="1189" y="170"/>
                    </a:cubicBezTo>
                    <a:cubicBezTo>
                      <a:pt x="1239" y="170"/>
                      <a:pt x="1288" y="170"/>
                      <a:pt x="1288" y="213"/>
                    </a:cubicBezTo>
                    <a:cubicBezTo>
                      <a:pt x="1288" y="213"/>
                      <a:pt x="1288" y="213"/>
                      <a:pt x="1288" y="256"/>
                    </a:cubicBezTo>
                    <a:close/>
                    <a:moveTo>
                      <a:pt x="347" y="20450"/>
                    </a:moveTo>
                    <a:cubicBezTo>
                      <a:pt x="347" y="20450"/>
                      <a:pt x="297" y="20492"/>
                      <a:pt x="297" y="20492"/>
                    </a:cubicBezTo>
                    <a:cubicBezTo>
                      <a:pt x="248" y="20492"/>
                      <a:pt x="198" y="20492"/>
                      <a:pt x="198" y="20450"/>
                    </a:cubicBezTo>
                    <a:cubicBezTo>
                      <a:pt x="99" y="20279"/>
                      <a:pt x="50" y="20066"/>
                      <a:pt x="50" y="19853"/>
                    </a:cubicBezTo>
                    <a:cubicBezTo>
                      <a:pt x="0" y="19811"/>
                      <a:pt x="50" y="19811"/>
                      <a:pt x="99" y="19768"/>
                    </a:cubicBezTo>
                    <a:cubicBezTo>
                      <a:pt x="99" y="19768"/>
                      <a:pt x="149" y="19811"/>
                      <a:pt x="149" y="19853"/>
                    </a:cubicBezTo>
                    <a:cubicBezTo>
                      <a:pt x="149" y="20024"/>
                      <a:pt x="198" y="20237"/>
                      <a:pt x="297" y="20407"/>
                    </a:cubicBezTo>
                    <a:cubicBezTo>
                      <a:pt x="297" y="20407"/>
                      <a:pt x="347" y="20450"/>
                      <a:pt x="347" y="20450"/>
                    </a:cubicBezTo>
                    <a:close/>
                    <a:moveTo>
                      <a:pt x="297" y="1108"/>
                    </a:moveTo>
                    <a:cubicBezTo>
                      <a:pt x="297" y="1150"/>
                      <a:pt x="297" y="1150"/>
                      <a:pt x="297" y="1150"/>
                    </a:cubicBezTo>
                    <a:cubicBezTo>
                      <a:pt x="198" y="1321"/>
                      <a:pt x="149" y="1534"/>
                      <a:pt x="149" y="1747"/>
                    </a:cubicBezTo>
                    <a:cubicBezTo>
                      <a:pt x="149" y="1747"/>
                      <a:pt x="99" y="1789"/>
                      <a:pt x="99" y="1789"/>
                    </a:cubicBezTo>
                    <a:cubicBezTo>
                      <a:pt x="50" y="1789"/>
                      <a:pt x="0" y="1747"/>
                      <a:pt x="50" y="1704"/>
                    </a:cubicBezTo>
                    <a:cubicBezTo>
                      <a:pt x="50" y="1491"/>
                      <a:pt x="99" y="1321"/>
                      <a:pt x="198" y="1108"/>
                    </a:cubicBezTo>
                    <a:cubicBezTo>
                      <a:pt x="198" y="1065"/>
                      <a:pt x="248" y="1065"/>
                      <a:pt x="297" y="1065"/>
                    </a:cubicBezTo>
                    <a:cubicBezTo>
                      <a:pt x="297" y="1108"/>
                      <a:pt x="297" y="1108"/>
                      <a:pt x="297" y="1108"/>
                    </a:cubicBezTo>
                    <a:close/>
                    <a:moveTo>
                      <a:pt x="149" y="2343"/>
                    </a:moveTo>
                    <a:cubicBezTo>
                      <a:pt x="149" y="2982"/>
                      <a:pt x="149" y="2982"/>
                      <a:pt x="149" y="2982"/>
                    </a:cubicBezTo>
                    <a:cubicBezTo>
                      <a:pt x="149" y="3025"/>
                      <a:pt x="99" y="3025"/>
                      <a:pt x="99" y="3025"/>
                    </a:cubicBezTo>
                    <a:cubicBezTo>
                      <a:pt x="50" y="3025"/>
                      <a:pt x="0" y="3025"/>
                      <a:pt x="0" y="2982"/>
                    </a:cubicBezTo>
                    <a:cubicBezTo>
                      <a:pt x="0" y="2343"/>
                      <a:pt x="0" y="2343"/>
                      <a:pt x="0" y="2343"/>
                    </a:cubicBezTo>
                    <a:cubicBezTo>
                      <a:pt x="0" y="2343"/>
                      <a:pt x="50" y="2301"/>
                      <a:pt x="99" y="2301"/>
                    </a:cubicBezTo>
                    <a:cubicBezTo>
                      <a:pt x="99" y="2301"/>
                      <a:pt x="149" y="2343"/>
                      <a:pt x="149" y="2343"/>
                    </a:cubicBezTo>
                    <a:close/>
                    <a:moveTo>
                      <a:pt x="149" y="3621"/>
                    </a:moveTo>
                    <a:cubicBezTo>
                      <a:pt x="149" y="4218"/>
                      <a:pt x="149" y="4218"/>
                      <a:pt x="149" y="4218"/>
                    </a:cubicBezTo>
                    <a:cubicBezTo>
                      <a:pt x="149" y="4260"/>
                      <a:pt x="99" y="4260"/>
                      <a:pt x="99" y="4260"/>
                    </a:cubicBezTo>
                    <a:cubicBezTo>
                      <a:pt x="50" y="4260"/>
                      <a:pt x="0" y="4260"/>
                      <a:pt x="0" y="4218"/>
                    </a:cubicBezTo>
                    <a:cubicBezTo>
                      <a:pt x="0" y="3621"/>
                      <a:pt x="0" y="3621"/>
                      <a:pt x="0" y="3621"/>
                    </a:cubicBezTo>
                    <a:cubicBezTo>
                      <a:pt x="0" y="3579"/>
                      <a:pt x="50" y="3536"/>
                      <a:pt x="99" y="3536"/>
                    </a:cubicBezTo>
                    <a:cubicBezTo>
                      <a:pt x="99" y="3536"/>
                      <a:pt x="149" y="3579"/>
                      <a:pt x="149" y="3621"/>
                    </a:cubicBezTo>
                    <a:close/>
                    <a:moveTo>
                      <a:pt x="149" y="4857"/>
                    </a:moveTo>
                    <a:cubicBezTo>
                      <a:pt x="149" y="5496"/>
                      <a:pt x="149" y="5496"/>
                      <a:pt x="149" y="5496"/>
                    </a:cubicBezTo>
                    <a:cubicBezTo>
                      <a:pt x="149" y="5496"/>
                      <a:pt x="99" y="5538"/>
                      <a:pt x="99" y="5538"/>
                    </a:cubicBezTo>
                    <a:cubicBezTo>
                      <a:pt x="50" y="5538"/>
                      <a:pt x="0" y="5496"/>
                      <a:pt x="0" y="5496"/>
                    </a:cubicBezTo>
                    <a:cubicBezTo>
                      <a:pt x="0" y="4857"/>
                      <a:pt x="0" y="4857"/>
                      <a:pt x="0" y="4857"/>
                    </a:cubicBezTo>
                    <a:cubicBezTo>
                      <a:pt x="0" y="4814"/>
                      <a:pt x="50" y="4814"/>
                      <a:pt x="99" y="4814"/>
                    </a:cubicBezTo>
                    <a:cubicBezTo>
                      <a:pt x="99" y="4814"/>
                      <a:pt x="149" y="4814"/>
                      <a:pt x="149" y="4857"/>
                    </a:cubicBezTo>
                    <a:close/>
                    <a:moveTo>
                      <a:pt x="149" y="6092"/>
                    </a:moveTo>
                    <a:cubicBezTo>
                      <a:pt x="149" y="6731"/>
                      <a:pt x="149" y="6731"/>
                      <a:pt x="149" y="6731"/>
                    </a:cubicBezTo>
                    <a:cubicBezTo>
                      <a:pt x="149" y="6774"/>
                      <a:pt x="99" y="6774"/>
                      <a:pt x="99" y="6774"/>
                    </a:cubicBezTo>
                    <a:cubicBezTo>
                      <a:pt x="50" y="6774"/>
                      <a:pt x="0" y="6774"/>
                      <a:pt x="0" y="6731"/>
                    </a:cubicBezTo>
                    <a:cubicBezTo>
                      <a:pt x="0" y="6092"/>
                      <a:pt x="0" y="6092"/>
                      <a:pt x="0" y="6092"/>
                    </a:cubicBezTo>
                    <a:cubicBezTo>
                      <a:pt x="0" y="6092"/>
                      <a:pt x="50" y="6050"/>
                      <a:pt x="99" y="6050"/>
                    </a:cubicBezTo>
                    <a:cubicBezTo>
                      <a:pt x="99" y="6050"/>
                      <a:pt x="149" y="6092"/>
                      <a:pt x="149" y="6092"/>
                    </a:cubicBezTo>
                    <a:close/>
                    <a:moveTo>
                      <a:pt x="149" y="7370"/>
                    </a:moveTo>
                    <a:cubicBezTo>
                      <a:pt x="149" y="7967"/>
                      <a:pt x="149" y="7967"/>
                      <a:pt x="149" y="7967"/>
                    </a:cubicBezTo>
                    <a:cubicBezTo>
                      <a:pt x="149" y="8009"/>
                      <a:pt x="99" y="8009"/>
                      <a:pt x="99" y="8009"/>
                    </a:cubicBezTo>
                    <a:cubicBezTo>
                      <a:pt x="50" y="8009"/>
                      <a:pt x="0" y="8009"/>
                      <a:pt x="0" y="7967"/>
                    </a:cubicBezTo>
                    <a:cubicBezTo>
                      <a:pt x="0" y="7370"/>
                      <a:pt x="0" y="7370"/>
                      <a:pt x="0" y="7370"/>
                    </a:cubicBezTo>
                    <a:cubicBezTo>
                      <a:pt x="0" y="7328"/>
                      <a:pt x="50" y="7285"/>
                      <a:pt x="99" y="7285"/>
                    </a:cubicBezTo>
                    <a:cubicBezTo>
                      <a:pt x="99" y="7285"/>
                      <a:pt x="149" y="7328"/>
                      <a:pt x="149" y="7370"/>
                    </a:cubicBezTo>
                    <a:close/>
                    <a:moveTo>
                      <a:pt x="149" y="8606"/>
                    </a:moveTo>
                    <a:cubicBezTo>
                      <a:pt x="149" y="9202"/>
                      <a:pt x="149" y="9202"/>
                      <a:pt x="149" y="9202"/>
                    </a:cubicBezTo>
                    <a:cubicBezTo>
                      <a:pt x="149" y="9245"/>
                      <a:pt x="99" y="9288"/>
                      <a:pt x="99" y="9288"/>
                    </a:cubicBezTo>
                    <a:cubicBezTo>
                      <a:pt x="50" y="9288"/>
                      <a:pt x="0" y="9245"/>
                      <a:pt x="0" y="9202"/>
                    </a:cubicBezTo>
                    <a:cubicBezTo>
                      <a:pt x="0" y="8606"/>
                      <a:pt x="0" y="8606"/>
                      <a:pt x="0" y="8606"/>
                    </a:cubicBezTo>
                    <a:cubicBezTo>
                      <a:pt x="0" y="8563"/>
                      <a:pt x="50" y="8563"/>
                      <a:pt x="99" y="8563"/>
                    </a:cubicBezTo>
                    <a:cubicBezTo>
                      <a:pt x="99" y="8563"/>
                      <a:pt x="149" y="8563"/>
                      <a:pt x="149" y="8606"/>
                    </a:cubicBezTo>
                    <a:close/>
                    <a:moveTo>
                      <a:pt x="149" y="9841"/>
                    </a:moveTo>
                    <a:cubicBezTo>
                      <a:pt x="149" y="10480"/>
                      <a:pt x="149" y="10480"/>
                      <a:pt x="149" y="10480"/>
                    </a:cubicBezTo>
                    <a:cubicBezTo>
                      <a:pt x="149" y="10480"/>
                      <a:pt x="99" y="10523"/>
                      <a:pt x="99" y="10523"/>
                    </a:cubicBezTo>
                    <a:cubicBezTo>
                      <a:pt x="50" y="10523"/>
                      <a:pt x="0" y="10480"/>
                      <a:pt x="0" y="10480"/>
                    </a:cubicBezTo>
                    <a:cubicBezTo>
                      <a:pt x="0" y="9841"/>
                      <a:pt x="0" y="9841"/>
                      <a:pt x="0" y="9841"/>
                    </a:cubicBezTo>
                    <a:cubicBezTo>
                      <a:pt x="0" y="9799"/>
                      <a:pt x="50" y="9799"/>
                      <a:pt x="99" y="9799"/>
                    </a:cubicBezTo>
                    <a:cubicBezTo>
                      <a:pt x="99" y="9799"/>
                      <a:pt x="149" y="9799"/>
                      <a:pt x="149" y="9841"/>
                    </a:cubicBezTo>
                    <a:close/>
                    <a:moveTo>
                      <a:pt x="149" y="11077"/>
                    </a:moveTo>
                    <a:cubicBezTo>
                      <a:pt x="149" y="11716"/>
                      <a:pt x="149" y="11716"/>
                      <a:pt x="149" y="11716"/>
                    </a:cubicBezTo>
                    <a:cubicBezTo>
                      <a:pt x="149" y="11759"/>
                      <a:pt x="99" y="11759"/>
                      <a:pt x="99" y="11759"/>
                    </a:cubicBezTo>
                    <a:cubicBezTo>
                      <a:pt x="50" y="11759"/>
                      <a:pt x="0" y="11759"/>
                      <a:pt x="0" y="11716"/>
                    </a:cubicBezTo>
                    <a:cubicBezTo>
                      <a:pt x="0" y="11077"/>
                      <a:pt x="0" y="11077"/>
                      <a:pt x="0" y="11077"/>
                    </a:cubicBezTo>
                    <a:cubicBezTo>
                      <a:pt x="0" y="11077"/>
                      <a:pt x="50" y="11034"/>
                      <a:pt x="99" y="11034"/>
                    </a:cubicBezTo>
                    <a:cubicBezTo>
                      <a:pt x="99" y="11034"/>
                      <a:pt x="149" y="11077"/>
                      <a:pt x="149" y="11077"/>
                    </a:cubicBezTo>
                    <a:close/>
                    <a:moveTo>
                      <a:pt x="149" y="12355"/>
                    </a:moveTo>
                    <a:cubicBezTo>
                      <a:pt x="149" y="12951"/>
                      <a:pt x="149" y="12951"/>
                      <a:pt x="149" y="12951"/>
                    </a:cubicBezTo>
                    <a:cubicBezTo>
                      <a:pt x="149" y="12994"/>
                      <a:pt x="99" y="13037"/>
                      <a:pt x="99" y="13037"/>
                    </a:cubicBezTo>
                    <a:cubicBezTo>
                      <a:pt x="50" y="13037"/>
                      <a:pt x="0" y="12994"/>
                      <a:pt x="0" y="12951"/>
                    </a:cubicBezTo>
                    <a:cubicBezTo>
                      <a:pt x="0" y="12355"/>
                      <a:pt x="0" y="12355"/>
                      <a:pt x="0" y="12355"/>
                    </a:cubicBezTo>
                    <a:cubicBezTo>
                      <a:pt x="0" y="12312"/>
                      <a:pt x="50" y="12312"/>
                      <a:pt x="99" y="12312"/>
                    </a:cubicBezTo>
                    <a:cubicBezTo>
                      <a:pt x="99" y="12312"/>
                      <a:pt x="149" y="12312"/>
                      <a:pt x="149" y="12355"/>
                    </a:cubicBezTo>
                    <a:close/>
                    <a:moveTo>
                      <a:pt x="149" y="13591"/>
                    </a:moveTo>
                    <a:cubicBezTo>
                      <a:pt x="149" y="14230"/>
                      <a:pt x="149" y="14230"/>
                      <a:pt x="149" y="14230"/>
                    </a:cubicBezTo>
                    <a:cubicBezTo>
                      <a:pt x="149" y="14230"/>
                      <a:pt x="99" y="14272"/>
                      <a:pt x="99" y="14272"/>
                    </a:cubicBezTo>
                    <a:cubicBezTo>
                      <a:pt x="50" y="14272"/>
                      <a:pt x="0" y="14230"/>
                      <a:pt x="0" y="14230"/>
                    </a:cubicBezTo>
                    <a:cubicBezTo>
                      <a:pt x="0" y="13591"/>
                      <a:pt x="0" y="13591"/>
                      <a:pt x="0" y="13591"/>
                    </a:cubicBezTo>
                    <a:cubicBezTo>
                      <a:pt x="0" y="13548"/>
                      <a:pt x="50" y="13548"/>
                      <a:pt x="99" y="13548"/>
                    </a:cubicBezTo>
                    <a:cubicBezTo>
                      <a:pt x="99" y="13548"/>
                      <a:pt x="149" y="13548"/>
                      <a:pt x="149" y="13591"/>
                    </a:cubicBezTo>
                    <a:close/>
                    <a:moveTo>
                      <a:pt x="149" y="14826"/>
                    </a:moveTo>
                    <a:cubicBezTo>
                      <a:pt x="149" y="15465"/>
                      <a:pt x="149" y="15465"/>
                      <a:pt x="149" y="15465"/>
                    </a:cubicBezTo>
                    <a:cubicBezTo>
                      <a:pt x="149" y="15508"/>
                      <a:pt x="99" y="15508"/>
                      <a:pt x="99" y="15508"/>
                    </a:cubicBezTo>
                    <a:cubicBezTo>
                      <a:pt x="50" y="15508"/>
                      <a:pt x="0" y="15508"/>
                      <a:pt x="0" y="15465"/>
                    </a:cubicBezTo>
                    <a:cubicBezTo>
                      <a:pt x="0" y="14826"/>
                      <a:pt x="0" y="14826"/>
                      <a:pt x="0" y="14826"/>
                    </a:cubicBezTo>
                    <a:cubicBezTo>
                      <a:pt x="0" y="14826"/>
                      <a:pt x="50" y="14783"/>
                      <a:pt x="99" y="14783"/>
                    </a:cubicBezTo>
                    <a:cubicBezTo>
                      <a:pt x="99" y="14783"/>
                      <a:pt x="149" y="14826"/>
                      <a:pt x="149" y="14826"/>
                    </a:cubicBezTo>
                    <a:close/>
                    <a:moveTo>
                      <a:pt x="149" y="16104"/>
                    </a:moveTo>
                    <a:cubicBezTo>
                      <a:pt x="149" y="16701"/>
                      <a:pt x="149" y="16701"/>
                      <a:pt x="149" y="16701"/>
                    </a:cubicBezTo>
                    <a:cubicBezTo>
                      <a:pt x="149" y="16743"/>
                      <a:pt x="99" y="16786"/>
                      <a:pt x="99" y="16786"/>
                    </a:cubicBezTo>
                    <a:cubicBezTo>
                      <a:pt x="50" y="16786"/>
                      <a:pt x="0" y="16743"/>
                      <a:pt x="0" y="16701"/>
                    </a:cubicBezTo>
                    <a:cubicBezTo>
                      <a:pt x="0" y="16104"/>
                      <a:pt x="0" y="16104"/>
                      <a:pt x="0" y="16104"/>
                    </a:cubicBezTo>
                    <a:cubicBezTo>
                      <a:pt x="0" y="16062"/>
                      <a:pt x="50" y="16062"/>
                      <a:pt x="99" y="16062"/>
                    </a:cubicBezTo>
                    <a:cubicBezTo>
                      <a:pt x="99" y="16062"/>
                      <a:pt x="149" y="16062"/>
                      <a:pt x="149" y="16104"/>
                    </a:cubicBezTo>
                    <a:close/>
                    <a:moveTo>
                      <a:pt x="149" y="17340"/>
                    </a:moveTo>
                    <a:cubicBezTo>
                      <a:pt x="149" y="17979"/>
                      <a:pt x="149" y="17979"/>
                      <a:pt x="149" y="17979"/>
                    </a:cubicBezTo>
                    <a:cubicBezTo>
                      <a:pt x="149" y="17979"/>
                      <a:pt x="99" y="18021"/>
                      <a:pt x="99" y="18021"/>
                    </a:cubicBezTo>
                    <a:cubicBezTo>
                      <a:pt x="50" y="18021"/>
                      <a:pt x="0" y="17979"/>
                      <a:pt x="0" y="17979"/>
                    </a:cubicBezTo>
                    <a:cubicBezTo>
                      <a:pt x="0" y="17340"/>
                      <a:pt x="0" y="17340"/>
                      <a:pt x="0" y="17340"/>
                    </a:cubicBezTo>
                    <a:cubicBezTo>
                      <a:pt x="0" y="17297"/>
                      <a:pt x="50" y="17297"/>
                      <a:pt x="99" y="17297"/>
                    </a:cubicBezTo>
                    <a:cubicBezTo>
                      <a:pt x="99" y="17297"/>
                      <a:pt x="149" y="17297"/>
                      <a:pt x="149" y="17340"/>
                    </a:cubicBezTo>
                    <a:close/>
                    <a:moveTo>
                      <a:pt x="149" y="18575"/>
                    </a:moveTo>
                    <a:cubicBezTo>
                      <a:pt x="149" y="19214"/>
                      <a:pt x="149" y="19214"/>
                      <a:pt x="149" y="19214"/>
                    </a:cubicBezTo>
                    <a:cubicBezTo>
                      <a:pt x="149" y="19257"/>
                      <a:pt x="99" y="19257"/>
                      <a:pt x="99" y="19257"/>
                    </a:cubicBezTo>
                    <a:cubicBezTo>
                      <a:pt x="50" y="19257"/>
                      <a:pt x="0" y="19257"/>
                      <a:pt x="0" y="19214"/>
                    </a:cubicBezTo>
                    <a:cubicBezTo>
                      <a:pt x="0" y="18575"/>
                      <a:pt x="0" y="18575"/>
                      <a:pt x="0" y="18575"/>
                    </a:cubicBezTo>
                    <a:cubicBezTo>
                      <a:pt x="0" y="18575"/>
                      <a:pt x="50" y="18533"/>
                      <a:pt x="99" y="18533"/>
                    </a:cubicBezTo>
                    <a:cubicBezTo>
                      <a:pt x="99" y="18533"/>
                      <a:pt x="149" y="18575"/>
                      <a:pt x="149" y="185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118" name="Shape 2118"/>
              <p:cNvSpPr/>
              <p:nvPr/>
            </p:nvSpPr>
            <p:spPr>
              <a:xfrm>
                <a:off x="2460390" y="59943"/>
                <a:ext cx="76292" cy="408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8900"/>
                    </a:moveTo>
                    <a:cubicBezTo>
                      <a:pt x="21600" y="18900"/>
                      <a:pt x="21600" y="21600"/>
                      <a:pt x="21600" y="21600"/>
                    </a:cubicBezTo>
                    <a:cubicBezTo>
                      <a:pt x="20057" y="21600"/>
                      <a:pt x="18514" y="21600"/>
                      <a:pt x="18514" y="21600"/>
                    </a:cubicBezTo>
                    <a:cubicBezTo>
                      <a:pt x="12343" y="5400"/>
                      <a:pt x="12343" y="5400"/>
                      <a:pt x="12343" y="5400"/>
                    </a:cubicBezTo>
                    <a:cubicBezTo>
                      <a:pt x="1543" y="5400"/>
                      <a:pt x="1543" y="5400"/>
                      <a:pt x="1543" y="5400"/>
                    </a:cubicBezTo>
                    <a:cubicBezTo>
                      <a:pt x="1543" y="5400"/>
                      <a:pt x="0" y="2700"/>
                      <a:pt x="0" y="2700"/>
                    </a:cubicBezTo>
                    <a:cubicBezTo>
                      <a:pt x="0" y="0"/>
                      <a:pt x="1543" y="0"/>
                      <a:pt x="1543" y="0"/>
                    </a:cubicBezTo>
                    <a:cubicBezTo>
                      <a:pt x="13886" y="0"/>
                      <a:pt x="13886" y="0"/>
                      <a:pt x="13886" y="0"/>
                    </a:cubicBezTo>
                    <a:cubicBezTo>
                      <a:pt x="13886" y="0"/>
                      <a:pt x="15429" y="0"/>
                      <a:pt x="15429" y="0"/>
                    </a:cubicBezTo>
                    <a:cubicBezTo>
                      <a:pt x="21600" y="16200"/>
                      <a:pt x="21600" y="16200"/>
                      <a:pt x="21600" y="16200"/>
                    </a:cubicBezTo>
                    <a:cubicBezTo>
                      <a:pt x="21600" y="16200"/>
                      <a:pt x="21600" y="18900"/>
                      <a:pt x="21600" y="189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119" name="Shape 2119"/>
              <p:cNvSpPr/>
              <p:nvPr/>
            </p:nvSpPr>
            <p:spPr>
              <a:xfrm>
                <a:off x="2569378" y="156648"/>
                <a:ext cx="781986" cy="11662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50" extrusionOk="0">
                    <a:moveTo>
                      <a:pt x="21600" y="21377"/>
                    </a:moveTo>
                    <a:cubicBezTo>
                      <a:pt x="21600" y="21476"/>
                      <a:pt x="21600" y="21476"/>
                      <a:pt x="21452" y="21476"/>
                    </a:cubicBezTo>
                    <a:cubicBezTo>
                      <a:pt x="21452" y="21575"/>
                      <a:pt x="21304" y="21575"/>
                      <a:pt x="21156" y="21476"/>
                    </a:cubicBezTo>
                    <a:cubicBezTo>
                      <a:pt x="19973" y="20188"/>
                      <a:pt x="19973" y="20188"/>
                      <a:pt x="19973" y="20188"/>
                    </a:cubicBezTo>
                    <a:cubicBezTo>
                      <a:pt x="19973" y="20188"/>
                      <a:pt x="19973" y="20089"/>
                      <a:pt x="19973" y="20089"/>
                    </a:cubicBezTo>
                    <a:cubicBezTo>
                      <a:pt x="20121" y="19990"/>
                      <a:pt x="20268" y="19990"/>
                      <a:pt x="20268" y="20089"/>
                    </a:cubicBezTo>
                    <a:cubicBezTo>
                      <a:pt x="21452" y="21377"/>
                      <a:pt x="21452" y="21377"/>
                      <a:pt x="21452" y="21377"/>
                    </a:cubicBezTo>
                    <a:cubicBezTo>
                      <a:pt x="21600" y="21377"/>
                      <a:pt x="21600" y="21377"/>
                      <a:pt x="21600" y="21377"/>
                    </a:cubicBezTo>
                    <a:close/>
                    <a:moveTo>
                      <a:pt x="19085" y="18900"/>
                    </a:moveTo>
                    <a:cubicBezTo>
                      <a:pt x="19085" y="18900"/>
                      <a:pt x="19085" y="18999"/>
                      <a:pt x="18937" y="18999"/>
                    </a:cubicBezTo>
                    <a:cubicBezTo>
                      <a:pt x="18937" y="18999"/>
                      <a:pt x="18789" y="18999"/>
                      <a:pt x="18789" y="18999"/>
                    </a:cubicBezTo>
                    <a:cubicBezTo>
                      <a:pt x="17458" y="17711"/>
                      <a:pt x="17458" y="17711"/>
                      <a:pt x="17458" y="17711"/>
                    </a:cubicBezTo>
                    <a:cubicBezTo>
                      <a:pt x="17458" y="17711"/>
                      <a:pt x="17458" y="17612"/>
                      <a:pt x="17605" y="17513"/>
                    </a:cubicBezTo>
                    <a:cubicBezTo>
                      <a:pt x="17605" y="17513"/>
                      <a:pt x="17753" y="17513"/>
                      <a:pt x="17753" y="17612"/>
                    </a:cubicBezTo>
                    <a:cubicBezTo>
                      <a:pt x="19085" y="18801"/>
                      <a:pt x="19085" y="18801"/>
                      <a:pt x="19085" y="18801"/>
                    </a:cubicBezTo>
                    <a:cubicBezTo>
                      <a:pt x="19085" y="18900"/>
                      <a:pt x="19085" y="18900"/>
                      <a:pt x="19085" y="18900"/>
                    </a:cubicBezTo>
                    <a:close/>
                    <a:moveTo>
                      <a:pt x="16570" y="16423"/>
                    </a:moveTo>
                    <a:cubicBezTo>
                      <a:pt x="16570" y="16423"/>
                      <a:pt x="16570" y="16522"/>
                      <a:pt x="16422" y="16522"/>
                    </a:cubicBezTo>
                    <a:cubicBezTo>
                      <a:pt x="16422" y="16522"/>
                      <a:pt x="16274" y="16522"/>
                      <a:pt x="16274" y="16423"/>
                    </a:cubicBezTo>
                    <a:cubicBezTo>
                      <a:pt x="14942" y="15234"/>
                      <a:pt x="14942" y="15234"/>
                      <a:pt x="14942" y="15234"/>
                    </a:cubicBezTo>
                    <a:cubicBezTo>
                      <a:pt x="14942" y="15135"/>
                      <a:pt x="14942" y="15135"/>
                      <a:pt x="15090" y="15036"/>
                    </a:cubicBezTo>
                    <a:cubicBezTo>
                      <a:pt x="15090" y="15036"/>
                      <a:pt x="15238" y="15036"/>
                      <a:pt x="15238" y="15036"/>
                    </a:cubicBezTo>
                    <a:cubicBezTo>
                      <a:pt x="16570" y="16324"/>
                      <a:pt x="16570" y="16324"/>
                      <a:pt x="16570" y="16324"/>
                    </a:cubicBezTo>
                    <a:cubicBezTo>
                      <a:pt x="16570" y="16324"/>
                      <a:pt x="16570" y="16423"/>
                      <a:pt x="16570" y="16423"/>
                    </a:cubicBezTo>
                    <a:close/>
                    <a:moveTo>
                      <a:pt x="14055" y="13946"/>
                    </a:moveTo>
                    <a:cubicBezTo>
                      <a:pt x="14055" y="13946"/>
                      <a:pt x="14055" y="13946"/>
                      <a:pt x="14055" y="14045"/>
                    </a:cubicBezTo>
                    <a:cubicBezTo>
                      <a:pt x="13907" y="14045"/>
                      <a:pt x="13759" y="14045"/>
                      <a:pt x="13759" y="13946"/>
                    </a:cubicBezTo>
                    <a:cubicBezTo>
                      <a:pt x="12427" y="12757"/>
                      <a:pt x="12427" y="12757"/>
                      <a:pt x="12427" y="12757"/>
                    </a:cubicBezTo>
                    <a:cubicBezTo>
                      <a:pt x="12427" y="12658"/>
                      <a:pt x="12427" y="12558"/>
                      <a:pt x="12575" y="12558"/>
                    </a:cubicBezTo>
                    <a:cubicBezTo>
                      <a:pt x="12575" y="12558"/>
                      <a:pt x="12723" y="12558"/>
                      <a:pt x="12871" y="12558"/>
                    </a:cubicBezTo>
                    <a:cubicBezTo>
                      <a:pt x="14055" y="13847"/>
                      <a:pt x="14055" y="13847"/>
                      <a:pt x="14055" y="13847"/>
                    </a:cubicBezTo>
                    <a:cubicBezTo>
                      <a:pt x="14055" y="13847"/>
                      <a:pt x="14055" y="13847"/>
                      <a:pt x="14055" y="13946"/>
                    </a:cubicBezTo>
                    <a:close/>
                    <a:moveTo>
                      <a:pt x="11540" y="11369"/>
                    </a:moveTo>
                    <a:cubicBezTo>
                      <a:pt x="11540" y="11469"/>
                      <a:pt x="11540" y="11469"/>
                      <a:pt x="11540" y="11469"/>
                    </a:cubicBezTo>
                    <a:cubicBezTo>
                      <a:pt x="11392" y="11568"/>
                      <a:pt x="11244" y="11568"/>
                      <a:pt x="11244" y="11469"/>
                    </a:cubicBezTo>
                    <a:cubicBezTo>
                      <a:pt x="10060" y="10181"/>
                      <a:pt x="10060" y="10181"/>
                      <a:pt x="10060" y="10181"/>
                    </a:cubicBezTo>
                    <a:cubicBezTo>
                      <a:pt x="9912" y="10181"/>
                      <a:pt x="9912" y="10081"/>
                      <a:pt x="10060" y="10081"/>
                    </a:cubicBezTo>
                    <a:cubicBezTo>
                      <a:pt x="10208" y="9982"/>
                      <a:pt x="10208" y="9982"/>
                      <a:pt x="10356" y="10081"/>
                    </a:cubicBezTo>
                    <a:cubicBezTo>
                      <a:pt x="11540" y="11369"/>
                      <a:pt x="11540" y="11369"/>
                      <a:pt x="11540" y="11369"/>
                    </a:cubicBezTo>
                    <a:cubicBezTo>
                      <a:pt x="11540" y="11369"/>
                      <a:pt x="11540" y="11369"/>
                      <a:pt x="11540" y="11369"/>
                    </a:cubicBezTo>
                    <a:close/>
                    <a:moveTo>
                      <a:pt x="9025" y="8892"/>
                    </a:moveTo>
                    <a:cubicBezTo>
                      <a:pt x="9025" y="8892"/>
                      <a:pt x="9025" y="8992"/>
                      <a:pt x="9025" y="8992"/>
                    </a:cubicBezTo>
                    <a:cubicBezTo>
                      <a:pt x="8877" y="8992"/>
                      <a:pt x="8877" y="8992"/>
                      <a:pt x="8729" y="8992"/>
                    </a:cubicBezTo>
                    <a:cubicBezTo>
                      <a:pt x="7545" y="7703"/>
                      <a:pt x="7545" y="7703"/>
                      <a:pt x="7545" y="7703"/>
                    </a:cubicBezTo>
                    <a:cubicBezTo>
                      <a:pt x="7397" y="7604"/>
                      <a:pt x="7545" y="7604"/>
                      <a:pt x="7545" y="7505"/>
                    </a:cubicBezTo>
                    <a:cubicBezTo>
                      <a:pt x="7693" y="7505"/>
                      <a:pt x="7693" y="7505"/>
                      <a:pt x="7841" y="7604"/>
                    </a:cubicBezTo>
                    <a:cubicBezTo>
                      <a:pt x="9025" y="8793"/>
                      <a:pt x="9025" y="8793"/>
                      <a:pt x="9025" y="8793"/>
                    </a:cubicBezTo>
                    <a:cubicBezTo>
                      <a:pt x="9025" y="8892"/>
                      <a:pt x="9025" y="8892"/>
                      <a:pt x="9025" y="8892"/>
                    </a:cubicBezTo>
                    <a:close/>
                    <a:moveTo>
                      <a:pt x="6658" y="6415"/>
                    </a:moveTo>
                    <a:cubicBezTo>
                      <a:pt x="6658" y="6415"/>
                      <a:pt x="6510" y="6514"/>
                      <a:pt x="6510" y="6514"/>
                    </a:cubicBezTo>
                    <a:cubicBezTo>
                      <a:pt x="6510" y="6514"/>
                      <a:pt x="6362" y="6514"/>
                      <a:pt x="6214" y="6415"/>
                    </a:cubicBezTo>
                    <a:cubicBezTo>
                      <a:pt x="5030" y="5226"/>
                      <a:pt x="5030" y="5226"/>
                      <a:pt x="5030" y="5226"/>
                    </a:cubicBezTo>
                    <a:cubicBezTo>
                      <a:pt x="5030" y="5127"/>
                      <a:pt x="5030" y="5028"/>
                      <a:pt x="5030" y="5028"/>
                    </a:cubicBezTo>
                    <a:cubicBezTo>
                      <a:pt x="5178" y="5028"/>
                      <a:pt x="5326" y="5028"/>
                      <a:pt x="5326" y="5028"/>
                    </a:cubicBezTo>
                    <a:cubicBezTo>
                      <a:pt x="6510" y="6316"/>
                      <a:pt x="6510" y="6316"/>
                      <a:pt x="6510" y="6316"/>
                    </a:cubicBezTo>
                    <a:cubicBezTo>
                      <a:pt x="6658" y="6316"/>
                      <a:pt x="6658" y="6316"/>
                      <a:pt x="6658" y="6415"/>
                    </a:cubicBezTo>
                    <a:close/>
                    <a:moveTo>
                      <a:pt x="4142" y="3839"/>
                    </a:moveTo>
                    <a:cubicBezTo>
                      <a:pt x="4142" y="3938"/>
                      <a:pt x="4142" y="3938"/>
                      <a:pt x="3995" y="3938"/>
                    </a:cubicBezTo>
                    <a:cubicBezTo>
                      <a:pt x="3995" y="4037"/>
                      <a:pt x="3847" y="4037"/>
                      <a:pt x="3847" y="3938"/>
                    </a:cubicBezTo>
                    <a:cubicBezTo>
                      <a:pt x="2515" y="2749"/>
                      <a:pt x="2515" y="2749"/>
                      <a:pt x="2515" y="2749"/>
                    </a:cubicBezTo>
                    <a:cubicBezTo>
                      <a:pt x="2515" y="2650"/>
                      <a:pt x="2515" y="2551"/>
                      <a:pt x="2515" y="2551"/>
                    </a:cubicBezTo>
                    <a:cubicBezTo>
                      <a:pt x="2663" y="2452"/>
                      <a:pt x="2811" y="2551"/>
                      <a:pt x="2811" y="2551"/>
                    </a:cubicBezTo>
                    <a:cubicBezTo>
                      <a:pt x="4142" y="3839"/>
                      <a:pt x="4142" y="3839"/>
                      <a:pt x="4142" y="3839"/>
                    </a:cubicBezTo>
                    <a:cubicBezTo>
                      <a:pt x="4142" y="3839"/>
                      <a:pt x="4142" y="3839"/>
                      <a:pt x="4142" y="3839"/>
                    </a:cubicBezTo>
                    <a:close/>
                    <a:moveTo>
                      <a:pt x="1627" y="1362"/>
                    </a:moveTo>
                    <a:cubicBezTo>
                      <a:pt x="1627" y="1461"/>
                      <a:pt x="1627" y="1461"/>
                      <a:pt x="1479" y="1461"/>
                    </a:cubicBezTo>
                    <a:cubicBezTo>
                      <a:pt x="1479" y="1560"/>
                      <a:pt x="1332" y="1461"/>
                      <a:pt x="1332" y="1461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0" y="173"/>
                      <a:pt x="0" y="74"/>
                      <a:pt x="148" y="74"/>
                    </a:cubicBezTo>
                    <a:cubicBezTo>
                      <a:pt x="148" y="-25"/>
                      <a:pt x="296" y="-25"/>
                      <a:pt x="296" y="74"/>
                    </a:cubicBezTo>
                    <a:cubicBezTo>
                      <a:pt x="1627" y="1362"/>
                      <a:pt x="1627" y="1362"/>
                      <a:pt x="1627" y="1362"/>
                    </a:cubicBezTo>
                    <a:cubicBezTo>
                      <a:pt x="1627" y="1362"/>
                      <a:pt x="1627" y="1362"/>
                      <a:pt x="1627" y="13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120" name="Shape 2120"/>
              <p:cNvSpPr/>
              <p:nvPr/>
            </p:nvSpPr>
            <p:spPr>
              <a:xfrm>
                <a:off x="3384057" y="1378690"/>
                <a:ext cx="29974" cy="760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800" extrusionOk="0">
                    <a:moveTo>
                      <a:pt x="21600" y="10080"/>
                    </a:moveTo>
                    <a:cubicBezTo>
                      <a:pt x="21600" y="10080"/>
                      <a:pt x="21600" y="11520"/>
                      <a:pt x="21600" y="11520"/>
                    </a:cubicBezTo>
                    <a:cubicBezTo>
                      <a:pt x="7200" y="20160"/>
                      <a:pt x="7200" y="20160"/>
                      <a:pt x="7200" y="20160"/>
                    </a:cubicBezTo>
                    <a:cubicBezTo>
                      <a:pt x="7200" y="20160"/>
                      <a:pt x="3600" y="21600"/>
                      <a:pt x="0" y="20160"/>
                    </a:cubicBezTo>
                    <a:cubicBezTo>
                      <a:pt x="0" y="20160"/>
                      <a:pt x="0" y="18720"/>
                      <a:pt x="0" y="18720"/>
                    </a:cubicBezTo>
                    <a:cubicBezTo>
                      <a:pt x="10800" y="10080"/>
                      <a:pt x="10800" y="10080"/>
                      <a:pt x="10800" y="10080"/>
                    </a:cubicBezTo>
                    <a:cubicBezTo>
                      <a:pt x="0" y="2880"/>
                      <a:pt x="0" y="2880"/>
                      <a:pt x="0" y="2880"/>
                    </a:cubicBezTo>
                    <a:cubicBezTo>
                      <a:pt x="0" y="1440"/>
                      <a:pt x="0" y="0"/>
                      <a:pt x="0" y="0"/>
                    </a:cubicBezTo>
                    <a:cubicBezTo>
                      <a:pt x="3600" y="0"/>
                      <a:pt x="7200" y="0"/>
                      <a:pt x="7200" y="0"/>
                    </a:cubicBezTo>
                    <a:cubicBezTo>
                      <a:pt x="21600" y="8640"/>
                      <a:pt x="21600" y="8640"/>
                      <a:pt x="21600" y="8640"/>
                    </a:cubicBezTo>
                    <a:cubicBezTo>
                      <a:pt x="21600" y="10080"/>
                      <a:pt x="21600" y="10080"/>
                      <a:pt x="21600" y="100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121" name="Shape 2121"/>
              <p:cNvSpPr/>
              <p:nvPr/>
            </p:nvSpPr>
            <p:spPr>
              <a:xfrm>
                <a:off x="2569378" y="1509730"/>
                <a:ext cx="781986" cy="11659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45" extrusionOk="0">
                    <a:moveTo>
                      <a:pt x="21600" y="143"/>
                    </a:moveTo>
                    <a:cubicBezTo>
                      <a:pt x="21600" y="143"/>
                      <a:pt x="21600" y="143"/>
                      <a:pt x="21452" y="242"/>
                    </a:cubicBezTo>
                    <a:cubicBezTo>
                      <a:pt x="20268" y="1431"/>
                      <a:pt x="20268" y="1431"/>
                      <a:pt x="20268" y="1431"/>
                    </a:cubicBezTo>
                    <a:cubicBezTo>
                      <a:pt x="20268" y="1530"/>
                      <a:pt x="20121" y="1530"/>
                      <a:pt x="19973" y="1431"/>
                    </a:cubicBezTo>
                    <a:cubicBezTo>
                      <a:pt x="19973" y="1431"/>
                      <a:pt x="19973" y="1332"/>
                      <a:pt x="19973" y="1332"/>
                    </a:cubicBezTo>
                    <a:cubicBezTo>
                      <a:pt x="21156" y="44"/>
                      <a:pt x="21156" y="44"/>
                      <a:pt x="21156" y="44"/>
                    </a:cubicBezTo>
                    <a:cubicBezTo>
                      <a:pt x="21304" y="44"/>
                      <a:pt x="21452" y="-55"/>
                      <a:pt x="21452" y="44"/>
                    </a:cubicBezTo>
                    <a:cubicBezTo>
                      <a:pt x="21600" y="44"/>
                      <a:pt x="21600" y="44"/>
                      <a:pt x="21600" y="143"/>
                    </a:cubicBezTo>
                    <a:close/>
                    <a:moveTo>
                      <a:pt x="19085" y="2620"/>
                    </a:moveTo>
                    <a:cubicBezTo>
                      <a:pt x="19085" y="2620"/>
                      <a:pt x="19085" y="2719"/>
                      <a:pt x="19085" y="2719"/>
                    </a:cubicBezTo>
                    <a:cubicBezTo>
                      <a:pt x="17753" y="3908"/>
                      <a:pt x="17753" y="3908"/>
                      <a:pt x="17753" y="3908"/>
                    </a:cubicBezTo>
                    <a:cubicBezTo>
                      <a:pt x="17753" y="4007"/>
                      <a:pt x="17605" y="4007"/>
                      <a:pt x="17605" y="4007"/>
                    </a:cubicBezTo>
                    <a:cubicBezTo>
                      <a:pt x="17458" y="3908"/>
                      <a:pt x="17458" y="3908"/>
                      <a:pt x="17458" y="3809"/>
                    </a:cubicBezTo>
                    <a:cubicBezTo>
                      <a:pt x="18789" y="2521"/>
                      <a:pt x="18789" y="2521"/>
                      <a:pt x="18789" y="2521"/>
                    </a:cubicBezTo>
                    <a:cubicBezTo>
                      <a:pt x="18789" y="2521"/>
                      <a:pt x="18937" y="2521"/>
                      <a:pt x="18937" y="2521"/>
                    </a:cubicBezTo>
                    <a:cubicBezTo>
                      <a:pt x="19085" y="2521"/>
                      <a:pt x="19085" y="2620"/>
                      <a:pt x="19085" y="2620"/>
                    </a:cubicBezTo>
                    <a:close/>
                    <a:moveTo>
                      <a:pt x="16570" y="5097"/>
                    </a:moveTo>
                    <a:cubicBezTo>
                      <a:pt x="16570" y="5196"/>
                      <a:pt x="16570" y="5196"/>
                      <a:pt x="16570" y="5196"/>
                    </a:cubicBezTo>
                    <a:cubicBezTo>
                      <a:pt x="15238" y="6484"/>
                      <a:pt x="15238" y="6484"/>
                      <a:pt x="15238" y="6484"/>
                    </a:cubicBezTo>
                    <a:cubicBezTo>
                      <a:pt x="15238" y="6484"/>
                      <a:pt x="15090" y="6484"/>
                      <a:pt x="15090" y="6484"/>
                    </a:cubicBezTo>
                    <a:cubicBezTo>
                      <a:pt x="14942" y="6484"/>
                      <a:pt x="14942" y="6385"/>
                      <a:pt x="14942" y="6286"/>
                    </a:cubicBezTo>
                    <a:cubicBezTo>
                      <a:pt x="16274" y="5097"/>
                      <a:pt x="16274" y="5097"/>
                      <a:pt x="16274" y="5097"/>
                    </a:cubicBezTo>
                    <a:cubicBezTo>
                      <a:pt x="16274" y="4998"/>
                      <a:pt x="16422" y="4998"/>
                      <a:pt x="16422" y="4998"/>
                    </a:cubicBezTo>
                    <a:cubicBezTo>
                      <a:pt x="16570" y="5097"/>
                      <a:pt x="16570" y="5097"/>
                      <a:pt x="16570" y="5097"/>
                    </a:cubicBezTo>
                    <a:close/>
                    <a:moveTo>
                      <a:pt x="14055" y="7673"/>
                    </a:moveTo>
                    <a:cubicBezTo>
                      <a:pt x="14055" y="7673"/>
                      <a:pt x="14055" y="7673"/>
                      <a:pt x="14055" y="7673"/>
                    </a:cubicBezTo>
                    <a:cubicBezTo>
                      <a:pt x="12871" y="8962"/>
                      <a:pt x="12871" y="8962"/>
                      <a:pt x="12871" y="8962"/>
                    </a:cubicBezTo>
                    <a:cubicBezTo>
                      <a:pt x="12723" y="9061"/>
                      <a:pt x="12575" y="9061"/>
                      <a:pt x="12575" y="8962"/>
                    </a:cubicBezTo>
                    <a:cubicBezTo>
                      <a:pt x="12427" y="8962"/>
                      <a:pt x="12427" y="8862"/>
                      <a:pt x="12427" y="8862"/>
                    </a:cubicBezTo>
                    <a:cubicBezTo>
                      <a:pt x="13759" y="7574"/>
                      <a:pt x="13759" y="7574"/>
                      <a:pt x="13759" y="7574"/>
                    </a:cubicBezTo>
                    <a:cubicBezTo>
                      <a:pt x="13759" y="7475"/>
                      <a:pt x="13907" y="7475"/>
                      <a:pt x="14055" y="7574"/>
                    </a:cubicBezTo>
                    <a:cubicBezTo>
                      <a:pt x="14055" y="7574"/>
                      <a:pt x="14055" y="7574"/>
                      <a:pt x="14055" y="7673"/>
                    </a:cubicBezTo>
                    <a:close/>
                    <a:moveTo>
                      <a:pt x="11540" y="10151"/>
                    </a:moveTo>
                    <a:cubicBezTo>
                      <a:pt x="11540" y="10151"/>
                      <a:pt x="11540" y="10151"/>
                      <a:pt x="11540" y="10250"/>
                    </a:cubicBezTo>
                    <a:cubicBezTo>
                      <a:pt x="10356" y="11439"/>
                      <a:pt x="10356" y="11439"/>
                      <a:pt x="10356" y="11439"/>
                    </a:cubicBezTo>
                    <a:cubicBezTo>
                      <a:pt x="10208" y="11538"/>
                      <a:pt x="10208" y="11538"/>
                      <a:pt x="10060" y="11538"/>
                    </a:cubicBezTo>
                    <a:cubicBezTo>
                      <a:pt x="9912" y="11439"/>
                      <a:pt x="9912" y="11339"/>
                      <a:pt x="10060" y="11339"/>
                    </a:cubicBezTo>
                    <a:cubicBezTo>
                      <a:pt x="11244" y="10051"/>
                      <a:pt x="11244" y="10051"/>
                      <a:pt x="11244" y="10051"/>
                    </a:cubicBezTo>
                    <a:cubicBezTo>
                      <a:pt x="11244" y="10051"/>
                      <a:pt x="11392" y="10051"/>
                      <a:pt x="11540" y="10051"/>
                    </a:cubicBezTo>
                    <a:cubicBezTo>
                      <a:pt x="11540" y="10051"/>
                      <a:pt x="11540" y="10151"/>
                      <a:pt x="11540" y="10151"/>
                    </a:cubicBezTo>
                    <a:close/>
                    <a:moveTo>
                      <a:pt x="9025" y="12628"/>
                    </a:moveTo>
                    <a:cubicBezTo>
                      <a:pt x="9025" y="12628"/>
                      <a:pt x="9025" y="12727"/>
                      <a:pt x="9025" y="12727"/>
                    </a:cubicBezTo>
                    <a:cubicBezTo>
                      <a:pt x="7841" y="13916"/>
                      <a:pt x="7841" y="13916"/>
                      <a:pt x="7841" y="13916"/>
                    </a:cubicBezTo>
                    <a:cubicBezTo>
                      <a:pt x="7693" y="14015"/>
                      <a:pt x="7693" y="14015"/>
                      <a:pt x="7545" y="14015"/>
                    </a:cubicBezTo>
                    <a:cubicBezTo>
                      <a:pt x="7545" y="13916"/>
                      <a:pt x="7397" y="13916"/>
                      <a:pt x="7545" y="13817"/>
                    </a:cubicBezTo>
                    <a:cubicBezTo>
                      <a:pt x="8729" y="12528"/>
                      <a:pt x="8729" y="12528"/>
                      <a:pt x="8729" y="12528"/>
                    </a:cubicBezTo>
                    <a:cubicBezTo>
                      <a:pt x="8877" y="12528"/>
                      <a:pt x="8877" y="12528"/>
                      <a:pt x="9025" y="12528"/>
                    </a:cubicBezTo>
                    <a:cubicBezTo>
                      <a:pt x="9025" y="12528"/>
                      <a:pt x="9025" y="12628"/>
                      <a:pt x="9025" y="12628"/>
                    </a:cubicBezTo>
                    <a:close/>
                    <a:moveTo>
                      <a:pt x="6658" y="15105"/>
                    </a:moveTo>
                    <a:cubicBezTo>
                      <a:pt x="6658" y="15204"/>
                      <a:pt x="6658" y="15204"/>
                      <a:pt x="6510" y="15204"/>
                    </a:cubicBezTo>
                    <a:cubicBezTo>
                      <a:pt x="5326" y="16492"/>
                      <a:pt x="5326" y="16492"/>
                      <a:pt x="5326" y="16492"/>
                    </a:cubicBezTo>
                    <a:cubicBezTo>
                      <a:pt x="5326" y="16492"/>
                      <a:pt x="5178" y="16492"/>
                      <a:pt x="5030" y="16492"/>
                    </a:cubicBezTo>
                    <a:cubicBezTo>
                      <a:pt x="5030" y="16492"/>
                      <a:pt x="5030" y="16393"/>
                      <a:pt x="5030" y="16294"/>
                    </a:cubicBezTo>
                    <a:cubicBezTo>
                      <a:pt x="6214" y="15105"/>
                      <a:pt x="6214" y="15105"/>
                      <a:pt x="6214" y="15105"/>
                    </a:cubicBezTo>
                    <a:cubicBezTo>
                      <a:pt x="6362" y="15006"/>
                      <a:pt x="6510" y="15006"/>
                      <a:pt x="6510" y="15006"/>
                    </a:cubicBezTo>
                    <a:cubicBezTo>
                      <a:pt x="6510" y="15105"/>
                      <a:pt x="6658" y="15105"/>
                      <a:pt x="6658" y="15105"/>
                    </a:cubicBezTo>
                    <a:close/>
                    <a:moveTo>
                      <a:pt x="4142" y="17681"/>
                    </a:moveTo>
                    <a:cubicBezTo>
                      <a:pt x="4142" y="17681"/>
                      <a:pt x="4142" y="17681"/>
                      <a:pt x="4142" y="17681"/>
                    </a:cubicBezTo>
                    <a:cubicBezTo>
                      <a:pt x="2811" y="18969"/>
                      <a:pt x="2811" y="18969"/>
                      <a:pt x="2811" y="18969"/>
                    </a:cubicBezTo>
                    <a:cubicBezTo>
                      <a:pt x="2811" y="19068"/>
                      <a:pt x="2663" y="19068"/>
                      <a:pt x="2515" y="18969"/>
                    </a:cubicBezTo>
                    <a:cubicBezTo>
                      <a:pt x="2515" y="18969"/>
                      <a:pt x="2515" y="18870"/>
                      <a:pt x="2515" y="18870"/>
                    </a:cubicBezTo>
                    <a:cubicBezTo>
                      <a:pt x="3847" y="17582"/>
                      <a:pt x="3847" y="17582"/>
                      <a:pt x="3847" y="17582"/>
                    </a:cubicBezTo>
                    <a:cubicBezTo>
                      <a:pt x="3847" y="17483"/>
                      <a:pt x="3995" y="17483"/>
                      <a:pt x="3995" y="17582"/>
                    </a:cubicBezTo>
                    <a:cubicBezTo>
                      <a:pt x="4142" y="17582"/>
                      <a:pt x="4142" y="17582"/>
                      <a:pt x="4142" y="17681"/>
                    </a:cubicBezTo>
                    <a:close/>
                    <a:moveTo>
                      <a:pt x="1627" y="20158"/>
                    </a:moveTo>
                    <a:cubicBezTo>
                      <a:pt x="1627" y="20158"/>
                      <a:pt x="1627" y="20158"/>
                      <a:pt x="1627" y="20257"/>
                    </a:cubicBezTo>
                    <a:cubicBezTo>
                      <a:pt x="296" y="21446"/>
                      <a:pt x="296" y="21446"/>
                      <a:pt x="296" y="21446"/>
                    </a:cubicBezTo>
                    <a:cubicBezTo>
                      <a:pt x="296" y="21545"/>
                      <a:pt x="148" y="21545"/>
                      <a:pt x="148" y="21545"/>
                    </a:cubicBezTo>
                    <a:cubicBezTo>
                      <a:pt x="0" y="21446"/>
                      <a:pt x="0" y="21347"/>
                      <a:pt x="0" y="21347"/>
                    </a:cubicBezTo>
                    <a:cubicBezTo>
                      <a:pt x="1332" y="20059"/>
                      <a:pt x="1332" y="20059"/>
                      <a:pt x="1332" y="20059"/>
                    </a:cubicBezTo>
                    <a:cubicBezTo>
                      <a:pt x="1332" y="20059"/>
                      <a:pt x="1479" y="20059"/>
                      <a:pt x="1479" y="20059"/>
                    </a:cubicBezTo>
                    <a:cubicBezTo>
                      <a:pt x="1627" y="20059"/>
                      <a:pt x="1627" y="20158"/>
                      <a:pt x="1627" y="2015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  <p:grpSp>
          <p:nvGrpSpPr>
            <p:cNvPr id="2125" name="Group 2125"/>
            <p:cNvGrpSpPr/>
            <p:nvPr/>
          </p:nvGrpSpPr>
          <p:grpSpPr>
            <a:xfrm>
              <a:off x="196109" y="778045"/>
              <a:ext cx="2776234" cy="1732031"/>
              <a:chOff x="0" y="0"/>
              <a:chExt cx="2776232" cy="1732030"/>
            </a:xfrm>
          </p:grpSpPr>
          <p:sp>
            <p:nvSpPr>
              <p:cNvPr id="2123" name="Shape 2123"/>
              <p:cNvSpPr/>
              <p:nvPr/>
            </p:nvSpPr>
            <p:spPr>
              <a:xfrm>
                <a:off x="0" y="1015750"/>
                <a:ext cx="2776233" cy="71628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91439" tIns="91439" rIns="91439" bIns="91439" numCol="1" anchor="t">
                <a:spAutoFit/>
              </a:bodyPr>
              <a:lstStyle>
                <a:lvl1pPr>
                  <a:defRPr b="1">
                    <a:solidFill>
                      <a:srgbClr val="FFFFFF"/>
                    </a:solidFill>
                  </a:defRPr>
                </a:lvl1pPr>
              </a:lstStyle>
              <a:p>
                <a:pPr>
                  <a:defRPr b="0">
                    <a:solidFill>
                      <a:srgbClr val="000000"/>
                    </a:solidFill>
                  </a:defRPr>
                </a:pPr>
                <a:r>
                  <a:rPr b="1">
                    <a:solidFill>
                      <a:srgbClr val="FFFFFF"/>
                    </a:solidFill>
                  </a:rPr>
                  <a:t>YOUR  TEXT</a:t>
                </a:r>
              </a:p>
            </p:txBody>
          </p:sp>
          <p:sp>
            <p:nvSpPr>
              <p:cNvPr id="2124" name="Shape 2124"/>
              <p:cNvSpPr/>
              <p:nvPr/>
            </p:nvSpPr>
            <p:spPr>
              <a:xfrm>
                <a:off x="551528" y="0"/>
                <a:ext cx="1619825" cy="112268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91439" tIns="91439" rIns="91439" bIns="91439" numCol="1" anchor="t">
                <a:spAutoFit/>
              </a:bodyPr>
              <a:lstStyle>
                <a:lvl1pPr algn="ctr">
                  <a:defRPr sz="6400" b="1">
                    <a:solidFill>
                      <a:srgbClr val="FFFFFF"/>
                    </a:solidFill>
                  </a:defRPr>
                </a:lvl1pPr>
              </a:lstStyle>
              <a:p>
                <a:pPr>
                  <a:defRPr b="0">
                    <a:solidFill>
                      <a:srgbClr val="000000"/>
                    </a:solidFill>
                  </a:defRPr>
                </a:pPr>
                <a:r>
                  <a:rPr b="1">
                    <a:solidFill>
                      <a:srgbClr val="FFFFFF"/>
                    </a:solidFill>
                  </a:rPr>
                  <a:t>01</a:t>
                </a:r>
              </a:p>
            </p:txBody>
          </p:sp>
        </p:grpSp>
        <p:grpSp>
          <p:nvGrpSpPr>
            <p:cNvPr id="2128" name="Group 2128"/>
            <p:cNvGrpSpPr/>
            <p:nvPr/>
          </p:nvGrpSpPr>
          <p:grpSpPr>
            <a:xfrm>
              <a:off x="2979373" y="778045"/>
              <a:ext cx="2776234" cy="1732031"/>
              <a:chOff x="0" y="0"/>
              <a:chExt cx="2776232" cy="1732030"/>
            </a:xfrm>
          </p:grpSpPr>
          <p:sp>
            <p:nvSpPr>
              <p:cNvPr id="2126" name="Shape 2126"/>
              <p:cNvSpPr/>
              <p:nvPr/>
            </p:nvSpPr>
            <p:spPr>
              <a:xfrm>
                <a:off x="0" y="1015750"/>
                <a:ext cx="2776233" cy="71628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91439" tIns="91439" rIns="91439" bIns="91439" numCol="1" anchor="t">
                <a:spAutoFit/>
              </a:bodyPr>
              <a:lstStyle>
                <a:lvl1pPr>
                  <a:defRPr b="1">
                    <a:solidFill>
                      <a:srgbClr val="FFFFFF"/>
                    </a:solidFill>
                  </a:defRPr>
                </a:lvl1pPr>
              </a:lstStyle>
              <a:p>
                <a:pPr>
                  <a:defRPr b="0">
                    <a:solidFill>
                      <a:srgbClr val="000000"/>
                    </a:solidFill>
                  </a:defRPr>
                </a:pPr>
                <a:r>
                  <a:rPr b="1">
                    <a:solidFill>
                      <a:srgbClr val="FFFFFF"/>
                    </a:solidFill>
                  </a:rPr>
                  <a:t>YOUR  TEXT</a:t>
                </a:r>
              </a:p>
            </p:txBody>
          </p:sp>
          <p:sp>
            <p:nvSpPr>
              <p:cNvPr id="2127" name="Shape 2127"/>
              <p:cNvSpPr/>
              <p:nvPr/>
            </p:nvSpPr>
            <p:spPr>
              <a:xfrm>
                <a:off x="551528" y="0"/>
                <a:ext cx="1619825" cy="112268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91439" tIns="91439" rIns="91439" bIns="91439" numCol="1" anchor="t">
                <a:spAutoFit/>
              </a:bodyPr>
              <a:lstStyle>
                <a:lvl1pPr algn="ctr">
                  <a:defRPr sz="6400" b="1">
                    <a:solidFill>
                      <a:srgbClr val="FFFFFF"/>
                    </a:solidFill>
                  </a:defRPr>
                </a:lvl1pPr>
              </a:lstStyle>
              <a:p>
                <a:pPr>
                  <a:defRPr b="0">
                    <a:solidFill>
                      <a:srgbClr val="000000"/>
                    </a:solidFill>
                  </a:defRPr>
                </a:pPr>
                <a:r>
                  <a:rPr b="1">
                    <a:solidFill>
                      <a:srgbClr val="FFFFFF"/>
                    </a:solidFill>
                  </a:rPr>
                  <a:t>02</a:t>
                </a:r>
              </a:p>
            </p:txBody>
          </p:sp>
        </p:grpSp>
        <p:grpSp>
          <p:nvGrpSpPr>
            <p:cNvPr id="2131" name="Group 2131"/>
            <p:cNvGrpSpPr/>
            <p:nvPr/>
          </p:nvGrpSpPr>
          <p:grpSpPr>
            <a:xfrm>
              <a:off x="5417308" y="739529"/>
              <a:ext cx="2776233" cy="1732032"/>
              <a:chOff x="0" y="0"/>
              <a:chExt cx="2776232" cy="1732030"/>
            </a:xfrm>
          </p:grpSpPr>
          <p:sp>
            <p:nvSpPr>
              <p:cNvPr id="2129" name="Shape 2129"/>
              <p:cNvSpPr/>
              <p:nvPr/>
            </p:nvSpPr>
            <p:spPr>
              <a:xfrm>
                <a:off x="0" y="1015750"/>
                <a:ext cx="2776233" cy="71628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91439" tIns="91439" rIns="91439" bIns="91439" numCol="1" anchor="t">
                <a:spAutoFit/>
              </a:bodyPr>
              <a:lstStyle>
                <a:lvl1pPr>
                  <a:defRPr b="1">
                    <a:solidFill>
                      <a:srgbClr val="FFFFFF"/>
                    </a:solidFill>
                  </a:defRPr>
                </a:lvl1pPr>
              </a:lstStyle>
              <a:p>
                <a:pPr>
                  <a:defRPr b="0">
                    <a:solidFill>
                      <a:srgbClr val="000000"/>
                    </a:solidFill>
                  </a:defRPr>
                </a:pPr>
                <a:r>
                  <a:rPr b="1">
                    <a:solidFill>
                      <a:srgbClr val="FFFFFF"/>
                    </a:solidFill>
                  </a:rPr>
                  <a:t>YOUR  TEXT</a:t>
                </a:r>
              </a:p>
            </p:txBody>
          </p:sp>
          <p:sp>
            <p:nvSpPr>
              <p:cNvPr id="2130" name="Shape 2130"/>
              <p:cNvSpPr/>
              <p:nvPr/>
            </p:nvSpPr>
            <p:spPr>
              <a:xfrm>
                <a:off x="551528" y="0"/>
                <a:ext cx="1619825" cy="112268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91439" tIns="91439" rIns="91439" bIns="91439" numCol="1" anchor="t">
                <a:spAutoFit/>
              </a:bodyPr>
              <a:lstStyle>
                <a:lvl1pPr algn="ctr">
                  <a:defRPr sz="6400" b="1">
                    <a:solidFill>
                      <a:srgbClr val="FFFFFF"/>
                    </a:solidFill>
                  </a:defRPr>
                </a:lvl1pPr>
              </a:lstStyle>
              <a:p>
                <a:pPr>
                  <a:defRPr b="0">
                    <a:solidFill>
                      <a:srgbClr val="000000"/>
                    </a:solidFill>
                  </a:defRPr>
                </a:pPr>
                <a:r>
                  <a:rPr b="1">
                    <a:solidFill>
                      <a:srgbClr val="FFFFFF"/>
                    </a:solidFill>
                  </a:rPr>
                  <a:t>03</a:t>
                </a:r>
              </a:p>
            </p:txBody>
          </p:sp>
        </p:grpSp>
        <p:grpSp>
          <p:nvGrpSpPr>
            <p:cNvPr id="2134" name="Group 2134"/>
            <p:cNvGrpSpPr/>
            <p:nvPr/>
          </p:nvGrpSpPr>
          <p:grpSpPr>
            <a:xfrm>
              <a:off x="5106061" y="3331209"/>
              <a:ext cx="2776234" cy="1732031"/>
              <a:chOff x="0" y="0"/>
              <a:chExt cx="2776232" cy="1732030"/>
            </a:xfrm>
          </p:grpSpPr>
          <p:sp>
            <p:nvSpPr>
              <p:cNvPr id="2132" name="Shape 2132"/>
              <p:cNvSpPr/>
              <p:nvPr/>
            </p:nvSpPr>
            <p:spPr>
              <a:xfrm>
                <a:off x="0" y="1015750"/>
                <a:ext cx="2776233" cy="71628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91439" tIns="91439" rIns="91439" bIns="91439" numCol="1" anchor="t">
                <a:spAutoFit/>
              </a:bodyPr>
              <a:lstStyle>
                <a:lvl1pPr>
                  <a:defRPr b="1">
                    <a:solidFill>
                      <a:srgbClr val="FFFFFF"/>
                    </a:solidFill>
                  </a:defRPr>
                </a:lvl1pPr>
              </a:lstStyle>
              <a:p>
                <a:pPr>
                  <a:defRPr b="0">
                    <a:solidFill>
                      <a:srgbClr val="000000"/>
                    </a:solidFill>
                  </a:defRPr>
                </a:pPr>
                <a:r>
                  <a:rPr b="1">
                    <a:solidFill>
                      <a:srgbClr val="FFFFFF"/>
                    </a:solidFill>
                  </a:rPr>
                  <a:t>YOUR  TEXT</a:t>
                </a:r>
              </a:p>
            </p:txBody>
          </p:sp>
          <p:sp>
            <p:nvSpPr>
              <p:cNvPr id="2133" name="Shape 2133"/>
              <p:cNvSpPr/>
              <p:nvPr/>
            </p:nvSpPr>
            <p:spPr>
              <a:xfrm>
                <a:off x="551528" y="0"/>
                <a:ext cx="1619825" cy="112268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91439" tIns="91439" rIns="91439" bIns="91439" numCol="1" anchor="t">
                <a:spAutoFit/>
              </a:bodyPr>
              <a:lstStyle>
                <a:lvl1pPr algn="ctr">
                  <a:defRPr sz="6400" b="1">
                    <a:solidFill>
                      <a:srgbClr val="FFFFFF"/>
                    </a:solidFill>
                  </a:defRPr>
                </a:lvl1pPr>
              </a:lstStyle>
              <a:p>
                <a:pPr>
                  <a:defRPr b="0">
                    <a:solidFill>
                      <a:srgbClr val="000000"/>
                    </a:solidFill>
                  </a:defRPr>
                </a:pPr>
                <a:r>
                  <a:rPr b="1">
                    <a:solidFill>
                      <a:srgbClr val="FFFFFF"/>
                    </a:solidFill>
                  </a:rPr>
                  <a:t>04</a:t>
                </a:r>
              </a:p>
            </p:txBody>
          </p:sp>
        </p:grpSp>
        <p:grpSp>
          <p:nvGrpSpPr>
            <p:cNvPr id="2137" name="Group 2137"/>
            <p:cNvGrpSpPr/>
            <p:nvPr/>
          </p:nvGrpSpPr>
          <p:grpSpPr>
            <a:xfrm>
              <a:off x="5221742" y="5960219"/>
              <a:ext cx="2776233" cy="1732031"/>
              <a:chOff x="0" y="0"/>
              <a:chExt cx="2776232" cy="1732030"/>
            </a:xfrm>
          </p:grpSpPr>
          <p:sp>
            <p:nvSpPr>
              <p:cNvPr id="2135" name="Shape 2135"/>
              <p:cNvSpPr/>
              <p:nvPr/>
            </p:nvSpPr>
            <p:spPr>
              <a:xfrm>
                <a:off x="0" y="1015750"/>
                <a:ext cx="2776233" cy="71628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91439" tIns="91439" rIns="91439" bIns="91439" numCol="1" anchor="t">
                <a:spAutoFit/>
              </a:bodyPr>
              <a:lstStyle>
                <a:lvl1pPr>
                  <a:defRPr b="1">
                    <a:solidFill>
                      <a:srgbClr val="FFFFFF"/>
                    </a:solidFill>
                  </a:defRPr>
                </a:lvl1pPr>
              </a:lstStyle>
              <a:p>
                <a:pPr>
                  <a:defRPr b="0">
                    <a:solidFill>
                      <a:srgbClr val="000000"/>
                    </a:solidFill>
                  </a:defRPr>
                </a:pPr>
                <a:r>
                  <a:rPr b="1">
                    <a:solidFill>
                      <a:srgbClr val="FFFFFF"/>
                    </a:solidFill>
                  </a:rPr>
                  <a:t>YOUR  TEXT</a:t>
                </a:r>
              </a:p>
            </p:txBody>
          </p:sp>
          <p:sp>
            <p:nvSpPr>
              <p:cNvPr id="2136" name="Shape 2136"/>
              <p:cNvSpPr/>
              <p:nvPr/>
            </p:nvSpPr>
            <p:spPr>
              <a:xfrm>
                <a:off x="551528" y="0"/>
                <a:ext cx="1619825" cy="112268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91439" tIns="91439" rIns="91439" bIns="91439" numCol="1" anchor="t">
                <a:spAutoFit/>
              </a:bodyPr>
              <a:lstStyle>
                <a:lvl1pPr algn="ctr">
                  <a:defRPr sz="6400" b="1">
                    <a:solidFill>
                      <a:srgbClr val="FFFFFF"/>
                    </a:solidFill>
                  </a:defRPr>
                </a:lvl1pPr>
              </a:lstStyle>
              <a:p>
                <a:pPr>
                  <a:defRPr b="0">
                    <a:solidFill>
                      <a:srgbClr val="000000"/>
                    </a:solidFill>
                  </a:defRPr>
                </a:pPr>
                <a:r>
                  <a:rPr b="1">
                    <a:solidFill>
                      <a:srgbClr val="FFFFFF"/>
                    </a:solidFill>
                  </a:rPr>
                  <a:t>05</a:t>
                </a:r>
              </a:p>
            </p:txBody>
          </p:sp>
        </p:grpSp>
        <p:grpSp>
          <p:nvGrpSpPr>
            <p:cNvPr id="2140" name="Group 2140"/>
            <p:cNvGrpSpPr/>
            <p:nvPr/>
          </p:nvGrpSpPr>
          <p:grpSpPr>
            <a:xfrm>
              <a:off x="2515304" y="6040626"/>
              <a:ext cx="2776233" cy="1732031"/>
              <a:chOff x="0" y="0"/>
              <a:chExt cx="2776232" cy="1732030"/>
            </a:xfrm>
          </p:grpSpPr>
          <p:sp>
            <p:nvSpPr>
              <p:cNvPr id="2138" name="Shape 2138"/>
              <p:cNvSpPr/>
              <p:nvPr/>
            </p:nvSpPr>
            <p:spPr>
              <a:xfrm>
                <a:off x="0" y="1015750"/>
                <a:ext cx="2776233" cy="71628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91439" tIns="91439" rIns="91439" bIns="91439" numCol="1" anchor="t">
                <a:spAutoFit/>
              </a:bodyPr>
              <a:lstStyle>
                <a:lvl1pPr>
                  <a:defRPr b="1">
                    <a:solidFill>
                      <a:srgbClr val="FFFFFF"/>
                    </a:solidFill>
                  </a:defRPr>
                </a:lvl1pPr>
              </a:lstStyle>
              <a:p>
                <a:pPr>
                  <a:defRPr b="0">
                    <a:solidFill>
                      <a:srgbClr val="000000"/>
                    </a:solidFill>
                  </a:defRPr>
                </a:pPr>
                <a:r>
                  <a:rPr b="1">
                    <a:solidFill>
                      <a:srgbClr val="FFFFFF"/>
                    </a:solidFill>
                  </a:rPr>
                  <a:t>YOUR  TEXT</a:t>
                </a:r>
              </a:p>
            </p:txBody>
          </p:sp>
          <p:sp>
            <p:nvSpPr>
              <p:cNvPr id="2139" name="Shape 2139"/>
              <p:cNvSpPr/>
              <p:nvPr/>
            </p:nvSpPr>
            <p:spPr>
              <a:xfrm>
                <a:off x="551528" y="0"/>
                <a:ext cx="1619825" cy="112268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91439" tIns="91439" rIns="91439" bIns="91439" numCol="1" anchor="t">
                <a:spAutoFit/>
              </a:bodyPr>
              <a:lstStyle>
                <a:lvl1pPr algn="ctr">
                  <a:defRPr sz="6400" b="1">
                    <a:solidFill>
                      <a:srgbClr val="FFFFFF"/>
                    </a:solidFill>
                  </a:defRPr>
                </a:lvl1pPr>
              </a:lstStyle>
              <a:p>
                <a:pPr>
                  <a:defRPr b="0">
                    <a:solidFill>
                      <a:srgbClr val="000000"/>
                    </a:solidFill>
                  </a:defRPr>
                </a:pPr>
                <a:r>
                  <a:rPr b="1">
                    <a:solidFill>
                      <a:srgbClr val="FFFFFF"/>
                    </a:solidFill>
                  </a:rPr>
                  <a:t>06</a:t>
                </a:r>
              </a:p>
            </p:txBody>
          </p:sp>
        </p:grpSp>
        <p:grpSp>
          <p:nvGrpSpPr>
            <p:cNvPr id="2143" name="Group 2143"/>
            <p:cNvGrpSpPr/>
            <p:nvPr/>
          </p:nvGrpSpPr>
          <p:grpSpPr>
            <a:xfrm>
              <a:off x="-1" y="6078771"/>
              <a:ext cx="2776234" cy="1732032"/>
              <a:chOff x="0" y="0"/>
              <a:chExt cx="2776232" cy="1732030"/>
            </a:xfrm>
          </p:grpSpPr>
          <p:sp>
            <p:nvSpPr>
              <p:cNvPr id="2141" name="Shape 2141"/>
              <p:cNvSpPr/>
              <p:nvPr/>
            </p:nvSpPr>
            <p:spPr>
              <a:xfrm>
                <a:off x="0" y="1015750"/>
                <a:ext cx="2776233" cy="71628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91439" tIns="91439" rIns="91439" bIns="91439" numCol="1" anchor="t">
                <a:spAutoFit/>
              </a:bodyPr>
              <a:lstStyle>
                <a:lvl1pPr>
                  <a:defRPr b="1">
                    <a:solidFill>
                      <a:srgbClr val="FFFFFF"/>
                    </a:solidFill>
                  </a:defRPr>
                </a:lvl1pPr>
              </a:lstStyle>
              <a:p>
                <a:pPr>
                  <a:defRPr b="0">
                    <a:solidFill>
                      <a:srgbClr val="000000"/>
                    </a:solidFill>
                  </a:defRPr>
                </a:pPr>
                <a:r>
                  <a:rPr b="1">
                    <a:solidFill>
                      <a:srgbClr val="FFFFFF"/>
                    </a:solidFill>
                  </a:rPr>
                  <a:t>YOUR  TEXT</a:t>
                </a:r>
              </a:p>
            </p:txBody>
          </p:sp>
          <p:sp>
            <p:nvSpPr>
              <p:cNvPr id="2142" name="Shape 2142"/>
              <p:cNvSpPr/>
              <p:nvPr/>
            </p:nvSpPr>
            <p:spPr>
              <a:xfrm>
                <a:off x="551528" y="0"/>
                <a:ext cx="1619825" cy="112268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91439" tIns="91439" rIns="91439" bIns="91439" numCol="1" anchor="t">
                <a:spAutoFit/>
              </a:bodyPr>
              <a:lstStyle>
                <a:lvl1pPr algn="ctr">
                  <a:defRPr sz="6400" b="1">
                    <a:solidFill>
                      <a:srgbClr val="FFFFFF"/>
                    </a:solidFill>
                  </a:defRPr>
                </a:lvl1pPr>
              </a:lstStyle>
              <a:p>
                <a:pPr>
                  <a:defRPr b="0">
                    <a:solidFill>
                      <a:srgbClr val="000000"/>
                    </a:solidFill>
                  </a:defRPr>
                </a:pPr>
                <a:r>
                  <a:rPr b="1">
                    <a:solidFill>
                      <a:srgbClr val="FFFFFF"/>
                    </a:solidFill>
                  </a:rPr>
                  <a:t>07</a:t>
                </a:r>
              </a:p>
            </p:txBody>
          </p:sp>
        </p:grpSp>
        <p:grpSp>
          <p:nvGrpSpPr>
            <p:cNvPr id="2146" name="Group 2146"/>
            <p:cNvGrpSpPr/>
            <p:nvPr/>
          </p:nvGrpSpPr>
          <p:grpSpPr>
            <a:xfrm>
              <a:off x="113991" y="2730275"/>
              <a:ext cx="2776234" cy="1732032"/>
              <a:chOff x="0" y="0"/>
              <a:chExt cx="2776232" cy="1732030"/>
            </a:xfrm>
          </p:grpSpPr>
          <p:sp>
            <p:nvSpPr>
              <p:cNvPr id="2144" name="Shape 2144"/>
              <p:cNvSpPr/>
              <p:nvPr/>
            </p:nvSpPr>
            <p:spPr>
              <a:xfrm>
                <a:off x="0" y="1015750"/>
                <a:ext cx="2776233" cy="71628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91439" tIns="91439" rIns="91439" bIns="91439" numCol="1" anchor="t">
                <a:spAutoFit/>
              </a:bodyPr>
              <a:lstStyle>
                <a:lvl1pPr>
                  <a:defRPr b="1">
                    <a:solidFill>
                      <a:srgbClr val="FFFFFF"/>
                    </a:solidFill>
                  </a:defRPr>
                </a:lvl1pPr>
              </a:lstStyle>
              <a:p>
                <a:pPr>
                  <a:defRPr b="0">
                    <a:solidFill>
                      <a:srgbClr val="000000"/>
                    </a:solidFill>
                  </a:defRPr>
                </a:pPr>
                <a:r>
                  <a:rPr b="1">
                    <a:solidFill>
                      <a:srgbClr val="FFFFFF"/>
                    </a:solidFill>
                  </a:rPr>
                  <a:t>YOUR  TEXT</a:t>
                </a:r>
              </a:p>
            </p:txBody>
          </p:sp>
          <p:sp>
            <p:nvSpPr>
              <p:cNvPr id="2145" name="Shape 2145"/>
              <p:cNvSpPr/>
              <p:nvPr/>
            </p:nvSpPr>
            <p:spPr>
              <a:xfrm>
                <a:off x="551528" y="0"/>
                <a:ext cx="1619825" cy="112268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square" lIns="91439" tIns="91439" rIns="91439" bIns="91439" numCol="1" anchor="t">
                <a:spAutoFit/>
              </a:bodyPr>
              <a:lstStyle>
                <a:lvl1pPr algn="ctr">
                  <a:defRPr sz="6400" b="1">
                    <a:solidFill>
                      <a:srgbClr val="FFFFFF"/>
                    </a:solidFill>
                  </a:defRPr>
                </a:lvl1pPr>
              </a:lstStyle>
              <a:p>
                <a:pPr>
                  <a:defRPr b="0">
                    <a:solidFill>
                      <a:srgbClr val="000000"/>
                    </a:solidFill>
                  </a:defRPr>
                </a:pPr>
                <a:r>
                  <a:rPr b="1">
                    <a:solidFill>
                      <a:srgbClr val="FFFFFF"/>
                    </a:solidFill>
                  </a:rPr>
                  <a:t>08</a:t>
                </a:r>
              </a:p>
            </p:txBody>
          </p:sp>
        </p:grpSp>
      </p:grpSp>
      <p:sp>
        <p:nvSpPr>
          <p:cNvPr id="2148" name="Shape 2148"/>
          <p:cNvSpPr/>
          <p:nvPr/>
        </p:nvSpPr>
        <p:spPr>
          <a:xfrm>
            <a:off x="7054850" y="5068806"/>
            <a:ext cx="1648797" cy="1"/>
          </a:xfrm>
          <a:prstGeom prst="line">
            <a:avLst/>
          </a:prstGeom>
          <a:ln w="12700">
            <a:solidFill>
              <a:srgbClr val="262626"/>
            </a:solidFill>
            <a:prstDash val="dash"/>
            <a:miter lim="400000"/>
            <a:headEnd type="oval"/>
            <a:tailEnd type="oval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2149" name="Shape 2149"/>
          <p:cNvSpPr/>
          <p:nvPr/>
        </p:nvSpPr>
        <p:spPr>
          <a:xfrm>
            <a:off x="1562099" y="4682930"/>
            <a:ext cx="5290292" cy="1097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100">
                <a:solidFill>
                  <a:srgbClr val="595959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95959"/>
                </a:solidFill>
              </a:rPr>
              <a:t>Nowadays a growing number of people, especially</a:t>
            </a:r>
          </a:p>
        </p:txBody>
      </p:sp>
      <p:sp>
        <p:nvSpPr>
          <p:cNvPr id="2150" name="Shape 2150"/>
          <p:cNvSpPr/>
          <p:nvPr/>
        </p:nvSpPr>
        <p:spPr>
          <a:xfrm>
            <a:off x="7054850" y="7317937"/>
            <a:ext cx="1648797" cy="1"/>
          </a:xfrm>
          <a:prstGeom prst="line">
            <a:avLst/>
          </a:prstGeom>
          <a:ln w="12700">
            <a:solidFill>
              <a:srgbClr val="262626"/>
            </a:solidFill>
            <a:prstDash val="dash"/>
            <a:miter lim="400000"/>
            <a:headEnd type="oval"/>
            <a:tailEnd type="oval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2151" name="Shape 2151"/>
          <p:cNvSpPr/>
          <p:nvPr/>
        </p:nvSpPr>
        <p:spPr>
          <a:xfrm>
            <a:off x="1562099" y="6932062"/>
            <a:ext cx="5290292" cy="1097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100">
                <a:solidFill>
                  <a:srgbClr val="595959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95959"/>
                </a:solidFill>
              </a:rPr>
              <a:t>Nowadays a growing number of people, especially</a:t>
            </a:r>
          </a:p>
        </p:txBody>
      </p:sp>
      <p:sp>
        <p:nvSpPr>
          <p:cNvPr id="2152" name="Shape 2152"/>
          <p:cNvSpPr/>
          <p:nvPr/>
        </p:nvSpPr>
        <p:spPr>
          <a:xfrm>
            <a:off x="6939818" y="9633690"/>
            <a:ext cx="1648797" cy="1"/>
          </a:xfrm>
          <a:prstGeom prst="line">
            <a:avLst/>
          </a:prstGeom>
          <a:ln w="12700">
            <a:solidFill>
              <a:srgbClr val="262626"/>
            </a:solidFill>
            <a:prstDash val="dash"/>
            <a:miter lim="400000"/>
            <a:headEnd type="oval"/>
            <a:tailEnd type="oval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2153" name="Shape 2153"/>
          <p:cNvSpPr/>
          <p:nvPr/>
        </p:nvSpPr>
        <p:spPr>
          <a:xfrm>
            <a:off x="1447067" y="9247813"/>
            <a:ext cx="5290292" cy="1097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100">
                <a:solidFill>
                  <a:srgbClr val="595959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95959"/>
                </a:solidFill>
              </a:rPr>
              <a:t>Nowadays a growing number of people, especially</a:t>
            </a:r>
          </a:p>
        </p:txBody>
      </p:sp>
      <p:sp>
        <p:nvSpPr>
          <p:cNvPr id="2154" name="Shape 2154"/>
          <p:cNvSpPr/>
          <p:nvPr/>
        </p:nvSpPr>
        <p:spPr>
          <a:xfrm>
            <a:off x="15596357" y="5068806"/>
            <a:ext cx="1648797" cy="1"/>
          </a:xfrm>
          <a:prstGeom prst="line">
            <a:avLst/>
          </a:prstGeom>
          <a:ln w="12700">
            <a:solidFill>
              <a:srgbClr val="262626"/>
            </a:solidFill>
            <a:prstDash val="dash"/>
            <a:miter lim="400000"/>
            <a:headEnd type="oval"/>
            <a:tailEnd type="oval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2155" name="Shape 2155"/>
          <p:cNvSpPr/>
          <p:nvPr/>
        </p:nvSpPr>
        <p:spPr>
          <a:xfrm>
            <a:off x="17422477" y="4643421"/>
            <a:ext cx="5290291" cy="10972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100">
                <a:solidFill>
                  <a:srgbClr val="595959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95959"/>
                </a:solidFill>
              </a:rPr>
              <a:t>Nowadays a growing number of people, especially</a:t>
            </a:r>
          </a:p>
        </p:txBody>
      </p:sp>
      <p:sp>
        <p:nvSpPr>
          <p:cNvPr id="2156" name="Shape 2156"/>
          <p:cNvSpPr/>
          <p:nvPr/>
        </p:nvSpPr>
        <p:spPr>
          <a:xfrm>
            <a:off x="15442393" y="7427245"/>
            <a:ext cx="1648797" cy="1"/>
          </a:xfrm>
          <a:prstGeom prst="line">
            <a:avLst/>
          </a:prstGeom>
          <a:ln w="12700">
            <a:solidFill>
              <a:srgbClr val="262626"/>
            </a:solidFill>
            <a:prstDash val="dash"/>
            <a:miter lim="400000"/>
            <a:headEnd type="oval"/>
            <a:tailEnd type="oval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2157" name="Shape 2157"/>
          <p:cNvSpPr/>
          <p:nvPr/>
        </p:nvSpPr>
        <p:spPr>
          <a:xfrm>
            <a:off x="17268513" y="7001861"/>
            <a:ext cx="5290291" cy="1097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100">
                <a:solidFill>
                  <a:srgbClr val="595959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95959"/>
                </a:solidFill>
              </a:rPr>
              <a:t>Nowadays a growing number of people, especially</a:t>
            </a:r>
          </a:p>
        </p:txBody>
      </p:sp>
      <p:sp>
        <p:nvSpPr>
          <p:cNvPr id="2158" name="Shape 2158"/>
          <p:cNvSpPr/>
          <p:nvPr/>
        </p:nvSpPr>
        <p:spPr>
          <a:xfrm>
            <a:off x="15596357" y="10041804"/>
            <a:ext cx="1648797" cy="1"/>
          </a:xfrm>
          <a:prstGeom prst="line">
            <a:avLst/>
          </a:prstGeom>
          <a:ln w="12700">
            <a:solidFill>
              <a:srgbClr val="262626"/>
            </a:solidFill>
            <a:prstDash val="dash"/>
            <a:miter lim="400000"/>
            <a:headEnd type="oval"/>
            <a:tailEnd type="oval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2159" name="Shape 2159"/>
          <p:cNvSpPr/>
          <p:nvPr/>
        </p:nvSpPr>
        <p:spPr>
          <a:xfrm>
            <a:off x="17422477" y="9616420"/>
            <a:ext cx="5290291" cy="1097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100">
                <a:solidFill>
                  <a:srgbClr val="595959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95959"/>
                </a:solidFill>
              </a:rPr>
              <a:t>Nowadays a growing number of people, especially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2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2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2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2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2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2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2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2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2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grpId="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2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2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fill="hold"/>
                                        <p:tgtEl>
                                          <p:spTgt spid="2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2" fill="hold" grpId="1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9" fill="hold"/>
                                        <p:tgtEl>
                                          <p:spTgt spid="2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2" fill="hold" grpId="1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3" fill="hold"/>
                                        <p:tgtEl>
                                          <p:spTgt spid="2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2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2" fill="hold" grpId="1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7" fill="hold"/>
                                        <p:tgtEl>
                                          <p:spTgt spid="2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7" grpId="1" animBg="1" advAuto="0"/>
      <p:bldP spid="2148" grpId="2" animBg="1" advAuto="0"/>
      <p:bldP spid="2149" grpId="3" animBg="1" advAuto="0"/>
      <p:bldP spid="2150" grpId="12" animBg="1" advAuto="0"/>
      <p:bldP spid="2151" grpId="13" animBg="1" advAuto="0"/>
      <p:bldP spid="2152" grpId="10" animBg="1" advAuto="0"/>
      <p:bldP spid="2153" grpId="11" animBg="1" advAuto="0"/>
      <p:bldP spid="2154" grpId="4" animBg="1" advAuto="0"/>
      <p:bldP spid="2155" grpId="5" animBg="1" advAuto="0"/>
      <p:bldP spid="2156" grpId="6" animBg="1" advAuto="0"/>
      <p:bldP spid="2157" grpId="7" animBg="1" advAuto="0"/>
      <p:bldP spid="2158" grpId="8" animBg="1" advAuto="0"/>
      <p:bldP spid="2159" grpId="9" animBg="1" advAuto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1" name="Shape 2161"/>
          <p:cNvSpPr/>
          <p:nvPr/>
        </p:nvSpPr>
        <p:spPr>
          <a:xfrm>
            <a:off x="1562100" y="960116"/>
            <a:ext cx="6210300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162" name="Shape 2162"/>
          <p:cNvSpPr/>
          <p:nvPr/>
        </p:nvSpPr>
        <p:spPr>
          <a:xfrm>
            <a:off x="3086100" y="1388204"/>
            <a:ext cx="5072368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/>
            </a:lvl1pPr>
          </a:lstStyle>
          <a:p>
            <a:pPr>
              <a:defRPr b="0"/>
            </a:pPr>
            <a:r>
              <a:rPr b="1"/>
              <a:t>YOUR TEXT  HERE</a:t>
            </a:r>
          </a:p>
        </p:txBody>
      </p:sp>
      <p:sp>
        <p:nvSpPr>
          <p:cNvPr id="2163" name="Shape 2163"/>
          <p:cNvSpPr/>
          <p:nvPr/>
        </p:nvSpPr>
        <p:spPr>
          <a:xfrm>
            <a:off x="1562100" y="2385061"/>
            <a:ext cx="6210300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2166" name="Group 2166"/>
          <p:cNvGrpSpPr/>
          <p:nvPr/>
        </p:nvGrpSpPr>
        <p:grpSpPr>
          <a:xfrm>
            <a:off x="1562100" y="952499"/>
            <a:ext cx="1524000" cy="1524001"/>
            <a:chOff x="0" y="0"/>
            <a:chExt cx="1524000" cy="1524000"/>
          </a:xfrm>
        </p:grpSpPr>
        <p:sp>
          <p:nvSpPr>
            <p:cNvPr id="2164" name="Shape 2164"/>
            <p:cNvSpPr/>
            <p:nvPr/>
          </p:nvSpPr>
          <p:spPr>
            <a:xfrm>
              <a:off x="0" y="-1"/>
              <a:ext cx="1524000" cy="1524001"/>
            </a:xfrm>
            <a:prstGeom prst="ellipse">
              <a:avLst/>
            </a:pr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165" name="Shape 2165"/>
            <p:cNvSpPr/>
            <p:nvPr/>
          </p:nvSpPr>
          <p:spPr>
            <a:xfrm>
              <a:off x="223184" y="403860"/>
              <a:ext cx="1077632" cy="716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19</a:t>
              </a:r>
            </a:p>
          </p:txBody>
        </p:sp>
      </p:grpSp>
      <p:grpSp>
        <p:nvGrpSpPr>
          <p:cNvPr id="2172" name="Group 2172"/>
          <p:cNvGrpSpPr/>
          <p:nvPr/>
        </p:nvGrpSpPr>
        <p:grpSpPr>
          <a:xfrm>
            <a:off x="9006530" y="4658262"/>
            <a:ext cx="4703122" cy="3323976"/>
            <a:chOff x="0" y="0"/>
            <a:chExt cx="4703121" cy="3323975"/>
          </a:xfrm>
        </p:grpSpPr>
        <p:sp>
          <p:nvSpPr>
            <p:cNvPr id="2167" name="Shape 2167"/>
            <p:cNvSpPr/>
            <p:nvPr/>
          </p:nvSpPr>
          <p:spPr>
            <a:xfrm>
              <a:off x="0" y="0"/>
              <a:ext cx="4703122" cy="3323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2" h="21253" extrusionOk="0">
                  <a:moveTo>
                    <a:pt x="21532" y="12086"/>
                  </a:moveTo>
                  <a:cubicBezTo>
                    <a:pt x="21210" y="12611"/>
                    <a:pt x="20511" y="13924"/>
                    <a:pt x="19329" y="15461"/>
                  </a:cubicBezTo>
                  <a:cubicBezTo>
                    <a:pt x="18147" y="16961"/>
                    <a:pt x="16535" y="18649"/>
                    <a:pt x="14574" y="19774"/>
                  </a:cubicBezTo>
                  <a:cubicBezTo>
                    <a:pt x="12639" y="20936"/>
                    <a:pt x="10356" y="21536"/>
                    <a:pt x="8207" y="21124"/>
                  </a:cubicBezTo>
                  <a:cubicBezTo>
                    <a:pt x="6057" y="20749"/>
                    <a:pt x="4042" y="19361"/>
                    <a:pt x="2619" y="17299"/>
                  </a:cubicBezTo>
                  <a:cubicBezTo>
                    <a:pt x="2538" y="17186"/>
                    <a:pt x="2457" y="17074"/>
                    <a:pt x="2404" y="16961"/>
                  </a:cubicBezTo>
                  <a:cubicBezTo>
                    <a:pt x="1463" y="15574"/>
                    <a:pt x="819" y="13811"/>
                    <a:pt x="442" y="12011"/>
                  </a:cubicBezTo>
                  <a:cubicBezTo>
                    <a:pt x="39" y="10211"/>
                    <a:pt x="-68" y="8374"/>
                    <a:pt x="39" y="6723"/>
                  </a:cubicBezTo>
                  <a:cubicBezTo>
                    <a:pt x="147" y="5073"/>
                    <a:pt x="469" y="3611"/>
                    <a:pt x="926" y="2523"/>
                  </a:cubicBezTo>
                  <a:cubicBezTo>
                    <a:pt x="1356" y="1436"/>
                    <a:pt x="1947" y="686"/>
                    <a:pt x="2565" y="311"/>
                  </a:cubicBezTo>
                  <a:cubicBezTo>
                    <a:pt x="3183" y="-64"/>
                    <a:pt x="3828" y="-64"/>
                    <a:pt x="4445" y="123"/>
                  </a:cubicBezTo>
                  <a:cubicBezTo>
                    <a:pt x="5063" y="311"/>
                    <a:pt x="5654" y="686"/>
                    <a:pt x="6245" y="1136"/>
                  </a:cubicBezTo>
                  <a:cubicBezTo>
                    <a:pt x="6810" y="1586"/>
                    <a:pt x="7374" y="2111"/>
                    <a:pt x="7884" y="2711"/>
                  </a:cubicBezTo>
                  <a:cubicBezTo>
                    <a:pt x="8422" y="3273"/>
                    <a:pt x="8905" y="3911"/>
                    <a:pt x="9362" y="4623"/>
                  </a:cubicBezTo>
                  <a:cubicBezTo>
                    <a:pt x="9416" y="4661"/>
                    <a:pt x="9442" y="4736"/>
                    <a:pt x="9469" y="4773"/>
                  </a:cubicBezTo>
                  <a:cubicBezTo>
                    <a:pt x="10195" y="5861"/>
                    <a:pt x="10920" y="7174"/>
                    <a:pt x="11860" y="8374"/>
                  </a:cubicBezTo>
                  <a:cubicBezTo>
                    <a:pt x="12801" y="9611"/>
                    <a:pt x="13929" y="10699"/>
                    <a:pt x="15192" y="11374"/>
                  </a:cubicBezTo>
                  <a:cubicBezTo>
                    <a:pt x="16454" y="12086"/>
                    <a:pt x="17798" y="12424"/>
                    <a:pt x="18980" y="12424"/>
                  </a:cubicBezTo>
                  <a:cubicBezTo>
                    <a:pt x="20162" y="12461"/>
                    <a:pt x="21129" y="12124"/>
                    <a:pt x="21532" y="12086"/>
                  </a:cubicBezTo>
                  <a:close/>
                </a:path>
              </a:pathLst>
            </a:custGeom>
            <a:solidFill>
              <a:srgbClr val="ACADB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168" name="Shape 2168"/>
            <p:cNvSpPr/>
            <p:nvPr/>
          </p:nvSpPr>
          <p:spPr>
            <a:xfrm>
              <a:off x="4572946" y="1933037"/>
              <a:ext cx="50645" cy="412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67" h="21600" extrusionOk="0">
                  <a:moveTo>
                    <a:pt x="7200" y="21600"/>
                  </a:moveTo>
                  <a:cubicBezTo>
                    <a:pt x="7200" y="21600"/>
                    <a:pt x="7200" y="18514"/>
                    <a:pt x="7200" y="18514"/>
                  </a:cubicBezTo>
                  <a:cubicBezTo>
                    <a:pt x="4800" y="18514"/>
                    <a:pt x="4800" y="15429"/>
                    <a:pt x="7200" y="12343"/>
                  </a:cubicBezTo>
                  <a:cubicBezTo>
                    <a:pt x="7200" y="12343"/>
                    <a:pt x="7200" y="12343"/>
                    <a:pt x="9600" y="9257"/>
                  </a:cubicBezTo>
                  <a:cubicBezTo>
                    <a:pt x="7200" y="9257"/>
                    <a:pt x="7200" y="9257"/>
                    <a:pt x="4800" y="9257"/>
                  </a:cubicBezTo>
                  <a:cubicBezTo>
                    <a:pt x="2400" y="9257"/>
                    <a:pt x="2400" y="9257"/>
                    <a:pt x="0" y="6171"/>
                  </a:cubicBezTo>
                  <a:cubicBezTo>
                    <a:pt x="0" y="6171"/>
                    <a:pt x="2400" y="3086"/>
                    <a:pt x="4800" y="3086"/>
                  </a:cubicBezTo>
                  <a:cubicBezTo>
                    <a:pt x="7200" y="0"/>
                    <a:pt x="12000" y="0"/>
                    <a:pt x="16800" y="0"/>
                  </a:cubicBezTo>
                  <a:cubicBezTo>
                    <a:pt x="16800" y="0"/>
                    <a:pt x="19200" y="0"/>
                    <a:pt x="19200" y="0"/>
                  </a:cubicBezTo>
                  <a:cubicBezTo>
                    <a:pt x="21600" y="3086"/>
                    <a:pt x="19200" y="6171"/>
                    <a:pt x="19200" y="6171"/>
                  </a:cubicBezTo>
                  <a:cubicBezTo>
                    <a:pt x="16800" y="9257"/>
                    <a:pt x="14400" y="15429"/>
                    <a:pt x="12000" y="18514"/>
                  </a:cubicBezTo>
                  <a:cubicBezTo>
                    <a:pt x="9600" y="21600"/>
                    <a:pt x="9600" y="21600"/>
                    <a:pt x="720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169" name="Shape 2169"/>
            <p:cNvSpPr/>
            <p:nvPr/>
          </p:nvSpPr>
          <p:spPr>
            <a:xfrm>
              <a:off x="29522" y="24863"/>
              <a:ext cx="4530727" cy="32670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12" y="20359"/>
                  </a:moveTo>
                  <a:cubicBezTo>
                    <a:pt x="5512" y="20359"/>
                    <a:pt x="5512" y="20359"/>
                    <a:pt x="5512" y="20359"/>
                  </a:cubicBezTo>
                  <a:cubicBezTo>
                    <a:pt x="5428" y="20282"/>
                    <a:pt x="5344" y="20243"/>
                    <a:pt x="5260" y="20165"/>
                  </a:cubicBezTo>
                  <a:cubicBezTo>
                    <a:pt x="5232" y="20165"/>
                    <a:pt x="5232" y="20126"/>
                    <a:pt x="5232" y="20088"/>
                  </a:cubicBezTo>
                  <a:cubicBezTo>
                    <a:pt x="5232" y="20088"/>
                    <a:pt x="5260" y="20049"/>
                    <a:pt x="5288" y="20088"/>
                  </a:cubicBezTo>
                  <a:cubicBezTo>
                    <a:pt x="5372" y="20126"/>
                    <a:pt x="5456" y="20204"/>
                    <a:pt x="5568" y="20243"/>
                  </a:cubicBezTo>
                  <a:cubicBezTo>
                    <a:pt x="5568" y="20282"/>
                    <a:pt x="5568" y="20282"/>
                    <a:pt x="5568" y="20320"/>
                  </a:cubicBezTo>
                  <a:cubicBezTo>
                    <a:pt x="5568" y="20359"/>
                    <a:pt x="5540" y="20359"/>
                    <a:pt x="5512" y="20359"/>
                  </a:cubicBezTo>
                  <a:close/>
                  <a:moveTo>
                    <a:pt x="5792" y="20514"/>
                  </a:moveTo>
                  <a:cubicBezTo>
                    <a:pt x="5792" y="20514"/>
                    <a:pt x="5764" y="20475"/>
                    <a:pt x="5792" y="20437"/>
                  </a:cubicBezTo>
                  <a:cubicBezTo>
                    <a:pt x="5792" y="20437"/>
                    <a:pt x="5820" y="20398"/>
                    <a:pt x="5820" y="20437"/>
                  </a:cubicBezTo>
                  <a:cubicBezTo>
                    <a:pt x="5932" y="20475"/>
                    <a:pt x="6016" y="20514"/>
                    <a:pt x="6099" y="20592"/>
                  </a:cubicBezTo>
                  <a:cubicBezTo>
                    <a:pt x="6127" y="20592"/>
                    <a:pt x="6127" y="20631"/>
                    <a:pt x="6127" y="20631"/>
                  </a:cubicBezTo>
                  <a:cubicBezTo>
                    <a:pt x="6127" y="20669"/>
                    <a:pt x="6099" y="20669"/>
                    <a:pt x="6072" y="20669"/>
                  </a:cubicBezTo>
                  <a:cubicBezTo>
                    <a:pt x="5988" y="20631"/>
                    <a:pt x="5904" y="20553"/>
                    <a:pt x="5792" y="20514"/>
                  </a:cubicBezTo>
                  <a:cubicBezTo>
                    <a:pt x="5792" y="20514"/>
                    <a:pt x="5792" y="20514"/>
                    <a:pt x="5792" y="20514"/>
                  </a:cubicBezTo>
                  <a:close/>
                  <a:moveTo>
                    <a:pt x="4980" y="19971"/>
                  </a:moveTo>
                  <a:cubicBezTo>
                    <a:pt x="4980" y="19971"/>
                    <a:pt x="4980" y="19971"/>
                    <a:pt x="4980" y="19971"/>
                  </a:cubicBezTo>
                  <a:cubicBezTo>
                    <a:pt x="4896" y="19932"/>
                    <a:pt x="4812" y="19855"/>
                    <a:pt x="4728" y="19777"/>
                  </a:cubicBezTo>
                  <a:cubicBezTo>
                    <a:pt x="4701" y="19777"/>
                    <a:pt x="4701" y="19739"/>
                    <a:pt x="4701" y="19700"/>
                  </a:cubicBezTo>
                  <a:cubicBezTo>
                    <a:pt x="4701" y="19700"/>
                    <a:pt x="4728" y="19661"/>
                    <a:pt x="4756" y="19700"/>
                  </a:cubicBezTo>
                  <a:cubicBezTo>
                    <a:pt x="4840" y="19777"/>
                    <a:pt x="4924" y="19816"/>
                    <a:pt x="5008" y="19894"/>
                  </a:cubicBezTo>
                  <a:cubicBezTo>
                    <a:pt x="5036" y="19894"/>
                    <a:pt x="5036" y="19932"/>
                    <a:pt x="5036" y="19971"/>
                  </a:cubicBezTo>
                  <a:cubicBezTo>
                    <a:pt x="5036" y="19971"/>
                    <a:pt x="5008" y="20010"/>
                    <a:pt x="4980" y="19971"/>
                  </a:cubicBezTo>
                  <a:close/>
                  <a:moveTo>
                    <a:pt x="6351" y="20824"/>
                  </a:moveTo>
                  <a:cubicBezTo>
                    <a:pt x="6351" y="20786"/>
                    <a:pt x="6323" y="20786"/>
                    <a:pt x="6351" y="20747"/>
                  </a:cubicBezTo>
                  <a:cubicBezTo>
                    <a:pt x="6351" y="20708"/>
                    <a:pt x="6379" y="20708"/>
                    <a:pt x="6379" y="20708"/>
                  </a:cubicBezTo>
                  <a:cubicBezTo>
                    <a:pt x="6491" y="20747"/>
                    <a:pt x="6575" y="20824"/>
                    <a:pt x="6687" y="20863"/>
                  </a:cubicBezTo>
                  <a:cubicBezTo>
                    <a:pt x="6687" y="20863"/>
                    <a:pt x="6715" y="20902"/>
                    <a:pt x="6687" y="20902"/>
                  </a:cubicBezTo>
                  <a:cubicBezTo>
                    <a:pt x="6687" y="20941"/>
                    <a:pt x="6659" y="20941"/>
                    <a:pt x="6659" y="20941"/>
                  </a:cubicBezTo>
                  <a:cubicBezTo>
                    <a:pt x="6547" y="20902"/>
                    <a:pt x="6463" y="20863"/>
                    <a:pt x="6351" y="20824"/>
                  </a:cubicBezTo>
                  <a:cubicBezTo>
                    <a:pt x="6351" y="20824"/>
                    <a:pt x="6351" y="20824"/>
                    <a:pt x="6351" y="20824"/>
                  </a:cubicBezTo>
                  <a:close/>
                  <a:moveTo>
                    <a:pt x="4449" y="19583"/>
                  </a:moveTo>
                  <a:cubicBezTo>
                    <a:pt x="4449" y="19583"/>
                    <a:pt x="4449" y="19583"/>
                    <a:pt x="4449" y="19583"/>
                  </a:cubicBezTo>
                  <a:cubicBezTo>
                    <a:pt x="4365" y="19506"/>
                    <a:pt x="4281" y="19428"/>
                    <a:pt x="4197" y="19351"/>
                  </a:cubicBezTo>
                  <a:cubicBezTo>
                    <a:pt x="4197" y="19312"/>
                    <a:pt x="4169" y="19312"/>
                    <a:pt x="4197" y="19273"/>
                  </a:cubicBezTo>
                  <a:cubicBezTo>
                    <a:pt x="4197" y="19234"/>
                    <a:pt x="4225" y="19234"/>
                    <a:pt x="4253" y="19273"/>
                  </a:cubicBezTo>
                  <a:cubicBezTo>
                    <a:pt x="4337" y="19351"/>
                    <a:pt x="4421" y="19390"/>
                    <a:pt x="4505" y="19467"/>
                  </a:cubicBezTo>
                  <a:cubicBezTo>
                    <a:pt x="4505" y="19506"/>
                    <a:pt x="4505" y="19545"/>
                    <a:pt x="4505" y="19545"/>
                  </a:cubicBezTo>
                  <a:cubicBezTo>
                    <a:pt x="4505" y="19583"/>
                    <a:pt x="4477" y="19583"/>
                    <a:pt x="4449" y="19583"/>
                  </a:cubicBezTo>
                  <a:close/>
                  <a:moveTo>
                    <a:pt x="6939" y="21057"/>
                  </a:moveTo>
                  <a:cubicBezTo>
                    <a:pt x="6911" y="21057"/>
                    <a:pt x="6911" y="21018"/>
                    <a:pt x="6911" y="21018"/>
                  </a:cubicBezTo>
                  <a:cubicBezTo>
                    <a:pt x="6911" y="20980"/>
                    <a:pt x="6939" y="20941"/>
                    <a:pt x="6967" y="20980"/>
                  </a:cubicBezTo>
                  <a:cubicBezTo>
                    <a:pt x="7051" y="21018"/>
                    <a:pt x="7163" y="21057"/>
                    <a:pt x="7247" y="21057"/>
                  </a:cubicBezTo>
                  <a:cubicBezTo>
                    <a:pt x="7275" y="21096"/>
                    <a:pt x="7275" y="21096"/>
                    <a:pt x="7275" y="21135"/>
                  </a:cubicBezTo>
                  <a:cubicBezTo>
                    <a:pt x="7275" y="21173"/>
                    <a:pt x="7247" y="21173"/>
                    <a:pt x="7247" y="21173"/>
                  </a:cubicBezTo>
                  <a:cubicBezTo>
                    <a:pt x="7135" y="21135"/>
                    <a:pt x="7051" y="21096"/>
                    <a:pt x="6939" y="21057"/>
                  </a:cubicBezTo>
                  <a:cubicBezTo>
                    <a:pt x="6939" y="21057"/>
                    <a:pt x="6939" y="21057"/>
                    <a:pt x="6939" y="21057"/>
                  </a:cubicBezTo>
                  <a:close/>
                  <a:moveTo>
                    <a:pt x="3945" y="19118"/>
                  </a:moveTo>
                  <a:cubicBezTo>
                    <a:pt x="3945" y="19118"/>
                    <a:pt x="3945" y="19118"/>
                    <a:pt x="3945" y="19118"/>
                  </a:cubicBezTo>
                  <a:cubicBezTo>
                    <a:pt x="3861" y="19041"/>
                    <a:pt x="3777" y="18963"/>
                    <a:pt x="3693" y="18847"/>
                  </a:cubicBezTo>
                  <a:cubicBezTo>
                    <a:pt x="3693" y="18847"/>
                    <a:pt x="3693" y="18808"/>
                    <a:pt x="3693" y="18808"/>
                  </a:cubicBezTo>
                  <a:cubicBezTo>
                    <a:pt x="3721" y="18769"/>
                    <a:pt x="3721" y="18769"/>
                    <a:pt x="3749" y="18769"/>
                  </a:cubicBezTo>
                  <a:cubicBezTo>
                    <a:pt x="3833" y="18847"/>
                    <a:pt x="3917" y="18963"/>
                    <a:pt x="4001" y="19041"/>
                  </a:cubicBezTo>
                  <a:cubicBezTo>
                    <a:pt x="4001" y="19041"/>
                    <a:pt x="4001" y="19079"/>
                    <a:pt x="4001" y="19079"/>
                  </a:cubicBezTo>
                  <a:cubicBezTo>
                    <a:pt x="4001" y="19118"/>
                    <a:pt x="3973" y="19118"/>
                    <a:pt x="3945" y="19118"/>
                  </a:cubicBezTo>
                  <a:close/>
                  <a:moveTo>
                    <a:pt x="7526" y="21251"/>
                  </a:moveTo>
                  <a:cubicBezTo>
                    <a:pt x="7498" y="21251"/>
                    <a:pt x="7498" y="21212"/>
                    <a:pt x="7498" y="21212"/>
                  </a:cubicBezTo>
                  <a:cubicBezTo>
                    <a:pt x="7498" y="21173"/>
                    <a:pt x="7526" y="21173"/>
                    <a:pt x="7554" y="21173"/>
                  </a:cubicBezTo>
                  <a:cubicBezTo>
                    <a:pt x="7638" y="21212"/>
                    <a:pt x="7750" y="21212"/>
                    <a:pt x="7834" y="21251"/>
                  </a:cubicBezTo>
                  <a:cubicBezTo>
                    <a:pt x="7862" y="21251"/>
                    <a:pt x="7862" y="21290"/>
                    <a:pt x="7862" y="21290"/>
                  </a:cubicBezTo>
                  <a:cubicBezTo>
                    <a:pt x="7862" y="21329"/>
                    <a:pt x="7834" y="21367"/>
                    <a:pt x="7834" y="21367"/>
                  </a:cubicBezTo>
                  <a:cubicBezTo>
                    <a:pt x="7722" y="21329"/>
                    <a:pt x="7638" y="21290"/>
                    <a:pt x="7526" y="21251"/>
                  </a:cubicBezTo>
                  <a:cubicBezTo>
                    <a:pt x="7526" y="21251"/>
                    <a:pt x="7526" y="21251"/>
                    <a:pt x="7526" y="21251"/>
                  </a:cubicBezTo>
                  <a:close/>
                  <a:moveTo>
                    <a:pt x="3469" y="18614"/>
                  </a:moveTo>
                  <a:cubicBezTo>
                    <a:pt x="3469" y="18614"/>
                    <a:pt x="3469" y="18614"/>
                    <a:pt x="3469" y="18614"/>
                  </a:cubicBezTo>
                  <a:cubicBezTo>
                    <a:pt x="3385" y="18536"/>
                    <a:pt x="3302" y="18420"/>
                    <a:pt x="3246" y="18343"/>
                  </a:cubicBezTo>
                  <a:cubicBezTo>
                    <a:pt x="3218" y="18304"/>
                    <a:pt x="3218" y="18304"/>
                    <a:pt x="3218" y="18265"/>
                  </a:cubicBezTo>
                  <a:cubicBezTo>
                    <a:pt x="3246" y="18226"/>
                    <a:pt x="3274" y="18226"/>
                    <a:pt x="3274" y="18265"/>
                  </a:cubicBezTo>
                  <a:cubicBezTo>
                    <a:pt x="3358" y="18343"/>
                    <a:pt x="3441" y="18420"/>
                    <a:pt x="3525" y="18536"/>
                  </a:cubicBezTo>
                  <a:cubicBezTo>
                    <a:pt x="3525" y="18536"/>
                    <a:pt x="3525" y="18575"/>
                    <a:pt x="3525" y="18614"/>
                  </a:cubicBezTo>
                  <a:cubicBezTo>
                    <a:pt x="3497" y="18614"/>
                    <a:pt x="3497" y="18614"/>
                    <a:pt x="3469" y="18614"/>
                  </a:cubicBezTo>
                  <a:close/>
                  <a:moveTo>
                    <a:pt x="8114" y="21406"/>
                  </a:moveTo>
                  <a:cubicBezTo>
                    <a:pt x="8086" y="21406"/>
                    <a:pt x="8086" y="21367"/>
                    <a:pt x="8086" y="21367"/>
                  </a:cubicBezTo>
                  <a:cubicBezTo>
                    <a:pt x="8086" y="21329"/>
                    <a:pt x="8114" y="21329"/>
                    <a:pt x="8142" y="21329"/>
                  </a:cubicBezTo>
                  <a:cubicBezTo>
                    <a:pt x="8226" y="21329"/>
                    <a:pt x="8338" y="21367"/>
                    <a:pt x="8422" y="21367"/>
                  </a:cubicBezTo>
                  <a:cubicBezTo>
                    <a:pt x="8422" y="21367"/>
                    <a:pt x="8422" y="21367"/>
                    <a:pt x="8422" y="21367"/>
                  </a:cubicBezTo>
                  <a:cubicBezTo>
                    <a:pt x="8450" y="21367"/>
                    <a:pt x="8478" y="21406"/>
                    <a:pt x="8450" y="21445"/>
                  </a:cubicBezTo>
                  <a:cubicBezTo>
                    <a:pt x="8450" y="21445"/>
                    <a:pt x="8450" y="21484"/>
                    <a:pt x="8422" y="21484"/>
                  </a:cubicBezTo>
                  <a:cubicBezTo>
                    <a:pt x="8422" y="21445"/>
                    <a:pt x="8422" y="21445"/>
                    <a:pt x="8422" y="21445"/>
                  </a:cubicBezTo>
                  <a:cubicBezTo>
                    <a:pt x="8422" y="21484"/>
                    <a:pt x="8422" y="21484"/>
                    <a:pt x="8422" y="21484"/>
                  </a:cubicBezTo>
                  <a:cubicBezTo>
                    <a:pt x="8310" y="21445"/>
                    <a:pt x="8226" y="21445"/>
                    <a:pt x="8114" y="21406"/>
                  </a:cubicBezTo>
                  <a:cubicBezTo>
                    <a:pt x="8114" y="21406"/>
                    <a:pt x="8114" y="21406"/>
                    <a:pt x="8114" y="21406"/>
                  </a:cubicBezTo>
                  <a:close/>
                  <a:moveTo>
                    <a:pt x="3022" y="18071"/>
                  </a:moveTo>
                  <a:cubicBezTo>
                    <a:pt x="3022" y="18071"/>
                    <a:pt x="3022" y="18071"/>
                    <a:pt x="3022" y="18071"/>
                  </a:cubicBezTo>
                  <a:cubicBezTo>
                    <a:pt x="2938" y="17955"/>
                    <a:pt x="2854" y="17877"/>
                    <a:pt x="2798" y="17761"/>
                  </a:cubicBezTo>
                  <a:cubicBezTo>
                    <a:pt x="2770" y="17761"/>
                    <a:pt x="2770" y="17722"/>
                    <a:pt x="2798" y="17683"/>
                  </a:cubicBezTo>
                  <a:cubicBezTo>
                    <a:pt x="2798" y="17683"/>
                    <a:pt x="2826" y="17683"/>
                    <a:pt x="2854" y="17683"/>
                  </a:cubicBezTo>
                  <a:cubicBezTo>
                    <a:pt x="2910" y="17800"/>
                    <a:pt x="2994" y="17877"/>
                    <a:pt x="3050" y="17994"/>
                  </a:cubicBezTo>
                  <a:cubicBezTo>
                    <a:pt x="3078" y="17994"/>
                    <a:pt x="3078" y="18032"/>
                    <a:pt x="3050" y="18071"/>
                  </a:cubicBezTo>
                  <a:cubicBezTo>
                    <a:pt x="3050" y="18071"/>
                    <a:pt x="3022" y="18071"/>
                    <a:pt x="3022" y="18071"/>
                  </a:cubicBezTo>
                  <a:close/>
                  <a:moveTo>
                    <a:pt x="8702" y="21522"/>
                  </a:moveTo>
                  <a:cubicBezTo>
                    <a:pt x="8702" y="21522"/>
                    <a:pt x="8674" y="21484"/>
                    <a:pt x="8674" y="21484"/>
                  </a:cubicBezTo>
                  <a:cubicBezTo>
                    <a:pt x="8702" y="21445"/>
                    <a:pt x="8702" y="21406"/>
                    <a:pt x="8730" y="21406"/>
                  </a:cubicBezTo>
                  <a:cubicBezTo>
                    <a:pt x="8813" y="21445"/>
                    <a:pt x="8925" y="21445"/>
                    <a:pt x="9037" y="21445"/>
                  </a:cubicBezTo>
                  <a:cubicBezTo>
                    <a:pt x="9037" y="21484"/>
                    <a:pt x="9065" y="21484"/>
                    <a:pt x="9065" y="21522"/>
                  </a:cubicBezTo>
                  <a:cubicBezTo>
                    <a:pt x="9065" y="21561"/>
                    <a:pt x="9037" y="21561"/>
                    <a:pt x="9009" y="21561"/>
                  </a:cubicBezTo>
                  <a:cubicBezTo>
                    <a:pt x="8925" y="21561"/>
                    <a:pt x="8813" y="21561"/>
                    <a:pt x="8730" y="21522"/>
                  </a:cubicBezTo>
                  <a:cubicBezTo>
                    <a:pt x="8730" y="21522"/>
                    <a:pt x="8702" y="21522"/>
                    <a:pt x="8702" y="21522"/>
                  </a:cubicBezTo>
                  <a:close/>
                  <a:moveTo>
                    <a:pt x="2602" y="17489"/>
                  </a:moveTo>
                  <a:cubicBezTo>
                    <a:pt x="2602" y="17489"/>
                    <a:pt x="2574" y="17489"/>
                    <a:pt x="2574" y="17489"/>
                  </a:cubicBezTo>
                  <a:cubicBezTo>
                    <a:pt x="2546" y="17412"/>
                    <a:pt x="2490" y="17334"/>
                    <a:pt x="2434" y="17257"/>
                  </a:cubicBezTo>
                  <a:cubicBezTo>
                    <a:pt x="2406" y="17218"/>
                    <a:pt x="2406" y="17179"/>
                    <a:pt x="2378" y="17179"/>
                  </a:cubicBezTo>
                  <a:cubicBezTo>
                    <a:pt x="2350" y="17140"/>
                    <a:pt x="2350" y="17102"/>
                    <a:pt x="2378" y="17102"/>
                  </a:cubicBezTo>
                  <a:cubicBezTo>
                    <a:pt x="2406" y="17063"/>
                    <a:pt x="2406" y="17063"/>
                    <a:pt x="2434" y="17102"/>
                  </a:cubicBezTo>
                  <a:cubicBezTo>
                    <a:pt x="2462" y="17140"/>
                    <a:pt x="2462" y="17179"/>
                    <a:pt x="2490" y="17179"/>
                  </a:cubicBezTo>
                  <a:cubicBezTo>
                    <a:pt x="2546" y="17257"/>
                    <a:pt x="2574" y="17334"/>
                    <a:pt x="2630" y="17412"/>
                  </a:cubicBezTo>
                  <a:cubicBezTo>
                    <a:pt x="2658" y="17412"/>
                    <a:pt x="2658" y="17451"/>
                    <a:pt x="2630" y="17489"/>
                  </a:cubicBezTo>
                  <a:cubicBezTo>
                    <a:pt x="2630" y="17489"/>
                    <a:pt x="2602" y="17489"/>
                    <a:pt x="2602" y="17489"/>
                  </a:cubicBezTo>
                  <a:close/>
                  <a:moveTo>
                    <a:pt x="9317" y="21600"/>
                  </a:moveTo>
                  <a:cubicBezTo>
                    <a:pt x="9289" y="21561"/>
                    <a:pt x="9289" y="21561"/>
                    <a:pt x="9289" y="21522"/>
                  </a:cubicBezTo>
                  <a:cubicBezTo>
                    <a:pt x="9289" y="21522"/>
                    <a:pt x="9317" y="21484"/>
                    <a:pt x="9317" y="21484"/>
                  </a:cubicBezTo>
                  <a:cubicBezTo>
                    <a:pt x="9429" y="21484"/>
                    <a:pt x="9513" y="21484"/>
                    <a:pt x="9625" y="21484"/>
                  </a:cubicBezTo>
                  <a:cubicBezTo>
                    <a:pt x="9653" y="21484"/>
                    <a:pt x="9653" y="21522"/>
                    <a:pt x="9653" y="21561"/>
                  </a:cubicBezTo>
                  <a:cubicBezTo>
                    <a:pt x="9653" y="21600"/>
                    <a:pt x="9653" y="21600"/>
                    <a:pt x="9625" y="21600"/>
                  </a:cubicBezTo>
                  <a:cubicBezTo>
                    <a:pt x="9513" y="21600"/>
                    <a:pt x="9429" y="21600"/>
                    <a:pt x="9317" y="21600"/>
                  </a:cubicBezTo>
                  <a:cubicBezTo>
                    <a:pt x="9317" y="21600"/>
                    <a:pt x="9317" y="21600"/>
                    <a:pt x="9317" y="21600"/>
                  </a:cubicBezTo>
                  <a:close/>
                  <a:moveTo>
                    <a:pt x="2182" y="16869"/>
                  </a:moveTo>
                  <a:cubicBezTo>
                    <a:pt x="2182" y="16869"/>
                    <a:pt x="2182" y="16869"/>
                    <a:pt x="2182" y="16830"/>
                  </a:cubicBezTo>
                  <a:cubicBezTo>
                    <a:pt x="2126" y="16753"/>
                    <a:pt x="2042" y="16636"/>
                    <a:pt x="1987" y="16520"/>
                  </a:cubicBezTo>
                  <a:cubicBezTo>
                    <a:pt x="1987" y="16481"/>
                    <a:pt x="1987" y="16481"/>
                    <a:pt x="1987" y="16442"/>
                  </a:cubicBezTo>
                  <a:cubicBezTo>
                    <a:pt x="2015" y="16442"/>
                    <a:pt x="2042" y="16442"/>
                    <a:pt x="2042" y="16442"/>
                  </a:cubicBezTo>
                  <a:cubicBezTo>
                    <a:pt x="2098" y="16559"/>
                    <a:pt x="2182" y="16675"/>
                    <a:pt x="2238" y="16791"/>
                  </a:cubicBezTo>
                  <a:cubicBezTo>
                    <a:pt x="2238" y="16791"/>
                    <a:pt x="2238" y="16830"/>
                    <a:pt x="2238" y="16869"/>
                  </a:cubicBezTo>
                  <a:cubicBezTo>
                    <a:pt x="2210" y="16869"/>
                    <a:pt x="2210" y="16869"/>
                    <a:pt x="2182" y="16869"/>
                  </a:cubicBezTo>
                  <a:close/>
                  <a:moveTo>
                    <a:pt x="9905" y="21600"/>
                  </a:moveTo>
                  <a:cubicBezTo>
                    <a:pt x="9905" y="21600"/>
                    <a:pt x="9877" y="21561"/>
                    <a:pt x="9877" y="21561"/>
                  </a:cubicBezTo>
                  <a:cubicBezTo>
                    <a:pt x="9877" y="21522"/>
                    <a:pt x="9905" y="21522"/>
                    <a:pt x="9933" y="21522"/>
                  </a:cubicBezTo>
                  <a:cubicBezTo>
                    <a:pt x="10017" y="21522"/>
                    <a:pt x="10128" y="21484"/>
                    <a:pt x="10212" y="21484"/>
                  </a:cubicBezTo>
                  <a:cubicBezTo>
                    <a:pt x="10240" y="21484"/>
                    <a:pt x="10268" y="21522"/>
                    <a:pt x="10268" y="21561"/>
                  </a:cubicBezTo>
                  <a:cubicBezTo>
                    <a:pt x="10268" y="21561"/>
                    <a:pt x="10240" y="21600"/>
                    <a:pt x="10240" y="21600"/>
                  </a:cubicBezTo>
                  <a:cubicBezTo>
                    <a:pt x="10128" y="21600"/>
                    <a:pt x="10017" y="21600"/>
                    <a:pt x="9933" y="21600"/>
                  </a:cubicBezTo>
                  <a:cubicBezTo>
                    <a:pt x="9933" y="21600"/>
                    <a:pt x="9905" y="21600"/>
                    <a:pt x="9905" y="21600"/>
                  </a:cubicBezTo>
                  <a:close/>
                  <a:moveTo>
                    <a:pt x="10520" y="21561"/>
                  </a:moveTo>
                  <a:cubicBezTo>
                    <a:pt x="10492" y="21561"/>
                    <a:pt x="10492" y="21561"/>
                    <a:pt x="10492" y="21522"/>
                  </a:cubicBezTo>
                  <a:cubicBezTo>
                    <a:pt x="10492" y="21522"/>
                    <a:pt x="10492" y="21484"/>
                    <a:pt x="10520" y="21484"/>
                  </a:cubicBezTo>
                  <a:cubicBezTo>
                    <a:pt x="10632" y="21484"/>
                    <a:pt x="10716" y="21445"/>
                    <a:pt x="10828" y="21445"/>
                  </a:cubicBezTo>
                  <a:cubicBezTo>
                    <a:pt x="10856" y="21445"/>
                    <a:pt x="10856" y="21484"/>
                    <a:pt x="10856" y="21484"/>
                  </a:cubicBezTo>
                  <a:cubicBezTo>
                    <a:pt x="10856" y="21522"/>
                    <a:pt x="10856" y="21561"/>
                    <a:pt x="10828" y="21561"/>
                  </a:cubicBezTo>
                  <a:cubicBezTo>
                    <a:pt x="10744" y="21561"/>
                    <a:pt x="10632" y="21561"/>
                    <a:pt x="10520" y="21600"/>
                  </a:cubicBezTo>
                  <a:cubicBezTo>
                    <a:pt x="10520" y="21600"/>
                    <a:pt x="10520" y="21561"/>
                    <a:pt x="10520" y="21561"/>
                  </a:cubicBezTo>
                  <a:close/>
                  <a:moveTo>
                    <a:pt x="1819" y="16210"/>
                  </a:moveTo>
                  <a:cubicBezTo>
                    <a:pt x="1819" y="16210"/>
                    <a:pt x="1819" y="16171"/>
                    <a:pt x="1819" y="16171"/>
                  </a:cubicBezTo>
                  <a:cubicBezTo>
                    <a:pt x="1763" y="16055"/>
                    <a:pt x="1707" y="15938"/>
                    <a:pt x="1651" y="15822"/>
                  </a:cubicBezTo>
                  <a:cubicBezTo>
                    <a:pt x="1623" y="15822"/>
                    <a:pt x="1623" y="15783"/>
                    <a:pt x="1651" y="15783"/>
                  </a:cubicBezTo>
                  <a:cubicBezTo>
                    <a:pt x="1679" y="15744"/>
                    <a:pt x="1679" y="15744"/>
                    <a:pt x="1707" y="15783"/>
                  </a:cubicBezTo>
                  <a:cubicBezTo>
                    <a:pt x="1763" y="15899"/>
                    <a:pt x="1819" y="16016"/>
                    <a:pt x="1875" y="16132"/>
                  </a:cubicBezTo>
                  <a:cubicBezTo>
                    <a:pt x="1875" y="16132"/>
                    <a:pt x="1875" y="16171"/>
                    <a:pt x="1875" y="16210"/>
                  </a:cubicBezTo>
                  <a:cubicBezTo>
                    <a:pt x="1847" y="16210"/>
                    <a:pt x="1847" y="16210"/>
                    <a:pt x="1819" y="16210"/>
                  </a:cubicBezTo>
                  <a:close/>
                  <a:moveTo>
                    <a:pt x="11108" y="21522"/>
                  </a:moveTo>
                  <a:cubicBezTo>
                    <a:pt x="11108" y="21484"/>
                    <a:pt x="11080" y="21484"/>
                    <a:pt x="11080" y="21484"/>
                  </a:cubicBezTo>
                  <a:cubicBezTo>
                    <a:pt x="11080" y="21445"/>
                    <a:pt x="11108" y="21406"/>
                    <a:pt x="11136" y="21406"/>
                  </a:cubicBezTo>
                  <a:cubicBezTo>
                    <a:pt x="11220" y="21406"/>
                    <a:pt x="11332" y="21367"/>
                    <a:pt x="11416" y="21367"/>
                  </a:cubicBezTo>
                  <a:cubicBezTo>
                    <a:pt x="11444" y="21367"/>
                    <a:pt x="11472" y="21367"/>
                    <a:pt x="11472" y="21406"/>
                  </a:cubicBezTo>
                  <a:cubicBezTo>
                    <a:pt x="11472" y="21445"/>
                    <a:pt x="11444" y="21445"/>
                    <a:pt x="11444" y="21445"/>
                  </a:cubicBezTo>
                  <a:cubicBezTo>
                    <a:pt x="11332" y="21484"/>
                    <a:pt x="11220" y="21484"/>
                    <a:pt x="11136" y="21522"/>
                  </a:cubicBezTo>
                  <a:cubicBezTo>
                    <a:pt x="11136" y="21522"/>
                    <a:pt x="11108" y="21522"/>
                    <a:pt x="11108" y="21522"/>
                  </a:cubicBezTo>
                  <a:close/>
                  <a:moveTo>
                    <a:pt x="1483" y="15512"/>
                  </a:moveTo>
                  <a:cubicBezTo>
                    <a:pt x="1483" y="15512"/>
                    <a:pt x="1483" y="15512"/>
                    <a:pt x="1483" y="15473"/>
                  </a:cubicBezTo>
                  <a:cubicBezTo>
                    <a:pt x="1427" y="15357"/>
                    <a:pt x="1371" y="15240"/>
                    <a:pt x="1315" y="15124"/>
                  </a:cubicBezTo>
                  <a:cubicBezTo>
                    <a:pt x="1315" y="15085"/>
                    <a:pt x="1315" y="15085"/>
                    <a:pt x="1343" y="15046"/>
                  </a:cubicBezTo>
                  <a:cubicBezTo>
                    <a:pt x="1343" y="15046"/>
                    <a:pt x="1371" y="15046"/>
                    <a:pt x="1399" y="15085"/>
                  </a:cubicBezTo>
                  <a:cubicBezTo>
                    <a:pt x="1427" y="15201"/>
                    <a:pt x="1483" y="15318"/>
                    <a:pt x="1539" y="15434"/>
                  </a:cubicBezTo>
                  <a:cubicBezTo>
                    <a:pt x="1539" y="15473"/>
                    <a:pt x="1539" y="15473"/>
                    <a:pt x="1539" y="15512"/>
                  </a:cubicBezTo>
                  <a:cubicBezTo>
                    <a:pt x="1511" y="15512"/>
                    <a:pt x="1511" y="15512"/>
                    <a:pt x="1483" y="15512"/>
                  </a:cubicBezTo>
                  <a:close/>
                  <a:moveTo>
                    <a:pt x="11723" y="21406"/>
                  </a:moveTo>
                  <a:cubicBezTo>
                    <a:pt x="11695" y="21406"/>
                    <a:pt x="11695" y="21367"/>
                    <a:pt x="11695" y="21367"/>
                  </a:cubicBezTo>
                  <a:cubicBezTo>
                    <a:pt x="11695" y="21329"/>
                    <a:pt x="11695" y="21290"/>
                    <a:pt x="11723" y="21290"/>
                  </a:cubicBezTo>
                  <a:cubicBezTo>
                    <a:pt x="11807" y="21290"/>
                    <a:pt x="11919" y="21251"/>
                    <a:pt x="12003" y="21212"/>
                  </a:cubicBezTo>
                  <a:cubicBezTo>
                    <a:pt x="12031" y="21212"/>
                    <a:pt x="12059" y="21251"/>
                    <a:pt x="12059" y="21290"/>
                  </a:cubicBezTo>
                  <a:cubicBezTo>
                    <a:pt x="12059" y="21290"/>
                    <a:pt x="12059" y="21329"/>
                    <a:pt x="12031" y="21329"/>
                  </a:cubicBezTo>
                  <a:cubicBezTo>
                    <a:pt x="11919" y="21367"/>
                    <a:pt x="11835" y="21367"/>
                    <a:pt x="11723" y="21406"/>
                  </a:cubicBezTo>
                  <a:cubicBezTo>
                    <a:pt x="11723" y="21406"/>
                    <a:pt x="11723" y="21406"/>
                    <a:pt x="11723" y="21406"/>
                  </a:cubicBezTo>
                  <a:close/>
                  <a:moveTo>
                    <a:pt x="1203" y="14775"/>
                  </a:moveTo>
                  <a:cubicBezTo>
                    <a:pt x="1175" y="14775"/>
                    <a:pt x="1175" y="14775"/>
                    <a:pt x="1175" y="14775"/>
                  </a:cubicBezTo>
                  <a:cubicBezTo>
                    <a:pt x="1119" y="14620"/>
                    <a:pt x="1091" y="14503"/>
                    <a:pt x="1035" y="14387"/>
                  </a:cubicBezTo>
                  <a:cubicBezTo>
                    <a:pt x="1035" y="14348"/>
                    <a:pt x="1035" y="14348"/>
                    <a:pt x="1063" y="14310"/>
                  </a:cubicBezTo>
                  <a:cubicBezTo>
                    <a:pt x="1063" y="14310"/>
                    <a:pt x="1091" y="14310"/>
                    <a:pt x="1091" y="14348"/>
                  </a:cubicBezTo>
                  <a:cubicBezTo>
                    <a:pt x="1147" y="14465"/>
                    <a:pt x="1203" y="14581"/>
                    <a:pt x="1231" y="14697"/>
                  </a:cubicBezTo>
                  <a:cubicBezTo>
                    <a:pt x="1259" y="14736"/>
                    <a:pt x="1231" y="14775"/>
                    <a:pt x="1231" y="14775"/>
                  </a:cubicBezTo>
                  <a:cubicBezTo>
                    <a:pt x="1203" y="14775"/>
                    <a:pt x="1203" y="14775"/>
                    <a:pt x="1203" y="14775"/>
                  </a:cubicBezTo>
                  <a:close/>
                  <a:moveTo>
                    <a:pt x="12311" y="21251"/>
                  </a:moveTo>
                  <a:cubicBezTo>
                    <a:pt x="12283" y="21251"/>
                    <a:pt x="12283" y="21212"/>
                    <a:pt x="12283" y="21212"/>
                  </a:cubicBezTo>
                  <a:cubicBezTo>
                    <a:pt x="12283" y="21173"/>
                    <a:pt x="12283" y="21173"/>
                    <a:pt x="12311" y="21135"/>
                  </a:cubicBezTo>
                  <a:cubicBezTo>
                    <a:pt x="12423" y="21135"/>
                    <a:pt x="12507" y="21096"/>
                    <a:pt x="12619" y="21057"/>
                  </a:cubicBezTo>
                  <a:cubicBezTo>
                    <a:pt x="12619" y="21057"/>
                    <a:pt x="12647" y="21096"/>
                    <a:pt x="12647" y="21096"/>
                  </a:cubicBezTo>
                  <a:cubicBezTo>
                    <a:pt x="12647" y="21135"/>
                    <a:pt x="12647" y="21173"/>
                    <a:pt x="12619" y="21173"/>
                  </a:cubicBezTo>
                  <a:cubicBezTo>
                    <a:pt x="12535" y="21212"/>
                    <a:pt x="12423" y="21212"/>
                    <a:pt x="12339" y="21251"/>
                  </a:cubicBezTo>
                  <a:cubicBezTo>
                    <a:pt x="12311" y="21251"/>
                    <a:pt x="12311" y="21251"/>
                    <a:pt x="12311" y="21251"/>
                  </a:cubicBezTo>
                  <a:close/>
                  <a:moveTo>
                    <a:pt x="923" y="14038"/>
                  </a:moveTo>
                  <a:cubicBezTo>
                    <a:pt x="923" y="14038"/>
                    <a:pt x="923" y="14038"/>
                    <a:pt x="895" y="13999"/>
                  </a:cubicBezTo>
                  <a:cubicBezTo>
                    <a:pt x="867" y="13883"/>
                    <a:pt x="839" y="13767"/>
                    <a:pt x="783" y="13611"/>
                  </a:cubicBezTo>
                  <a:cubicBezTo>
                    <a:pt x="783" y="13611"/>
                    <a:pt x="783" y="13573"/>
                    <a:pt x="811" y="13573"/>
                  </a:cubicBezTo>
                  <a:cubicBezTo>
                    <a:pt x="839" y="13534"/>
                    <a:pt x="839" y="13573"/>
                    <a:pt x="867" y="13573"/>
                  </a:cubicBezTo>
                  <a:cubicBezTo>
                    <a:pt x="895" y="13728"/>
                    <a:pt x="923" y="13844"/>
                    <a:pt x="979" y="13961"/>
                  </a:cubicBezTo>
                  <a:cubicBezTo>
                    <a:pt x="979" y="13999"/>
                    <a:pt x="979" y="14038"/>
                    <a:pt x="951" y="14038"/>
                  </a:cubicBezTo>
                  <a:cubicBezTo>
                    <a:pt x="951" y="14038"/>
                    <a:pt x="923" y="14038"/>
                    <a:pt x="923" y="14038"/>
                  </a:cubicBezTo>
                  <a:close/>
                  <a:moveTo>
                    <a:pt x="12898" y="21057"/>
                  </a:moveTo>
                  <a:cubicBezTo>
                    <a:pt x="12870" y="21057"/>
                    <a:pt x="12870" y="21057"/>
                    <a:pt x="12870" y="21018"/>
                  </a:cubicBezTo>
                  <a:cubicBezTo>
                    <a:pt x="12870" y="21018"/>
                    <a:pt x="12870" y="20980"/>
                    <a:pt x="12898" y="20980"/>
                  </a:cubicBezTo>
                  <a:cubicBezTo>
                    <a:pt x="12982" y="20941"/>
                    <a:pt x="13094" y="20902"/>
                    <a:pt x="13178" y="20863"/>
                  </a:cubicBezTo>
                  <a:cubicBezTo>
                    <a:pt x="13206" y="20863"/>
                    <a:pt x="13234" y="20863"/>
                    <a:pt x="13234" y="20902"/>
                  </a:cubicBezTo>
                  <a:cubicBezTo>
                    <a:pt x="13234" y="20941"/>
                    <a:pt x="13234" y="20941"/>
                    <a:pt x="13206" y="20980"/>
                  </a:cubicBezTo>
                  <a:cubicBezTo>
                    <a:pt x="13122" y="21018"/>
                    <a:pt x="13010" y="21018"/>
                    <a:pt x="12926" y="21057"/>
                  </a:cubicBezTo>
                  <a:cubicBezTo>
                    <a:pt x="12898" y="21057"/>
                    <a:pt x="12898" y="21057"/>
                    <a:pt x="12898" y="21057"/>
                  </a:cubicBezTo>
                  <a:close/>
                  <a:moveTo>
                    <a:pt x="699" y="13262"/>
                  </a:moveTo>
                  <a:cubicBezTo>
                    <a:pt x="699" y="13262"/>
                    <a:pt x="672" y="13262"/>
                    <a:pt x="672" y="13224"/>
                  </a:cubicBezTo>
                  <a:cubicBezTo>
                    <a:pt x="644" y="13107"/>
                    <a:pt x="616" y="12991"/>
                    <a:pt x="560" y="12836"/>
                  </a:cubicBezTo>
                  <a:cubicBezTo>
                    <a:pt x="560" y="12797"/>
                    <a:pt x="588" y="12797"/>
                    <a:pt x="588" y="12758"/>
                  </a:cubicBezTo>
                  <a:cubicBezTo>
                    <a:pt x="616" y="12758"/>
                    <a:pt x="644" y="12797"/>
                    <a:pt x="644" y="12797"/>
                  </a:cubicBezTo>
                  <a:cubicBezTo>
                    <a:pt x="672" y="12952"/>
                    <a:pt x="699" y="13069"/>
                    <a:pt x="755" y="13185"/>
                  </a:cubicBezTo>
                  <a:cubicBezTo>
                    <a:pt x="755" y="13224"/>
                    <a:pt x="755" y="13262"/>
                    <a:pt x="727" y="13262"/>
                  </a:cubicBezTo>
                  <a:cubicBezTo>
                    <a:pt x="727" y="13262"/>
                    <a:pt x="699" y="13262"/>
                    <a:pt x="699" y="13262"/>
                  </a:cubicBezTo>
                  <a:close/>
                  <a:moveTo>
                    <a:pt x="13486" y="20863"/>
                  </a:moveTo>
                  <a:cubicBezTo>
                    <a:pt x="13458" y="20824"/>
                    <a:pt x="13458" y="20824"/>
                    <a:pt x="13458" y="20824"/>
                  </a:cubicBezTo>
                  <a:cubicBezTo>
                    <a:pt x="13458" y="20786"/>
                    <a:pt x="13458" y="20747"/>
                    <a:pt x="13486" y="20747"/>
                  </a:cubicBezTo>
                  <a:cubicBezTo>
                    <a:pt x="13570" y="20708"/>
                    <a:pt x="13682" y="20669"/>
                    <a:pt x="13766" y="20631"/>
                  </a:cubicBezTo>
                  <a:cubicBezTo>
                    <a:pt x="13794" y="20631"/>
                    <a:pt x="13794" y="20631"/>
                    <a:pt x="13822" y="20669"/>
                  </a:cubicBezTo>
                  <a:cubicBezTo>
                    <a:pt x="13822" y="20669"/>
                    <a:pt x="13794" y="20708"/>
                    <a:pt x="13794" y="20708"/>
                  </a:cubicBezTo>
                  <a:cubicBezTo>
                    <a:pt x="13682" y="20786"/>
                    <a:pt x="13598" y="20824"/>
                    <a:pt x="13486" y="20863"/>
                  </a:cubicBezTo>
                  <a:cubicBezTo>
                    <a:pt x="13486" y="20863"/>
                    <a:pt x="13486" y="20863"/>
                    <a:pt x="13486" y="20863"/>
                  </a:cubicBezTo>
                  <a:close/>
                  <a:moveTo>
                    <a:pt x="504" y="12487"/>
                  </a:moveTo>
                  <a:cubicBezTo>
                    <a:pt x="476" y="12487"/>
                    <a:pt x="476" y="12448"/>
                    <a:pt x="476" y="12448"/>
                  </a:cubicBezTo>
                  <a:cubicBezTo>
                    <a:pt x="448" y="12371"/>
                    <a:pt x="448" y="12293"/>
                    <a:pt x="420" y="12215"/>
                  </a:cubicBezTo>
                  <a:cubicBezTo>
                    <a:pt x="420" y="12138"/>
                    <a:pt x="392" y="12099"/>
                    <a:pt x="392" y="12060"/>
                  </a:cubicBezTo>
                  <a:cubicBezTo>
                    <a:pt x="392" y="12022"/>
                    <a:pt x="392" y="11983"/>
                    <a:pt x="420" y="11983"/>
                  </a:cubicBezTo>
                  <a:cubicBezTo>
                    <a:pt x="448" y="11983"/>
                    <a:pt x="448" y="11983"/>
                    <a:pt x="476" y="12022"/>
                  </a:cubicBezTo>
                  <a:cubicBezTo>
                    <a:pt x="476" y="12060"/>
                    <a:pt x="476" y="12138"/>
                    <a:pt x="504" y="12177"/>
                  </a:cubicBezTo>
                  <a:cubicBezTo>
                    <a:pt x="504" y="12254"/>
                    <a:pt x="532" y="12332"/>
                    <a:pt x="560" y="12409"/>
                  </a:cubicBezTo>
                  <a:cubicBezTo>
                    <a:pt x="560" y="12448"/>
                    <a:pt x="532" y="12487"/>
                    <a:pt x="532" y="12487"/>
                  </a:cubicBezTo>
                  <a:cubicBezTo>
                    <a:pt x="504" y="12487"/>
                    <a:pt x="504" y="12487"/>
                    <a:pt x="504" y="12487"/>
                  </a:cubicBezTo>
                  <a:close/>
                  <a:moveTo>
                    <a:pt x="14046" y="20592"/>
                  </a:moveTo>
                  <a:cubicBezTo>
                    <a:pt x="14046" y="20592"/>
                    <a:pt x="14018" y="20592"/>
                    <a:pt x="14018" y="20553"/>
                  </a:cubicBezTo>
                  <a:cubicBezTo>
                    <a:pt x="14018" y="20514"/>
                    <a:pt x="14018" y="20514"/>
                    <a:pt x="14046" y="20475"/>
                  </a:cubicBezTo>
                  <a:cubicBezTo>
                    <a:pt x="14130" y="20437"/>
                    <a:pt x="14241" y="20398"/>
                    <a:pt x="14325" y="20359"/>
                  </a:cubicBezTo>
                  <a:cubicBezTo>
                    <a:pt x="14353" y="20359"/>
                    <a:pt x="14381" y="20359"/>
                    <a:pt x="14381" y="20398"/>
                  </a:cubicBezTo>
                  <a:cubicBezTo>
                    <a:pt x="14381" y="20398"/>
                    <a:pt x="14381" y="20437"/>
                    <a:pt x="14353" y="20437"/>
                  </a:cubicBezTo>
                  <a:cubicBezTo>
                    <a:pt x="14269" y="20514"/>
                    <a:pt x="14158" y="20553"/>
                    <a:pt x="14074" y="20592"/>
                  </a:cubicBezTo>
                  <a:cubicBezTo>
                    <a:pt x="14074" y="20592"/>
                    <a:pt x="14046" y="20592"/>
                    <a:pt x="14046" y="20592"/>
                  </a:cubicBezTo>
                  <a:close/>
                  <a:moveTo>
                    <a:pt x="336" y="11673"/>
                  </a:moveTo>
                  <a:cubicBezTo>
                    <a:pt x="336" y="11673"/>
                    <a:pt x="308" y="11673"/>
                    <a:pt x="308" y="11634"/>
                  </a:cubicBezTo>
                  <a:cubicBezTo>
                    <a:pt x="280" y="11517"/>
                    <a:pt x="252" y="11362"/>
                    <a:pt x="252" y="11246"/>
                  </a:cubicBezTo>
                  <a:cubicBezTo>
                    <a:pt x="224" y="11207"/>
                    <a:pt x="252" y="11168"/>
                    <a:pt x="280" y="11168"/>
                  </a:cubicBezTo>
                  <a:cubicBezTo>
                    <a:pt x="280" y="11168"/>
                    <a:pt x="308" y="11168"/>
                    <a:pt x="308" y="11207"/>
                  </a:cubicBezTo>
                  <a:cubicBezTo>
                    <a:pt x="336" y="11362"/>
                    <a:pt x="364" y="11479"/>
                    <a:pt x="392" y="11634"/>
                  </a:cubicBezTo>
                  <a:cubicBezTo>
                    <a:pt x="392" y="11634"/>
                    <a:pt x="364" y="11673"/>
                    <a:pt x="364" y="11673"/>
                  </a:cubicBezTo>
                  <a:cubicBezTo>
                    <a:pt x="336" y="11673"/>
                    <a:pt x="336" y="11673"/>
                    <a:pt x="336" y="11673"/>
                  </a:cubicBezTo>
                  <a:close/>
                  <a:moveTo>
                    <a:pt x="14605" y="20282"/>
                  </a:moveTo>
                  <a:cubicBezTo>
                    <a:pt x="14605" y="20282"/>
                    <a:pt x="14605" y="20282"/>
                    <a:pt x="14577" y="20282"/>
                  </a:cubicBezTo>
                  <a:cubicBezTo>
                    <a:pt x="14577" y="20243"/>
                    <a:pt x="14605" y="20204"/>
                    <a:pt x="14605" y="20204"/>
                  </a:cubicBezTo>
                  <a:cubicBezTo>
                    <a:pt x="14717" y="20165"/>
                    <a:pt x="14801" y="20088"/>
                    <a:pt x="14885" y="20049"/>
                  </a:cubicBezTo>
                  <a:cubicBezTo>
                    <a:pt x="14913" y="20049"/>
                    <a:pt x="14941" y="20049"/>
                    <a:pt x="14941" y="20088"/>
                  </a:cubicBezTo>
                  <a:cubicBezTo>
                    <a:pt x="14941" y="20088"/>
                    <a:pt x="14941" y="20126"/>
                    <a:pt x="14913" y="20126"/>
                  </a:cubicBezTo>
                  <a:cubicBezTo>
                    <a:pt x="14829" y="20204"/>
                    <a:pt x="14745" y="20243"/>
                    <a:pt x="14633" y="20320"/>
                  </a:cubicBezTo>
                  <a:cubicBezTo>
                    <a:pt x="14633" y="20320"/>
                    <a:pt x="14605" y="20320"/>
                    <a:pt x="14605" y="20282"/>
                  </a:cubicBezTo>
                  <a:close/>
                  <a:moveTo>
                    <a:pt x="196" y="10858"/>
                  </a:moveTo>
                  <a:cubicBezTo>
                    <a:pt x="196" y="10858"/>
                    <a:pt x="196" y="10858"/>
                    <a:pt x="168" y="10819"/>
                  </a:cubicBezTo>
                  <a:cubicBezTo>
                    <a:pt x="168" y="10703"/>
                    <a:pt x="140" y="10548"/>
                    <a:pt x="140" y="10393"/>
                  </a:cubicBezTo>
                  <a:cubicBezTo>
                    <a:pt x="112" y="10393"/>
                    <a:pt x="140" y="10354"/>
                    <a:pt x="168" y="10354"/>
                  </a:cubicBezTo>
                  <a:cubicBezTo>
                    <a:pt x="168" y="10354"/>
                    <a:pt x="196" y="10354"/>
                    <a:pt x="196" y="10393"/>
                  </a:cubicBezTo>
                  <a:cubicBezTo>
                    <a:pt x="224" y="10548"/>
                    <a:pt x="224" y="10664"/>
                    <a:pt x="252" y="10819"/>
                  </a:cubicBezTo>
                  <a:cubicBezTo>
                    <a:pt x="252" y="10819"/>
                    <a:pt x="252" y="10858"/>
                    <a:pt x="224" y="10858"/>
                  </a:cubicBezTo>
                  <a:cubicBezTo>
                    <a:pt x="224" y="10858"/>
                    <a:pt x="196" y="10858"/>
                    <a:pt x="196" y="10858"/>
                  </a:cubicBezTo>
                  <a:close/>
                  <a:moveTo>
                    <a:pt x="15165" y="19971"/>
                  </a:moveTo>
                  <a:cubicBezTo>
                    <a:pt x="15165" y="19971"/>
                    <a:pt x="15137" y="19971"/>
                    <a:pt x="15137" y="19971"/>
                  </a:cubicBezTo>
                  <a:cubicBezTo>
                    <a:pt x="15137" y="19932"/>
                    <a:pt x="15137" y="19894"/>
                    <a:pt x="15165" y="19894"/>
                  </a:cubicBezTo>
                  <a:cubicBezTo>
                    <a:pt x="15249" y="19816"/>
                    <a:pt x="15361" y="19777"/>
                    <a:pt x="15445" y="19700"/>
                  </a:cubicBezTo>
                  <a:cubicBezTo>
                    <a:pt x="15473" y="19700"/>
                    <a:pt x="15473" y="19700"/>
                    <a:pt x="15501" y="19739"/>
                  </a:cubicBezTo>
                  <a:cubicBezTo>
                    <a:pt x="15501" y="19777"/>
                    <a:pt x="15501" y="19816"/>
                    <a:pt x="15473" y="19816"/>
                  </a:cubicBezTo>
                  <a:cubicBezTo>
                    <a:pt x="15389" y="19855"/>
                    <a:pt x="15277" y="19932"/>
                    <a:pt x="15193" y="19971"/>
                  </a:cubicBezTo>
                  <a:cubicBezTo>
                    <a:pt x="15193" y="19971"/>
                    <a:pt x="15165" y="19971"/>
                    <a:pt x="15165" y="19971"/>
                  </a:cubicBezTo>
                  <a:close/>
                  <a:moveTo>
                    <a:pt x="112" y="10044"/>
                  </a:moveTo>
                  <a:cubicBezTo>
                    <a:pt x="84" y="10044"/>
                    <a:pt x="84" y="10005"/>
                    <a:pt x="84" y="10005"/>
                  </a:cubicBezTo>
                  <a:cubicBezTo>
                    <a:pt x="56" y="9850"/>
                    <a:pt x="56" y="9734"/>
                    <a:pt x="56" y="9578"/>
                  </a:cubicBezTo>
                  <a:cubicBezTo>
                    <a:pt x="56" y="9540"/>
                    <a:pt x="56" y="9540"/>
                    <a:pt x="84" y="9540"/>
                  </a:cubicBezTo>
                  <a:cubicBezTo>
                    <a:pt x="112" y="9540"/>
                    <a:pt x="112" y="9540"/>
                    <a:pt x="112" y="9578"/>
                  </a:cubicBezTo>
                  <a:cubicBezTo>
                    <a:pt x="140" y="9695"/>
                    <a:pt x="140" y="9850"/>
                    <a:pt x="168" y="9966"/>
                  </a:cubicBezTo>
                  <a:cubicBezTo>
                    <a:pt x="168" y="10005"/>
                    <a:pt x="140" y="10044"/>
                    <a:pt x="112" y="10044"/>
                  </a:cubicBezTo>
                  <a:cubicBezTo>
                    <a:pt x="112" y="10044"/>
                    <a:pt x="112" y="10044"/>
                    <a:pt x="112" y="10044"/>
                  </a:cubicBezTo>
                  <a:close/>
                  <a:moveTo>
                    <a:pt x="15724" y="19622"/>
                  </a:moveTo>
                  <a:cubicBezTo>
                    <a:pt x="15696" y="19622"/>
                    <a:pt x="15696" y="19622"/>
                    <a:pt x="15696" y="19622"/>
                  </a:cubicBezTo>
                  <a:cubicBezTo>
                    <a:pt x="15696" y="19583"/>
                    <a:pt x="15696" y="19545"/>
                    <a:pt x="15724" y="19545"/>
                  </a:cubicBezTo>
                  <a:cubicBezTo>
                    <a:pt x="15808" y="19467"/>
                    <a:pt x="15892" y="19428"/>
                    <a:pt x="15976" y="19351"/>
                  </a:cubicBezTo>
                  <a:cubicBezTo>
                    <a:pt x="16004" y="19351"/>
                    <a:pt x="16032" y="19351"/>
                    <a:pt x="16032" y="19390"/>
                  </a:cubicBezTo>
                  <a:cubicBezTo>
                    <a:pt x="16032" y="19390"/>
                    <a:pt x="16032" y="19428"/>
                    <a:pt x="16004" y="19428"/>
                  </a:cubicBezTo>
                  <a:cubicBezTo>
                    <a:pt x="15920" y="19506"/>
                    <a:pt x="15836" y="19583"/>
                    <a:pt x="15752" y="19622"/>
                  </a:cubicBezTo>
                  <a:cubicBezTo>
                    <a:pt x="15724" y="19622"/>
                    <a:pt x="15724" y="19622"/>
                    <a:pt x="15724" y="19622"/>
                  </a:cubicBezTo>
                  <a:close/>
                  <a:moveTo>
                    <a:pt x="16256" y="19234"/>
                  </a:moveTo>
                  <a:cubicBezTo>
                    <a:pt x="16228" y="19234"/>
                    <a:pt x="16228" y="19234"/>
                    <a:pt x="16228" y="19234"/>
                  </a:cubicBezTo>
                  <a:cubicBezTo>
                    <a:pt x="16228" y="19196"/>
                    <a:pt x="16228" y="19157"/>
                    <a:pt x="16256" y="19157"/>
                  </a:cubicBezTo>
                  <a:cubicBezTo>
                    <a:pt x="16340" y="19079"/>
                    <a:pt x="16424" y="19041"/>
                    <a:pt x="16508" y="18963"/>
                  </a:cubicBezTo>
                  <a:cubicBezTo>
                    <a:pt x="16536" y="18924"/>
                    <a:pt x="16564" y="18963"/>
                    <a:pt x="16564" y="18963"/>
                  </a:cubicBezTo>
                  <a:cubicBezTo>
                    <a:pt x="16564" y="19002"/>
                    <a:pt x="16564" y="19041"/>
                    <a:pt x="16536" y="19041"/>
                  </a:cubicBezTo>
                  <a:cubicBezTo>
                    <a:pt x="16452" y="19118"/>
                    <a:pt x="16368" y="19196"/>
                    <a:pt x="16284" y="19234"/>
                  </a:cubicBezTo>
                  <a:cubicBezTo>
                    <a:pt x="16284" y="19273"/>
                    <a:pt x="16256" y="19273"/>
                    <a:pt x="16256" y="19234"/>
                  </a:cubicBezTo>
                  <a:close/>
                  <a:moveTo>
                    <a:pt x="56" y="9191"/>
                  </a:moveTo>
                  <a:cubicBezTo>
                    <a:pt x="28" y="9191"/>
                    <a:pt x="28" y="9191"/>
                    <a:pt x="28" y="9152"/>
                  </a:cubicBezTo>
                  <a:cubicBezTo>
                    <a:pt x="0" y="9036"/>
                    <a:pt x="0" y="8880"/>
                    <a:pt x="0" y="8764"/>
                  </a:cubicBezTo>
                  <a:cubicBezTo>
                    <a:pt x="0" y="8725"/>
                    <a:pt x="28" y="8687"/>
                    <a:pt x="28" y="8687"/>
                  </a:cubicBezTo>
                  <a:cubicBezTo>
                    <a:pt x="56" y="8687"/>
                    <a:pt x="84" y="8725"/>
                    <a:pt x="84" y="8725"/>
                  </a:cubicBezTo>
                  <a:cubicBezTo>
                    <a:pt x="84" y="8880"/>
                    <a:pt x="84" y="9036"/>
                    <a:pt x="84" y="9152"/>
                  </a:cubicBezTo>
                  <a:cubicBezTo>
                    <a:pt x="84" y="9191"/>
                    <a:pt x="84" y="9229"/>
                    <a:pt x="56" y="9229"/>
                  </a:cubicBezTo>
                  <a:cubicBezTo>
                    <a:pt x="56" y="9229"/>
                    <a:pt x="56" y="9229"/>
                    <a:pt x="56" y="9191"/>
                  </a:cubicBezTo>
                  <a:close/>
                  <a:moveTo>
                    <a:pt x="16788" y="18847"/>
                  </a:moveTo>
                  <a:cubicBezTo>
                    <a:pt x="16760" y="18847"/>
                    <a:pt x="16760" y="18847"/>
                    <a:pt x="16760" y="18808"/>
                  </a:cubicBezTo>
                  <a:cubicBezTo>
                    <a:pt x="16760" y="18808"/>
                    <a:pt x="16760" y="18769"/>
                    <a:pt x="16760" y="18769"/>
                  </a:cubicBezTo>
                  <a:cubicBezTo>
                    <a:pt x="16844" y="18692"/>
                    <a:pt x="16955" y="18614"/>
                    <a:pt x="17039" y="18536"/>
                  </a:cubicBezTo>
                  <a:cubicBezTo>
                    <a:pt x="17039" y="18536"/>
                    <a:pt x="17067" y="18536"/>
                    <a:pt x="17067" y="18536"/>
                  </a:cubicBezTo>
                  <a:cubicBezTo>
                    <a:pt x="17095" y="18575"/>
                    <a:pt x="17095" y="18614"/>
                    <a:pt x="17067" y="18614"/>
                  </a:cubicBezTo>
                  <a:cubicBezTo>
                    <a:pt x="16983" y="18692"/>
                    <a:pt x="16899" y="18769"/>
                    <a:pt x="16816" y="18847"/>
                  </a:cubicBezTo>
                  <a:cubicBezTo>
                    <a:pt x="16788" y="18847"/>
                    <a:pt x="16788" y="18847"/>
                    <a:pt x="16788" y="18847"/>
                  </a:cubicBezTo>
                  <a:close/>
                  <a:moveTo>
                    <a:pt x="28" y="8376"/>
                  </a:moveTo>
                  <a:cubicBezTo>
                    <a:pt x="0" y="8376"/>
                    <a:pt x="0" y="8338"/>
                    <a:pt x="0" y="8338"/>
                  </a:cubicBezTo>
                  <a:cubicBezTo>
                    <a:pt x="0" y="8182"/>
                    <a:pt x="0" y="8066"/>
                    <a:pt x="0" y="7911"/>
                  </a:cubicBezTo>
                  <a:cubicBezTo>
                    <a:pt x="0" y="7872"/>
                    <a:pt x="0" y="7872"/>
                    <a:pt x="28" y="7872"/>
                  </a:cubicBezTo>
                  <a:cubicBezTo>
                    <a:pt x="56" y="7872"/>
                    <a:pt x="56" y="7872"/>
                    <a:pt x="56" y="7911"/>
                  </a:cubicBezTo>
                  <a:cubicBezTo>
                    <a:pt x="56" y="8066"/>
                    <a:pt x="56" y="8182"/>
                    <a:pt x="56" y="8338"/>
                  </a:cubicBezTo>
                  <a:cubicBezTo>
                    <a:pt x="56" y="8338"/>
                    <a:pt x="56" y="8376"/>
                    <a:pt x="28" y="8376"/>
                  </a:cubicBezTo>
                  <a:cubicBezTo>
                    <a:pt x="28" y="8376"/>
                    <a:pt x="28" y="8376"/>
                    <a:pt x="28" y="8376"/>
                  </a:cubicBezTo>
                  <a:close/>
                  <a:moveTo>
                    <a:pt x="17291" y="18420"/>
                  </a:moveTo>
                  <a:cubicBezTo>
                    <a:pt x="17291" y="18420"/>
                    <a:pt x="17263" y="18381"/>
                    <a:pt x="17263" y="18381"/>
                  </a:cubicBezTo>
                  <a:cubicBezTo>
                    <a:pt x="17263" y="18381"/>
                    <a:pt x="17263" y="18343"/>
                    <a:pt x="17291" y="18304"/>
                  </a:cubicBezTo>
                  <a:cubicBezTo>
                    <a:pt x="17375" y="18226"/>
                    <a:pt x="17459" y="18149"/>
                    <a:pt x="17543" y="18071"/>
                  </a:cubicBezTo>
                  <a:cubicBezTo>
                    <a:pt x="17543" y="18071"/>
                    <a:pt x="17571" y="18071"/>
                    <a:pt x="17599" y="18110"/>
                  </a:cubicBezTo>
                  <a:cubicBezTo>
                    <a:pt x="17599" y="18110"/>
                    <a:pt x="17599" y="18149"/>
                    <a:pt x="17571" y="18187"/>
                  </a:cubicBezTo>
                  <a:cubicBezTo>
                    <a:pt x="17487" y="18265"/>
                    <a:pt x="17403" y="18343"/>
                    <a:pt x="17319" y="18420"/>
                  </a:cubicBezTo>
                  <a:cubicBezTo>
                    <a:pt x="17319" y="18420"/>
                    <a:pt x="17291" y="18420"/>
                    <a:pt x="17291" y="18420"/>
                  </a:cubicBezTo>
                  <a:close/>
                  <a:moveTo>
                    <a:pt x="28" y="7523"/>
                  </a:moveTo>
                  <a:cubicBezTo>
                    <a:pt x="0" y="7523"/>
                    <a:pt x="0" y="7523"/>
                    <a:pt x="0" y="7484"/>
                  </a:cubicBezTo>
                  <a:cubicBezTo>
                    <a:pt x="0" y="7368"/>
                    <a:pt x="0" y="7213"/>
                    <a:pt x="28" y="7058"/>
                  </a:cubicBezTo>
                  <a:cubicBezTo>
                    <a:pt x="28" y="7058"/>
                    <a:pt x="28" y="7019"/>
                    <a:pt x="56" y="7019"/>
                  </a:cubicBezTo>
                  <a:cubicBezTo>
                    <a:pt x="84" y="7019"/>
                    <a:pt x="84" y="7058"/>
                    <a:pt x="84" y="7097"/>
                  </a:cubicBezTo>
                  <a:cubicBezTo>
                    <a:pt x="84" y="7213"/>
                    <a:pt x="84" y="7368"/>
                    <a:pt x="84" y="7484"/>
                  </a:cubicBezTo>
                  <a:cubicBezTo>
                    <a:pt x="84" y="7523"/>
                    <a:pt x="56" y="7562"/>
                    <a:pt x="28" y="7562"/>
                  </a:cubicBezTo>
                  <a:cubicBezTo>
                    <a:pt x="28" y="7562"/>
                    <a:pt x="28" y="7562"/>
                    <a:pt x="28" y="7523"/>
                  </a:cubicBezTo>
                  <a:close/>
                  <a:moveTo>
                    <a:pt x="17795" y="17955"/>
                  </a:moveTo>
                  <a:cubicBezTo>
                    <a:pt x="17795" y="17955"/>
                    <a:pt x="17767" y="17955"/>
                    <a:pt x="17767" y="17916"/>
                  </a:cubicBezTo>
                  <a:cubicBezTo>
                    <a:pt x="17767" y="17916"/>
                    <a:pt x="17767" y="17877"/>
                    <a:pt x="17795" y="17838"/>
                  </a:cubicBezTo>
                  <a:cubicBezTo>
                    <a:pt x="17879" y="17761"/>
                    <a:pt x="17935" y="17683"/>
                    <a:pt x="18019" y="17606"/>
                  </a:cubicBezTo>
                  <a:cubicBezTo>
                    <a:pt x="18047" y="17606"/>
                    <a:pt x="18075" y="17606"/>
                    <a:pt x="18075" y="17645"/>
                  </a:cubicBezTo>
                  <a:cubicBezTo>
                    <a:pt x="18103" y="17645"/>
                    <a:pt x="18103" y="17683"/>
                    <a:pt x="18075" y="17722"/>
                  </a:cubicBezTo>
                  <a:cubicBezTo>
                    <a:pt x="17991" y="17800"/>
                    <a:pt x="17907" y="17877"/>
                    <a:pt x="17823" y="17955"/>
                  </a:cubicBezTo>
                  <a:cubicBezTo>
                    <a:pt x="17823" y="17955"/>
                    <a:pt x="17795" y="17955"/>
                    <a:pt x="17795" y="17955"/>
                  </a:cubicBezTo>
                  <a:close/>
                  <a:moveTo>
                    <a:pt x="56" y="6709"/>
                  </a:moveTo>
                  <a:cubicBezTo>
                    <a:pt x="56" y="6709"/>
                    <a:pt x="28" y="6670"/>
                    <a:pt x="56" y="6670"/>
                  </a:cubicBezTo>
                  <a:cubicBezTo>
                    <a:pt x="56" y="6515"/>
                    <a:pt x="56" y="6360"/>
                    <a:pt x="84" y="6243"/>
                  </a:cubicBezTo>
                  <a:cubicBezTo>
                    <a:pt x="84" y="6205"/>
                    <a:pt x="112" y="6205"/>
                    <a:pt x="112" y="6205"/>
                  </a:cubicBezTo>
                  <a:cubicBezTo>
                    <a:pt x="140" y="6205"/>
                    <a:pt x="168" y="6243"/>
                    <a:pt x="140" y="6243"/>
                  </a:cubicBezTo>
                  <a:cubicBezTo>
                    <a:pt x="140" y="6399"/>
                    <a:pt x="140" y="6515"/>
                    <a:pt x="112" y="6670"/>
                  </a:cubicBezTo>
                  <a:cubicBezTo>
                    <a:pt x="112" y="6709"/>
                    <a:pt x="84" y="6709"/>
                    <a:pt x="84" y="6709"/>
                  </a:cubicBezTo>
                  <a:cubicBezTo>
                    <a:pt x="84" y="6709"/>
                    <a:pt x="56" y="6709"/>
                    <a:pt x="56" y="6709"/>
                  </a:cubicBezTo>
                  <a:close/>
                  <a:moveTo>
                    <a:pt x="18270" y="17451"/>
                  </a:moveTo>
                  <a:cubicBezTo>
                    <a:pt x="18270" y="17451"/>
                    <a:pt x="18270" y="17451"/>
                    <a:pt x="18270" y="17451"/>
                  </a:cubicBezTo>
                  <a:cubicBezTo>
                    <a:pt x="18242" y="17412"/>
                    <a:pt x="18242" y="17373"/>
                    <a:pt x="18270" y="17373"/>
                  </a:cubicBezTo>
                  <a:cubicBezTo>
                    <a:pt x="18354" y="17296"/>
                    <a:pt x="18438" y="17218"/>
                    <a:pt x="18522" y="17140"/>
                  </a:cubicBezTo>
                  <a:cubicBezTo>
                    <a:pt x="18522" y="17102"/>
                    <a:pt x="18550" y="17102"/>
                    <a:pt x="18578" y="17140"/>
                  </a:cubicBezTo>
                  <a:cubicBezTo>
                    <a:pt x="18578" y="17140"/>
                    <a:pt x="18578" y="17179"/>
                    <a:pt x="18550" y="17218"/>
                  </a:cubicBezTo>
                  <a:cubicBezTo>
                    <a:pt x="18466" y="17296"/>
                    <a:pt x="18410" y="17373"/>
                    <a:pt x="18326" y="17451"/>
                  </a:cubicBezTo>
                  <a:cubicBezTo>
                    <a:pt x="18298" y="17451"/>
                    <a:pt x="18298" y="17489"/>
                    <a:pt x="18270" y="17451"/>
                  </a:cubicBezTo>
                  <a:close/>
                  <a:moveTo>
                    <a:pt x="140" y="5894"/>
                  </a:moveTo>
                  <a:cubicBezTo>
                    <a:pt x="140" y="5856"/>
                    <a:pt x="112" y="5856"/>
                    <a:pt x="112" y="5817"/>
                  </a:cubicBezTo>
                  <a:cubicBezTo>
                    <a:pt x="140" y="5701"/>
                    <a:pt x="168" y="5545"/>
                    <a:pt x="168" y="5429"/>
                  </a:cubicBezTo>
                  <a:cubicBezTo>
                    <a:pt x="196" y="5390"/>
                    <a:pt x="196" y="5352"/>
                    <a:pt x="224" y="5390"/>
                  </a:cubicBezTo>
                  <a:cubicBezTo>
                    <a:pt x="252" y="5390"/>
                    <a:pt x="252" y="5390"/>
                    <a:pt x="252" y="5429"/>
                  </a:cubicBezTo>
                  <a:cubicBezTo>
                    <a:pt x="224" y="5584"/>
                    <a:pt x="224" y="5701"/>
                    <a:pt x="196" y="5856"/>
                  </a:cubicBezTo>
                  <a:cubicBezTo>
                    <a:pt x="196" y="5856"/>
                    <a:pt x="168" y="5894"/>
                    <a:pt x="168" y="5894"/>
                  </a:cubicBezTo>
                  <a:cubicBezTo>
                    <a:pt x="140" y="5894"/>
                    <a:pt x="140" y="5894"/>
                    <a:pt x="140" y="5894"/>
                  </a:cubicBezTo>
                  <a:close/>
                  <a:moveTo>
                    <a:pt x="18746" y="16946"/>
                  </a:moveTo>
                  <a:cubicBezTo>
                    <a:pt x="18746" y="16946"/>
                    <a:pt x="18746" y="16946"/>
                    <a:pt x="18746" y="16946"/>
                  </a:cubicBezTo>
                  <a:cubicBezTo>
                    <a:pt x="18718" y="16908"/>
                    <a:pt x="18746" y="16869"/>
                    <a:pt x="18746" y="16869"/>
                  </a:cubicBezTo>
                  <a:cubicBezTo>
                    <a:pt x="18830" y="16791"/>
                    <a:pt x="18914" y="16714"/>
                    <a:pt x="18998" y="16597"/>
                  </a:cubicBezTo>
                  <a:cubicBezTo>
                    <a:pt x="18998" y="16597"/>
                    <a:pt x="19026" y="16597"/>
                    <a:pt x="19026" y="16597"/>
                  </a:cubicBezTo>
                  <a:cubicBezTo>
                    <a:pt x="19054" y="16636"/>
                    <a:pt x="19054" y="16675"/>
                    <a:pt x="19026" y="16675"/>
                  </a:cubicBezTo>
                  <a:cubicBezTo>
                    <a:pt x="18942" y="16791"/>
                    <a:pt x="18886" y="16869"/>
                    <a:pt x="18802" y="16946"/>
                  </a:cubicBezTo>
                  <a:cubicBezTo>
                    <a:pt x="18774" y="16946"/>
                    <a:pt x="18774" y="16946"/>
                    <a:pt x="18746" y="16946"/>
                  </a:cubicBezTo>
                  <a:close/>
                  <a:moveTo>
                    <a:pt x="252" y="5080"/>
                  </a:moveTo>
                  <a:cubicBezTo>
                    <a:pt x="252" y="5041"/>
                    <a:pt x="252" y="5041"/>
                    <a:pt x="252" y="5003"/>
                  </a:cubicBezTo>
                  <a:cubicBezTo>
                    <a:pt x="280" y="4886"/>
                    <a:pt x="280" y="4731"/>
                    <a:pt x="308" y="4615"/>
                  </a:cubicBezTo>
                  <a:cubicBezTo>
                    <a:pt x="336" y="4576"/>
                    <a:pt x="336" y="4537"/>
                    <a:pt x="364" y="4576"/>
                  </a:cubicBezTo>
                  <a:cubicBezTo>
                    <a:pt x="392" y="4576"/>
                    <a:pt x="392" y="4615"/>
                    <a:pt x="392" y="4615"/>
                  </a:cubicBezTo>
                  <a:cubicBezTo>
                    <a:pt x="364" y="4770"/>
                    <a:pt x="336" y="4886"/>
                    <a:pt x="308" y="5041"/>
                  </a:cubicBezTo>
                  <a:cubicBezTo>
                    <a:pt x="308" y="5041"/>
                    <a:pt x="280" y="5080"/>
                    <a:pt x="280" y="5080"/>
                  </a:cubicBezTo>
                  <a:cubicBezTo>
                    <a:pt x="280" y="5080"/>
                    <a:pt x="280" y="5080"/>
                    <a:pt x="252" y="5080"/>
                  </a:cubicBezTo>
                  <a:close/>
                  <a:moveTo>
                    <a:pt x="19222" y="16442"/>
                  </a:moveTo>
                  <a:cubicBezTo>
                    <a:pt x="19222" y="16442"/>
                    <a:pt x="19222" y="16404"/>
                    <a:pt x="19222" y="16404"/>
                  </a:cubicBezTo>
                  <a:cubicBezTo>
                    <a:pt x="19194" y="16404"/>
                    <a:pt x="19194" y="16365"/>
                    <a:pt x="19222" y="16326"/>
                  </a:cubicBezTo>
                  <a:cubicBezTo>
                    <a:pt x="19278" y="16248"/>
                    <a:pt x="19362" y="16171"/>
                    <a:pt x="19446" y="16055"/>
                  </a:cubicBezTo>
                  <a:cubicBezTo>
                    <a:pt x="19446" y="16055"/>
                    <a:pt x="19474" y="16055"/>
                    <a:pt x="19502" y="16093"/>
                  </a:cubicBezTo>
                  <a:cubicBezTo>
                    <a:pt x="19502" y="16093"/>
                    <a:pt x="19502" y="16132"/>
                    <a:pt x="19502" y="16132"/>
                  </a:cubicBezTo>
                  <a:cubicBezTo>
                    <a:pt x="19418" y="16248"/>
                    <a:pt x="19334" y="16326"/>
                    <a:pt x="19250" y="16404"/>
                  </a:cubicBezTo>
                  <a:cubicBezTo>
                    <a:pt x="19250" y="16442"/>
                    <a:pt x="19250" y="16442"/>
                    <a:pt x="19222" y="16442"/>
                  </a:cubicBezTo>
                  <a:close/>
                  <a:moveTo>
                    <a:pt x="420" y="4266"/>
                  </a:moveTo>
                  <a:cubicBezTo>
                    <a:pt x="420" y="4266"/>
                    <a:pt x="392" y="4227"/>
                    <a:pt x="420" y="4188"/>
                  </a:cubicBezTo>
                  <a:cubicBezTo>
                    <a:pt x="448" y="4072"/>
                    <a:pt x="476" y="3917"/>
                    <a:pt x="504" y="3800"/>
                  </a:cubicBezTo>
                  <a:cubicBezTo>
                    <a:pt x="504" y="3762"/>
                    <a:pt x="532" y="3762"/>
                    <a:pt x="560" y="3762"/>
                  </a:cubicBezTo>
                  <a:cubicBezTo>
                    <a:pt x="588" y="3800"/>
                    <a:pt x="588" y="3800"/>
                    <a:pt x="588" y="3839"/>
                  </a:cubicBezTo>
                  <a:cubicBezTo>
                    <a:pt x="532" y="3955"/>
                    <a:pt x="504" y="4111"/>
                    <a:pt x="476" y="4227"/>
                  </a:cubicBezTo>
                  <a:cubicBezTo>
                    <a:pt x="476" y="4266"/>
                    <a:pt x="448" y="4266"/>
                    <a:pt x="420" y="4266"/>
                  </a:cubicBezTo>
                  <a:cubicBezTo>
                    <a:pt x="420" y="4266"/>
                    <a:pt x="420" y="4266"/>
                    <a:pt x="420" y="4266"/>
                  </a:cubicBezTo>
                  <a:close/>
                  <a:moveTo>
                    <a:pt x="19669" y="15899"/>
                  </a:moveTo>
                  <a:cubicBezTo>
                    <a:pt x="19669" y="15861"/>
                    <a:pt x="19669" y="15861"/>
                    <a:pt x="19669" y="15861"/>
                  </a:cubicBezTo>
                  <a:cubicBezTo>
                    <a:pt x="19641" y="15861"/>
                    <a:pt x="19641" y="15822"/>
                    <a:pt x="19669" y="15783"/>
                  </a:cubicBezTo>
                  <a:cubicBezTo>
                    <a:pt x="19725" y="15744"/>
                    <a:pt x="19781" y="15667"/>
                    <a:pt x="19837" y="15589"/>
                  </a:cubicBezTo>
                  <a:cubicBezTo>
                    <a:pt x="19837" y="15550"/>
                    <a:pt x="19865" y="15550"/>
                    <a:pt x="19893" y="15512"/>
                  </a:cubicBezTo>
                  <a:cubicBezTo>
                    <a:pt x="19893" y="15512"/>
                    <a:pt x="19921" y="15512"/>
                    <a:pt x="19949" y="15512"/>
                  </a:cubicBezTo>
                  <a:cubicBezTo>
                    <a:pt x="19949" y="15550"/>
                    <a:pt x="19949" y="15589"/>
                    <a:pt x="19949" y="15589"/>
                  </a:cubicBezTo>
                  <a:cubicBezTo>
                    <a:pt x="19921" y="15628"/>
                    <a:pt x="19893" y="15628"/>
                    <a:pt x="19893" y="15667"/>
                  </a:cubicBezTo>
                  <a:cubicBezTo>
                    <a:pt x="19837" y="15744"/>
                    <a:pt x="19781" y="15822"/>
                    <a:pt x="19725" y="15861"/>
                  </a:cubicBezTo>
                  <a:cubicBezTo>
                    <a:pt x="19697" y="15899"/>
                    <a:pt x="19697" y="15899"/>
                    <a:pt x="19669" y="15899"/>
                  </a:cubicBezTo>
                  <a:close/>
                  <a:moveTo>
                    <a:pt x="644" y="3490"/>
                  </a:moveTo>
                  <a:cubicBezTo>
                    <a:pt x="616" y="3451"/>
                    <a:pt x="616" y="3451"/>
                    <a:pt x="616" y="3413"/>
                  </a:cubicBezTo>
                  <a:cubicBezTo>
                    <a:pt x="644" y="3374"/>
                    <a:pt x="644" y="3296"/>
                    <a:pt x="672" y="3257"/>
                  </a:cubicBezTo>
                  <a:cubicBezTo>
                    <a:pt x="699" y="3180"/>
                    <a:pt x="727" y="3102"/>
                    <a:pt x="727" y="3025"/>
                  </a:cubicBezTo>
                  <a:cubicBezTo>
                    <a:pt x="755" y="2986"/>
                    <a:pt x="783" y="2986"/>
                    <a:pt x="783" y="2986"/>
                  </a:cubicBezTo>
                  <a:cubicBezTo>
                    <a:pt x="811" y="3025"/>
                    <a:pt x="811" y="3064"/>
                    <a:pt x="811" y="3064"/>
                  </a:cubicBezTo>
                  <a:cubicBezTo>
                    <a:pt x="783" y="3141"/>
                    <a:pt x="755" y="3219"/>
                    <a:pt x="727" y="3296"/>
                  </a:cubicBezTo>
                  <a:cubicBezTo>
                    <a:pt x="727" y="3335"/>
                    <a:pt x="699" y="3413"/>
                    <a:pt x="699" y="3451"/>
                  </a:cubicBezTo>
                  <a:cubicBezTo>
                    <a:pt x="672" y="3490"/>
                    <a:pt x="644" y="3490"/>
                    <a:pt x="644" y="3490"/>
                  </a:cubicBezTo>
                  <a:cubicBezTo>
                    <a:pt x="644" y="3490"/>
                    <a:pt x="644" y="3490"/>
                    <a:pt x="644" y="3490"/>
                  </a:cubicBezTo>
                  <a:close/>
                  <a:moveTo>
                    <a:pt x="20117" y="15318"/>
                  </a:moveTo>
                  <a:cubicBezTo>
                    <a:pt x="20117" y="15318"/>
                    <a:pt x="20117" y="15318"/>
                    <a:pt x="20117" y="15318"/>
                  </a:cubicBezTo>
                  <a:cubicBezTo>
                    <a:pt x="20089" y="15279"/>
                    <a:pt x="20089" y="15240"/>
                    <a:pt x="20117" y="15240"/>
                  </a:cubicBezTo>
                  <a:cubicBezTo>
                    <a:pt x="20173" y="15124"/>
                    <a:pt x="20257" y="15046"/>
                    <a:pt x="20313" y="14930"/>
                  </a:cubicBezTo>
                  <a:cubicBezTo>
                    <a:pt x="20341" y="14930"/>
                    <a:pt x="20369" y="14930"/>
                    <a:pt x="20369" y="14930"/>
                  </a:cubicBezTo>
                  <a:cubicBezTo>
                    <a:pt x="20397" y="14969"/>
                    <a:pt x="20397" y="15008"/>
                    <a:pt x="20369" y="15008"/>
                  </a:cubicBezTo>
                  <a:cubicBezTo>
                    <a:pt x="20313" y="15124"/>
                    <a:pt x="20229" y="15201"/>
                    <a:pt x="20173" y="15318"/>
                  </a:cubicBezTo>
                  <a:cubicBezTo>
                    <a:pt x="20145" y="15318"/>
                    <a:pt x="20145" y="15318"/>
                    <a:pt x="20117" y="15318"/>
                  </a:cubicBezTo>
                  <a:close/>
                  <a:moveTo>
                    <a:pt x="15249" y="11673"/>
                  </a:moveTo>
                  <a:cubicBezTo>
                    <a:pt x="15221" y="11673"/>
                    <a:pt x="15221" y="11673"/>
                    <a:pt x="15221" y="11673"/>
                  </a:cubicBezTo>
                  <a:cubicBezTo>
                    <a:pt x="15193" y="11634"/>
                    <a:pt x="15193" y="11595"/>
                    <a:pt x="15193" y="11595"/>
                  </a:cubicBezTo>
                  <a:cubicBezTo>
                    <a:pt x="15221" y="11556"/>
                    <a:pt x="15221" y="11556"/>
                    <a:pt x="15249" y="11556"/>
                  </a:cubicBezTo>
                  <a:cubicBezTo>
                    <a:pt x="15249" y="11556"/>
                    <a:pt x="15249" y="11556"/>
                    <a:pt x="15249" y="11556"/>
                  </a:cubicBezTo>
                  <a:cubicBezTo>
                    <a:pt x="15277" y="11556"/>
                    <a:pt x="15277" y="11556"/>
                    <a:pt x="15277" y="11556"/>
                  </a:cubicBezTo>
                  <a:cubicBezTo>
                    <a:pt x="15361" y="11634"/>
                    <a:pt x="15445" y="11673"/>
                    <a:pt x="15528" y="11711"/>
                  </a:cubicBezTo>
                  <a:cubicBezTo>
                    <a:pt x="15556" y="11750"/>
                    <a:pt x="15556" y="11750"/>
                    <a:pt x="15556" y="11789"/>
                  </a:cubicBezTo>
                  <a:cubicBezTo>
                    <a:pt x="15528" y="11828"/>
                    <a:pt x="15528" y="11828"/>
                    <a:pt x="15501" y="11828"/>
                  </a:cubicBezTo>
                  <a:cubicBezTo>
                    <a:pt x="15417" y="11789"/>
                    <a:pt x="15333" y="11711"/>
                    <a:pt x="15249" y="11673"/>
                  </a:cubicBezTo>
                  <a:close/>
                  <a:moveTo>
                    <a:pt x="14941" y="11479"/>
                  </a:moveTo>
                  <a:cubicBezTo>
                    <a:pt x="14941" y="11479"/>
                    <a:pt x="14941" y="11479"/>
                    <a:pt x="14941" y="11479"/>
                  </a:cubicBezTo>
                  <a:cubicBezTo>
                    <a:pt x="14857" y="11401"/>
                    <a:pt x="14773" y="11362"/>
                    <a:pt x="14689" y="11285"/>
                  </a:cubicBezTo>
                  <a:cubicBezTo>
                    <a:pt x="14661" y="11285"/>
                    <a:pt x="14661" y="11246"/>
                    <a:pt x="14661" y="11207"/>
                  </a:cubicBezTo>
                  <a:cubicBezTo>
                    <a:pt x="14661" y="11207"/>
                    <a:pt x="14689" y="11168"/>
                    <a:pt x="14717" y="11207"/>
                  </a:cubicBezTo>
                  <a:cubicBezTo>
                    <a:pt x="14801" y="11246"/>
                    <a:pt x="14885" y="11324"/>
                    <a:pt x="14969" y="11401"/>
                  </a:cubicBezTo>
                  <a:cubicBezTo>
                    <a:pt x="14997" y="11401"/>
                    <a:pt x="14997" y="11440"/>
                    <a:pt x="14997" y="11440"/>
                  </a:cubicBezTo>
                  <a:cubicBezTo>
                    <a:pt x="14997" y="11479"/>
                    <a:pt x="14969" y="11479"/>
                    <a:pt x="14941" y="11479"/>
                  </a:cubicBezTo>
                  <a:close/>
                  <a:moveTo>
                    <a:pt x="15780" y="11983"/>
                  </a:moveTo>
                  <a:cubicBezTo>
                    <a:pt x="15752" y="11944"/>
                    <a:pt x="15752" y="11944"/>
                    <a:pt x="15752" y="11905"/>
                  </a:cubicBezTo>
                  <a:cubicBezTo>
                    <a:pt x="15752" y="11866"/>
                    <a:pt x="15780" y="11866"/>
                    <a:pt x="15808" y="11866"/>
                  </a:cubicBezTo>
                  <a:cubicBezTo>
                    <a:pt x="15892" y="11944"/>
                    <a:pt x="16004" y="11983"/>
                    <a:pt x="16088" y="12022"/>
                  </a:cubicBezTo>
                  <a:cubicBezTo>
                    <a:pt x="16116" y="12022"/>
                    <a:pt x="16116" y="12060"/>
                    <a:pt x="16116" y="12099"/>
                  </a:cubicBezTo>
                  <a:cubicBezTo>
                    <a:pt x="16088" y="12099"/>
                    <a:pt x="16088" y="12138"/>
                    <a:pt x="16060" y="12138"/>
                  </a:cubicBezTo>
                  <a:cubicBezTo>
                    <a:pt x="15976" y="12060"/>
                    <a:pt x="15864" y="12022"/>
                    <a:pt x="15780" y="11983"/>
                  </a:cubicBezTo>
                  <a:cubicBezTo>
                    <a:pt x="15780" y="11983"/>
                    <a:pt x="15780" y="11983"/>
                    <a:pt x="15780" y="11983"/>
                  </a:cubicBezTo>
                  <a:close/>
                  <a:moveTo>
                    <a:pt x="14409" y="11091"/>
                  </a:moveTo>
                  <a:cubicBezTo>
                    <a:pt x="14409" y="11091"/>
                    <a:pt x="14409" y="11091"/>
                    <a:pt x="14409" y="11091"/>
                  </a:cubicBezTo>
                  <a:cubicBezTo>
                    <a:pt x="14325" y="11013"/>
                    <a:pt x="14241" y="10975"/>
                    <a:pt x="14158" y="10897"/>
                  </a:cubicBezTo>
                  <a:cubicBezTo>
                    <a:pt x="14130" y="10858"/>
                    <a:pt x="14130" y="10819"/>
                    <a:pt x="14130" y="10819"/>
                  </a:cubicBezTo>
                  <a:cubicBezTo>
                    <a:pt x="14158" y="10781"/>
                    <a:pt x="14158" y="10781"/>
                    <a:pt x="14185" y="10781"/>
                  </a:cubicBezTo>
                  <a:cubicBezTo>
                    <a:pt x="14269" y="10858"/>
                    <a:pt x="14353" y="10936"/>
                    <a:pt x="14437" y="11013"/>
                  </a:cubicBezTo>
                  <a:cubicBezTo>
                    <a:pt x="14465" y="11013"/>
                    <a:pt x="14465" y="11052"/>
                    <a:pt x="14465" y="11091"/>
                  </a:cubicBezTo>
                  <a:cubicBezTo>
                    <a:pt x="14437" y="11091"/>
                    <a:pt x="14437" y="11091"/>
                    <a:pt x="14409" y="11091"/>
                  </a:cubicBezTo>
                  <a:close/>
                  <a:moveTo>
                    <a:pt x="16340" y="12254"/>
                  </a:moveTo>
                  <a:cubicBezTo>
                    <a:pt x="16312" y="12254"/>
                    <a:pt x="16312" y="12215"/>
                    <a:pt x="16312" y="12177"/>
                  </a:cubicBezTo>
                  <a:cubicBezTo>
                    <a:pt x="16340" y="12177"/>
                    <a:pt x="16340" y="12138"/>
                    <a:pt x="16368" y="12138"/>
                  </a:cubicBezTo>
                  <a:cubicBezTo>
                    <a:pt x="16452" y="12177"/>
                    <a:pt x="16564" y="12254"/>
                    <a:pt x="16648" y="12293"/>
                  </a:cubicBezTo>
                  <a:cubicBezTo>
                    <a:pt x="16676" y="12293"/>
                    <a:pt x="16676" y="12293"/>
                    <a:pt x="16676" y="12332"/>
                  </a:cubicBezTo>
                  <a:cubicBezTo>
                    <a:pt x="16676" y="12371"/>
                    <a:pt x="16648" y="12371"/>
                    <a:pt x="16648" y="12371"/>
                  </a:cubicBezTo>
                  <a:cubicBezTo>
                    <a:pt x="16536" y="12332"/>
                    <a:pt x="16452" y="12293"/>
                    <a:pt x="16340" y="12254"/>
                  </a:cubicBezTo>
                  <a:cubicBezTo>
                    <a:pt x="16340" y="12254"/>
                    <a:pt x="16340" y="12254"/>
                    <a:pt x="16340" y="12254"/>
                  </a:cubicBezTo>
                  <a:close/>
                  <a:moveTo>
                    <a:pt x="895" y="2715"/>
                  </a:moveTo>
                  <a:cubicBezTo>
                    <a:pt x="895" y="2715"/>
                    <a:pt x="895" y="2715"/>
                    <a:pt x="895" y="2715"/>
                  </a:cubicBezTo>
                  <a:cubicBezTo>
                    <a:pt x="867" y="2715"/>
                    <a:pt x="867" y="2676"/>
                    <a:pt x="867" y="2637"/>
                  </a:cubicBezTo>
                  <a:cubicBezTo>
                    <a:pt x="895" y="2598"/>
                    <a:pt x="923" y="2559"/>
                    <a:pt x="923" y="2521"/>
                  </a:cubicBezTo>
                  <a:cubicBezTo>
                    <a:pt x="951" y="2443"/>
                    <a:pt x="1007" y="2366"/>
                    <a:pt x="1035" y="2288"/>
                  </a:cubicBezTo>
                  <a:cubicBezTo>
                    <a:pt x="1035" y="2249"/>
                    <a:pt x="1063" y="2249"/>
                    <a:pt x="1091" y="2288"/>
                  </a:cubicBezTo>
                  <a:cubicBezTo>
                    <a:pt x="1091" y="2288"/>
                    <a:pt x="1119" y="2327"/>
                    <a:pt x="1091" y="2366"/>
                  </a:cubicBezTo>
                  <a:cubicBezTo>
                    <a:pt x="1063" y="2443"/>
                    <a:pt x="1035" y="2521"/>
                    <a:pt x="979" y="2598"/>
                  </a:cubicBezTo>
                  <a:cubicBezTo>
                    <a:pt x="979" y="2637"/>
                    <a:pt x="951" y="2676"/>
                    <a:pt x="951" y="2715"/>
                  </a:cubicBezTo>
                  <a:cubicBezTo>
                    <a:pt x="923" y="2715"/>
                    <a:pt x="923" y="2753"/>
                    <a:pt x="895" y="2715"/>
                  </a:cubicBezTo>
                  <a:close/>
                  <a:moveTo>
                    <a:pt x="13906" y="10664"/>
                  </a:moveTo>
                  <a:cubicBezTo>
                    <a:pt x="13878" y="10664"/>
                    <a:pt x="13878" y="10664"/>
                    <a:pt x="13878" y="10664"/>
                  </a:cubicBezTo>
                  <a:cubicBezTo>
                    <a:pt x="13794" y="10587"/>
                    <a:pt x="13710" y="10509"/>
                    <a:pt x="13626" y="10432"/>
                  </a:cubicBezTo>
                  <a:cubicBezTo>
                    <a:pt x="13626" y="10432"/>
                    <a:pt x="13626" y="10393"/>
                    <a:pt x="13626" y="10354"/>
                  </a:cubicBezTo>
                  <a:cubicBezTo>
                    <a:pt x="13626" y="10354"/>
                    <a:pt x="13654" y="10354"/>
                    <a:pt x="13682" y="10354"/>
                  </a:cubicBezTo>
                  <a:cubicBezTo>
                    <a:pt x="13766" y="10432"/>
                    <a:pt x="13850" y="10509"/>
                    <a:pt x="13934" y="10587"/>
                  </a:cubicBezTo>
                  <a:cubicBezTo>
                    <a:pt x="13934" y="10587"/>
                    <a:pt x="13962" y="10625"/>
                    <a:pt x="13934" y="10664"/>
                  </a:cubicBezTo>
                  <a:cubicBezTo>
                    <a:pt x="13934" y="10664"/>
                    <a:pt x="13906" y="10664"/>
                    <a:pt x="13906" y="10664"/>
                  </a:cubicBezTo>
                  <a:close/>
                  <a:moveTo>
                    <a:pt x="20537" y="14736"/>
                  </a:moveTo>
                  <a:cubicBezTo>
                    <a:pt x="20537" y="14736"/>
                    <a:pt x="20537" y="14736"/>
                    <a:pt x="20537" y="14736"/>
                  </a:cubicBezTo>
                  <a:cubicBezTo>
                    <a:pt x="20509" y="14697"/>
                    <a:pt x="20509" y="14659"/>
                    <a:pt x="20537" y="14659"/>
                  </a:cubicBezTo>
                  <a:cubicBezTo>
                    <a:pt x="20593" y="14542"/>
                    <a:pt x="20677" y="14426"/>
                    <a:pt x="20733" y="14348"/>
                  </a:cubicBezTo>
                  <a:cubicBezTo>
                    <a:pt x="20761" y="14310"/>
                    <a:pt x="20789" y="14310"/>
                    <a:pt x="20789" y="14348"/>
                  </a:cubicBezTo>
                  <a:cubicBezTo>
                    <a:pt x="20817" y="14348"/>
                    <a:pt x="20817" y="14387"/>
                    <a:pt x="20789" y="14426"/>
                  </a:cubicBezTo>
                  <a:cubicBezTo>
                    <a:pt x="20733" y="14503"/>
                    <a:pt x="20649" y="14620"/>
                    <a:pt x="20593" y="14697"/>
                  </a:cubicBezTo>
                  <a:cubicBezTo>
                    <a:pt x="20565" y="14736"/>
                    <a:pt x="20565" y="14736"/>
                    <a:pt x="20537" y="14736"/>
                  </a:cubicBezTo>
                  <a:close/>
                  <a:moveTo>
                    <a:pt x="16927" y="12487"/>
                  </a:moveTo>
                  <a:cubicBezTo>
                    <a:pt x="16899" y="12487"/>
                    <a:pt x="16899" y="12448"/>
                    <a:pt x="16899" y="12409"/>
                  </a:cubicBezTo>
                  <a:cubicBezTo>
                    <a:pt x="16899" y="12409"/>
                    <a:pt x="16927" y="12371"/>
                    <a:pt x="16955" y="12371"/>
                  </a:cubicBezTo>
                  <a:cubicBezTo>
                    <a:pt x="17039" y="12409"/>
                    <a:pt x="17151" y="12448"/>
                    <a:pt x="17235" y="12487"/>
                  </a:cubicBezTo>
                  <a:cubicBezTo>
                    <a:pt x="17263" y="12487"/>
                    <a:pt x="17263" y="12526"/>
                    <a:pt x="17263" y="12564"/>
                  </a:cubicBezTo>
                  <a:cubicBezTo>
                    <a:pt x="17263" y="12564"/>
                    <a:pt x="17235" y="12603"/>
                    <a:pt x="17207" y="12603"/>
                  </a:cubicBezTo>
                  <a:cubicBezTo>
                    <a:pt x="17123" y="12564"/>
                    <a:pt x="17011" y="12526"/>
                    <a:pt x="16927" y="12487"/>
                  </a:cubicBezTo>
                  <a:cubicBezTo>
                    <a:pt x="16927" y="12487"/>
                    <a:pt x="16927" y="12487"/>
                    <a:pt x="16927" y="12487"/>
                  </a:cubicBezTo>
                  <a:close/>
                  <a:moveTo>
                    <a:pt x="13402" y="10199"/>
                  </a:moveTo>
                  <a:cubicBezTo>
                    <a:pt x="13402" y="10199"/>
                    <a:pt x="13374" y="10199"/>
                    <a:pt x="13374" y="10199"/>
                  </a:cubicBezTo>
                  <a:cubicBezTo>
                    <a:pt x="13290" y="10121"/>
                    <a:pt x="13206" y="10044"/>
                    <a:pt x="13150" y="9966"/>
                  </a:cubicBezTo>
                  <a:cubicBezTo>
                    <a:pt x="13122" y="9927"/>
                    <a:pt x="13122" y="9927"/>
                    <a:pt x="13122" y="9889"/>
                  </a:cubicBezTo>
                  <a:cubicBezTo>
                    <a:pt x="13150" y="9850"/>
                    <a:pt x="13178" y="9850"/>
                    <a:pt x="13178" y="9889"/>
                  </a:cubicBezTo>
                  <a:cubicBezTo>
                    <a:pt x="13262" y="9966"/>
                    <a:pt x="13346" y="10044"/>
                    <a:pt x="13430" y="10121"/>
                  </a:cubicBezTo>
                  <a:cubicBezTo>
                    <a:pt x="13458" y="10121"/>
                    <a:pt x="13458" y="10160"/>
                    <a:pt x="13430" y="10199"/>
                  </a:cubicBezTo>
                  <a:cubicBezTo>
                    <a:pt x="13430" y="10199"/>
                    <a:pt x="13402" y="10238"/>
                    <a:pt x="13402" y="10199"/>
                  </a:cubicBezTo>
                  <a:close/>
                  <a:moveTo>
                    <a:pt x="17515" y="12681"/>
                  </a:moveTo>
                  <a:cubicBezTo>
                    <a:pt x="17487" y="12681"/>
                    <a:pt x="17487" y="12642"/>
                    <a:pt x="17487" y="12603"/>
                  </a:cubicBezTo>
                  <a:cubicBezTo>
                    <a:pt x="17487" y="12603"/>
                    <a:pt x="17515" y="12564"/>
                    <a:pt x="17543" y="12564"/>
                  </a:cubicBezTo>
                  <a:cubicBezTo>
                    <a:pt x="17627" y="12603"/>
                    <a:pt x="17739" y="12642"/>
                    <a:pt x="17823" y="12642"/>
                  </a:cubicBezTo>
                  <a:cubicBezTo>
                    <a:pt x="17851" y="12642"/>
                    <a:pt x="17851" y="12681"/>
                    <a:pt x="17851" y="12720"/>
                  </a:cubicBezTo>
                  <a:cubicBezTo>
                    <a:pt x="17851" y="12720"/>
                    <a:pt x="17823" y="12758"/>
                    <a:pt x="17823" y="12758"/>
                  </a:cubicBezTo>
                  <a:cubicBezTo>
                    <a:pt x="17711" y="12720"/>
                    <a:pt x="17599" y="12720"/>
                    <a:pt x="17515" y="12681"/>
                  </a:cubicBezTo>
                  <a:cubicBezTo>
                    <a:pt x="17515" y="12681"/>
                    <a:pt x="17515" y="12681"/>
                    <a:pt x="17515" y="12681"/>
                  </a:cubicBezTo>
                  <a:close/>
                  <a:moveTo>
                    <a:pt x="12898" y="9734"/>
                  </a:moveTo>
                  <a:cubicBezTo>
                    <a:pt x="12898" y="9734"/>
                    <a:pt x="12898" y="9695"/>
                    <a:pt x="12898" y="9695"/>
                  </a:cubicBezTo>
                  <a:cubicBezTo>
                    <a:pt x="12815" y="9617"/>
                    <a:pt x="12731" y="9540"/>
                    <a:pt x="12675" y="9462"/>
                  </a:cubicBezTo>
                  <a:cubicBezTo>
                    <a:pt x="12647" y="9423"/>
                    <a:pt x="12647" y="9385"/>
                    <a:pt x="12647" y="9385"/>
                  </a:cubicBezTo>
                  <a:cubicBezTo>
                    <a:pt x="12675" y="9346"/>
                    <a:pt x="12703" y="9346"/>
                    <a:pt x="12703" y="9385"/>
                  </a:cubicBezTo>
                  <a:cubicBezTo>
                    <a:pt x="12787" y="9462"/>
                    <a:pt x="12870" y="9540"/>
                    <a:pt x="12954" y="9617"/>
                  </a:cubicBezTo>
                  <a:cubicBezTo>
                    <a:pt x="12954" y="9656"/>
                    <a:pt x="12954" y="9695"/>
                    <a:pt x="12954" y="9695"/>
                  </a:cubicBezTo>
                  <a:cubicBezTo>
                    <a:pt x="12926" y="9734"/>
                    <a:pt x="12926" y="9734"/>
                    <a:pt x="12898" y="9734"/>
                  </a:cubicBezTo>
                  <a:close/>
                  <a:moveTo>
                    <a:pt x="18103" y="12797"/>
                  </a:moveTo>
                  <a:cubicBezTo>
                    <a:pt x="18075" y="12797"/>
                    <a:pt x="18075" y="12797"/>
                    <a:pt x="18075" y="12758"/>
                  </a:cubicBezTo>
                  <a:cubicBezTo>
                    <a:pt x="18075" y="12720"/>
                    <a:pt x="18103" y="12720"/>
                    <a:pt x="18131" y="12720"/>
                  </a:cubicBezTo>
                  <a:cubicBezTo>
                    <a:pt x="18215" y="12720"/>
                    <a:pt x="18326" y="12758"/>
                    <a:pt x="18410" y="12758"/>
                  </a:cubicBezTo>
                  <a:cubicBezTo>
                    <a:pt x="18438" y="12758"/>
                    <a:pt x="18466" y="12797"/>
                    <a:pt x="18438" y="12836"/>
                  </a:cubicBezTo>
                  <a:cubicBezTo>
                    <a:pt x="18438" y="12875"/>
                    <a:pt x="18438" y="12875"/>
                    <a:pt x="18410" y="12875"/>
                  </a:cubicBezTo>
                  <a:cubicBezTo>
                    <a:pt x="18298" y="12875"/>
                    <a:pt x="18215" y="12836"/>
                    <a:pt x="18103" y="12836"/>
                  </a:cubicBezTo>
                  <a:cubicBezTo>
                    <a:pt x="18103" y="12836"/>
                    <a:pt x="18103" y="12836"/>
                    <a:pt x="18103" y="12797"/>
                  </a:cubicBezTo>
                  <a:close/>
                  <a:moveTo>
                    <a:pt x="12451" y="9191"/>
                  </a:moveTo>
                  <a:cubicBezTo>
                    <a:pt x="12423" y="9191"/>
                    <a:pt x="12423" y="9191"/>
                    <a:pt x="12423" y="9191"/>
                  </a:cubicBezTo>
                  <a:cubicBezTo>
                    <a:pt x="12367" y="9074"/>
                    <a:pt x="12283" y="8997"/>
                    <a:pt x="12199" y="8919"/>
                  </a:cubicBezTo>
                  <a:cubicBezTo>
                    <a:pt x="12199" y="8880"/>
                    <a:pt x="12199" y="8842"/>
                    <a:pt x="12199" y="8842"/>
                  </a:cubicBezTo>
                  <a:cubicBezTo>
                    <a:pt x="12227" y="8803"/>
                    <a:pt x="12227" y="8803"/>
                    <a:pt x="12255" y="8842"/>
                  </a:cubicBezTo>
                  <a:cubicBezTo>
                    <a:pt x="12339" y="8919"/>
                    <a:pt x="12395" y="8997"/>
                    <a:pt x="12479" y="9113"/>
                  </a:cubicBezTo>
                  <a:cubicBezTo>
                    <a:pt x="12507" y="9113"/>
                    <a:pt x="12507" y="9152"/>
                    <a:pt x="12479" y="9191"/>
                  </a:cubicBezTo>
                  <a:cubicBezTo>
                    <a:pt x="12479" y="9191"/>
                    <a:pt x="12451" y="9191"/>
                    <a:pt x="12451" y="9191"/>
                  </a:cubicBezTo>
                  <a:close/>
                  <a:moveTo>
                    <a:pt x="18690" y="12913"/>
                  </a:moveTo>
                  <a:cubicBezTo>
                    <a:pt x="18690" y="12913"/>
                    <a:pt x="18662" y="12875"/>
                    <a:pt x="18662" y="12875"/>
                  </a:cubicBezTo>
                  <a:cubicBezTo>
                    <a:pt x="18690" y="12836"/>
                    <a:pt x="18690" y="12797"/>
                    <a:pt x="18718" y="12797"/>
                  </a:cubicBezTo>
                  <a:cubicBezTo>
                    <a:pt x="18802" y="12836"/>
                    <a:pt x="18914" y="12836"/>
                    <a:pt x="19026" y="12836"/>
                  </a:cubicBezTo>
                  <a:cubicBezTo>
                    <a:pt x="19026" y="12836"/>
                    <a:pt x="19054" y="12875"/>
                    <a:pt x="19054" y="12913"/>
                  </a:cubicBezTo>
                  <a:cubicBezTo>
                    <a:pt x="19054" y="12913"/>
                    <a:pt x="19026" y="12952"/>
                    <a:pt x="18998" y="12952"/>
                  </a:cubicBezTo>
                  <a:cubicBezTo>
                    <a:pt x="18914" y="12952"/>
                    <a:pt x="18802" y="12913"/>
                    <a:pt x="18718" y="12913"/>
                  </a:cubicBezTo>
                  <a:cubicBezTo>
                    <a:pt x="18718" y="12913"/>
                    <a:pt x="18690" y="12913"/>
                    <a:pt x="18690" y="12913"/>
                  </a:cubicBezTo>
                  <a:close/>
                  <a:moveTo>
                    <a:pt x="1203" y="2017"/>
                  </a:moveTo>
                  <a:cubicBezTo>
                    <a:pt x="1203" y="2017"/>
                    <a:pt x="1203" y="2017"/>
                    <a:pt x="1203" y="2017"/>
                  </a:cubicBezTo>
                  <a:cubicBezTo>
                    <a:pt x="1203" y="2017"/>
                    <a:pt x="1175" y="1978"/>
                    <a:pt x="1203" y="1939"/>
                  </a:cubicBezTo>
                  <a:cubicBezTo>
                    <a:pt x="1259" y="1823"/>
                    <a:pt x="1315" y="1706"/>
                    <a:pt x="1371" y="1590"/>
                  </a:cubicBezTo>
                  <a:cubicBezTo>
                    <a:pt x="1399" y="1590"/>
                    <a:pt x="1427" y="1590"/>
                    <a:pt x="1427" y="1590"/>
                  </a:cubicBezTo>
                  <a:cubicBezTo>
                    <a:pt x="1455" y="1629"/>
                    <a:pt x="1455" y="1668"/>
                    <a:pt x="1455" y="1668"/>
                  </a:cubicBezTo>
                  <a:cubicBezTo>
                    <a:pt x="1371" y="1784"/>
                    <a:pt x="1315" y="1900"/>
                    <a:pt x="1259" y="2017"/>
                  </a:cubicBezTo>
                  <a:cubicBezTo>
                    <a:pt x="1259" y="2017"/>
                    <a:pt x="1231" y="2017"/>
                    <a:pt x="1203" y="2017"/>
                  </a:cubicBezTo>
                  <a:close/>
                  <a:moveTo>
                    <a:pt x="12003" y="8648"/>
                  </a:moveTo>
                  <a:cubicBezTo>
                    <a:pt x="11975" y="8648"/>
                    <a:pt x="11975" y="8609"/>
                    <a:pt x="11975" y="8609"/>
                  </a:cubicBezTo>
                  <a:cubicBezTo>
                    <a:pt x="11919" y="8531"/>
                    <a:pt x="11835" y="8415"/>
                    <a:pt x="11751" y="8338"/>
                  </a:cubicBezTo>
                  <a:cubicBezTo>
                    <a:pt x="11751" y="8299"/>
                    <a:pt x="11751" y="8299"/>
                    <a:pt x="11751" y="8260"/>
                  </a:cubicBezTo>
                  <a:cubicBezTo>
                    <a:pt x="11779" y="8221"/>
                    <a:pt x="11807" y="8221"/>
                    <a:pt x="11807" y="8260"/>
                  </a:cubicBezTo>
                  <a:cubicBezTo>
                    <a:pt x="11891" y="8338"/>
                    <a:pt x="11975" y="8454"/>
                    <a:pt x="12031" y="8531"/>
                  </a:cubicBezTo>
                  <a:cubicBezTo>
                    <a:pt x="12059" y="8570"/>
                    <a:pt x="12059" y="8609"/>
                    <a:pt x="12031" y="8609"/>
                  </a:cubicBezTo>
                  <a:cubicBezTo>
                    <a:pt x="12031" y="8648"/>
                    <a:pt x="12003" y="8648"/>
                    <a:pt x="12003" y="8648"/>
                  </a:cubicBezTo>
                  <a:close/>
                  <a:moveTo>
                    <a:pt x="20956" y="14116"/>
                  </a:moveTo>
                  <a:cubicBezTo>
                    <a:pt x="20956" y="14116"/>
                    <a:pt x="20956" y="14116"/>
                    <a:pt x="20956" y="14116"/>
                  </a:cubicBezTo>
                  <a:cubicBezTo>
                    <a:pt x="20928" y="14077"/>
                    <a:pt x="20928" y="14077"/>
                    <a:pt x="20956" y="14038"/>
                  </a:cubicBezTo>
                  <a:cubicBezTo>
                    <a:pt x="21012" y="13922"/>
                    <a:pt x="21096" y="13844"/>
                    <a:pt x="21152" y="13728"/>
                  </a:cubicBezTo>
                  <a:cubicBezTo>
                    <a:pt x="21152" y="13728"/>
                    <a:pt x="21180" y="13689"/>
                    <a:pt x="21208" y="13728"/>
                  </a:cubicBezTo>
                  <a:cubicBezTo>
                    <a:pt x="21208" y="13728"/>
                    <a:pt x="21208" y="13767"/>
                    <a:pt x="21208" y="13805"/>
                  </a:cubicBezTo>
                  <a:cubicBezTo>
                    <a:pt x="21152" y="13922"/>
                    <a:pt x="21068" y="13999"/>
                    <a:pt x="21012" y="14116"/>
                  </a:cubicBezTo>
                  <a:cubicBezTo>
                    <a:pt x="20984" y="14116"/>
                    <a:pt x="20984" y="14116"/>
                    <a:pt x="20956" y="14116"/>
                  </a:cubicBezTo>
                  <a:close/>
                  <a:moveTo>
                    <a:pt x="19306" y="12952"/>
                  </a:moveTo>
                  <a:cubicBezTo>
                    <a:pt x="19278" y="12952"/>
                    <a:pt x="19278" y="12952"/>
                    <a:pt x="19278" y="12913"/>
                  </a:cubicBezTo>
                  <a:cubicBezTo>
                    <a:pt x="19278" y="12875"/>
                    <a:pt x="19306" y="12875"/>
                    <a:pt x="19306" y="12875"/>
                  </a:cubicBezTo>
                  <a:cubicBezTo>
                    <a:pt x="19418" y="12875"/>
                    <a:pt x="19530" y="12875"/>
                    <a:pt x="19613" y="12875"/>
                  </a:cubicBezTo>
                  <a:cubicBezTo>
                    <a:pt x="19641" y="12875"/>
                    <a:pt x="19641" y="12913"/>
                    <a:pt x="19641" y="12913"/>
                  </a:cubicBezTo>
                  <a:cubicBezTo>
                    <a:pt x="19641" y="12952"/>
                    <a:pt x="19641" y="12991"/>
                    <a:pt x="19613" y="12991"/>
                  </a:cubicBezTo>
                  <a:cubicBezTo>
                    <a:pt x="19502" y="12991"/>
                    <a:pt x="19418" y="12991"/>
                    <a:pt x="19306" y="12952"/>
                  </a:cubicBezTo>
                  <a:cubicBezTo>
                    <a:pt x="19306" y="12952"/>
                    <a:pt x="19306" y="12952"/>
                    <a:pt x="19306" y="12952"/>
                  </a:cubicBezTo>
                  <a:close/>
                  <a:moveTo>
                    <a:pt x="11555" y="8066"/>
                  </a:moveTo>
                  <a:cubicBezTo>
                    <a:pt x="11555" y="8066"/>
                    <a:pt x="11555" y="8027"/>
                    <a:pt x="11555" y="8027"/>
                  </a:cubicBezTo>
                  <a:cubicBezTo>
                    <a:pt x="11472" y="7950"/>
                    <a:pt x="11416" y="7833"/>
                    <a:pt x="11332" y="7756"/>
                  </a:cubicBezTo>
                  <a:cubicBezTo>
                    <a:pt x="11332" y="7717"/>
                    <a:pt x="11332" y="7678"/>
                    <a:pt x="11332" y="7678"/>
                  </a:cubicBezTo>
                  <a:cubicBezTo>
                    <a:pt x="11360" y="7639"/>
                    <a:pt x="11388" y="7639"/>
                    <a:pt x="11388" y="7678"/>
                  </a:cubicBezTo>
                  <a:cubicBezTo>
                    <a:pt x="11472" y="7756"/>
                    <a:pt x="11527" y="7872"/>
                    <a:pt x="11611" y="7950"/>
                  </a:cubicBezTo>
                  <a:cubicBezTo>
                    <a:pt x="11611" y="7989"/>
                    <a:pt x="11611" y="8027"/>
                    <a:pt x="11611" y="8027"/>
                  </a:cubicBezTo>
                  <a:cubicBezTo>
                    <a:pt x="11583" y="8066"/>
                    <a:pt x="11583" y="8066"/>
                    <a:pt x="11555" y="8066"/>
                  </a:cubicBezTo>
                  <a:close/>
                  <a:moveTo>
                    <a:pt x="19893" y="12952"/>
                  </a:moveTo>
                  <a:cubicBezTo>
                    <a:pt x="19893" y="12952"/>
                    <a:pt x="19865" y="12952"/>
                    <a:pt x="19865" y="12913"/>
                  </a:cubicBezTo>
                  <a:cubicBezTo>
                    <a:pt x="19865" y="12913"/>
                    <a:pt x="19893" y="12875"/>
                    <a:pt x="19921" y="12875"/>
                  </a:cubicBezTo>
                  <a:cubicBezTo>
                    <a:pt x="20005" y="12875"/>
                    <a:pt x="20117" y="12875"/>
                    <a:pt x="20201" y="12875"/>
                  </a:cubicBezTo>
                  <a:cubicBezTo>
                    <a:pt x="20229" y="12875"/>
                    <a:pt x="20257" y="12875"/>
                    <a:pt x="20257" y="12913"/>
                  </a:cubicBezTo>
                  <a:cubicBezTo>
                    <a:pt x="20257" y="12952"/>
                    <a:pt x="20229" y="12952"/>
                    <a:pt x="20229" y="12952"/>
                  </a:cubicBezTo>
                  <a:cubicBezTo>
                    <a:pt x="20117" y="12952"/>
                    <a:pt x="20005" y="12991"/>
                    <a:pt x="19921" y="12991"/>
                  </a:cubicBezTo>
                  <a:cubicBezTo>
                    <a:pt x="19921" y="12991"/>
                    <a:pt x="19893" y="12991"/>
                    <a:pt x="19893" y="12952"/>
                  </a:cubicBezTo>
                  <a:close/>
                  <a:moveTo>
                    <a:pt x="11136" y="7446"/>
                  </a:moveTo>
                  <a:cubicBezTo>
                    <a:pt x="11136" y="7446"/>
                    <a:pt x="11136" y="7446"/>
                    <a:pt x="11136" y="7446"/>
                  </a:cubicBezTo>
                  <a:cubicBezTo>
                    <a:pt x="11080" y="7329"/>
                    <a:pt x="10996" y="7252"/>
                    <a:pt x="10940" y="7135"/>
                  </a:cubicBezTo>
                  <a:cubicBezTo>
                    <a:pt x="10912" y="7097"/>
                    <a:pt x="10912" y="7058"/>
                    <a:pt x="10940" y="7058"/>
                  </a:cubicBezTo>
                  <a:cubicBezTo>
                    <a:pt x="10940" y="7019"/>
                    <a:pt x="10968" y="7019"/>
                    <a:pt x="10996" y="7058"/>
                  </a:cubicBezTo>
                  <a:cubicBezTo>
                    <a:pt x="11052" y="7174"/>
                    <a:pt x="11136" y="7252"/>
                    <a:pt x="11192" y="7368"/>
                  </a:cubicBezTo>
                  <a:cubicBezTo>
                    <a:pt x="11192" y="7368"/>
                    <a:pt x="11192" y="7407"/>
                    <a:pt x="11192" y="7446"/>
                  </a:cubicBezTo>
                  <a:cubicBezTo>
                    <a:pt x="11164" y="7446"/>
                    <a:pt x="11164" y="7446"/>
                    <a:pt x="11136" y="7446"/>
                  </a:cubicBezTo>
                  <a:close/>
                  <a:moveTo>
                    <a:pt x="1595" y="1396"/>
                  </a:moveTo>
                  <a:cubicBezTo>
                    <a:pt x="1595" y="1357"/>
                    <a:pt x="1595" y="1357"/>
                    <a:pt x="1595" y="1357"/>
                  </a:cubicBezTo>
                  <a:cubicBezTo>
                    <a:pt x="1567" y="1357"/>
                    <a:pt x="1567" y="1318"/>
                    <a:pt x="1595" y="1280"/>
                  </a:cubicBezTo>
                  <a:cubicBezTo>
                    <a:pt x="1623" y="1241"/>
                    <a:pt x="1651" y="1202"/>
                    <a:pt x="1679" y="1163"/>
                  </a:cubicBezTo>
                  <a:cubicBezTo>
                    <a:pt x="1735" y="1086"/>
                    <a:pt x="1763" y="1047"/>
                    <a:pt x="1819" y="1008"/>
                  </a:cubicBezTo>
                  <a:cubicBezTo>
                    <a:pt x="1819" y="969"/>
                    <a:pt x="1847" y="969"/>
                    <a:pt x="1847" y="1008"/>
                  </a:cubicBezTo>
                  <a:cubicBezTo>
                    <a:pt x="1875" y="1047"/>
                    <a:pt x="1875" y="1047"/>
                    <a:pt x="1847" y="1086"/>
                  </a:cubicBezTo>
                  <a:cubicBezTo>
                    <a:pt x="1819" y="1125"/>
                    <a:pt x="1763" y="1163"/>
                    <a:pt x="1735" y="1241"/>
                  </a:cubicBezTo>
                  <a:cubicBezTo>
                    <a:pt x="1707" y="1280"/>
                    <a:pt x="1679" y="1318"/>
                    <a:pt x="1651" y="1357"/>
                  </a:cubicBezTo>
                  <a:cubicBezTo>
                    <a:pt x="1623" y="1396"/>
                    <a:pt x="1623" y="1396"/>
                    <a:pt x="1595" y="1396"/>
                  </a:cubicBezTo>
                  <a:close/>
                  <a:moveTo>
                    <a:pt x="21348" y="13495"/>
                  </a:moveTo>
                  <a:cubicBezTo>
                    <a:pt x="21348" y="13495"/>
                    <a:pt x="21348" y="13495"/>
                    <a:pt x="21348" y="13495"/>
                  </a:cubicBezTo>
                  <a:cubicBezTo>
                    <a:pt x="21348" y="13456"/>
                    <a:pt x="21320" y="13456"/>
                    <a:pt x="21348" y="13418"/>
                  </a:cubicBezTo>
                  <a:cubicBezTo>
                    <a:pt x="21404" y="13301"/>
                    <a:pt x="21488" y="13224"/>
                    <a:pt x="21544" y="13107"/>
                  </a:cubicBezTo>
                  <a:cubicBezTo>
                    <a:pt x="21544" y="13069"/>
                    <a:pt x="21572" y="13069"/>
                    <a:pt x="21600" y="13107"/>
                  </a:cubicBezTo>
                  <a:cubicBezTo>
                    <a:pt x="21600" y="13107"/>
                    <a:pt x="21600" y="13146"/>
                    <a:pt x="21600" y="13185"/>
                  </a:cubicBezTo>
                  <a:cubicBezTo>
                    <a:pt x="21544" y="13262"/>
                    <a:pt x="21460" y="13379"/>
                    <a:pt x="21404" y="13495"/>
                  </a:cubicBezTo>
                  <a:cubicBezTo>
                    <a:pt x="21404" y="13495"/>
                    <a:pt x="21376" y="13495"/>
                    <a:pt x="21348" y="13495"/>
                  </a:cubicBezTo>
                  <a:close/>
                  <a:moveTo>
                    <a:pt x="20509" y="12913"/>
                  </a:moveTo>
                  <a:cubicBezTo>
                    <a:pt x="20481" y="12913"/>
                    <a:pt x="20481" y="12913"/>
                    <a:pt x="20481" y="12875"/>
                  </a:cubicBezTo>
                  <a:cubicBezTo>
                    <a:pt x="20481" y="12875"/>
                    <a:pt x="20481" y="12836"/>
                    <a:pt x="20509" y="12836"/>
                  </a:cubicBezTo>
                  <a:cubicBezTo>
                    <a:pt x="20621" y="12836"/>
                    <a:pt x="20705" y="12797"/>
                    <a:pt x="20817" y="12797"/>
                  </a:cubicBezTo>
                  <a:cubicBezTo>
                    <a:pt x="20845" y="12797"/>
                    <a:pt x="20845" y="12797"/>
                    <a:pt x="20845" y="12836"/>
                  </a:cubicBezTo>
                  <a:cubicBezTo>
                    <a:pt x="20845" y="12875"/>
                    <a:pt x="20845" y="12913"/>
                    <a:pt x="20817" y="12913"/>
                  </a:cubicBezTo>
                  <a:cubicBezTo>
                    <a:pt x="20705" y="12913"/>
                    <a:pt x="20621" y="12913"/>
                    <a:pt x="20509" y="12952"/>
                  </a:cubicBezTo>
                  <a:cubicBezTo>
                    <a:pt x="20509" y="12952"/>
                    <a:pt x="20509" y="12952"/>
                    <a:pt x="20509" y="12913"/>
                  </a:cubicBezTo>
                  <a:close/>
                  <a:moveTo>
                    <a:pt x="10744" y="6825"/>
                  </a:moveTo>
                  <a:cubicBezTo>
                    <a:pt x="10744" y="6825"/>
                    <a:pt x="10744" y="6825"/>
                    <a:pt x="10744" y="6825"/>
                  </a:cubicBezTo>
                  <a:cubicBezTo>
                    <a:pt x="10660" y="6709"/>
                    <a:pt x="10604" y="6592"/>
                    <a:pt x="10520" y="6515"/>
                  </a:cubicBezTo>
                  <a:cubicBezTo>
                    <a:pt x="10520" y="6476"/>
                    <a:pt x="10520" y="6437"/>
                    <a:pt x="10548" y="6437"/>
                  </a:cubicBezTo>
                  <a:cubicBezTo>
                    <a:pt x="10548" y="6399"/>
                    <a:pt x="10576" y="6399"/>
                    <a:pt x="10576" y="6437"/>
                  </a:cubicBezTo>
                  <a:cubicBezTo>
                    <a:pt x="10660" y="6554"/>
                    <a:pt x="10716" y="6631"/>
                    <a:pt x="10800" y="6748"/>
                  </a:cubicBezTo>
                  <a:cubicBezTo>
                    <a:pt x="10800" y="6748"/>
                    <a:pt x="10800" y="6786"/>
                    <a:pt x="10772" y="6825"/>
                  </a:cubicBezTo>
                  <a:cubicBezTo>
                    <a:pt x="10772" y="6825"/>
                    <a:pt x="10744" y="6825"/>
                    <a:pt x="10744" y="6825"/>
                  </a:cubicBezTo>
                  <a:close/>
                  <a:moveTo>
                    <a:pt x="21096" y="12836"/>
                  </a:moveTo>
                  <a:cubicBezTo>
                    <a:pt x="21096" y="12836"/>
                    <a:pt x="21068" y="12836"/>
                    <a:pt x="21068" y="12797"/>
                  </a:cubicBezTo>
                  <a:cubicBezTo>
                    <a:pt x="21068" y="12797"/>
                    <a:pt x="21096" y="12758"/>
                    <a:pt x="21096" y="12758"/>
                  </a:cubicBezTo>
                  <a:cubicBezTo>
                    <a:pt x="21208" y="12720"/>
                    <a:pt x="21320" y="12720"/>
                    <a:pt x="21404" y="12681"/>
                  </a:cubicBezTo>
                  <a:cubicBezTo>
                    <a:pt x="21432" y="12681"/>
                    <a:pt x="21460" y="12720"/>
                    <a:pt x="21460" y="12720"/>
                  </a:cubicBezTo>
                  <a:cubicBezTo>
                    <a:pt x="21460" y="12758"/>
                    <a:pt x="21432" y="12797"/>
                    <a:pt x="21432" y="12797"/>
                  </a:cubicBezTo>
                  <a:cubicBezTo>
                    <a:pt x="21320" y="12797"/>
                    <a:pt x="21208" y="12836"/>
                    <a:pt x="21124" y="12836"/>
                  </a:cubicBezTo>
                  <a:cubicBezTo>
                    <a:pt x="21124" y="12836"/>
                    <a:pt x="21096" y="12836"/>
                    <a:pt x="21096" y="12836"/>
                  </a:cubicBezTo>
                  <a:close/>
                  <a:moveTo>
                    <a:pt x="10352" y="6205"/>
                  </a:moveTo>
                  <a:cubicBezTo>
                    <a:pt x="10352" y="6205"/>
                    <a:pt x="10324" y="6205"/>
                    <a:pt x="10324" y="6166"/>
                  </a:cubicBezTo>
                  <a:cubicBezTo>
                    <a:pt x="10324" y="6166"/>
                    <a:pt x="10324" y="6166"/>
                    <a:pt x="10324" y="6166"/>
                  </a:cubicBezTo>
                  <a:cubicBezTo>
                    <a:pt x="10268" y="6088"/>
                    <a:pt x="10212" y="5972"/>
                    <a:pt x="10128" y="5856"/>
                  </a:cubicBezTo>
                  <a:cubicBezTo>
                    <a:pt x="10128" y="5856"/>
                    <a:pt x="10128" y="5817"/>
                    <a:pt x="10128" y="5778"/>
                  </a:cubicBezTo>
                  <a:cubicBezTo>
                    <a:pt x="10156" y="5778"/>
                    <a:pt x="10184" y="5778"/>
                    <a:pt x="10184" y="5817"/>
                  </a:cubicBezTo>
                  <a:cubicBezTo>
                    <a:pt x="10268" y="5894"/>
                    <a:pt x="10324" y="6011"/>
                    <a:pt x="10380" y="6127"/>
                  </a:cubicBezTo>
                  <a:cubicBezTo>
                    <a:pt x="10380" y="6127"/>
                    <a:pt x="10380" y="6127"/>
                    <a:pt x="10380" y="6127"/>
                  </a:cubicBezTo>
                  <a:cubicBezTo>
                    <a:pt x="10408" y="6127"/>
                    <a:pt x="10408" y="6166"/>
                    <a:pt x="10380" y="6205"/>
                  </a:cubicBezTo>
                  <a:cubicBezTo>
                    <a:pt x="10380" y="6205"/>
                    <a:pt x="10352" y="6205"/>
                    <a:pt x="10352" y="6205"/>
                  </a:cubicBezTo>
                  <a:close/>
                  <a:moveTo>
                    <a:pt x="2042" y="814"/>
                  </a:moveTo>
                  <a:cubicBezTo>
                    <a:pt x="2042" y="814"/>
                    <a:pt x="2042" y="814"/>
                    <a:pt x="2042" y="814"/>
                  </a:cubicBezTo>
                  <a:cubicBezTo>
                    <a:pt x="2015" y="776"/>
                    <a:pt x="2015" y="776"/>
                    <a:pt x="2042" y="737"/>
                  </a:cubicBezTo>
                  <a:cubicBezTo>
                    <a:pt x="2126" y="659"/>
                    <a:pt x="2210" y="582"/>
                    <a:pt x="2294" y="504"/>
                  </a:cubicBezTo>
                  <a:cubicBezTo>
                    <a:pt x="2322" y="504"/>
                    <a:pt x="2350" y="504"/>
                    <a:pt x="2350" y="543"/>
                  </a:cubicBezTo>
                  <a:cubicBezTo>
                    <a:pt x="2350" y="543"/>
                    <a:pt x="2350" y="582"/>
                    <a:pt x="2322" y="582"/>
                  </a:cubicBezTo>
                  <a:cubicBezTo>
                    <a:pt x="2238" y="659"/>
                    <a:pt x="2154" y="737"/>
                    <a:pt x="2098" y="814"/>
                  </a:cubicBezTo>
                  <a:cubicBezTo>
                    <a:pt x="2070" y="853"/>
                    <a:pt x="2070" y="853"/>
                    <a:pt x="2042" y="814"/>
                  </a:cubicBezTo>
                  <a:close/>
                  <a:moveTo>
                    <a:pt x="9961" y="5584"/>
                  </a:moveTo>
                  <a:cubicBezTo>
                    <a:pt x="9961" y="5584"/>
                    <a:pt x="9933" y="5545"/>
                    <a:pt x="9933" y="5545"/>
                  </a:cubicBezTo>
                  <a:cubicBezTo>
                    <a:pt x="9877" y="5429"/>
                    <a:pt x="9793" y="5352"/>
                    <a:pt x="9737" y="5235"/>
                  </a:cubicBezTo>
                  <a:cubicBezTo>
                    <a:pt x="9737" y="5235"/>
                    <a:pt x="9737" y="5196"/>
                    <a:pt x="9737" y="5158"/>
                  </a:cubicBezTo>
                  <a:cubicBezTo>
                    <a:pt x="9765" y="5158"/>
                    <a:pt x="9793" y="5158"/>
                    <a:pt x="9793" y="5196"/>
                  </a:cubicBezTo>
                  <a:cubicBezTo>
                    <a:pt x="9849" y="5274"/>
                    <a:pt x="9933" y="5390"/>
                    <a:pt x="9989" y="5507"/>
                  </a:cubicBezTo>
                  <a:cubicBezTo>
                    <a:pt x="10017" y="5507"/>
                    <a:pt x="10017" y="5545"/>
                    <a:pt x="9989" y="5545"/>
                  </a:cubicBezTo>
                  <a:cubicBezTo>
                    <a:pt x="9989" y="5584"/>
                    <a:pt x="9961" y="5584"/>
                    <a:pt x="9961" y="5584"/>
                  </a:cubicBezTo>
                  <a:close/>
                  <a:moveTo>
                    <a:pt x="9541" y="4964"/>
                  </a:moveTo>
                  <a:cubicBezTo>
                    <a:pt x="9541" y="4964"/>
                    <a:pt x="9541" y="4964"/>
                    <a:pt x="9541" y="4925"/>
                  </a:cubicBezTo>
                  <a:cubicBezTo>
                    <a:pt x="9513" y="4886"/>
                    <a:pt x="9485" y="4847"/>
                    <a:pt x="9457" y="4809"/>
                  </a:cubicBezTo>
                  <a:cubicBezTo>
                    <a:pt x="9401" y="4731"/>
                    <a:pt x="9373" y="4692"/>
                    <a:pt x="9345" y="4615"/>
                  </a:cubicBezTo>
                  <a:cubicBezTo>
                    <a:pt x="9317" y="4615"/>
                    <a:pt x="9317" y="4576"/>
                    <a:pt x="9345" y="4576"/>
                  </a:cubicBezTo>
                  <a:cubicBezTo>
                    <a:pt x="9345" y="4537"/>
                    <a:pt x="9373" y="4537"/>
                    <a:pt x="9401" y="4576"/>
                  </a:cubicBezTo>
                  <a:cubicBezTo>
                    <a:pt x="9429" y="4615"/>
                    <a:pt x="9457" y="4692"/>
                    <a:pt x="9513" y="4731"/>
                  </a:cubicBezTo>
                  <a:cubicBezTo>
                    <a:pt x="9541" y="4770"/>
                    <a:pt x="9569" y="4847"/>
                    <a:pt x="9597" y="4886"/>
                  </a:cubicBezTo>
                  <a:cubicBezTo>
                    <a:pt x="9597" y="4886"/>
                    <a:pt x="9597" y="4925"/>
                    <a:pt x="9597" y="4925"/>
                  </a:cubicBezTo>
                  <a:cubicBezTo>
                    <a:pt x="9569" y="4964"/>
                    <a:pt x="9569" y="4964"/>
                    <a:pt x="9541" y="4964"/>
                  </a:cubicBezTo>
                  <a:close/>
                  <a:moveTo>
                    <a:pt x="2574" y="427"/>
                  </a:moveTo>
                  <a:cubicBezTo>
                    <a:pt x="2574" y="427"/>
                    <a:pt x="2546" y="388"/>
                    <a:pt x="2546" y="388"/>
                  </a:cubicBezTo>
                  <a:cubicBezTo>
                    <a:pt x="2546" y="349"/>
                    <a:pt x="2546" y="349"/>
                    <a:pt x="2574" y="310"/>
                  </a:cubicBezTo>
                  <a:cubicBezTo>
                    <a:pt x="2574" y="310"/>
                    <a:pt x="2574" y="310"/>
                    <a:pt x="2574" y="310"/>
                  </a:cubicBezTo>
                  <a:cubicBezTo>
                    <a:pt x="2658" y="271"/>
                    <a:pt x="2770" y="233"/>
                    <a:pt x="2854" y="155"/>
                  </a:cubicBezTo>
                  <a:cubicBezTo>
                    <a:pt x="2882" y="155"/>
                    <a:pt x="2910" y="194"/>
                    <a:pt x="2910" y="194"/>
                  </a:cubicBezTo>
                  <a:cubicBezTo>
                    <a:pt x="2910" y="233"/>
                    <a:pt x="2910" y="271"/>
                    <a:pt x="2882" y="271"/>
                  </a:cubicBezTo>
                  <a:cubicBezTo>
                    <a:pt x="2798" y="310"/>
                    <a:pt x="2686" y="349"/>
                    <a:pt x="2602" y="427"/>
                  </a:cubicBezTo>
                  <a:cubicBezTo>
                    <a:pt x="2602" y="427"/>
                    <a:pt x="2602" y="427"/>
                    <a:pt x="2602" y="427"/>
                  </a:cubicBezTo>
                  <a:cubicBezTo>
                    <a:pt x="2602" y="427"/>
                    <a:pt x="2574" y="427"/>
                    <a:pt x="2574" y="427"/>
                  </a:cubicBezTo>
                  <a:close/>
                  <a:moveTo>
                    <a:pt x="9149" y="4343"/>
                  </a:moveTo>
                  <a:cubicBezTo>
                    <a:pt x="9121" y="4343"/>
                    <a:pt x="9121" y="4343"/>
                    <a:pt x="9121" y="4343"/>
                  </a:cubicBezTo>
                  <a:cubicBezTo>
                    <a:pt x="9065" y="4227"/>
                    <a:pt x="8981" y="4149"/>
                    <a:pt x="8925" y="4033"/>
                  </a:cubicBezTo>
                  <a:cubicBezTo>
                    <a:pt x="8897" y="4033"/>
                    <a:pt x="8897" y="3994"/>
                    <a:pt x="8925" y="3955"/>
                  </a:cubicBezTo>
                  <a:cubicBezTo>
                    <a:pt x="8925" y="3955"/>
                    <a:pt x="8953" y="3955"/>
                    <a:pt x="8953" y="3955"/>
                  </a:cubicBezTo>
                  <a:cubicBezTo>
                    <a:pt x="9037" y="4072"/>
                    <a:pt x="9121" y="4149"/>
                    <a:pt x="9177" y="4266"/>
                  </a:cubicBezTo>
                  <a:cubicBezTo>
                    <a:pt x="9205" y="4266"/>
                    <a:pt x="9205" y="4304"/>
                    <a:pt x="9177" y="4343"/>
                  </a:cubicBezTo>
                  <a:cubicBezTo>
                    <a:pt x="9177" y="4343"/>
                    <a:pt x="9149" y="4343"/>
                    <a:pt x="9149" y="4343"/>
                  </a:cubicBezTo>
                  <a:close/>
                  <a:moveTo>
                    <a:pt x="8702" y="3762"/>
                  </a:moveTo>
                  <a:cubicBezTo>
                    <a:pt x="8702" y="3762"/>
                    <a:pt x="8702" y="3762"/>
                    <a:pt x="8702" y="3762"/>
                  </a:cubicBezTo>
                  <a:cubicBezTo>
                    <a:pt x="8618" y="3645"/>
                    <a:pt x="8562" y="3568"/>
                    <a:pt x="8478" y="3490"/>
                  </a:cubicBezTo>
                  <a:cubicBezTo>
                    <a:pt x="8450" y="3451"/>
                    <a:pt x="8450" y="3413"/>
                    <a:pt x="8478" y="3413"/>
                  </a:cubicBezTo>
                  <a:cubicBezTo>
                    <a:pt x="8478" y="3374"/>
                    <a:pt x="8506" y="3374"/>
                    <a:pt x="8534" y="3413"/>
                  </a:cubicBezTo>
                  <a:cubicBezTo>
                    <a:pt x="8590" y="3490"/>
                    <a:pt x="8674" y="3568"/>
                    <a:pt x="8758" y="3684"/>
                  </a:cubicBezTo>
                  <a:cubicBezTo>
                    <a:pt x="8758" y="3684"/>
                    <a:pt x="8758" y="3723"/>
                    <a:pt x="8758" y="3762"/>
                  </a:cubicBezTo>
                  <a:cubicBezTo>
                    <a:pt x="8730" y="3762"/>
                    <a:pt x="8730" y="3762"/>
                    <a:pt x="8702" y="3762"/>
                  </a:cubicBezTo>
                  <a:close/>
                  <a:moveTo>
                    <a:pt x="3134" y="155"/>
                  </a:moveTo>
                  <a:cubicBezTo>
                    <a:pt x="3134" y="155"/>
                    <a:pt x="3134" y="155"/>
                    <a:pt x="3134" y="116"/>
                  </a:cubicBezTo>
                  <a:cubicBezTo>
                    <a:pt x="3106" y="116"/>
                    <a:pt x="3134" y="78"/>
                    <a:pt x="3162" y="78"/>
                  </a:cubicBezTo>
                  <a:cubicBezTo>
                    <a:pt x="3246" y="39"/>
                    <a:pt x="3358" y="39"/>
                    <a:pt x="3469" y="39"/>
                  </a:cubicBezTo>
                  <a:cubicBezTo>
                    <a:pt x="3469" y="0"/>
                    <a:pt x="3497" y="39"/>
                    <a:pt x="3497" y="78"/>
                  </a:cubicBezTo>
                  <a:cubicBezTo>
                    <a:pt x="3497" y="78"/>
                    <a:pt x="3469" y="116"/>
                    <a:pt x="3469" y="116"/>
                  </a:cubicBezTo>
                  <a:cubicBezTo>
                    <a:pt x="3358" y="116"/>
                    <a:pt x="3274" y="155"/>
                    <a:pt x="3162" y="194"/>
                  </a:cubicBezTo>
                  <a:cubicBezTo>
                    <a:pt x="3162" y="194"/>
                    <a:pt x="3162" y="194"/>
                    <a:pt x="3134" y="155"/>
                  </a:cubicBezTo>
                  <a:close/>
                  <a:moveTo>
                    <a:pt x="8254" y="3219"/>
                  </a:moveTo>
                  <a:cubicBezTo>
                    <a:pt x="8254" y="3219"/>
                    <a:pt x="8254" y="3219"/>
                    <a:pt x="8254" y="3219"/>
                  </a:cubicBezTo>
                  <a:cubicBezTo>
                    <a:pt x="8170" y="3102"/>
                    <a:pt x="8086" y="3025"/>
                    <a:pt x="8002" y="2947"/>
                  </a:cubicBezTo>
                  <a:cubicBezTo>
                    <a:pt x="8002" y="2908"/>
                    <a:pt x="8002" y="2870"/>
                    <a:pt x="8002" y="2870"/>
                  </a:cubicBezTo>
                  <a:cubicBezTo>
                    <a:pt x="8030" y="2831"/>
                    <a:pt x="8030" y="2831"/>
                    <a:pt x="8058" y="2870"/>
                  </a:cubicBezTo>
                  <a:cubicBezTo>
                    <a:pt x="8142" y="2947"/>
                    <a:pt x="8226" y="3025"/>
                    <a:pt x="8282" y="3141"/>
                  </a:cubicBezTo>
                  <a:cubicBezTo>
                    <a:pt x="8310" y="3141"/>
                    <a:pt x="8310" y="3180"/>
                    <a:pt x="8310" y="3180"/>
                  </a:cubicBezTo>
                  <a:cubicBezTo>
                    <a:pt x="8282" y="3219"/>
                    <a:pt x="8282" y="3219"/>
                    <a:pt x="8254" y="3219"/>
                  </a:cubicBezTo>
                  <a:close/>
                  <a:moveTo>
                    <a:pt x="7778" y="2676"/>
                  </a:moveTo>
                  <a:cubicBezTo>
                    <a:pt x="7778" y="2676"/>
                    <a:pt x="7778" y="2676"/>
                    <a:pt x="7778" y="2676"/>
                  </a:cubicBezTo>
                  <a:cubicBezTo>
                    <a:pt x="7694" y="2598"/>
                    <a:pt x="7610" y="2521"/>
                    <a:pt x="7526" y="2443"/>
                  </a:cubicBezTo>
                  <a:cubicBezTo>
                    <a:pt x="7526" y="2404"/>
                    <a:pt x="7526" y="2366"/>
                    <a:pt x="7526" y="2366"/>
                  </a:cubicBezTo>
                  <a:cubicBezTo>
                    <a:pt x="7554" y="2327"/>
                    <a:pt x="7554" y="2327"/>
                    <a:pt x="7582" y="2366"/>
                  </a:cubicBezTo>
                  <a:cubicBezTo>
                    <a:pt x="7666" y="2443"/>
                    <a:pt x="7750" y="2521"/>
                    <a:pt x="7834" y="2598"/>
                  </a:cubicBezTo>
                  <a:cubicBezTo>
                    <a:pt x="7834" y="2598"/>
                    <a:pt x="7834" y="2637"/>
                    <a:pt x="7834" y="2676"/>
                  </a:cubicBezTo>
                  <a:cubicBezTo>
                    <a:pt x="7806" y="2676"/>
                    <a:pt x="7806" y="2715"/>
                    <a:pt x="7778" y="2676"/>
                  </a:cubicBezTo>
                  <a:close/>
                  <a:moveTo>
                    <a:pt x="3749" y="116"/>
                  </a:moveTo>
                  <a:cubicBezTo>
                    <a:pt x="3721" y="116"/>
                    <a:pt x="3721" y="78"/>
                    <a:pt x="3721" y="78"/>
                  </a:cubicBezTo>
                  <a:cubicBezTo>
                    <a:pt x="3721" y="39"/>
                    <a:pt x="3749" y="0"/>
                    <a:pt x="3749" y="0"/>
                  </a:cubicBezTo>
                  <a:cubicBezTo>
                    <a:pt x="3861" y="0"/>
                    <a:pt x="3973" y="39"/>
                    <a:pt x="4057" y="39"/>
                  </a:cubicBezTo>
                  <a:cubicBezTo>
                    <a:pt x="4085" y="39"/>
                    <a:pt x="4085" y="78"/>
                    <a:pt x="4085" y="116"/>
                  </a:cubicBezTo>
                  <a:cubicBezTo>
                    <a:pt x="4085" y="116"/>
                    <a:pt x="4085" y="155"/>
                    <a:pt x="4057" y="155"/>
                  </a:cubicBezTo>
                  <a:cubicBezTo>
                    <a:pt x="3945" y="116"/>
                    <a:pt x="3861" y="116"/>
                    <a:pt x="3749" y="116"/>
                  </a:cubicBezTo>
                  <a:cubicBezTo>
                    <a:pt x="3749" y="116"/>
                    <a:pt x="3749" y="116"/>
                    <a:pt x="3749" y="116"/>
                  </a:cubicBezTo>
                  <a:close/>
                  <a:moveTo>
                    <a:pt x="7303" y="2210"/>
                  </a:moveTo>
                  <a:cubicBezTo>
                    <a:pt x="7303" y="2210"/>
                    <a:pt x="7303" y="2210"/>
                    <a:pt x="7303" y="2172"/>
                  </a:cubicBezTo>
                  <a:cubicBezTo>
                    <a:pt x="7219" y="2094"/>
                    <a:pt x="7135" y="2017"/>
                    <a:pt x="7051" y="1939"/>
                  </a:cubicBezTo>
                  <a:cubicBezTo>
                    <a:pt x="7023" y="1939"/>
                    <a:pt x="7023" y="1900"/>
                    <a:pt x="7023" y="1900"/>
                  </a:cubicBezTo>
                  <a:cubicBezTo>
                    <a:pt x="7051" y="1861"/>
                    <a:pt x="7079" y="1861"/>
                    <a:pt x="7079" y="1861"/>
                  </a:cubicBezTo>
                  <a:cubicBezTo>
                    <a:pt x="7163" y="1939"/>
                    <a:pt x="7247" y="2017"/>
                    <a:pt x="7331" y="2094"/>
                  </a:cubicBezTo>
                  <a:cubicBezTo>
                    <a:pt x="7359" y="2133"/>
                    <a:pt x="7359" y="2172"/>
                    <a:pt x="7359" y="2172"/>
                  </a:cubicBezTo>
                  <a:cubicBezTo>
                    <a:pt x="7331" y="2210"/>
                    <a:pt x="7303" y="2210"/>
                    <a:pt x="7303" y="2210"/>
                  </a:cubicBezTo>
                  <a:close/>
                  <a:moveTo>
                    <a:pt x="6799" y="1745"/>
                  </a:moveTo>
                  <a:cubicBezTo>
                    <a:pt x="6799" y="1745"/>
                    <a:pt x="6799" y="1745"/>
                    <a:pt x="6799" y="1745"/>
                  </a:cubicBezTo>
                  <a:cubicBezTo>
                    <a:pt x="6715" y="1668"/>
                    <a:pt x="6631" y="1590"/>
                    <a:pt x="6547" y="1512"/>
                  </a:cubicBezTo>
                  <a:cubicBezTo>
                    <a:pt x="6519" y="1474"/>
                    <a:pt x="6519" y="1474"/>
                    <a:pt x="6519" y="1435"/>
                  </a:cubicBezTo>
                  <a:cubicBezTo>
                    <a:pt x="6547" y="1396"/>
                    <a:pt x="6575" y="1396"/>
                    <a:pt x="6575" y="1435"/>
                  </a:cubicBezTo>
                  <a:cubicBezTo>
                    <a:pt x="6659" y="1474"/>
                    <a:pt x="6743" y="1551"/>
                    <a:pt x="6827" y="1629"/>
                  </a:cubicBezTo>
                  <a:cubicBezTo>
                    <a:pt x="6855" y="1668"/>
                    <a:pt x="6855" y="1668"/>
                    <a:pt x="6855" y="1706"/>
                  </a:cubicBezTo>
                  <a:cubicBezTo>
                    <a:pt x="6827" y="1745"/>
                    <a:pt x="6827" y="1745"/>
                    <a:pt x="6799" y="1745"/>
                  </a:cubicBezTo>
                  <a:close/>
                  <a:moveTo>
                    <a:pt x="4337" y="194"/>
                  </a:moveTo>
                  <a:cubicBezTo>
                    <a:pt x="4337" y="194"/>
                    <a:pt x="4309" y="194"/>
                    <a:pt x="4309" y="155"/>
                  </a:cubicBezTo>
                  <a:cubicBezTo>
                    <a:pt x="4337" y="116"/>
                    <a:pt x="4337" y="116"/>
                    <a:pt x="4365" y="116"/>
                  </a:cubicBezTo>
                  <a:cubicBezTo>
                    <a:pt x="4393" y="116"/>
                    <a:pt x="4421" y="116"/>
                    <a:pt x="4449" y="116"/>
                  </a:cubicBezTo>
                  <a:cubicBezTo>
                    <a:pt x="4505" y="155"/>
                    <a:pt x="4589" y="194"/>
                    <a:pt x="4673" y="194"/>
                  </a:cubicBezTo>
                  <a:cubicBezTo>
                    <a:pt x="4673" y="233"/>
                    <a:pt x="4701" y="233"/>
                    <a:pt x="4673" y="271"/>
                  </a:cubicBezTo>
                  <a:cubicBezTo>
                    <a:pt x="4673" y="310"/>
                    <a:pt x="4673" y="310"/>
                    <a:pt x="4645" y="310"/>
                  </a:cubicBezTo>
                  <a:cubicBezTo>
                    <a:pt x="4561" y="271"/>
                    <a:pt x="4505" y="271"/>
                    <a:pt x="4421" y="233"/>
                  </a:cubicBezTo>
                  <a:cubicBezTo>
                    <a:pt x="4393" y="233"/>
                    <a:pt x="4365" y="233"/>
                    <a:pt x="4337" y="194"/>
                  </a:cubicBezTo>
                  <a:cubicBezTo>
                    <a:pt x="4337" y="194"/>
                    <a:pt x="4337" y="194"/>
                    <a:pt x="4337" y="194"/>
                  </a:cubicBezTo>
                  <a:close/>
                  <a:moveTo>
                    <a:pt x="6295" y="1280"/>
                  </a:moveTo>
                  <a:cubicBezTo>
                    <a:pt x="6295" y="1280"/>
                    <a:pt x="6295" y="1280"/>
                    <a:pt x="6295" y="1280"/>
                  </a:cubicBezTo>
                  <a:cubicBezTo>
                    <a:pt x="6239" y="1280"/>
                    <a:pt x="6239" y="1280"/>
                    <a:pt x="6239" y="1280"/>
                  </a:cubicBezTo>
                  <a:cubicBezTo>
                    <a:pt x="6155" y="1202"/>
                    <a:pt x="6099" y="1163"/>
                    <a:pt x="6016" y="1086"/>
                  </a:cubicBezTo>
                  <a:cubicBezTo>
                    <a:pt x="5988" y="1086"/>
                    <a:pt x="5988" y="1047"/>
                    <a:pt x="6016" y="1008"/>
                  </a:cubicBezTo>
                  <a:cubicBezTo>
                    <a:pt x="6016" y="1008"/>
                    <a:pt x="6044" y="1008"/>
                    <a:pt x="6044" y="1008"/>
                  </a:cubicBezTo>
                  <a:cubicBezTo>
                    <a:pt x="6127" y="1047"/>
                    <a:pt x="6211" y="1125"/>
                    <a:pt x="6267" y="1163"/>
                  </a:cubicBezTo>
                  <a:cubicBezTo>
                    <a:pt x="6323" y="1202"/>
                    <a:pt x="6323" y="1202"/>
                    <a:pt x="6323" y="1202"/>
                  </a:cubicBezTo>
                  <a:cubicBezTo>
                    <a:pt x="6323" y="1202"/>
                    <a:pt x="6351" y="1241"/>
                    <a:pt x="6323" y="1280"/>
                  </a:cubicBezTo>
                  <a:cubicBezTo>
                    <a:pt x="6323" y="1318"/>
                    <a:pt x="6295" y="1318"/>
                    <a:pt x="6295" y="1280"/>
                  </a:cubicBezTo>
                  <a:close/>
                  <a:moveTo>
                    <a:pt x="4924" y="427"/>
                  </a:moveTo>
                  <a:cubicBezTo>
                    <a:pt x="4896" y="427"/>
                    <a:pt x="4896" y="388"/>
                    <a:pt x="4896" y="349"/>
                  </a:cubicBezTo>
                  <a:cubicBezTo>
                    <a:pt x="4896" y="349"/>
                    <a:pt x="4924" y="310"/>
                    <a:pt x="4952" y="310"/>
                  </a:cubicBezTo>
                  <a:cubicBezTo>
                    <a:pt x="5036" y="388"/>
                    <a:pt x="5148" y="427"/>
                    <a:pt x="5232" y="465"/>
                  </a:cubicBezTo>
                  <a:cubicBezTo>
                    <a:pt x="5260" y="465"/>
                    <a:pt x="5260" y="504"/>
                    <a:pt x="5260" y="543"/>
                  </a:cubicBezTo>
                  <a:cubicBezTo>
                    <a:pt x="5260" y="582"/>
                    <a:pt x="5232" y="582"/>
                    <a:pt x="5204" y="582"/>
                  </a:cubicBezTo>
                  <a:cubicBezTo>
                    <a:pt x="5120" y="504"/>
                    <a:pt x="5008" y="465"/>
                    <a:pt x="4924" y="427"/>
                  </a:cubicBezTo>
                  <a:cubicBezTo>
                    <a:pt x="4924" y="427"/>
                    <a:pt x="4924" y="427"/>
                    <a:pt x="4924" y="427"/>
                  </a:cubicBezTo>
                  <a:close/>
                  <a:moveTo>
                    <a:pt x="5764" y="892"/>
                  </a:moveTo>
                  <a:cubicBezTo>
                    <a:pt x="5764" y="892"/>
                    <a:pt x="5764" y="892"/>
                    <a:pt x="5764" y="892"/>
                  </a:cubicBezTo>
                  <a:cubicBezTo>
                    <a:pt x="5652" y="853"/>
                    <a:pt x="5568" y="776"/>
                    <a:pt x="5484" y="737"/>
                  </a:cubicBezTo>
                  <a:cubicBezTo>
                    <a:pt x="5456" y="737"/>
                    <a:pt x="5456" y="698"/>
                    <a:pt x="5456" y="659"/>
                  </a:cubicBezTo>
                  <a:cubicBezTo>
                    <a:pt x="5484" y="620"/>
                    <a:pt x="5484" y="620"/>
                    <a:pt x="5512" y="620"/>
                  </a:cubicBezTo>
                  <a:cubicBezTo>
                    <a:pt x="5512" y="620"/>
                    <a:pt x="5512" y="620"/>
                    <a:pt x="5512" y="620"/>
                  </a:cubicBezTo>
                  <a:cubicBezTo>
                    <a:pt x="5596" y="698"/>
                    <a:pt x="5680" y="737"/>
                    <a:pt x="5792" y="814"/>
                  </a:cubicBezTo>
                  <a:cubicBezTo>
                    <a:pt x="5792" y="814"/>
                    <a:pt x="5820" y="853"/>
                    <a:pt x="5792" y="892"/>
                  </a:cubicBezTo>
                  <a:cubicBezTo>
                    <a:pt x="5792" y="892"/>
                    <a:pt x="5764" y="931"/>
                    <a:pt x="5764" y="89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170" name="Shape 2170"/>
            <p:cNvSpPr/>
            <p:nvPr/>
          </p:nvSpPr>
          <p:spPr>
            <a:xfrm>
              <a:off x="1286822" y="701137"/>
              <a:ext cx="215901" cy="238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595" y="0"/>
                  </a:moveTo>
                  <a:cubicBezTo>
                    <a:pt x="6422" y="0"/>
                    <a:pt x="6422" y="0"/>
                    <a:pt x="6422" y="0"/>
                  </a:cubicBezTo>
                  <a:cubicBezTo>
                    <a:pt x="2919" y="0"/>
                    <a:pt x="0" y="2634"/>
                    <a:pt x="0" y="6322"/>
                  </a:cubicBezTo>
                  <a:cubicBezTo>
                    <a:pt x="0" y="15278"/>
                    <a:pt x="0" y="15278"/>
                    <a:pt x="0" y="15278"/>
                  </a:cubicBezTo>
                  <a:cubicBezTo>
                    <a:pt x="0" y="18966"/>
                    <a:pt x="2919" y="21600"/>
                    <a:pt x="6422" y="21600"/>
                  </a:cubicBezTo>
                  <a:cubicBezTo>
                    <a:pt x="14595" y="21600"/>
                    <a:pt x="14595" y="21600"/>
                    <a:pt x="14595" y="21600"/>
                  </a:cubicBezTo>
                  <a:cubicBezTo>
                    <a:pt x="18681" y="21600"/>
                    <a:pt x="21600" y="18966"/>
                    <a:pt x="21600" y="15278"/>
                  </a:cubicBezTo>
                  <a:cubicBezTo>
                    <a:pt x="21600" y="6322"/>
                    <a:pt x="21600" y="6322"/>
                    <a:pt x="21600" y="6322"/>
                  </a:cubicBezTo>
                  <a:cubicBezTo>
                    <a:pt x="21600" y="2634"/>
                    <a:pt x="18681" y="0"/>
                    <a:pt x="14595" y="0"/>
                  </a:cubicBezTo>
                  <a:close/>
                  <a:moveTo>
                    <a:pt x="20432" y="14751"/>
                  </a:moveTo>
                  <a:cubicBezTo>
                    <a:pt x="20432" y="17912"/>
                    <a:pt x="18097" y="20546"/>
                    <a:pt x="14595" y="20546"/>
                  </a:cubicBezTo>
                  <a:cubicBezTo>
                    <a:pt x="7005" y="20546"/>
                    <a:pt x="7005" y="20546"/>
                    <a:pt x="7005" y="20546"/>
                  </a:cubicBezTo>
                  <a:cubicBezTo>
                    <a:pt x="3503" y="20546"/>
                    <a:pt x="1168" y="17912"/>
                    <a:pt x="1168" y="14751"/>
                  </a:cubicBezTo>
                  <a:cubicBezTo>
                    <a:pt x="1168" y="6849"/>
                    <a:pt x="1168" y="6849"/>
                    <a:pt x="1168" y="6849"/>
                  </a:cubicBezTo>
                  <a:cubicBezTo>
                    <a:pt x="1168" y="3688"/>
                    <a:pt x="3503" y="1054"/>
                    <a:pt x="7005" y="1054"/>
                  </a:cubicBezTo>
                  <a:cubicBezTo>
                    <a:pt x="14595" y="1054"/>
                    <a:pt x="14595" y="1054"/>
                    <a:pt x="14595" y="1054"/>
                  </a:cubicBezTo>
                  <a:cubicBezTo>
                    <a:pt x="18097" y="1054"/>
                    <a:pt x="20432" y="3688"/>
                    <a:pt x="20432" y="6849"/>
                  </a:cubicBezTo>
                  <a:lnTo>
                    <a:pt x="20432" y="14751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171" name="Shape 2171"/>
            <p:cNvSpPr/>
            <p:nvPr/>
          </p:nvSpPr>
          <p:spPr>
            <a:xfrm>
              <a:off x="559746" y="783687"/>
              <a:ext cx="1003301" cy="654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84" y="0"/>
                  </a:moveTo>
                  <a:cubicBezTo>
                    <a:pt x="1389" y="0"/>
                    <a:pt x="1389" y="0"/>
                    <a:pt x="1389" y="0"/>
                  </a:cubicBezTo>
                  <a:cubicBezTo>
                    <a:pt x="632" y="0"/>
                    <a:pt x="0" y="964"/>
                    <a:pt x="0" y="2314"/>
                  </a:cubicBezTo>
                  <a:cubicBezTo>
                    <a:pt x="0" y="19286"/>
                    <a:pt x="0" y="19286"/>
                    <a:pt x="0" y="19286"/>
                  </a:cubicBezTo>
                  <a:cubicBezTo>
                    <a:pt x="0" y="20636"/>
                    <a:pt x="632" y="21600"/>
                    <a:pt x="1389" y="21600"/>
                  </a:cubicBezTo>
                  <a:cubicBezTo>
                    <a:pt x="20084" y="21600"/>
                    <a:pt x="20084" y="21600"/>
                    <a:pt x="20084" y="21600"/>
                  </a:cubicBezTo>
                  <a:cubicBezTo>
                    <a:pt x="20842" y="21600"/>
                    <a:pt x="21600" y="20636"/>
                    <a:pt x="21600" y="19286"/>
                  </a:cubicBezTo>
                  <a:cubicBezTo>
                    <a:pt x="21600" y="2314"/>
                    <a:pt x="21600" y="2314"/>
                    <a:pt x="21600" y="2314"/>
                  </a:cubicBezTo>
                  <a:cubicBezTo>
                    <a:pt x="21600" y="964"/>
                    <a:pt x="20842" y="0"/>
                    <a:pt x="20084" y="0"/>
                  </a:cubicBezTo>
                  <a:close/>
                  <a:moveTo>
                    <a:pt x="6568" y="18321"/>
                  </a:moveTo>
                  <a:cubicBezTo>
                    <a:pt x="3663" y="18321"/>
                    <a:pt x="1389" y="14850"/>
                    <a:pt x="1389" y="10414"/>
                  </a:cubicBezTo>
                  <a:cubicBezTo>
                    <a:pt x="1389" y="5979"/>
                    <a:pt x="3663" y="2507"/>
                    <a:pt x="6568" y="2507"/>
                  </a:cubicBezTo>
                  <a:cubicBezTo>
                    <a:pt x="9474" y="2507"/>
                    <a:pt x="11747" y="5979"/>
                    <a:pt x="11747" y="10414"/>
                  </a:cubicBezTo>
                  <a:cubicBezTo>
                    <a:pt x="11747" y="14850"/>
                    <a:pt x="9474" y="18321"/>
                    <a:pt x="6568" y="1832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177" name="Group 2177"/>
          <p:cNvGrpSpPr/>
          <p:nvPr/>
        </p:nvGrpSpPr>
        <p:grpSpPr>
          <a:xfrm>
            <a:off x="11274425" y="3430704"/>
            <a:ext cx="3925748" cy="2778454"/>
            <a:chOff x="0" y="0"/>
            <a:chExt cx="3925746" cy="2778453"/>
          </a:xfrm>
        </p:grpSpPr>
        <p:sp>
          <p:nvSpPr>
            <p:cNvPr id="2173" name="Shape 2173"/>
            <p:cNvSpPr/>
            <p:nvPr/>
          </p:nvSpPr>
          <p:spPr>
            <a:xfrm>
              <a:off x="0" y="0"/>
              <a:ext cx="3925747" cy="27784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8" h="21262" extrusionOk="0">
                  <a:moveTo>
                    <a:pt x="0" y="12108"/>
                  </a:moveTo>
                  <a:cubicBezTo>
                    <a:pt x="290" y="12647"/>
                    <a:pt x="998" y="13949"/>
                    <a:pt x="2189" y="15476"/>
                  </a:cubicBezTo>
                  <a:cubicBezTo>
                    <a:pt x="3348" y="16958"/>
                    <a:pt x="4990" y="18664"/>
                    <a:pt x="6953" y="19832"/>
                  </a:cubicBezTo>
                  <a:cubicBezTo>
                    <a:pt x="8885" y="20954"/>
                    <a:pt x="11170" y="21538"/>
                    <a:pt x="13327" y="21134"/>
                  </a:cubicBezTo>
                  <a:cubicBezTo>
                    <a:pt x="15484" y="20775"/>
                    <a:pt x="17512" y="19382"/>
                    <a:pt x="18928" y="17317"/>
                  </a:cubicBezTo>
                  <a:cubicBezTo>
                    <a:pt x="19025" y="17227"/>
                    <a:pt x="19089" y="17137"/>
                    <a:pt x="19154" y="17002"/>
                  </a:cubicBezTo>
                  <a:cubicBezTo>
                    <a:pt x="20087" y="15610"/>
                    <a:pt x="20731" y="13859"/>
                    <a:pt x="21117" y="12063"/>
                  </a:cubicBezTo>
                  <a:cubicBezTo>
                    <a:pt x="21503" y="10222"/>
                    <a:pt x="21600" y="8380"/>
                    <a:pt x="21503" y="6719"/>
                  </a:cubicBezTo>
                  <a:cubicBezTo>
                    <a:pt x="21407" y="5102"/>
                    <a:pt x="21085" y="3620"/>
                    <a:pt x="20634" y="2543"/>
                  </a:cubicBezTo>
                  <a:cubicBezTo>
                    <a:pt x="20184" y="1420"/>
                    <a:pt x="19604" y="701"/>
                    <a:pt x="18993" y="297"/>
                  </a:cubicBezTo>
                  <a:cubicBezTo>
                    <a:pt x="18349" y="-62"/>
                    <a:pt x="17705" y="-62"/>
                    <a:pt x="17093" y="118"/>
                  </a:cubicBezTo>
                  <a:cubicBezTo>
                    <a:pt x="16482" y="297"/>
                    <a:pt x="15870" y="701"/>
                    <a:pt x="15291" y="1150"/>
                  </a:cubicBezTo>
                  <a:cubicBezTo>
                    <a:pt x="14711" y="1600"/>
                    <a:pt x="14164" y="2138"/>
                    <a:pt x="13649" y="2722"/>
                  </a:cubicBezTo>
                  <a:cubicBezTo>
                    <a:pt x="13134" y="3261"/>
                    <a:pt x="12619" y="3890"/>
                    <a:pt x="12168" y="4653"/>
                  </a:cubicBezTo>
                  <a:cubicBezTo>
                    <a:pt x="12136" y="4698"/>
                    <a:pt x="12104" y="4743"/>
                    <a:pt x="12072" y="4788"/>
                  </a:cubicBezTo>
                  <a:cubicBezTo>
                    <a:pt x="11331" y="5866"/>
                    <a:pt x="10623" y="7213"/>
                    <a:pt x="9657" y="8425"/>
                  </a:cubicBezTo>
                  <a:cubicBezTo>
                    <a:pt x="8724" y="9638"/>
                    <a:pt x="7597" y="10716"/>
                    <a:pt x="6309" y="11389"/>
                  </a:cubicBezTo>
                  <a:cubicBezTo>
                    <a:pt x="5086" y="12108"/>
                    <a:pt x="3702" y="12467"/>
                    <a:pt x="2543" y="12467"/>
                  </a:cubicBezTo>
                  <a:cubicBezTo>
                    <a:pt x="1352" y="12467"/>
                    <a:pt x="386" y="12153"/>
                    <a:pt x="0" y="12108"/>
                  </a:cubicBezTo>
                  <a:close/>
                </a:path>
              </a:pathLst>
            </a:custGeom>
            <a:solidFill>
              <a:srgbClr val="3AA3C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174" name="Shape 2174"/>
            <p:cNvSpPr/>
            <p:nvPr/>
          </p:nvSpPr>
          <p:spPr>
            <a:xfrm>
              <a:off x="63500" y="1617545"/>
              <a:ext cx="34927" cy="31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600" extrusionOk="0">
                  <a:moveTo>
                    <a:pt x="14400" y="18000"/>
                  </a:moveTo>
                  <a:cubicBezTo>
                    <a:pt x="14400" y="18000"/>
                    <a:pt x="14400" y="18000"/>
                    <a:pt x="14400" y="18000"/>
                  </a:cubicBezTo>
                  <a:cubicBezTo>
                    <a:pt x="18000" y="18000"/>
                    <a:pt x="18000" y="14400"/>
                    <a:pt x="14400" y="14400"/>
                  </a:cubicBezTo>
                  <a:cubicBezTo>
                    <a:pt x="14400" y="10800"/>
                    <a:pt x="14400" y="10800"/>
                    <a:pt x="10800" y="7200"/>
                  </a:cubicBezTo>
                  <a:cubicBezTo>
                    <a:pt x="14400" y="10800"/>
                    <a:pt x="14400" y="10800"/>
                    <a:pt x="18000" y="10800"/>
                  </a:cubicBezTo>
                  <a:cubicBezTo>
                    <a:pt x="21600" y="10800"/>
                    <a:pt x="21600" y="7200"/>
                    <a:pt x="21600" y="7200"/>
                  </a:cubicBezTo>
                  <a:cubicBezTo>
                    <a:pt x="21600" y="3600"/>
                    <a:pt x="21600" y="3600"/>
                    <a:pt x="18000" y="0"/>
                  </a:cubicBezTo>
                  <a:cubicBezTo>
                    <a:pt x="14400" y="0"/>
                    <a:pt x="7200" y="0"/>
                    <a:pt x="36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600"/>
                    <a:pt x="0" y="3600"/>
                    <a:pt x="0" y="7200"/>
                  </a:cubicBezTo>
                  <a:cubicBezTo>
                    <a:pt x="3600" y="10800"/>
                    <a:pt x="7200" y="14400"/>
                    <a:pt x="10800" y="18000"/>
                  </a:cubicBezTo>
                  <a:cubicBezTo>
                    <a:pt x="10800" y="18000"/>
                    <a:pt x="14400" y="21600"/>
                    <a:pt x="14400" y="180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175" name="Shape 2175"/>
            <p:cNvSpPr/>
            <p:nvPr/>
          </p:nvSpPr>
          <p:spPr>
            <a:xfrm>
              <a:off x="111126" y="20521"/>
              <a:ext cx="3790951" cy="27336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016" y="20302"/>
                  </a:moveTo>
                  <a:cubicBezTo>
                    <a:pt x="16016" y="20302"/>
                    <a:pt x="16016" y="20256"/>
                    <a:pt x="16050" y="20256"/>
                  </a:cubicBezTo>
                  <a:cubicBezTo>
                    <a:pt x="16150" y="20209"/>
                    <a:pt x="16217" y="20117"/>
                    <a:pt x="16317" y="20070"/>
                  </a:cubicBezTo>
                  <a:cubicBezTo>
                    <a:pt x="16350" y="20070"/>
                    <a:pt x="16350" y="20070"/>
                    <a:pt x="16384" y="20117"/>
                  </a:cubicBezTo>
                  <a:cubicBezTo>
                    <a:pt x="16384" y="20117"/>
                    <a:pt x="16384" y="20163"/>
                    <a:pt x="16350" y="20163"/>
                  </a:cubicBezTo>
                  <a:cubicBezTo>
                    <a:pt x="16250" y="20209"/>
                    <a:pt x="16183" y="20302"/>
                    <a:pt x="16083" y="20348"/>
                  </a:cubicBezTo>
                  <a:cubicBezTo>
                    <a:pt x="16083" y="20348"/>
                    <a:pt x="16083" y="20348"/>
                    <a:pt x="16083" y="20348"/>
                  </a:cubicBezTo>
                  <a:cubicBezTo>
                    <a:pt x="16050" y="20348"/>
                    <a:pt x="16050" y="20348"/>
                    <a:pt x="16016" y="20302"/>
                  </a:cubicBezTo>
                  <a:close/>
                  <a:moveTo>
                    <a:pt x="15815" y="20534"/>
                  </a:moveTo>
                  <a:cubicBezTo>
                    <a:pt x="15715" y="20580"/>
                    <a:pt x="15615" y="20627"/>
                    <a:pt x="15515" y="20673"/>
                  </a:cubicBezTo>
                  <a:cubicBezTo>
                    <a:pt x="15515" y="20673"/>
                    <a:pt x="15481" y="20673"/>
                    <a:pt x="15481" y="20627"/>
                  </a:cubicBezTo>
                  <a:cubicBezTo>
                    <a:pt x="15481" y="20627"/>
                    <a:pt x="15481" y="20580"/>
                    <a:pt x="15481" y="20580"/>
                  </a:cubicBezTo>
                  <a:cubicBezTo>
                    <a:pt x="15581" y="20534"/>
                    <a:pt x="15682" y="20488"/>
                    <a:pt x="15782" y="20395"/>
                  </a:cubicBezTo>
                  <a:cubicBezTo>
                    <a:pt x="15782" y="20395"/>
                    <a:pt x="15815" y="20441"/>
                    <a:pt x="15815" y="20441"/>
                  </a:cubicBezTo>
                  <a:cubicBezTo>
                    <a:pt x="15815" y="20488"/>
                    <a:pt x="15815" y="20488"/>
                    <a:pt x="15815" y="20534"/>
                  </a:cubicBezTo>
                  <a:cubicBezTo>
                    <a:pt x="15815" y="20534"/>
                    <a:pt x="15815" y="20534"/>
                    <a:pt x="15815" y="20534"/>
                  </a:cubicBezTo>
                  <a:close/>
                  <a:moveTo>
                    <a:pt x="16585" y="19978"/>
                  </a:moveTo>
                  <a:cubicBezTo>
                    <a:pt x="16551" y="19931"/>
                    <a:pt x="16551" y="19885"/>
                    <a:pt x="16585" y="19885"/>
                  </a:cubicBezTo>
                  <a:cubicBezTo>
                    <a:pt x="16685" y="19839"/>
                    <a:pt x="16752" y="19746"/>
                    <a:pt x="16852" y="19700"/>
                  </a:cubicBezTo>
                  <a:cubicBezTo>
                    <a:pt x="16852" y="19653"/>
                    <a:pt x="16885" y="19700"/>
                    <a:pt x="16885" y="19700"/>
                  </a:cubicBezTo>
                  <a:cubicBezTo>
                    <a:pt x="16919" y="19746"/>
                    <a:pt x="16919" y="19746"/>
                    <a:pt x="16885" y="19792"/>
                  </a:cubicBezTo>
                  <a:cubicBezTo>
                    <a:pt x="16785" y="19839"/>
                    <a:pt x="16718" y="19931"/>
                    <a:pt x="16618" y="19978"/>
                  </a:cubicBezTo>
                  <a:cubicBezTo>
                    <a:pt x="16618" y="19978"/>
                    <a:pt x="16618" y="19978"/>
                    <a:pt x="16618" y="19978"/>
                  </a:cubicBezTo>
                  <a:cubicBezTo>
                    <a:pt x="16585" y="19978"/>
                    <a:pt x="16585" y="19978"/>
                    <a:pt x="16585" y="19978"/>
                  </a:cubicBezTo>
                  <a:close/>
                  <a:moveTo>
                    <a:pt x="15247" y="20812"/>
                  </a:moveTo>
                  <a:cubicBezTo>
                    <a:pt x="15147" y="20858"/>
                    <a:pt x="15046" y="20905"/>
                    <a:pt x="14946" y="20951"/>
                  </a:cubicBezTo>
                  <a:cubicBezTo>
                    <a:pt x="14946" y="20951"/>
                    <a:pt x="14913" y="20951"/>
                    <a:pt x="14913" y="20905"/>
                  </a:cubicBezTo>
                  <a:cubicBezTo>
                    <a:pt x="14913" y="20858"/>
                    <a:pt x="14913" y="20858"/>
                    <a:pt x="14913" y="20858"/>
                  </a:cubicBezTo>
                  <a:cubicBezTo>
                    <a:pt x="15013" y="20812"/>
                    <a:pt x="15113" y="20766"/>
                    <a:pt x="15214" y="20719"/>
                  </a:cubicBezTo>
                  <a:cubicBezTo>
                    <a:pt x="15247" y="20719"/>
                    <a:pt x="15247" y="20719"/>
                    <a:pt x="15247" y="20766"/>
                  </a:cubicBezTo>
                  <a:cubicBezTo>
                    <a:pt x="15280" y="20766"/>
                    <a:pt x="15247" y="20812"/>
                    <a:pt x="15247" y="20812"/>
                  </a:cubicBezTo>
                  <a:cubicBezTo>
                    <a:pt x="15247" y="20812"/>
                    <a:pt x="15247" y="20812"/>
                    <a:pt x="15247" y="20812"/>
                  </a:cubicBezTo>
                  <a:close/>
                  <a:moveTo>
                    <a:pt x="17086" y="19561"/>
                  </a:moveTo>
                  <a:cubicBezTo>
                    <a:pt x="17086" y="19514"/>
                    <a:pt x="17086" y="19514"/>
                    <a:pt x="17120" y="19468"/>
                  </a:cubicBezTo>
                  <a:cubicBezTo>
                    <a:pt x="17186" y="19421"/>
                    <a:pt x="17287" y="19329"/>
                    <a:pt x="17354" y="19236"/>
                  </a:cubicBezTo>
                  <a:cubicBezTo>
                    <a:pt x="17387" y="19236"/>
                    <a:pt x="17387" y="19236"/>
                    <a:pt x="17420" y="19282"/>
                  </a:cubicBezTo>
                  <a:cubicBezTo>
                    <a:pt x="17420" y="19282"/>
                    <a:pt x="17420" y="19329"/>
                    <a:pt x="17387" y="19329"/>
                  </a:cubicBezTo>
                  <a:cubicBezTo>
                    <a:pt x="17320" y="19421"/>
                    <a:pt x="17220" y="19514"/>
                    <a:pt x="17153" y="19561"/>
                  </a:cubicBezTo>
                  <a:cubicBezTo>
                    <a:pt x="17153" y="19561"/>
                    <a:pt x="17153" y="19561"/>
                    <a:pt x="17153" y="19561"/>
                  </a:cubicBezTo>
                  <a:cubicBezTo>
                    <a:pt x="17120" y="19561"/>
                    <a:pt x="17120" y="19561"/>
                    <a:pt x="17086" y="19561"/>
                  </a:cubicBezTo>
                  <a:close/>
                  <a:moveTo>
                    <a:pt x="14645" y="21044"/>
                  </a:moveTo>
                  <a:cubicBezTo>
                    <a:pt x="14578" y="21090"/>
                    <a:pt x="14478" y="21136"/>
                    <a:pt x="14378" y="21183"/>
                  </a:cubicBezTo>
                  <a:cubicBezTo>
                    <a:pt x="14344" y="21183"/>
                    <a:pt x="14344" y="21136"/>
                    <a:pt x="14311" y="21136"/>
                  </a:cubicBezTo>
                  <a:cubicBezTo>
                    <a:pt x="14311" y="21090"/>
                    <a:pt x="14344" y="21090"/>
                    <a:pt x="14344" y="21090"/>
                  </a:cubicBezTo>
                  <a:cubicBezTo>
                    <a:pt x="14445" y="21044"/>
                    <a:pt x="14545" y="20997"/>
                    <a:pt x="14645" y="20951"/>
                  </a:cubicBezTo>
                  <a:cubicBezTo>
                    <a:pt x="14645" y="20951"/>
                    <a:pt x="14679" y="20951"/>
                    <a:pt x="14679" y="20997"/>
                  </a:cubicBezTo>
                  <a:cubicBezTo>
                    <a:pt x="14679" y="21044"/>
                    <a:pt x="14679" y="21044"/>
                    <a:pt x="14679" y="21044"/>
                  </a:cubicBezTo>
                  <a:cubicBezTo>
                    <a:pt x="14679" y="21044"/>
                    <a:pt x="14679" y="21044"/>
                    <a:pt x="14645" y="21044"/>
                  </a:cubicBezTo>
                  <a:close/>
                  <a:moveTo>
                    <a:pt x="17588" y="19097"/>
                  </a:moveTo>
                  <a:cubicBezTo>
                    <a:pt x="17588" y="19051"/>
                    <a:pt x="17588" y="19051"/>
                    <a:pt x="17621" y="19004"/>
                  </a:cubicBezTo>
                  <a:cubicBezTo>
                    <a:pt x="17688" y="18958"/>
                    <a:pt x="17755" y="18865"/>
                    <a:pt x="17855" y="18773"/>
                  </a:cubicBezTo>
                  <a:cubicBezTo>
                    <a:pt x="17855" y="18773"/>
                    <a:pt x="17889" y="18773"/>
                    <a:pt x="17889" y="18773"/>
                  </a:cubicBezTo>
                  <a:cubicBezTo>
                    <a:pt x="17922" y="18819"/>
                    <a:pt x="17922" y="18865"/>
                    <a:pt x="17889" y="18865"/>
                  </a:cubicBezTo>
                  <a:cubicBezTo>
                    <a:pt x="17822" y="18958"/>
                    <a:pt x="17721" y="19004"/>
                    <a:pt x="17654" y="19097"/>
                  </a:cubicBezTo>
                  <a:cubicBezTo>
                    <a:pt x="17654" y="19097"/>
                    <a:pt x="17654" y="19097"/>
                    <a:pt x="17654" y="19097"/>
                  </a:cubicBezTo>
                  <a:cubicBezTo>
                    <a:pt x="17621" y="19143"/>
                    <a:pt x="17621" y="19097"/>
                    <a:pt x="17588" y="19097"/>
                  </a:cubicBezTo>
                  <a:close/>
                  <a:moveTo>
                    <a:pt x="14077" y="21276"/>
                  </a:moveTo>
                  <a:cubicBezTo>
                    <a:pt x="13976" y="21276"/>
                    <a:pt x="13876" y="21322"/>
                    <a:pt x="13776" y="21368"/>
                  </a:cubicBezTo>
                  <a:cubicBezTo>
                    <a:pt x="13776" y="21368"/>
                    <a:pt x="13742" y="21322"/>
                    <a:pt x="13742" y="21322"/>
                  </a:cubicBezTo>
                  <a:cubicBezTo>
                    <a:pt x="13742" y="21276"/>
                    <a:pt x="13742" y="21229"/>
                    <a:pt x="13776" y="21229"/>
                  </a:cubicBezTo>
                  <a:cubicBezTo>
                    <a:pt x="13876" y="21229"/>
                    <a:pt x="13976" y="21183"/>
                    <a:pt x="14043" y="21183"/>
                  </a:cubicBezTo>
                  <a:cubicBezTo>
                    <a:pt x="14077" y="21136"/>
                    <a:pt x="14110" y="21183"/>
                    <a:pt x="14110" y="21183"/>
                  </a:cubicBezTo>
                  <a:cubicBezTo>
                    <a:pt x="14110" y="21229"/>
                    <a:pt x="14110" y="21229"/>
                    <a:pt x="14077" y="21276"/>
                  </a:cubicBezTo>
                  <a:cubicBezTo>
                    <a:pt x="14077" y="21276"/>
                    <a:pt x="14077" y="21276"/>
                    <a:pt x="14077" y="21276"/>
                  </a:cubicBezTo>
                  <a:close/>
                  <a:moveTo>
                    <a:pt x="18089" y="18587"/>
                  </a:moveTo>
                  <a:cubicBezTo>
                    <a:pt x="18056" y="18587"/>
                    <a:pt x="18056" y="18541"/>
                    <a:pt x="18089" y="18541"/>
                  </a:cubicBezTo>
                  <a:cubicBezTo>
                    <a:pt x="18156" y="18448"/>
                    <a:pt x="18256" y="18355"/>
                    <a:pt x="18323" y="18263"/>
                  </a:cubicBezTo>
                  <a:cubicBezTo>
                    <a:pt x="18323" y="18216"/>
                    <a:pt x="18357" y="18263"/>
                    <a:pt x="18357" y="18263"/>
                  </a:cubicBezTo>
                  <a:cubicBezTo>
                    <a:pt x="18390" y="18263"/>
                    <a:pt x="18390" y="18309"/>
                    <a:pt x="18357" y="18355"/>
                  </a:cubicBezTo>
                  <a:cubicBezTo>
                    <a:pt x="18290" y="18448"/>
                    <a:pt x="18223" y="18494"/>
                    <a:pt x="18123" y="18587"/>
                  </a:cubicBezTo>
                  <a:cubicBezTo>
                    <a:pt x="18123" y="18587"/>
                    <a:pt x="18123" y="18587"/>
                    <a:pt x="18123" y="18633"/>
                  </a:cubicBezTo>
                  <a:cubicBezTo>
                    <a:pt x="18123" y="18633"/>
                    <a:pt x="18089" y="18633"/>
                    <a:pt x="18089" y="18587"/>
                  </a:cubicBezTo>
                  <a:close/>
                  <a:moveTo>
                    <a:pt x="13475" y="21415"/>
                  </a:moveTo>
                  <a:cubicBezTo>
                    <a:pt x="13375" y="21461"/>
                    <a:pt x="13274" y="21461"/>
                    <a:pt x="13174" y="21461"/>
                  </a:cubicBezTo>
                  <a:cubicBezTo>
                    <a:pt x="13174" y="21415"/>
                    <a:pt x="13174" y="21415"/>
                    <a:pt x="13174" y="21415"/>
                  </a:cubicBezTo>
                  <a:cubicBezTo>
                    <a:pt x="13174" y="21461"/>
                    <a:pt x="13174" y="21461"/>
                    <a:pt x="13174" y="21461"/>
                  </a:cubicBezTo>
                  <a:cubicBezTo>
                    <a:pt x="13174" y="21461"/>
                    <a:pt x="13141" y="21461"/>
                    <a:pt x="13141" y="21415"/>
                  </a:cubicBezTo>
                  <a:cubicBezTo>
                    <a:pt x="13141" y="21415"/>
                    <a:pt x="13141" y="21368"/>
                    <a:pt x="13174" y="21368"/>
                  </a:cubicBezTo>
                  <a:cubicBezTo>
                    <a:pt x="13174" y="21368"/>
                    <a:pt x="13174" y="21368"/>
                    <a:pt x="13174" y="21368"/>
                  </a:cubicBezTo>
                  <a:cubicBezTo>
                    <a:pt x="13274" y="21368"/>
                    <a:pt x="13375" y="21322"/>
                    <a:pt x="13475" y="21322"/>
                  </a:cubicBezTo>
                  <a:cubicBezTo>
                    <a:pt x="13475" y="21322"/>
                    <a:pt x="13508" y="21322"/>
                    <a:pt x="13508" y="21368"/>
                  </a:cubicBezTo>
                  <a:cubicBezTo>
                    <a:pt x="13508" y="21368"/>
                    <a:pt x="13508" y="21415"/>
                    <a:pt x="13475" y="21415"/>
                  </a:cubicBezTo>
                  <a:cubicBezTo>
                    <a:pt x="13475" y="21415"/>
                    <a:pt x="13475" y="21415"/>
                    <a:pt x="13475" y="21415"/>
                  </a:cubicBezTo>
                  <a:close/>
                  <a:moveTo>
                    <a:pt x="18524" y="18031"/>
                  </a:moveTo>
                  <a:cubicBezTo>
                    <a:pt x="18524" y="18031"/>
                    <a:pt x="18524" y="17985"/>
                    <a:pt x="18524" y="17985"/>
                  </a:cubicBezTo>
                  <a:cubicBezTo>
                    <a:pt x="18624" y="17892"/>
                    <a:pt x="18691" y="17799"/>
                    <a:pt x="18758" y="17706"/>
                  </a:cubicBezTo>
                  <a:cubicBezTo>
                    <a:pt x="18758" y="17660"/>
                    <a:pt x="18791" y="17660"/>
                    <a:pt x="18825" y="17706"/>
                  </a:cubicBezTo>
                  <a:cubicBezTo>
                    <a:pt x="18825" y="17706"/>
                    <a:pt x="18825" y="17753"/>
                    <a:pt x="18791" y="17753"/>
                  </a:cubicBezTo>
                  <a:cubicBezTo>
                    <a:pt x="18724" y="17845"/>
                    <a:pt x="18658" y="17985"/>
                    <a:pt x="18591" y="18077"/>
                  </a:cubicBezTo>
                  <a:cubicBezTo>
                    <a:pt x="18591" y="18077"/>
                    <a:pt x="18591" y="18077"/>
                    <a:pt x="18591" y="18077"/>
                  </a:cubicBezTo>
                  <a:cubicBezTo>
                    <a:pt x="18557" y="18077"/>
                    <a:pt x="18557" y="18077"/>
                    <a:pt x="18524" y="18031"/>
                  </a:cubicBezTo>
                  <a:close/>
                  <a:moveTo>
                    <a:pt x="12873" y="21507"/>
                  </a:moveTo>
                  <a:cubicBezTo>
                    <a:pt x="12773" y="21554"/>
                    <a:pt x="12672" y="21554"/>
                    <a:pt x="12572" y="21554"/>
                  </a:cubicBezTo>
                  <a:cubicBezTo>
                    <a:pt x="12572" y="21554"/>
                    <a:pt x="12539" y="21554"/>
                    <a:pt x="12539" y="21507"/>
                  </a:cubicBezTo>
                  <a:cubicBezTo>
                    <a:pt x="12539" y="21507"/>
                    <a:pt x="12572" y="21461"/>
                    <a:pt x="12572" y="21461"/>
                  </a:cubicBezTo>
                  <a:cubicBezTo>
                    <a:pt x="12672" y="21461"/>
                    <a:pt x="12773" y="21415"/>
                    <a:pt x="12873" y="21415"/>
                  </a:cubicBezTo>
                  <a:cubicBezTo>
                    <a:pt x="12907" y="21415"/>
                    <a:pt x="12907" y="21461"/>
                    <a:pt x="12907" y="21461"/>
                  </a:cubicBezTo>
                  <a:cubicBezTo>
                    <a:pt x="12907" y="21507"/>
                    <a:pt x="12907" y="21507"/>
                    <a:pt x="12907" y="21507"/>
                  </a:cubicBezTo>
                  <a:cubicBezTo>
                    <a:pt x="12907" y="21507"/>
                    <a:pt x="12873" y="21507"/>
                    <a:pt x="12873" y="21507"/>
                  </a:cubicBezTo>
                  <a:close/>
                  <a:moveTo>
                    <a:pt x="18959" y="17475"/>
                  </a:moveTo>
                  <a:cubicBezTo>
                    <a:pt x="18959" y="17428"/>
                    <a:pt x="18959" y="17428"/>
                    <a:pt x="18959" y="17382"/>
                  </a:cubicBezTo>
                  <a:cubicBezTo>
                    <a:pt x="19025" y="17336"/>
                    <a:pt x="19059" y="17243"/>
                    <a:pt x="19092" y="17197"/>
                  </a:cubicBezTo>
                  <a:cubicBezTo>
                    <a:pt x="19126" y="17150"/>
                    <a:pt x="19159" y="17104"/>
                    <a:pt x="19159" y="17104"/>
                  </a:cubicBezTo>
                  <a:cubicBezTo>
                    <a:pt x="19193" y="17058"/>
                    <a:pt x="19193" y="17058"/>
                    <a:pt x="19226" y="17104"/>
                  </a:cubicBezTo>
                  <a:cubicBezTo>
                    <a:pt x="19226" y="17104"/>
                    <a:pt x="19226" y="17150"/>
                    <a:pt x="19226" y="17150"/>
                  </a:cubicBezTo>
                  <a:cubicBezTo>
                    <a:pt x="19193" y="17197"/>
                    <a:pt x="19193" y="17243"/>
                    <a:pt x="19159" y="17243"/>
                  </a:cubicBezTo>
                  <a:cubicBezTo>
                    <a:pt x="19126" y="17336"/>
                    <a:pt x="19059" y="17382"/>
                    <a:pt x="19025" y="17475"/>
                  </a:cubicBezTo>
                  <a:cubicBezTo>
                    <a:pt x="19025" y="17475"/>
                    <a:pt x="19025" y="17475"/>
                    <a:pt x="18992" y="17475"/>
                  </a:cubicBezTo>
                  <a:cubicBezTo>
                    <a:pt x="18992" y="17475"/>
                    <a:pt x="18992" y="17475"/>
                    <a:pt x="18959" y="17475"/>
                  </a:cubicBezTo>
                  <a:close/>
                  <a:moveTo>
                    <a:pt x="12271" y="21600"/>
                  </a:moveTo>
                  <a:cubicBezTo>
                    <a:pt x="12171" y="21600"/>
                    <a:pt x="12071" y="21600"/>
                    <a:pt x="11970" y="21600"/>
                  </a:cubicBezTo>
                  <a:cubicBezTo>
                    <a:pt x="11970" y="21600"/>
                    <a:pt x="11937" y="21600"/>
                    <a:pt x="11937" y="21554"/>
                  </a:cubicBezTo>
                  <a:cubicBezTo>
                    <a:pt x="11937" y="21507"/>
                    <a:pt x="11970" y="21507"/>
                    <a:pt x="11970" y="21507"/>
                  </a:cubicBezTo>
                  <a:cubicBezTo>
                    <a:pt x="12071" y="21507"/>
                    <a:pt x="12171" y="21507"/>
                    <a:pt x="12271" y="21507"/>
                  </a:cubicBezTo>
                  <a:cubicBezTo>
                    <a:pt x="12305" y="21461"/>
                    <a:pt x="12305" y="21507"/>
                    <a:pt x="12305" y="21554"/>
                  </a:cubicBezTo>
                  <a:cubicBezTo>
                    <a:pt x="12305" y="21554"/>
                    <a:pt x="12305" y="21554"/>
                    <a:pt x="12305" y="21600"/>
                  </a:cubicBezTo>
                  <a:cubicBezTo>
                    <a:pt x="12305" y="21600"/>
                    <a:pt x="12271" y="21600"/>
                    <a:pt x="12271" y="21600"/>
                  </a:cubicBezTo>
                  <a:close/>
                  <a:moveTo>
                    <a:pt x="19360" y="16872"/>
                  </a:moveTo>
                  <a:cubicBezTo>
                    <a:pt x="19360" y="16826"/>
                    <a:pt x="19360" y="16779"/>
                    <a:pt x="19360" y="16779"/>
                  </a:cubicBezTo>
                  <a:cubicBezTo>
                    <a:pt x="19427" y="16687"/>
                    <a:pt x="19493" y="16548"/>
                    <a:pt x="19560" y="16455"/>
                  </a:cubicBezTo>
                  <a:cubicBezTo>
                    <a:pt x="19560" y="16409"/>
                    <a:pt x="19594" y="16409"/>
                    <a:pt x="19594" y="16455"/>
                  </a:cubicBezTo>
                  <a:cubicBezTo>
                    <a:pt x="19627" y="16455"/>
                    <a:pt x="19627" y="16501"/>
                    <a:pt x="19594" y="16501"/>
                  </a:cubicBezTo>
                  <a:cubicBezTo>
                    <a:pt x="19560" y="16640"/>
                    <a:pt x="19493" y="16733"/>
                    <a:pt x="19427" y="16826"/>
                  </a:cubicBezTo>
                  <a:cubicBezTo>
                    <a:pt x="19427" y="16872"/>
                    <a:pt x="19427" y="16872"/>
                    <a:pt x="19393" y="16872"/>
                  </a:cubicBezTo>
                  <a:cubicBezTo>
                    <a:pt x="19393" y="16872"/>
                    <a:pt x="19393" y="16872"/>
                    <a:pt x="19360" y="16872"/>
                  </a:cubicBezTo>
                  <a:close/>
                  <a:moveTo>
                    <a:pt x="11669" y="21600"/>
                  </a:moveTo>
                  <a:cubicBezTo>
                    <a:pt x="11569" y="21600"/>
                    <a:pt x="11469" y="21600"/>
                    <a:pt x="11368" y="21600"/>
                  </a:cubicBezTo>
                  <a:cubicBezTo>
                    <a:pt x="11368" y="21600"/>
                    <a:pt x="11335" y="21554"/>
                    <a:pt x="11335" y="21554"/>
                  </a:cubicBezTo>
                  <a:cubicBezTo>
                    <a:pt x="11335" y="21507"/>
                    <a:pt x="11368" y="21507"/>
                    <a:pt x="11368" y="21507"/>
                  </a:cubicBezTo>
                  <a:cubicBezTo>
                    <a:pt x="11469" y="21507"/>
                    <a:pt x="11569" y="21507"/>
                    <a:pt x="11669" y="21507"/>
                  </a:cubicBezTo>
                  <a:cubicBezTo>
                    <a:pt x="11703" y="21507"/>
                    <a:pt x="11703" y="21507"/>
                    <a:pt x="11703" y="21554"/>
                  </a:cubicBezTo>
                  <a:cubicBezTo>
                    <a:pt x="11703" y="21554"/>
                    <a:pt x="11703" y="21600"/>
                    <a:pt x="11703" y="21600"/>
                  </a:cubicBezTo>
                  <a:cubicBezTo>
                    <a:pt x="11703" y="21600"/>
                    <a:pt x="11669" y="21600"/>
                    <a:pt x="11669" y="21600"/>
                  </a:cubicBezTo>
                  <a:close/>
                  <a:moveTo>
                    <a:pt x="11067" y="21600"/>
                  </a:moveTo>
                  <a:cubicBezTo>
                    <a:pt x="10967" y="21554"/>
                    <a:pt x="10867" y="21554"/>
                    <a:pt x="10767" y="21554"/>
                  </a:cubicBezTo>
                  <a:cubicBezTo>
                    <a:pt x="10767" y="21554"/>
                    <a:pt x="10733" y="21507"/>
                    <a:pt x="10733" y="21507"/>
                  </a:cubicBezTo>
                  <a:cubicBezTo>
                    <a:pt x="10733" y="21461"/>
                    <a:pt x="10767" y="21461"/>
                    <a:pt x="10767" y="21461"/>
                  </a:cubicBezTo>
                  <a:cubicBezTo>
                    <a:pt x="10867" y="21461"/>
                    <a:pt x="10967" y="21461"/>
                    <a:pt x="11067" y="21461"/>
                  </a:cubicBezTo>
                  <a:cubicBezTo>
                    <a:pt x="11101" y="21461"/>
                    <a:pt x="11101" y="21507"/>
                    <a:pt x="11101" y="21507"/>
                  </a:cubicBezTo>
                  <a:cubicBezTo>
                    <a:pt x="11101" y="21554"/>
                    <a:pt x="11101" y="21554"/>
                    <a:pt x="11101" y="21554"/>
                  </a:cubicBezTo>
                  <a:cubicBezTo>
                    <a:pt x="11101" y="21554"/>
                    <a:pt x="11067" y="21600"/>
                    <a:pt x="11067" y="21600"/>
                  </a:cubicBezTo>
                  <a:close/>
                  <a:moveTo>
                    <a:pt x="19728" y="16177"/>
                  </a:moveTo>
                  <a:cubicBezTo>
                    <a:pt x="19728" y="16177"/>
                    <a:pt x="19728" y="16130"/>
                    <a:pt x="19728" y="16130"/>
                  </a:cubicBezTo>
                  <a:cubicBezTo>
                    <a:pt x="19794" y="15991"/>
                    <a:pt x="19828" y="15899"/>
                    <a:pt x="19895" y="15760"/>
                  </a:cubicBezTo>
                  <a:cubicBezTo>
                    <a:pt x="19895" y="15760"/>
                    <a:pt x="19928" y="15760"/>
                    <a:pt x="19962" y="15760"/>
                  </a:cubicBezTo>
                  <a:cubicBezTo>
                    <a:pt x="19962" y="15760"/>
                    <a:pt x="19962" y="15806"/>
                    <a:pt x="19962" y="15852"/>
                  </a:cubicBezTo>
                  <a:cubicBezTo>
                    <a:pt x="19895" y="15945"/>
                    <a:pt x="19861" y="16084"/>
                    <a:pt x="19794" y="16177"/>
                  </a:cubicBezTo>
                  <a:cubicBezTo>
                    <a:pt x="19794" y="16177"/>
                    <a:pt x="19794" y="16177"/>
                    <a:pt x="19761" y="16177"/>
                  </a:cubicBezTo>
                  <a:cubicBezTo>
                    <a:pt x="19761" y="16223"/>
                    <a:pt x="19761" y="16223"/>
                    <a:pt x="19728" y="16177"/>
                  </a:cubicBezTo>
                  <a:close/>
                  <a:moveTo>
                    <a:pt x="10466" y="21507"/>
                  </a:moveTo>
                  <a:cubicBezTo>
                    <a:pt x="10365" y="21507"/>
                    <a:pt x="10265" y="21461"/>
                    <a:pt x="10165" y="21461"/>
                  </a:cubicBezTo>
                  <a:cubicBezTo>
                    <a:pt x="10165" y="21461"/>
                    <a:pt x="10131" y="21415"/>
                    <a:pt x="10131" y="21415"/>
                  </a:cubicBezTo>
                  <a:cubicBezTo>
                    <a:pt x="10131" y="21368"/>
                    <a:pt x="10165" y="21368"/>
                    <a:pt x="10198" y="21368"/>
                  </a:cubicBezTo>
                  <a:cubicBezTo>
                    <a:pt x="10265" y="21368"/>
                    <a:pt x="10365" y="21368"/>
                    <a:pt x="10466" y="21415"/>
                  </a:cubicBezTo>
                  <a:cubicBezTo>
                    <a:pt x="10499" y="21415"/>
                    <a:pt x="10499" y="21415"/>
                    <a:pt x="10499" y="21461"/>
                  </a:cubicBezTo>
                  <a:cubicBezTo>
                    <a:pt x="10499" y="21461"/>
                    <a:pt x="10499" y="21507"/>
                    <a:pt x="10499" y="21507"/>
                  </a:cubicBezTo>
                  <a:cubicBezTo>
                    <a:pt x="10499" y="21507"/>
                    <a:pt x="10466" y="21507"/>
                    <a:pt x="10466" y="21507"/>
                  </a:cubicBezTo>
                  <a:close/>
                  <a:moveTo>
                    <a:pt x="20062" y="15482"/>
                  </a:moveTo>
                  <a:cubicBezTo>
                    <a:pt x="20062" y="15482"/>
                    <a:pt x="20062" y="15435"/>
                    <a:pt x="20062" y="15435"/>
                  </a:cubicBezTo>
                  <a:cubicBezTo>
                    <a:pt x="20095" y="15296"/>
                    <a:pt x="20162" y="15203"/>
                    <a:pt x="20229" y="15064"/>
                  </a:cubicBezTo>
                  <a:cubicBezTo>
                    <a:pt x="20229" y="15064"/>
                    <a:pt x="20263" y="15018"/>
                    <a:pt x="20263" y="15064"/>
                  </a:cubicBezTo>
                  <a:cubicBezTo>
                    <a:pt x="20296" y="15064"/>
                    <a:pt x="20296" y="15111"/>
                    <a:pt x="20263" y="15111"/>
                  </a:cubicBezTo>
                  <a:cubicBezTo>
                    <a:pt x="20229" y="15250"/>
                    <a:pt x="20162" y="15342"/>
                    <a:pt x="20129" y="15482"/>
                  </a:cubicBezTo>
                  <a:cubicBezTo>
                    <a:pt x="20129" y="15482"/>
                    <a:pt x="20129" y="15482"/>
                    <a:pt x="20095" y="15482"/>
                  </a:cubicBezTo>
                  <a:cubicBezTo>
                    <a:pt x="20095" y="15528"/>
                    <a:pt x="20095" y="15528"/>
                    <a:pt x="20062" y="15482"/>
                  </a:cubicBezTo>
                  <a:close/>
                  <a:moveTo>
                    <a:pt x="9864" y="21415"/>
                  </a:moveTo>
                  <a:cubicBezTo>
                    <a:pt x="9763" y="21368"/>
                    <a:pt x="9663" y="21368"/>
                    <a:pt x="9563" y="21322"/>
                  </a:cubicBezTo>
                  <a:cubicBezTo>
                    <a:pt x="9563" y="21322"/>
                    <a:pt x="9529" y="21276"/>
                    <a:pt x="9529" y="21276"/>
                  </a:cubicBezTo>
                  <a:cubicBezTo>
                    <a:pt x="9563" y="21229"/>
                    <a:pt x="9563" y="21229"/>
                    <a:pt x="9596" y="21229"/>
                  </a:cubicBezTo>
                  <a:cubicBezTo>
                    <a:pt x="9697" y="21229"/>
                    <a:pt x="9797" y="21276"/>
                    <a:pt x="9897" y="21276"/>
                  </a:cubicBezTo>
                  <a:cubicBezTo>
                    <a:pt x="9897" y="21322"/>
                    <a:pt x="9931" y="21322"/>
                    <a:pt x="9931" y="21368"/>
                  </a:cubicBezTo>
                  <a:cubicBezTo>
                    <a:pt x="9931" y="21368"/>
                    <a:pt x="9897" y="21368"/>
                    <a:pt x="9897" y="21415"/>
                  </a:cubicBezTo>
                  <a:cubicBezTo>
                    <a:pt x="9897" y="21415"/>
                    <a:pt x="9897" y="21415"/>
                    <a:pt x="9864" y="21415"/>
                  </a:cubicBezTo>
                  <a:close/>
                  <a:moveTo>
                    <a:pt x="20363" y="14786"/>
                  </a:moveTo>
                  <a:cubicBezTo>
                    <a:pt x="20363" y="14786"/>
                    <a:pt x="20363" y="14740"/>
                    <a:pt x="20363" y="14694"/>
                  </a:cubicBezTo>
                  <a:cubicBezTo>
                    <a:pt x="20396" y="14601"/>
                    <a:pt x="20463" y="14462"/>
                    <a:pt x="20497" y="14323"/>
                  </a:cubicBezTo>
                  <a:cubicBezTo>
                    <a:pt x="20497" y="14323"/>
                    <a:pt x="20530" y="14323"/>
                    <a:pt x="20530" y="14323"/>
                  </a:cubicBezTo>
                  <a:cubicBezTo>
                    <a:pt x="20563" y="14323"/>
                    <a:pt x="20563" y="14369"/>
                    <a:pt x="20563" y="14369"/>
                  </a:cubicBezTo>
                  <a:cubicBezTo>
                    <a:pt x="20530" y="14508"/>
                    <a:pt x="20463" y="14647"/>
                    <a:pt x="20430" y="14740"/>
                  </a:cubicBezTo>
                  <a:cubicBezTo>
                    <a:pt x="20430" y="14786"/>
                    <a:pt x="20430" y="14786"/>
                    <a:pt x="20396" y="14786"/>
                  </a:cubicBezTo>
                  <a:cubicBezTo>
                    <a:pt x="20396" y="14786"/>
                    <a:pt x="20396" y="14786"/>
                    <a:pt x="20363" y="14786"/>
                  </a:cubicBezTo>
                  <a:close/>
                  <a:moveTo>
                    <a:pt x="9295" y="21229"/>
                  </a:moveTo>
                  <a:cubicBezTo>
                    <a:pt x="9195" y="21229"/>
                    <a:pt x="9095" y="21183"/>
                    <a:pt x="8994" y="21183"/>
                  </a:cubicBezTo>
                  <a:cubicBezTo>
                    <a:pt x="8961" y="21136"/>
                    <a:pt x="8961" y="21136"/>
                    <a:pt x="8961" y="21090"/>
                  </a:cubicBezTo>
                  <a:cubicBezTo>
                    <a:pt x="8961" y="21090"/>
                    <a:pt x="8994" y="21044"/>
                    <a:pt x="8994" y="21044"/>
                  </a:cubicBezTo>
                  <a:cubicBezTo>
                    <a:pt x="9095" y="21090"/>
                    <a:pt x="9195" y="21136"/>
                    <a:pt x="9295" y="21136"/>
                  </a:cubicBezTo>
                  <a:cubicBezTo>
                    <a:pt x="9329" y="21136"/>
                    <a:pt x="9329" y="21183"/>
                    <a:pt x="9329" y="21229"/>
                  </a:cubicBezTo>
                  <a:cubicBezTo>
                    <a:pt x="9329" y="21229"/>
                    <a:pt x="9329" y="21229"/>
                    <a:pt x="9295" y="21229"/>
                  </a:cubicBezTo>
                  <a:cubicBezTo>
                    <a:pt x="9295" y="21229"/>
                    <a:pt x="9295" y="21276"/>
                    <a:pt x="9295" y="21229"/>
                  </a:cubicBezTo>
                  <a:close/>
                  <a:moveTo>
                    <a:pt x="20630" y="14045"/>
                  </a:moveTo>
                  <a:cubicBezTo>
                    <a:pt x="20630" y="13998"/>
                    <a:pt x="20630" y="13998"/>
                    <a:pt x="20630" y="13952"/>
                  </a:cubicBezTo>
                  <a:cubicBezTo>
                    <a:pt x="20664" y="13859"/>
                    <a:pt x="20697" y="13720"/>
                    <a:pt x="20731" y="13581"/>
                  </a:cubicBezTo>
                  <a:cubicBezTo>
                    <a:pt x="20764" y="13535"/>
                    <a:pt x="20764" y="13535"/>
                    <a:pt x="20798" y="13535"/>
                  </a:cubicBezTo>
                  <a:cubicBezTo>
                    <a:pt x="20798" y="13581"/>
                    <a:pt x="20831" y="13581"/>
                    <a:pt x="20798" y="13627"/>
                  </a:cubicBezTo>
                  <a:cubicBezTo>
                    <a:pt x="20764" y="13767"/>
                    <a:pt x="20731" y="13859"/>
                    <a:pt x="20697" y="13998"/>
                  </a:cubicBezTo>
                  <a:cubicBezTo>
                    <a:pt x="20697" y="13998"/>
                    <a:pt x="20664" y="14045"/>
                    <a:pt x="20664" y="14045"/>
                  </a:cubicBezTo>
                  <a:cubicBezTo>
                    <a:pt x="20664" y="14045"/>
                    <a:pt x="20664" y="14045"/>
                    <a:pt x="20630" y="14045"/>
                  </a:cubicBezTo>
                  <a:close/>
                  <a:moveTo>
                    <a:pt x="8693" y="21044"/>
                  </a:moveTo>
                  <a:cubicBezTo>
                    <a:pt x="8593" y="21044"/>
                    <a:pt x="8493" y="20997"/>
                    <a:pt x="8393" y="20951"/>
                  </a:cubicBezTo>
                  <a:cubicBezTo>
                    <a:pt x="8393" y="20951"/>
                    <a:pt x="8359" y="20905"/>
                    <a:pt x="8359" y="20905"/>
                  </a:cubicBezTo>
                  <a:cubicBezTo>
                    <a:pt x="8393" y="20858"/>
                    <a:pt x="8393" y="20858"/>
                    <a:pt x="8426" y="20858"/>
                  </a:cubicBezTo>
                  <a:cubicBezTo>
                    <a:pt x="8526" y="20905"/>
                    <a:pt x="8627" y="20951"/>
                    <a:pt x="8693" y="20951"/>
                  </a:cubicBezTo>
                  <a:cubicBezTo>
                    <a:pt x="8727" y="20951"/>
                    <a:pt x="8727" y="20997"/>
                    <a:pt x="8727" y="21044"/>
                  </a:cubicBezTo>
                  <a:cubicBezTo>
                    <a:pt x="8727" y="21044"/>
                    <a:pt x="8727" y="21044"/>
                    <a:pt x="8727" y="21044"/>
                  </a:cubicBezTo>
                  <a:cubicBezTo>
                    <a:pt x="8693" y="21090"/>
                    <a:pt x="8693" y="21090"/>
                    <a:pt x="8693" y="21044"/>
                  </a:cubicBezTo>
                  <a:close/>
                  <a:moveTo>
                    <a:pt x="20864" y="13257"/>
                  </a:moveTo>
                  <a:cubicBezTo>
                    <a:pt x="20864" y="13257"/>
                    <a:pt x="20831" y="13210"/>
                    <a:pt x="20864" y="13210"/>
                  </a:cubicBezTo>
                  <a:cubicBezTo>
                    <a:pt x="20898" y="13071"/>
                    <a:pt x="20931" y="12932"/>
                    <a:pt x="20965" y="12793"/>
                  </a:cubicBezTo>
                  <a:cubicBezTo>
                    <a:pt x="20965" y="12793"/>
                    <a:pt x="20998" y="12747"/>
                    <a:pt x="20998" y="12793"/>
                  </a:cubicBezTo>
                  <a:cubicBezTo>
                    <a:pt x="21032" y="12793"/>
                    <a:pt x="21032" y="12793"/>
                    <a:pt x="21032" y="12839"/>
                  </a:cubicBezTo>
                  <a:cubicBezTo>
                    <a:pt x="20998" y="12979"/>
                    <a:pt x="20965" y="13118"/>
                    <a:pt x="20931" y="13257"/>
                  </a:cubicBezTo>
                  <a:cubicBezTo>
                    <a:pt x="20931" y="13257"/>
                    <a:pt x="20898" y="13257"/>
                    <a:pt x="20898" y="13257"/>
                  </a:cubicBezTo>
                  <a:cubicBezTo>
                    <a:pt x="20898" y="13257"/>
                    <a:pt x="20898" y="13257"/>
                    <a:pt x="20864" y="13257"/>
                  </a:cubicBezTo>
                  <a:close/>
                  <a:moveTo>
                    <a:pt x="8125" y="20858"/>
                  </a:moveTo>
                  <a:cubicBezTo>
                    <a:pt x="8025" y="20812"/>
                    <a:pt x="7924" y="20766"/>
                    <a:pt x="7824" y="20719"/>
                  </a:cubicBezTo>
                  <a:cubicBezTo>
                    <a:pt x="7791" y="20719"/>
                    <a:pt x="7791" y="20673"/>
                    <a:pt x="7791" y="20673"/>
                  </a:cubicBezTo>
                  <a:cubicBezTo>
                    <a:pt x="7791" y="20627"/>
                    <a:pt x="7824" y="20627"/>
                    <a:pt x="7858" y="20627"/>
                  </a:cubicBezTo>
                  <a:cubicBezTo>
                    <a:pt x="7924" y="20673"/>
                    <a:pt x="8025" y="20719"/>
                    <a:pt x="8125" y="20766"/>
                  </a:cubicBezTo>
                  <a:cubicBezTo>
                    <a:pt x="8159" y="20766"/>
                    <a:pt x="8159" y="20766"/>
                    <a:pt x="8159" y="20812"/>
                  </a:cubicBezTo>
                  <a:cubicBezTo>
                    <a:pt x="8159" y="20812"/>
                    <a:pt x="8159" y="20858"/>
                    <a:pt x="8125" y="20858"/>
                  </a:cubicBezTo>
                  <a:cubicBezTo>
                    <a:pt x="8125" y="20858"/>
                    <a:pt x="8125" y="20858"/>
                    <a:pt x="8125" y="20858"/>
                  </a:cubicBezTo>
                  <a:close/>
                  <a:moveTo>
                    <a:pt x="21065" y="12469"/>
                  </a:moveTo>
                  <a:cubicBezTo>
                    <a:pt x="21065" y="12469"/>
                    <a:pt x="21032" y="12422"/>
                    <a:pt x="21065" y="12422"/>
                  </a:cubicBezTo>
                  <a:cubicBezTo>
                    <a:pt x="21065" y="12330"/>
                    <a:pt x="21098" y="12237"/>
                    <a:pt x="21098" y="12191"/>
                  </a:cubicBezTo>
                  <a:cubicBezTo>
                    <a:pt x="21098" y="12144"/>
                    <a:pt x="21132" y="12052"/>
                    <a:pt x="21132" y="12005"/>
                  </a:cubicBezTo>
                  <a:cubicBezTo>
                    <a:pt x="21132" y="12005"/>
                    <a:pt x="21165" y="11959"/>
                    <a:pt x="21199" y="11959"/>
                  </a:cubicBezTo>
                  <a:cubicBezTo>
                    <a:pt x="21199" y="12005"/>
                    <a:pt x="21199" y="12005"/>
                    <a:pt x="21199" y="12052"/>
                  </a:cubicBezTo>
                  <a:cubicBezTo>
                    <a:pt x="21199" y="12098"/>
                    <a:pt x="21199" y="12144"/>
                    <a:pt x="21165" y="12191"/>
                  </a:cubicBezTo>
                  <a:cubicBezTo>
                    <a:pt x="21165" y="12283"/>
                    <a:pt x="21132" y="12376"/>
                    <a:pt x="21132" y="12422"/>
                  </a:cubicBezTo>
                  <a:cubicBezTo>
                    <a:pt x="21132" y="12469"/>
                    <a:pt x="21098" y="12469"/>
                    <a:pt x="21098" y="12469"/>
                  </a:cubicBezTo>
                  <a:cubicBezTo>
                    <a:pt x="21098" y="12469"/>
                    <a:pt x="21098" y="12469"/>
                    <a:pt x="21065" y="12469"/>
                  </a:cubicBezTo>
                  <a:close/>
                  <a:moveTo>
                    <a:pt x="7523" y="20580"/>
                  </a:moveTo>
                  <a:cubicBezTo>
                    <a:pt x="7423" y="20534"/>
                    <a:pt x="7356" y="20488"/>
                    <a:pt x="7256" y="20441"/>
                  </a:cubicBezTo>
                  <a:cubicBezTo>
                    <a:pt x="7222" y="20441"/>
                    <a:pt x="7222" y="20395"/>
                    <a:pt x="7222" y="20395"/>
                  </a:cubicBezTo>
                  <a:cubicBezTo>
                    <a:pt x="7222" y="20348"/>
                    <a:pt x="7256" y="20348"/>
                    <a:pt x="7289" y="20348"/>
                  </a:cubicBezTo>
                  <a:cubicBezTo>
                    <a:pt x="7356" y="20395"/>
                    <a:pt x="7456" y="20441"/>
                    <a:pt x="7557" y="20488"/>
                  </a:cubicBezTo>
                  <a:cubicBezTo>
                    <a:pt x="7590" y="20488"/>
                    <a:pt x="7590" y="20534"/>
                    <a:pt x="7590" y="20534"/>
                  </a:cubicBezTo>
                  <a:cubicBezTo>
                    <a:pt x="7590" y="20580"/>
                    <a:pt x="7557" y="20580"/>
                    <a:pt x="7557" y="20580"/>
                  </a:cubicBezTo>
                  <a:cubicBezTo>
                    <a:pt x="7557" y="20580"/>
                    <a:pt x="7557" y="20580"/>
                    <a:pt x="7523" y="20580"/>
                  </a:cubicBezTo>
                  <a:close/>
                  <a:moveTo>
                    <a:pt x="21232" y="11681"/>
                  </a:moveTo>
                  <a:cubicBezTo>
                    <a:pt x="21232" y="11681"/>
                    <a:pt x="21199" y="11634"/>
                    <a:pt x="21199" y="11634"/>
                  </a:cubicBezTo>
                  <a:cubicBezTo>
                    <a:pt x="21232" y="11495"/>
                    <a:pt x="21266" y="11356"/>
                    <a:pt x="21299" y="11217"/>
                  </a:cubicBezTo>
                  <a:cubicBezTo>
                    <a:pt x="21299" y="11171"/>
                    <a:pt x="21299" y="11171"/>
                    <a:pt x="21333" y="11171"/>
                  </a:cubicBezTo>
                  <a:cubicBezTo>
                    <a:pt x="21333" y="11171"/>
                    <a:pt x="21366" y="11217"/>
                    <a:pt x="21366" y="11217"/>
                  </a:cubicBezTo>
                  <a:cubicBezTo>
                    <a:pt x="21333" y="11356"/>
                    <a:pt x="21299" y="11495"/>
                    <a:pt x="21299" y="11634"/>
                  </a:cubicBezTo>
                  <a:cubicBezTo>
                    <a:pt x="21299" y="11634"/>
                    <a:pt x="21266" y="11681"/>
                    <a:pt x="21266" y="11681"/>
                  </a:cubicBezTo>
                  <a:cubicBezTo>
                    <a:pt x="21266" y="11681"/>
                    <a:pt x="21266" y="11681"/>
                    <a:pt x="21232" y="11681"/>
                  </a:cubicBezTo>
                  <a:close/>
                  <a:moveTo>
                    <a:pt x="6955" y="20302"/>
                  </a:moveTo>
                  <a:cubicBezTo>
                    <a:pt x="6888" y="20256"/>
                    <a:pt x="6788" y="20209"/>
                    <a:pt x="6687" y="20117"/>
                  </a:cubicBezTo>
                  <a:cubicBezTo>
                    <a:pt x="6654" y="20117"/>
                    <a:pt x="6654" y="20117"/>
                    <a:pt x="6654" y="20070"/>
                  </a:cubicBezTo>
                  <a:cubicBezTo>
                    <a:pt x="6687" y="20024"/>
                    <a:pt x="6687" y="20024"/>
                    <a:pt x="6721" y="20024"/>
                  </a:cubicBezTo>
                  <a:cubicBezTo>
                    <a:pt x="6821" y="20117"/>
                    <a:pt x="6888" y="20163"/>
                    <a:pt x="6988" y="20209"/>
                  </a:cubicBezTo>
                  <a:cubicBezTo>
                    <a:pt x="7022" y="20209"/>
                    <a:pt x="7022" y="20256"/>
                    <a:pt x="7022" y="20256"/>
                  </a:cubicBezTo>
                  <a:cubicBezTo>
                    <a:pt x="7022" y="20302"/>
                    <a:pt x="7022" y="20302"/>
                    <a:pt x="6988" y="20302"/>
                  </a:cubicBezTo>
                  <a:cubicBezTo>
                    <a:pt x="6988" y="20302"/>
                    <a:pt x="6988" y="20302"/>
                    <a:pt x="6955" y="20302"/>
                  </a:cubicBezTo>
                  <a:close/>
                  <a:moveTo>
                    <a:pt x="21366" y="10846"/>
                  </a:moveTo>
                  <a:cubicBezTo>
                    <a:pt x="21366" y="10846"/>
                    <a:pt x="21333" y="10846"/>
                    <a:pt x="21333" y="10800"/>
                  </a:cubicBezTo>
                  <a:cubicBezTo>
                    <a:pt x="21366" y="10661"/>
                    <a:pt x="21366" y="10522"/>
                    <a:pt x="21399" y="10383"/>
                  </a:cubicBezTo>
                  <a:cubicBezTo>
                    <a:pt x="21399" y="10383"/>
                    <a:pt x="21433" y="10336"/>
                    <a:pt x="21433" y="10336"/>
                  </a:cubicBezTo>
                  <a:cubicBezTo>
                    <a:pt x="21466" y="10336"/>
                    <a:pt x="21466" y="10383"/>
                    <a:pt x="21466" y="10429"/>
                  </a:cubicBezTo>
                  <a:cubicBezTo>
                    <a:pt x="21466" y="10568"/>
                    <a:pt x="21433" y="10707"/>
                    <a:pt x="21433" y="10846"/>
                  </a:cubicBezTo>
                  <a:cubicBezTo>
                    <a:pt x="21399" y="10846"/>
                    <a:pt x="21399" y="10846"/>
                    <a:pt x="21399" y="10846"/>
                  </a:cubicBezTo>
                  <a:cubicBezTo>
                    <a:pt x="21399" y="10846"/>
                    <a:pt x="21366" y="10846"/>
                    <a:pt x="21366" y="10846"/>
                  </a:cubicBezTo>
                  <a:close/>
                  <a:moveTo>
                    <a:pt x="6420" y="19978"/>
                  </a:moveTo>
                  <a:cubicBezTo>
                    <a:pt x="6320" y="19931"/>
                    <a:pt x="6219" y="19885"/>
                    <a:pt x="6152" y="19792"/>
                  </a:cubicBezTo>
                  <a:cubicBezTo>
                    <a:pt x="6119" y="19792"/>
                    <a:pt x="6119" y="19746"/>
                    <a:pt x="6119" y="19746"/>
                  </a:cubicBezTo>
                  <a:cubicBezTo>
                    <a:pt x="6119" y="19700"/>
                    <a:pt x="6152" y="19700"/>
                    <a:pt x="6152" y="19700"/>
                  </a:cubicBezTo>
                  <a:cubicBezTo>
                    <a:pt x="6253" y="19792"/>
                    <a:pt x="6353" y="19839"/>
                    <a:pt x="6453" y="19885"/>
                  </a:cubicBezTo>
                  <a:cubicBezTo>
                    <a:pt x="6453" y="19885"/>
                    <a:pt x="6453" y="19931"/>
                    <a:pt x="6453" y="19931"/>
                  </a:cubicBezTo>
                  <a:cubicBezTo>
                    <a:pt x="6453" y="19978"/>
                    <a:pt x="6453" y="19978"/>
                    <a:pt x="6453" y="19978"/>
                  </a:cubicBezTo>
                  <a:cubicBezTo>
                    <a:pt x="6420" y="19978"/>
                    <a:pt x="6420" y="19978"/>
                    <a:pt x="6420" y="19978"/>
                  </a:cubicBezTo>
                  <a:close/>
                  <a:moveTo>
                    <a:pt x="21466" y="10058"/>
                  </a:moveTo>
                  <a:cubicBezTo>
                    <a:pt x="21466" y="10058"/>
                    <a:pt x="21433" y="10012"/>
                    <a:pt x="21433" y="9966"/>
                  </a:cubicBezTo>
                  <a:cubicBezTo>
                    <a:pt x="21466" y="9827"/>
                    <a:pt x="21466" y="9688"/>
                    <a:pt x="21466" y="9548"/>
                  </a:cubicBezTo>
                  <a:cubicBezTo>
                    <a:pt x="21466" y="9548"/>
                    <a:pt x="21500" y="9502"/>
                    <a:pt x="21533" y="9548"/>
                  </a:cubicBezTo>
                  <a:cubicBezTo>
                    <a:pt x="21533" y="9548"/>
                    <a:pt x="21567" y="9548"/>
                    <a:pt x="21567" y="9595"/>
                  </a:cubicBezTo>
                  <a:cubicBezTo>
                    <a:pt x="21533" y="9734"/>
                    <a:pt x="21533" y="9873"/>
                    <a:pt x="21500" y="10012"/>
                  </a:cubicBezTo>
                  <a:cubicBezTo>
                    <a:pt x="21500" y="10012"/>
                    <a:pt x="21500" y="10012"/>
                    <a:pt x="21500" y="10058"/>
                  </a:cubicBezTo>
                  <a:cubicBezTo>
                    <a:pt x="21500" y="10058"/>
                    <a:pt x="21466" y="10058"/>
                    <a:pt x="21466" y="10058"/>
                  </a:cubicBezTo>
                  <a:close/>
                  <a:moveTo>
                    <a:pt x="5851" y="19607"/>
                  </a:moveTo>
                  <a:cubicBezTo>
                    <a:pt x="5785" y="19561"/>
                    <a:pt x="5684" y="19514"/>
                    <a:pt x="5584" y="19421"/>
                  </a:cubicBezTo>
                  <a:cubicBezTo>
                    <a:pt x="5584" y="19421"/>
                    <a:pt x="5584" y="19375"/>
                    <a:pt x="5584" y="19375"/>
                  </a:cubicBezTo>
                  <a:cubicBezTo>
                    <a:pt x="5584" y="19329"/>
                    <a:pt x="5617" y="19329"/>
                    <a:pt x="5617" y="19329"/>
                  </a:cubicBezTo>
                  <a:cubicBezTo>
                    <a:pt x="5718" y="19421"/>
                    <a:pt x="5818" y="19468"/>
                    <a:pt x="5885" y="19514"/>
                  </a:cubicBezTo>
                  <a:cubicBezTo>
                    <a:pt x="5918" y="19561"/>
                    <a:pt x="5918" y="19561"/>
                    <a:pt x="5918" y="19607"/>
                  </a:cubicBezTo>
                  <a:cubicBezTo>
                    <a:pt x="5918" y="19607"/>
                    <a:pt x="5918" y="19607"/>
                    <a:pt x="5885" y="19607"/>
                  </a:cubicBezTo>
                  <a:cubicBezTo>
                    <a:pt x="5885" y="19653"/>
                    <a:pt x="5885" y="19653"/>
                    <a:pt x="5851" y="19607"/>
                  </a:cubicBezTo>
                  <a:close/>
                  <a:moveTo>
                    <a:pt x="5316" y="19236"/>
                  </a:moveTo>
                  <a:cubicBezTo>
                    <a:pt x="5250" y="19190"/>
                    <a:pt x="5149" y="19097"/>
                    <a:pt x="5049" y="19051"/>
                  </a:cubicBezTo>
                  <a:cubicBezTo>
                    <a:pt x="5049" y="19051"/>
                    <a:pt x="5049" y="19004"/>
                    <a:pt x="5049" y="18958"/>
                  </a:cubicBezTo>
                  <a:cubicBezTo>
                    <a:pt x="5049" y="18958"/>
                    <a:pt x="5082" y="18958"/>
                    <a:pt x="5082" y="18958"/>
                  </a:cubicBezTo>
                  <a:cubicBezTo>
                    <a:pt x="5183" y="19004"/>
                    <a:pt x="5283" y="19097"/>
                    <a:pt x="5350" y="19143"/>
                  </a:cubicBezTo>
                  <a:cubicBezTo>
                    <a:pt x="5383" y="19190"/>
                    <a:pt x="5383" y="19190"/>
                    <a:pt x="5383" y="19236"/>
                  </a:cubicBezTo>
                  <a:cubicBezTo>
                    <a:pt x="5383" y="19236"/>
                    <a:pt x="5383" y="19236"/>
                    <a:pt x="5350" y="19236"/>
                  </a:cubicBezTo>
                  <a:cubicBezTo>
                    <a:pt x="5350" y="19236"/>
                    <a:pt x="5350" y="19236"/>
                    <a:pt x="5316" y="19236"/>
                  </a:cubicBezTo>
                  <a:close/>
                  <a:moveTo>
                    <a:pt x="21533" y="9224"/>
                  </a:moveTo>
                  <a:cubicBezTo>
                    <a:pt x="21533" y="9224"/>
                    <a:pt x="21500" y="9178"/>
                    <a:pt x="21500" y="9178"/>
                  </a:cubicBezTo>
                  <a:cubicBezTo>
                    <a:pt x="21500" y="9039"/>
                    <a:pt x="21533" y="8900"/>
                    <a:pt x="21533" y="8761"/>
                  </a:cubicBezTo>
                  <a:cubicBezTo>
                    <a:pt x="21533" y="8714"/>
                    <a:pt x="21533" y="8714"/>
                    <a:pt x="21567" y="8714"/>
                  </a:cubicBezTo>
                  <a:cubicBezTo>
                    <a:pt x="21567" y="8714"/>
                    <a:pt x="21600" y="8714"/>
                    <a:pt x="21600" y="8761"/>
                  </a:cubicBezTo>
                  <a:cubicBezTo>
                    <a:pt x="21600" y="8900"/>
                    <a:pt x="21600" y="9039"/>
                    <a:pt x="21567" y="9178"/>
                  </a:cubicBezTo>
                  <a:cubicBezTo>
                    <a:pt x="21567" y="9178"/>
                    <a:pt x="21567" y="9224"/>
                    <a:pt x="21567" y="9224"/>
                  </a:cubicBezTo>
                  <a:cubicBezTo>
                    <a:pt x="21567" y="9224"/>
                    <a:pt x="21533" y="9224"/>
                    <a:pt x="21533" y="9224"/>
                  </a:cubicBezTo>
                  <a:close/>
                  <a:moveTo>
                    <a:pt x="4815" y="18819"/>
                  </a:moveTo>
                  <a:cubicBezTo>
                    <a:pt x="4715" y="18773"/>
                    <a:pt x="4614" y="18680"/>
                    <a:pt x="4547" y="18633"/>
                  </a:cubicBezTo>
                  <a:cubicBezTo>
                    <a:pt x="4514" y="18587"/>
                    <a:pt x="4514" y="18587"/>
                    <a:pt x="4514" y="18541"/>
                  </a:cubicBezTo>
                  <a:cubicBezTo>
                    <a:pt x="4547" y="18541"/>
                    <a:pt x="4547" y="18541"/>
                    <a:pt x="4581" y="18541"/>
                  </a:cubicBezTo>
                  <a:cubicBezTo>
                    <a:pt x="4681" y="18587"/>
                    <a:pt x="4748" y="18680"/>
                    <a:pt x="4848" y="18726"/>
                  </a:cubicBezTo>
                  <a:cubicBezTo>
                    <a:pt x="4848" y="18773"/>
                    <a:pt x="4848" y="18773"/>
                    <a:pt x="4848" y="18819"/>
                  </a:cubicBezTo>
                  <a:cubicBezTo>
                    <a:pt x="4848" y="18819"/>
                    <a:pt x="4848" y="18819"/>
                    <a:pt x="4848" y="18819"/>
                  </a:cubicBezTo>
                  <a:cubicBezTo>
                    <a:pt x="4815" y="18865"/>
                    <a:pt x="4815" y="18865"/>
                    <a:pt x="4815" y="18819"/>
                  </a:cubicBezTo>
                  <a:close/>
                  <a:moveTo>
                    <a:pt x="21567" y="8390"/>
                  </a:moveTo>
                  <a:cubicBezTo>
                    <a:pt x="21533" y="8390"/>
                    <a:pt x="21533" y="8343"/>
                    <a:pt x="21533" y="8343"/>
                  </a:cubicBezTo>
                  <a:cubicBezTo>
                    <a:pt x="21533" y="8204"/>
                    <a:pt x="21533" y="8065"/>
                    <a:pt x="21533" y="7926"/>
                  </a:cubicBezTo>
                  <a:cubicBezTo>
                    <a:pt x="21533" y="7880"/>
                    <a:pt x="21533" y="7880"/>
                    <a:pt x="21567" y="7880"/>
                  </a:cubicBezTo>
                  <a:cubicBezTo>
                    <a:pt x="21600" y="7880"/>
                    <a:pt x="21600" y="7880"/>
                    <a:pt x="21600" y="7926"/>
                  </a:cubicBezTo>
                  <a:cubicBezTo>
                    <a:pt x="21600" y="8065"/>
                    <a:pt x="21600" y="8204"/>
                    <a:pt x="21600" y="8343"/>
                  </a:cubicBezTo>
                  <a:cubicBezTo>
                    <a:pt x="21600" y="8343"/>
                    <a:pt x="21600" y="8390"/>
                    <a:pt x="21600" y="8390"/>
                  </a:cubicBezTo>
                  <a:cubicBezTo>
                    <a:pt x="21567" y="8390"/>
                    <a:pt x="21567" y="8390"/>
                    <a:pt x="21567" y="8390"/>
                  </a:cubicBezTo>
                  <a:close/>
                  <a:moveTo>
                    <a:pt x="4280" y="18402"/>
                  </a:moveTo>
                  <a:cubicBezTo>
                    <a:pt x="4213" y="18309"/>
                    <a:pt x="4113" y="18263"/>
                    <a:pt x="4046" y="18170"/>
                  </a:cubicBezTo>
                  <a:cubicBezTo>
                    <a:pt x="4012" y="18170"/>
                    <a:pt x="4012" y="18124"/>
                    <a:pt x="4012" y="18124"/>
                  </a:cubicBezTo>
                  <a:cubicBezTo>
                    <a:pt x="4046" y="18077"/>
                    <a:pt x="4046" y="18077"/>
                    <a:pt x="4079" y="18077"/>
                  </a:cubicBezTo>
                  <a:cubicBezTo>
                    <a:pt x="4146" y="18170"/>
                    <a:pt x="4246" y="18263"/>
                    <a:pt x="4313" y="18309"/>
                  </a:cubicBezTo>
                  <a:cubicBezTo>
                    <a:pt x="4347" y="18309"/>
                    <a:pt x="4347" y="18355"/>
                    <a:pt x="4347" y="18402"/>
                  </a:cubicBezTo>
                  <a:cubicBezTo>
                    <a:pt x="4347" y="18402"/>
                    <a:pt x="4313" y="18402"/>
                    <a:pt x="4313" y="18402"/>
                  </a:cubicBezTo>
                  <a:cubicBezTo>
                    <a:pt x="4313" y="18402"/>
                    <a:pt x="4313" y="18402"/>
                    <a:pt x="4280" y="18402"/>
                  </a:cubicBezTo>
                  <a:close/>
                  <a:moveTo>
                    <a:pt x="21567" y="7555"/>
                  </a:moveTo>
                  <a:cubicBezTo>
                    <a:pt x="21533" y="7555"/>
                    <a:pt x="21533" y="7509"/>
                    <a:pt x="21533" y="7509"/>
                  </a:cubicBezTo>
                  <a:cubicBezTo>
                    <a:pt x="21533" y="7370"/>
                    <a:pt x="21500" y="7231"/>
                    <a:pt x="21500" y="7092"/>
                  </a:cubicBezTo>
                  <a:cubicBezTo>
                    <a:pt x="21500" y="7045"/>
                    <a:pt x="21533" y="7045"/>
                    <a:pt x="21533" y="7045"/>
                  </a:cubicBezTo>
                  <a:cubicBezTo>
                    <a:pt x="21567" y="7045"/>
                    <a:pt x="21567" y="7045"/>
                    <a:pt x="21567" y="7092"/>
                  </a:cubicBezTo>
                  <a:cubicBezTo>
                    <a:pt x="21600" y="7231"/>
                    <a:pt x="21600" y="7370"/>
                    <a:pt x="21600" y="7509"/>
                  </a:cubicBezTo>
                  <a:cubicBezTo>
                    <a:pt x="21600" y="7509"/>
                    <a:pt x="21600" y="7555"/>
                    <a:pt x="21567" y="7555"/>
                  </a:cubicBezTo>
                  <a:cubicBezTo>
                    <a:pt x="21567" y="7555"/>
                    <a:pt x="21567" y="7555"/>
                    <a:pt x="21567" y="7555"/>
                  </a:cubicBezTo>
                  <a:close/>
                  <a:moveTo>
                    <a:pt x="3778" y="17938"/>
                  </a:moveTo>
                  <a:cubicBezTo>
                    <a:pt x="3711" y="17845"/>
                    <a:pt x="3611" y="17799"/>
                    <a:pt x="3544" y="17706"/>
                  </a:cubicBezTo>
                  <a:cubicBezTo>
                    <a:pt x="3511" y="17706"/>
                    <a:pt x="3511" y="17660"/>
                    <a:pt x="3511" y="17614"/>
                  </a:cubicBezTo>
                  <a:cubicBezTo>
                    <a:pt x="3544" y="17614"/>
                    <a:pt x="3578" y="17614"/>
                    <a:pt x="3578" y="17614"/>
                  </a:cubicBezTo>
                  <a:cubicBezTo>
                    <a:pt x="3645" y="17706"/>
                    <a:pt x="3745" y="17799"/>
                    <a:pt x="3812" y="17845"/>
                  </a:cubicBezTo>
                  <a:cubicBezTo>
                    <a:pt x="3845" y="17892"/>
                    <a:pt x="3845" y="17892"/>
                    <a:pt x="3845" y="17938"/>
                  </a:cubicBezTo>
                  <a:cubicBezTo>
                    <a:pt x="3845" y="17938"/>
                    <a:pt x="3812" y="17938"/>
                    <a:pt x="3812" y="17938"/>
                  </a:cubicBezTo>
                  <a:cubicBezTo>
                    <a:pt x="3812" y="17938"/>
                    <a:pt x="3778" y="17938"/>
                    <a:pt x="3778" y="17938"/>
                  </a:cubicBezTo>
                  <a:close/>
                  <a:moveTo>
                    <a:pt x="21533" y="6721"/>
                  </a:moveTo>
                  <a:cubicBezTo>
                    <a:pt x="21500" y="6721"/>
                    <a:pt x="21500" y="6675"/>
                    <a:pt x="21466" y="6675"/>
                  </a:cubicBezTo>
                  <a:cubicBezTo>
                    <a:pt x="21466" y="6536"/>
                    <a:pt x="21466" y="6397"/>
                    <a:pt x="21433" y="6258"/>
                  </a:cubicBezTo>
                  <a:cubicBezTo>
                    <a:pt x="21433" y="6211"/>
                    <a:pt x="21466" y="6211"/>
                    <a:pt x="21466" y="6211"/>
                  </a:cubicBezTo>
                  <a:cubicBezTo>
                    <a:pt x="21500" y="6211"/>
                    <a:pt x="21533" y="6211"/>
                    <a:pt x="21533" y="6258"/>
                  </a:cubicBezTo>
                  <a:cubicBezTo>
                    <a:pt x="21533" y="6397"/>
                    <a:pt x="21533" y="6536"/>
                    <a:pt x="21567" y="6675"/>
                  </a:cubicBezTo>
                  <a:cubicBezTo>
                    <a:pt x="21567" y="6675"/>
                    <a:pt x="21533" y="6721"/>
                    <a:pt x="21533" y="6721"/>
                  </a:cubicBezTo>
                  <a:cubicBezTo>
                    <a:pt x="21533" y="6721"/>
                    <a:pt x="21533" y="6721"/>
                    <a:pt x="21533" y="6721"/>
                  </a:cubicBezTo>
                  <a:close/>
                  <a:moveTo>
                    <a:pt x="3277" y="17475"/>
                  </a:moveTo>
                  <a:cubicBezTo>
                    <a:pt x="3210" y="17382"/>
                    <a:pt x="3143" y="17289"/>
                    <a:pt x="3043" y="17197"/>
                  </a:cubicBezTo>
                  <a:cubicBezTo>
                    <a:pt x="3043" y="17197"/>
                    <a:pt x="3043" y="17150"/>
                    <a:pt x="3043" y="17150"/>
                  </a:cubicBezTo>
                  <a:cubicBezTo>
                    <a:pt x="3043" y="17104"/>
                    <a:pt x="3076" y="17104"/>
                    <a:pt x="3110" y="17104"/>
                  </a:cubicBezTo>
                  <a:cubicBezTo>
                    <a:pt x="3176" y="17197"/>
                    <a:pt x="3243" y="17289"/>
                    <a:pt x="3344" y="17382"/>
                  </a:cubicBezTo>
                  <a:cubicBezTo>
                    <a:pt x="3344" y="17382"/>
                    <a:pt x="3344" y="17428"/>
                    <a:pt x="3344" y="17428"/>
                  </a:cubicBezTo>
                  <a:cubicBezTo>
                    <a:pt x="3344" y="17475"/>
                    <a:pt x="3344" y="17475"/>
                    <a:pt x="3344" y="17475"/>
                  </a:cubicBezTo>
                  <a:cubicBezTo>
                    <a:pt x="3310" y="17475"/>
                    <a:pt x="3310" y="17475"/>
                    <a:pt x="3277" y="17475"/>
                  </a:cubicBezTo>
                  <a:close/>
                  <a:moveTo>
                    <a:pt x="21433" y="5887"/>
                  </a:moveTo>
                  <a:cubicBezTo>
                    <a:pt x="21433" y="5887"/>
                    <a:pt x="21399" y="5887"/>
                    <a:pt x="21399" y="5840"/>
                  </a:cubicBezTo>
                  <a:cubicBezTo>
                    <a:pt x="21399" y="5701"/>
                    <a:pt x="21366" y="5562"/>
                    <a:pt x="21333" y="5423"/>
                  </a:cubicBezTo>
                  <a:cubicBezTo>
                    <a:pt x="21333" y="5423"/>
                    <a:pt x="21366" y="5377"/>
                    <a:pt x="21366" y="5377"/>
                  </a:cubicBezTo>
                  <a:cubicBezTo>
                    <a:pt x="21399" y="5377"/>
                    <a:pt x="21399" y="5377"/>
                    <a:pt x="21433" y="5423"/>
                  </a:cubicBezTo>
                  <a:cubicBezTo>
                    <a:pt x="21433" y="5562"/>
                    <a:pt x="21466" y="5701"/>
                    <a:pt x="21466" y="5840"/>
                  </a:cubicBezTo>
                  <a:cubicBezTo>
                    <a:pt x="21466" y="5840"/>
                    <a:pt x="21466" y="5887"/>
                    <a:pt x="21466" y="5887"/>
                  </a:cubicBezTo>
                  <a:cubicBezTo>
                    <a:pt x="21466" y="5887"/>
                    <a:pt x="21433" y="5887"/>
                    <a:pt x="21433" y="5887"/>
                  </a:cubicBezTo>
                  <a:close/>
                  <a:moveTo>
                    <a:pt x="2809" y="16965"/>
                  </a:moveTo>
                  <a:cubicBezTo>
                    <a:pt x="2742" y="16872"/>
                    <a:pt x="2641" y="16779"/>
                    <a:pt x="2575" y="16687"/>
                  </a:cubicBezTo>
                  <a:cubicBezTo>
                    <a:pt x="2575" y="16687"/>
                    <a:pt x="2575" y="16640"/>
                    <a:pt x="2575" y="16594"/>
                  </a:cubicBezTo>
                  <a:cubicBezTo>
                    <a:pt x="2575" y="16594"/>
                    <a:pt x="2608" y="16594"/>
                    <a:pt x="2641" y="16594"/>
                  </a:cubicBezTo>
                  <a:cubicBezTo>
                    <a:pt x="2708" y="16687"/>
                    <a:pt x="2775" y="16779"/>
                    <a:pt x="2876" y="16872"/>
                  </a:cubicBezTo>
                  <a:cubicBezTo>
                    <a:pt x="2876" y="16872"/>
                    <a:pt x="2876" y="16918"/>
                    <a:pt x="2876" y="16918"/>
                  </a:cubicBezTo>
                  <a:cubicBezTo>
                    <a:pt x="2876" y="16965"/>
                    <a:pt x="2842" y="16965"/>
                    <a:pt x="2842" y="16965"/>
                  </a:cubicBezTo>
                  <a:cubicBezTo>
                    <a:pt x="2842" y="16965"/>
                    <a:pt x="2809" y="16965"/>
                    <a:pt x="2809" y="16965"/>
                  </a:cubicBezTo>
                  <a:close/>
                  <a:moveTo>
                    <a:pt x="21333" y="5052"/>
                  </a:moveTo>
                  <a:cubicBezTo>
                    <a:pt x="21299" y="5099"/>
                    <a:pt x="21299" y="5052"/>
                    <a:pt x="21266" y="5052"/>
                  </a:cubicBezTo>
                  <a:cubicBezTo>
                    <a:pt x="21266" y="4913"/>
                    <a:pt x="21232" y="4774"/>
                    <a:pt x="21199" y="4635"/>
                  </a:cubicBezTo>
                  <a:cubicBezTo>
                    <a:pt x="21199" y="4589"/>
                    <a:pt x="21199" y="4589"/>
                    <a:pt x="21232" y="4589"/>
                  </a:cubicBezTo>
                  <a:cubicBezTo>
                    <a:pt x="21266" y="4542"/>
                    <a:pt x="21266" y="4589"/>
                    <a:pt x="21266" y="4589"/>
                  </a:cubicBezTo>
                  <a:cubicBezTo>
                    <a:pt x="21299" y="4728"/>
                    <a:pt x="21333" y="4867"/>
                    <a:pt x="21366" y="5006"/>
                  </a:cubicBezTo>
                  <a:cubicBezTo>
                    <a:pt x="21366" y="5052"/>
                    <a:pt x="21366" y="5052"/>
                    <a:pt x="21333" y="5052"/>
                  </a:cubicBezTo>
                  <a:cubicBezTo>
                    <a:pt x="21333" y="5052"/>
                    <a:pt x="21333" y="5052"/>
                    <a:pt x="21333" y="5052"/>
                  </a:cubicBezTo>
                  <a:close/>
                  <a:moveTo>
                    <a:pt x="2341" y="16409"/>
                  </a:moveTo>
                  <a:cubicBezTo>
                    <a:pt x="2274" y="16316"/>
                    <a:pt x="2207" y="16223"/>
                    <a:pt x="2107" y="16130"/>
                  </a:cubicBezTo>
                  <a:cubicBezTo>
                    <a:pt x="2107" y="16130"/>
                    <a:pt x="2107" y="16084"/>
                    <a:pt x="2107" y="16084"/>
                  </a:cubicBezTo>
                  <a:cubicBezTo>
                    <a:pt x="2140" y="16038"/>
                    <a:pt x="2140" y="16038"/>
                    <a:pt x="2173" y="16084"/>
                  </a:cubicBezTo>
                  <a:cubicBezTo>
                    <a:pt x="2240" y="16177"/>
                    <a:pt x="2307" y="16270"/>
                    <a:pt x="2407" y="16362"/>
                  </a:cubicBezTo>
                  <a:cubicBezTo>
                    <a:pt x="2407" y="16362"/>
                    <a:pt x="2407" y="16409"/>
                    <a:pt x="2407" y="16409"/>
                  </a:cubicBezTo>
                  <a:cubicBezTo>
                    <a:pt x="2407" y="16409"/>
                    <a:pt x="2407" y="16409"/>
                    <a:pt x="2374" y="16409"/>
                  </a:cubicBezTo>
                  <a:cubicBezTo>
                    <a:pt x="2374" y="16455"/>
                    <a:pt x="2374" y="16455"/>
                    <a:pt x="2341" y="16409"/>
                  </a:cubicBezTo>
                  <a:close/>
                  <a:moveTo>
                    <a:pt x="21165" y="4264"/>
                  </a:moveTo>
                  <a:cubicBezTo>
                    <a:pt x="21132" y="4264"/>
                    <a:pt x="21132" y="4264"/>
                    <a:pt x="21132" y="4218"/>
                  </a:cubicBezTo>
                  <a:cubicBezTo>
                    <a:pt x="21098" y="4079"/>
                    <a:pt x="21065" y="3986"/>
                    <a:pt x="21032" y="3847"/>
                  </a:cubicBezTo>
                  <a:cubicBezTo>
                    <a:pt x="21032" y="3801"/>
                    <a:pt x="21032" y="3801"/>
                    <a:pt x="21032" y="3755"/>
                  </a:cubicBezTo>
                  <a:cubicBezTo>
                    <a:pt x="21065" y="3755"/>
                    <a:pt x="21098" y="3801"/>
                    <a:pt x="21098" y="3801"/>
                  </a:cubicBezTo>
                  <a:cubicBezTo>
                    <a:pt x="21132" y="3940"/>
                    <a:pt x="21165" y="4079"/>
                    <a:pt x="21199" y="4218"/>
                  </a:cubicBezTo>
                  <a:cubicBezTo>
                    <a:pt x="21199" y="4218"/>
                    <a:pt x="21199" y="4264"/>
                    <a:pt x="21165" y="4264"/>
                  </a:cubicBezTo>
                  <a:cubicBezTo>
                    <a:pt x="21165" y="4264"/>
                    <a:pt x="21165" y="4264"/>
                    <a:pt x="21165" y="4264"/>
                  </a:cubicBezTo>
                  <a:close/>
                  <a:moveTo>
                    <a:pt x="1906" y="15852"/>
                  </a:moveTo>
                  <a:cubicBezTo>
                    <a:pt x="1839" y="15806"/>
                    <a:pt x="1772" y="15713"/>
                    <a:pt x="1739" y="15667"/>
                  </a:cubicBezTo>
                  <a:cubicBezTo>
                    <a:pt x="1705" y="15621"/>
                    <a:pt x="1705" y="15621"/>
                    <a:pt x="1672" y="15574"/>
                  </a:cubicBezTo>
                  <a:cubicBezTo>
                    <a:pt x="1638" y="15574"/>
                    <a:pt x="1638" y="15528"/>
                    <a:pt x="1672" y="15528"/>
                  </a:cubicBezTo>
                  <a:cubicBezTo>
                    <a:pt x="1672" y="15482"/>
                    <a:pt x="1705" y="15482"/>
                    <a:pt x="1705" y="15528"/>
                  </a:cubicBezTo>
                  <a:cubicBezTo>
                    <a:pt x="1739" y="15528"/>
                    <a:pt x="1772" y="15574"/>
                    <a:pt x="1772" y="15574"/>
                  </a:cubicBezTo>
                  <a:cubicBezTo>
                    <a:pt x="1839" y="15667"/>
                    <a:pt x="1872" y="15713"/>
                    <a:pt x="1939" y="15806"/>
                  </a:cubicBezTo>
                  <a:cubicBezTo>
                    <a:pt x="1973" y="15806"/>
                    <a:pt x="1973" y="15852"/>
                    <a:pt x="1939" y="15852"/>
                  </a:cubicBezTo>
                  <a:cubicBezTo>
                    <a:pt x="1939" y="15852"/>
                    <a:pt x="1939" y="15899"/>
                    <a:pt x="1939" y="15899"/>
                  </a:cubicBezTo>
                  <a:cubicBezTo>
                    <a:pt x="1906" y="15899"/>
                    <a:pt x="1906" y="15899"/>
                    <a:pt x="1906" y="15852"/>
                  </a:cubicBezTo>
                  <a:close/>
                  <a:moveTo>
                    <a:pt x="20965" y="3476"/>
                  </a:moveTo>
                  <a:cubicBezTo>
                    <a:pt x="20931" y="3476"/>
                    <a:pt x="20931" y="3476"/>
                    <a:pt x="20898" y="3476"/>
                  </a:cubicBezTo>
                  <a:cubicBezTo>
                    <a:pt x="20898" y="3384"/>
                    <a:pt x="20864" y="3337"/>
                    <a:pt x="20864" y="3291"/>
                  </a:cubicBezTo>
                  <a:cubicBezTo>
                    <a:pt x="20831" y="3198"/>
                    <a:pt x="20798" y="3152"/>
                    <a:pt x="20798" y="3059"/>
                  </a:cubicBezTo>
                  <a:cubicBezTo>
                    <a:pt x="20798" y="3059"/>
                    <a:pt x="20798" y="3013"/>
                    <a:pt x="20798" y="3013"/>
                  </a:cubicBezTo>
                  <a:cubicBezTo>
                    <a:pt x="20831" y="3013"/>
                    <a:pt x="20864" y="3013"/>
                    <a:pt x="20864" y="3013"/>
                  </a:cubicBezTo>
                  <a:cubicBezTo>
                    <a:pt x="20898" y="3106"/>
                    <a:pt x="20898" y="3198"/>
                    <a:pt x="20931" y="3245"/>
                  </a:cubicBezTo>
                  <a:cubicBezTo>
                    <a:pt x="20931" y="3291"/>
                    <a:pt x="20965" y="3337"/>
                    <a:pt x="20998" y="3430"/>
                  </a:cubicBezTo>
                  <a:cubicBezTo>
                    <a:pt x="20998" y="3430"/>
                    <a:pt x="20965" y="3476"/>
                    <a:pt x="20965" y="3476"/>
                  </a:cubicBezTo>
                  <a:cubicBezTo>
                    <a:pt x="20965" y="3476"/>
                    <a:pt x="20965" y="3476"/>
                    <a:pt x="20965" y="3476"/>
                  </a:cubicBezTo>
                  <a:close/>
                  <a:moveTo>
                    <a:pt x="1438" y="15296"/>
                  </a:moveTo>
                  <a:cubicBezTo>
                    <a:pt x="1371" y="15203"/>
                    <a:pt x="1304" y="15111"/>
                    <a:pt x="1237" y="15018"/>
                  </a:cubicBezTo>
                  <a:cubicBezTo>
                    <a:pt x="1204" y="14972"/>
                    <a:pt x="1204" y="14972"/>
                    <a:pt x="1237" y="14925"/>
                  </a:cubicBezTo>
                  <a:cubicBezTo>
                    <a:pt x="1237" y="14925"/>
                    <a:pt x="1271" y="14925"/>
                    <a:pt x="1304" y="14925"/>
                  </a:cubicBezTo>
                  <a:cubicBezTo>
                    <a:pt x="1371" y="15018"/>
                    <a:pt x="1438" y="15111"/>
                    <a:pt x="1505" y="15250"/>
                  </a:cubicBezTo>
                  <a:cubicBezTo>
                    <a:pt x="1505" y="15250"/>
                    <a:pt x="1505" y="15296"/>
                    <a:pt x="1505" y="15296"/>
                  </a:cubicBezTo>
                  <a:cubicBezTo>
                    <a:pt x="1505" y="15296"/>
                    <a:pt x="1505" y="15296"/>
                    <a:pt x="1505" y="15296"/>
                  </a:cubicBezTo>
                  <a:cubicBezTo>
                    <a:pt x="1471" y="15342"/>
                    <a:pt x="1471" y="15296"/>
                    <a:pt x="1438" y="15296"/>
                  </a:cubicBezTo>
                  <a:close/>
                  <a:moveTo>
                    <a:pt x="6119" y="11820"/>
                  </a:moveTo>
                  <a:cubicBezTo>
                    <a:pt x="6085" y="11820"/>
                    <a:pt x="6085" y="11820"/>
                    <a:pt x="6052" y="11773"/>
                  </a:cubicBezTo>
                  <a:cubicBezTo>
                    <a:pt x="6052" y="11773"/>
                    <a:pt x="6052" y="11727"/>
                    <a:pt x="6085" y="11727"/>
                  </a:cubicBezTo>
                  <a:cubicBezTo>
                    <a:pt x="6152" y="11681"/>
                    <a:pt x="6253" y="11634"/>
                    <a:pt x="6353" y="11588"/>
                  </a:cubicBezTo>
                  <a:cubicBezTo>
                    <a:pt x="6353" y="11542"/>
                    <a:pt x="6353" y="11542"/>
                    <a:pt x="6353" y="11542"/>
                  </a:cubicBezTo>
                  <a:cubicBezTo>
                    <a:pt x="6353" y="11542"/>
                    <a:pt x="6353" y="11542"/>
                    <a:pt x="6353" y="11542"/>
                  </a:cubicBezTo>
                  <a:cubicBezTo>
                    <a:pt x="6386" y="11542"/>
                    <a:pt x="6386" y="11542"/>
                    <a:pt x="6420" y="11588"/>
                  </a:cubicBezTo>
                  <a:cubicBezTo>
                    <a:pt x="6420" y="11634"/>
                    <a:pt x="6420" y="11634"/>
                    <a:pt x="6386" y="11634"/>
                  </a:cubicBezTo>
                  <a:cubicBezTo>
                    <a:pt x="6353" y="11681"/>
                    <a:pt x="6353" y="11681"/>
                    <a:pt x="6353" y="11681"/>
                  </a:cubicBezTo>
                  <a:cubicBezTo>
                    <a:pt x="6286" y="11727"/>
                    <a:pt x="6186" y="11773"/>
                    <a:pt x="6119" y="11820"/>
                  </a:cubicBezTo>
                  <a:close/>
                  <a:moveTo>
                    <a:pt x="6620" y="11449"/>
                  </a:moveTo>
                  <a:cubicBezTo>
                    <a:pt x="6587" y="11449"/>
                    <a:pt x="6620" y="11403"/>
                    <a:pt x="6620" y="11403"/>
                  </a:cubicBezTo>
                  <a:cubicBezTo>
                    <a:pt x="6721" y="11310"/>
                    <a:pt x="6821" y="11264"/>
                    <a:pt x="6888" y="11217"/>
                  </a:cubicBezTo>
                  <a:cubicBezTo>
                    <a:pt x="6921" y="11171"/>
                    <a:pt x="6955" y="11217"/>
                    <a:pt x="6955" y="11217"/>
                  </a:cubicBezTo>
                  <a:cubicBezTo>
                    <a:pt x="6955" y="11264"/>
                    <a:pt x="6955" y="11264"/>
                    <a:pt x="6921" y="11310"/>
                  </a:cubicBezTo>
                  <a:cubicBezTo>
                    <a:pt x="6854" y="11356"/>
                    <a:pt x="6754" y="11403"/>
                    <a:pt x="6654" y="11495"/>
                  </a:cubicBezTo>
                  <a:cubicBezTo>
                    <a:pt x="6654" y="11495"/>
                    <a:pt x="6654" y="11495"/>
                    <a:pt x="6654" y="11495"/>
                  </a:cubicBezTo>
                  <a:cubicBezTo>
                    <a:pt x="6654" y="11495"/>
                    <a:pt x="6620" y="11495"/>
                    <a:pt x="6620" y="11449"/>
                  </a:cubicBezTo>
                  <a:close/>
                  <a:moveTo>
                    <a:pt x="5818" y="11959"/>
                  </a:moveTo>
                  <a:cubicBezTo>
                    <a:pt x="5751" y="12005"/>
                    <a:pt x="5651" y="12052"/>
                    <a:pt x="5550" y="12098"/>
                  </a:cubicBezTo>
                  <a:cubicBezTo>
                    <a:pt x="5517" y="12144"/>
                    <a:pt x="5517" y="12098"/>
                    <a:pt x="5517" y="12098"/>
                  </a:cubicBezTo>
                  <a:cubicBezTo>
                    <a:pt x="5484" y="12052"/>
                    <a:pt x="5517" y="12052"/>
                    <a:pt x="5517" y="12005"/>
                  </a:cubicBezTo>
                  <a:cubicBezTo>
                    <a:pt x="5617" y="11959"/>
                    <a:pt x="5718" y="11912"/>
                    <a:pt x="5818" y="11866"/>
                  </a:cubicBezTo>
                  <a:cubicBezTo>
                    <a:pt x="5818" y="11866"/>
                    <a:pt x="5851" y="11866"/>
                    <a:pt x="5851" y="11912"/>
                  </a:cubicBezTo>
                  <a:cubicBezTo>
                    <a:pt x="5851" y="11912"/>
                    <a:pt x="5851" y="11959"/>
                    <a:pt x="5818" y="11959"/>
                  </a:cubicBezTo>
                  <a:cubicBezTo>
                    <a:pt x="5818" y="11959"/>
                    <a:pt x="5818" y="11959"/>
                    <a:pt x="5818" y="11959"/>
                  </a:cubicBezTo>
                  <a:close/>
                  <a:moveTo>
                    <a:pt x="7155" y="11078"/>
                  </a:moveTo>
                  <a:cubicBezTo>
                    <a:pt x="7122" y="11032"/>
                    <a:pt x="7155" y="11032"/>
                    <a:pt x="7155" y="10985"/>
                  </a:cubicBezTo>
                  <a:cubicBezTo>
                    <a:pt x="7256" y="10939"/>
                    <a:pt x="7323" y="10846"/>
                    <a:pt x="7423" y="10800"/>
                  </a:cubicBezTo>
                  <a:cubicBezTo>
                    <a:pt x="7456" y="10800"/>
                    <a:pt x="7456" y="10800"/>
                    <a:pt x="7490" y="10800"/>
                  </a:cubicBezTo>
                  <a:cubicBezTo>
                    <a:pt x="7490" y="10846"/>
                    <a:pt x="7490" y="10893"/>
                    <a:pt x="7456" y="10893"/>
                  </a:cubicBezTo>
                  <a:cubicBezTo>
                    <a:pt x="7389" y="10939"/>
                    <a:pt x="7289" y="11032"/>
                    <a:pt x="7189" y="11078"/>
                  </a:cubicBezTo>
                  <a:cubicBezTo>
                    <a:pt x="7189" y="11078"/>
                    <a:pt x="7189" y="11078"/>
                    <a:pt x="7189" y="11078"/>
                  </a:cubicBezTo>
                  <a:cubicBezTo>
                    <a:pt x="7189" y="11124"/>
                    <a:pt x="7155" y="11078"/>
                    <a:pt x="7155" y="11078"/>
                  </a:cubicBezTo>
                  <a:close/>
                  <a:moveTo>
                    <a:pt x="5250" y="12237"/>
                  </a:moveTo>
                  <a:cubicBezTo>
                    <a:pt x="5183" y="12283"/>
                    <a:pt x="5082" y="12330"/>
                    <a:pt x="4982" y="12376"/>
                  </a:cubicBezTo>
                  <a:cubicBezTo>
                    <a:pt x="4949" y="12376"/>
                    <a:pt x="4949" y="12376"/>
                    <a:pt x="4915" y="12330"/>
                  </a:cubicBezTo>
                  <a:cubicBezTo>
                    <a:pt x="4915" y="12330"/>
                    <a:pt x="4949" y="12283"/>
                    <a:pt x="4949" y="12283"/>
                  </a:cubicBezTo>
                  <a:cubicBezTo>
                    <a:pt x="5049" y="12237"/>
                    <a:pt x="5149" y="12191"/>
                    <a:pt x="5250" y="12144"/>
                  </a:cubicBezTo>
                  <a:cubicBezTo>
                    <a:pt x="5250" y="12144"/>
                    <a:pt x="5283" y="12144"/>
                    <a:pt x="5283" y="12191"/>
                  </a:cubicBezTo>
                  <a:cubicBezTo>
                    <a:pt x="5283" y="12191"/>
                    <a:pt x="5283" y="12237"/>
                    <a:pt x="5283" y="12237"/>
                  </a:cubicBezTo>
                  <a:cubicBezTo>
                    <a:pt x="5250" y="12237"/>
                    <a:pt x="5250" y="12237"/>
                    <a:pt x="5250" y="12237"/>
                  </a:cubicBezTo>
                  <a:close/>
                  <a:moveTo>
                    <a:pt x="20664" y="2688"/>
                  </a:moveTo>
                  <a:cubicBezTo>
                    <a:pt x="20630" y="2688"/>
                    <a:pt x="20630" y="2642"/>
                    <a:pt x="20597" y="2596"/>
                  </a:cubicBezTo>
                  <a:cubicBezTo>
                    <a:pt x="20563" y="2503"/>
                    <a:pt x="20530" y="2410"/>
                    <a:pt x="20497" y="2364"/>
                  </a:cubicBezTo>
                  <a:cubicBezTo>
                    <a:pt x="20497" y="2318"/>
                    <a:pt x="20497" y="2318"/>
                    <a:pt x="20530" y="2271"/>
                  </a:cubicBezTo>
                  <a:cubicBezTo>
                    <a:pt x="20530" y="2271"/>
                    <a:pt x="20563" y="2271"/>
                    <a:pt x="20563" y="2318"/>
                  </a:cubicBezTo>
                  <a:cubicBezTo>
                    <a:pt x="20597" y="2364"/>
                    <a:pt x="20630" y="2457"/>
                    <a:pt x="20664" y="2549"/>
                  </a:cubicBezTo>
                  <a:cubicBezTo>
                    <a:pt x="20697" y="2596"/>
                    <a:pt x="20697" y="2642"/>
                    <a:pt x="20731" y="2642"/>
                  </a:cubicBezTo>
                  <a:cubicBezTo>
                    <a:pt x="20731" y="2688"/>
                    <a:pt x="20731" y="2735"/>
                    <a:pt x="20697" y="2735"/>
                  </a:cubicBezTo>
                  <a:cubicBezTo>
                    <a:pt x="20697" y="2735"/>
                    <a:pt x="20697" y="2735"/>
                    <a:pt x="20697" y="2735"/>
                  </a:cubicBezTo>
                  <a:cubicBezTo>
                    <a:pt x="20697" y="2735"/>
                    <a:pt x="20664" y="2735"/>
                    <a:pt x="20664" y="2688"/>
                  </a:cubicBezTo>
                  <a:close/>
                  <a:moveTo>
                    <a:pt x="7657" y="10661"/>
                  </a:moveTo>
                  <a:cubicBezTo>
                    <a:pt x="7657" y="10615"/>
                    <a:pt x="7657" y="10615"/>
                    <a:pt x="7690" y="10568"/>
                  </a:cubicBezTo>
                  <a:cubicBezTo>
                    <a:pt x="7757" y="10522"/>
                    <a:pt x="7858" y="10429"/>
                    <a:pt x="7924" y="10336"/>
                  </a:cubicBezTo>
                  <a:cubicBezTo>
                    <a:pt x="7958" y="10336"/>
                    <a:pt x="7958" y="10336"/>
                    <a:pt x="7991" y="10383"/>
                  </a:cubicBezTo>
                  <a:cubicBezTo>
                    <a:pt x="7991" y="10383"/>
                    <a:pt x="7991" y="10429"/>
                    <a:pt x="7958" y="10429"/>
                  </a:cubicBezTo>
                  <a:cubicBezTo>
                    <a:pt x="7891" y="10522"/>
                    <a:pt x="7791" y="10615"/>
                    <a:pt x="7724" y="10661"/>
                  </a:cubicBezTo>
                  <a:cubicBezTo>
                    <a:pt x="7724" y="10661"/>
                    <a:pt x="7724" y="10661"/>
                    <a:pt x="7724" y="10661"/>
                  </a:cubicBezTo>
                  <a:cubicBezTo>
                    <a:pt x="7690" y="10661"/>
                    <a:pt x="7690" y="10661"/>
                    <a:pt x="7657" y="10661"/>
                  </a:cubicBezTo>
                  <a:close/>
                  <a:moveTo>
                    <a:pt x="1037" y="14694"/>
                  </a:moveTo>
                  <a:cubicBezTo>
                    <a:pt x="936" y="14601"/>
                    <a:pt x="869" y="14508"/>
                    <a:pt x="802" y="14415"/>
                  </a:cubicBezTo>
                  <a:cubicBezTo>
                    <a:pt x="802" y="14415"/>
                    <a:pt x="802" y="14369"/>
                    <a:pt x="802" y="14323"/>
                  </a:cubicBezTo>
                  <a:cubicBezTo>
                    <a:pt x="836" y="14323"/>
                    <a:pt x="869" y="14323"/>
                    <a:pt x="869" y="14323"/>
                  </a:cubicBezTo>
                  <a:cubicBezTo>
                    <a:pt x="936" y="14462"/>
                    <a:pt x="1003" y="14555"/>
                    <a:pt x="1070" y="14647"/>
                  </a:cubicBezTo>
                  <a:cubicBezTo>
                    <a:pt x="1103" y="14647"/>
                    <a:pt x="1103" y="14694"/>
                    <a:pt x="1070" y="14694"/>
                  </a:cubicBezTo>
                  <a:cubicBezTo>
                    <a:pt x="1070" y="14740"/>
                    <a:pt x="1070" y="14740"/>
                    <a:pt x="1070" y="14740"/>
                  </a:cubicBezTo>
                  <a:cubicBezTo>
                    <a:pt x="1037" y="14740"/>
                    <a:pt x="1037" y="14740"/>
                    <a:pt x="1037" y="14694"/>
                  </a:cubicBezTo>
                  <a:close/>
                  <a:moveTo>
                    <a:pt x="4681" y="12469"/>
                  </a:moveTo>
                  <a:cubicBezTo>
                    <a:pt x="4581" y="12515"/>
                    <a:pt x="4480" y="12561"/>
                    <a:pt x="4380" y="12608"/>
                  </a:cubicBezTo>
                  <a:cubicBezTo>
                    <a:pt x="4380" y="12608"/>
                    <a:pt x="4347" y="12561"/>
                    <a:pt x="4347" y="12561"/>
                  </a:cubicBezTo>
                  <a:cubicBezTo>
                    <a:pt x="4347" y="12515"/>
                    <a:pt x="4347" y="12469"/>
                    <a:pt x="4380" y="12469"/>
                  </a:cubicBezTo>
                  <a:cubicBezTo>
                    <a:pt x="4480" y="12469"/>
                    <a:pt x="4581" y="12422"/>
                    <a:pt x="4648" y="12376"/>
                  </a:cubicBezTo>
                  <a:cubicBezTo>
                    <a:pt x="4681" y="12376"/>
                    <a:pt x="4715" y="12376"/>
                    <a:pt x="4715" y="12422"/>
                  </a:cubicBezTo>
                  <a:cubicBezTo>
                    <a:pt x="4715" y="12469"/>
                    <a:pt x="4715" y="12469"/>
                    <a:pt x="4681" y="12469"/>
                  </a:cubicBezTo>
                  <a:cubicBezTo>
                    <a:pt x="4681" y="12469"/>
                    <a:pt x="4681" y="12469"/>
                    <a:pt x="4681" y="12469"/>
                  </a:cubicBezTo>
                  <a:close/>
                  <a:moveTo>
                    <a:pt x="8159" y="10197"/>
                  </a:moveTo>
                  <a:cubicBezTo>
                    <a:pt x="8159" y="10151"/>
                    <a:pt x="8159" y="10151"/>
                    <a:pt x="8192" y="10105"/>
                  </a:cubicBezTo>
                  <a:cubicBezTo>
                    <a:pt x="8259" y="10058"/>
                    <a:pt x="8326" y="9966"/>
                    <a:pt x="8426" y="9873"/>
                  </a:cubicBezTo>
                  <a:cubicBezTo>
                    <a:pt x="8426" y="9873"/>
                    <a:pt x="8459" y="9873"/>
                    <a:pt x="8459" y="9873"/>
                  </a:cubicBezTo>
                  <a:cubicBezTo>
                    <a:pt x="8493" y="9919"/>
                    <a:pt x="8493" y="9966"/>
                    <a:pt x="8459" y="9966"/>
                  </a:cubicBezTo>
                  <a:cubicBezTo>
                    <a:pt x="8393" y="10058"/>
                    <a:pt x="8292" y="10105"/>
                    <a:pt x="8225" y="10197"/>
                  </a:cubicBezTo>
                  <a:cubicBezTo>
                    <a:pt x="8225" y="10197"/>
                    <a:pt x="8225" y="10197"/>
                    <a:pt x="8225" y="10197"/>
                  </a:cubicBezTo>
                  <a:cubicBezTo>
                    <a:pt x="8192" y="10244"/>
                    <a:pt x="8192" y="10197"/>
                    <a:pt x="8159" y="10197"/>
                  </a:cubicBezTo>
                  <a:close/>
                  <a:moveTo>
                    <a:pt x="4079" y="12654"/>
                  </a:moveTo>
                  <a:cubicBezTo>
                    <a:pt x="4012" y="12700"/>
                    <a:pt x="3912" y="12747"/>
                    <a:pt x="3812" y="12747"/>
                  </a:cubicBezTo>
                  <a:cubicBezTo>
                    <a:pt x="3778" y="12747"/>
                    <a:pt x="3745" y="12747"/>
                    <a:pt x="3745" y="12700"/>
                  </a:cubicBezTo>
                  <a:cubicBezTo>
                    <a:pt x="3745" y="12700"/>
                    <a:pt x="3778" y="12654"/>
                    <a:pt x="3778" y="12654"/>
                  </a:cubicBezTo>
                  <a:cubicBezTo>
                    <a:pt x="3879" y="12608"/>
                    <a:pt x="3979" y="12608"/>
                    <a:pt x="4079" y="12561"/>
                  </a:cubicBezTo>
                  <a:cubicBezTo>
                    <a:pt x="4113" y="12561"/>
                    <a:pt x="4113" y="12608"/>
                    <a:pt x="4113" y="12608"/>
                  </a:cubicBezTo>
                  <a:cubicBezTo>
                    <a:pt x="4113" y="12654"/>
                    <a:pt x="4113" y="12654"/>
                    <a:pt x="4113" y="12654"/>
                  </a:cubicBezTo>
                  <a:cubicBezTo>
                    <a:pt x="4113" y="12654"/>
                    <a:pt x="4113" y="12654"/>
                    <a:pt x="4079" y="12654"/>
                  </a:cubicBezTo>
                  <a:close/>
                  <a:moveTo>
                    <a:pt x="8660" y="9688"/>
                  </a:moveTo>
                  <a:cubicBezTo>
                    <a:pt x="8627" y="9688"/>
                    <a:pt x="8660" y="9641"/>
                    <a:pt x="8660" y="9641"/>
                  </a:cubicBezTo>
                  <a:cubicBezTo>
                    <a:pt x="8727" y="9548"/>
                    <a:pt x="8827" y="9456"/>
                    <a:pt x="8894" y="9363"/>
                  </a:cubicBezTo>
                  <a:cubicBezTo>
                    <a:pt x="8928" y="9363"/>
                    <a:pt x="8928" y="9363"/>
                    <a:pt x="8961" y="9363"/>
                  </a:cubicBezTo>
                  <a:cubicBezTo>
                    <a:pt x="8961" y="9409"/>
                    <a:pt x="8961" y="9409"/>
                    <a:pt x="8928" y="9456"/>
                  </a:cubicBezTo>
                  <a:cubicBezTo>
                    <a:pt x="8861" y="9548"/>
                    <a:pt x="8794" y="9641"/>
                    <a:pt x="8693" y="9688"/>
                  </a:cubicBezTo>
                  <a:cubicBezTo>
                    <a:pt x="8693" y="9734"/>
                    <a:pt x="8693" y="9734"/>
                    <a:pt x="8693" y="9734"/>
                  </a:cubicBezTo>
                  <a:cubicBezTo>
                    <a:pt x="8693" y="9734"/>
                    <a:pt x="8660" y="9734"/>
                    <a:pt x="8660" y="9688"/>
                  </a:cubicBezTo>
                  <a:close/>
                  <a:moveTo>
                    <a:pt x="3511" y="12839"/>
                  </a:moveTo>
                  <a:cubicBezTo>
                    <a:pt x="3411" y="12839"/>
                    <a:pt x="3310" y="12839"/>
                    <a:pt x="3210" y="12886"/>
                  </a:cubicBezTo>
                  <a:cubicBezTo>
                    <a:pt x="3176" y="12886"/>
                    <a:pt x="3176" y="12839"/>
                    <a:pt x="3143" y="12839"/>
                  </a:cubicBezTo>
                  <a:cubicBezTo>
                    <a:pt x="3143" y="12793"/>
                    <a:pt x="3176" y="12793"/>
                    <a:pt x="3176" y="12793"/>
                  </a:cubicBezTo>
                  <a:cubicBezTo>
                    <a:pt x="3277" y="12747"/>
                    <a:pt x="3377" y="12747"/>
                    <a:pt x="3477" y="12700"/>
                  </a:cubicBezTo>
                  <a:cubicBezTo>
                    <a:pt x="3511" y="12700"/>
                    <a:pt x="3544" y="12747"/>
                    <a:pt x="3544" y="12747"/>
                  </a:cubicBezTo>
                  <a:cubicBezTo>
                    <a:pt x="3544" y="12793"/>
                    <a:pt x="3511" y="12793"/>
                    <a:pt x="3511" y="12793"/>
                  </a:cubicBezTo>
                  <a:cubicBezTo>
                    <a:pt x="3511" y="12839"/>
                    <a:pt x="3511" y="12839"/>
                    <a:pt x="3511" y="12839"/>
                  </a:cubicBezTo>
                  <a:close/>
                  <a:moveTo>
                    <a:pt x="9128" y="9178"/>
                  </a:moveTo>
                  <a:cubicBezTo>
                    <a:pt x="9095" y="9131"/>
                    <a:pt x="9095" y="9131"/>
                    <a:pt x="9128" y="9085"/>
                  </a:cubicBezTo>
                  <a:cubicBezTo>
                    <a:pt x="9195" y="8992"/>
                    <a:pt x="9262" y="8900"/>
                    <a:pt x="9362" y="8807"/>
                  </a:cubicBezTo>
                  <a:cubicBezTo>
                    <a:pt x="9362" y="8807"/>
                    <a:pt x="9396" y="8807"/>
                    <a:pt x="9396" y="8853"/>
                  </a:cubicBezTo>
                  <a:cubicBezTo>
                    <a:pt x="9429" y="8853"/>
                    <a:pt x="9429" y="8900"/>
                    <a:pt x="9396" y="8900"/>
                  </a:cubicBezTo>
                  <a:cubicBezTo>
                    <a:pt x="9329" y="8992"/>
                    <a:pt x="9262" y="9085"/>
                    <a:pt x="9162" y="9178"/>
                  </a:cubicBezTo>
                  <a:cubicBezTo>
                    <a:pt x="9162" y="9178"/>
                    <a:pt x="9162" y="9178"/>
                    <a:pt x="9162" y="9178"/>
                  </a:cubicBezTo>
                  <a:cubicBezTo>
                    <a:pt x="9162" y="9178"/>
                    <a:pt x="9128" y="9178"/>
                    <a:pt x="9128" y="9178"/>
                  </a:cubicBezTo>
                  <a:close/>
                  <a:moveTo>
                    <a:pt x="2909" y="12932"/>
                  </a:moveTo>
                  <a:cubicBezTo>
                    <a:pt x="2809" y="12932"/>
                    <a:pt x="2708" y="12932"/>
                    <a:pt x="2608" y="12932"/>
                  </a:cubicBezTo>
                  <a:cubicBezTo>
                    <a:pt x="2575" y="12932"/>
                    <a:pt x="2575" y="12932"/>
                    <a:pt x="2575" y="12886"/>
                  </a:cubicBezTo>
                  <a:cubicBezTo>
                    <a:pt x="2575" y="12886"/>
                    <a:pt x="2575" y="12839"/>
                    <a:pt x="2608" y="12839"/>
                  </a:cubicBezTo>
                  <a:cubicBezTo>
                    <a:pt x="2708" y="12839"/>
                    <a:pt x="2809" y="12839"/>
                    <a:pt x="2909" y="12793"/>
                  </a:cubicBezTo>
                  <a:cubicBezTo>
                    <a:pt x="2909" y="12793"/>
                    <a:pt x="2942" y="12839"/>
                    <a:pt x="2942" y="12839"/>
                  </a:cubicBezTo>
                  <a:cubicBezTo>
                    <a:pt x="2942" y="12886"/>
                    <a:pt x="2942" y="12886"/>
                    <a:pt x="2909" y="12932"/>
                  </a:cubicBezTo>
                  <a:cubicBezTo>
                    <a:pt x="2909" y="12932"/>
                    <a:pt x="2909" y="12932"/>
                    <a:pt x="2909" y="12932"/>
                  </a:cubicBezTo>
                  <a:close/>
                  <a:moveTo>
                    <a:pt x="20329" y="1993"/>
                  </a:moveTo>
                  <a:cubicBezTo>
                    <a:pt x="20296" y="1900"/>
                    <a:pt x="20229" y="1761"/>
                    <a:pt x="20162" y="1669"/>
                  </a:cubicBezTo>
                  <a:cubicBezTo>
                    <a:pt x="20129" y="1669"/>
                    <a:pt x="20162" y="1622"/>
                    <a:pt x="20162" y="1622"/>
                  </a:cubicBezTo>
                  <a:cubicBezTo>
                    <a:pt x="20196" y="1576"/>
                    <a:pt x="20196" y="1576"/>
                    <a:pt x="20229" y="1622"/>
                  </a:cubicBezTo>
                  <a:cubicBezTo>
                    <a:pt x="20263" y="1715"/>
                    <a:pt x="20329" y="1854"/>
                    <a:pt x="20396" y="1947"/>
                  </a:cubicBezTo>
                  <a:cubicBezTo>
                    <a:pt x="20396" y="1993"/>
                    <a:pt x="20396" y="1993"/>
                    <a:pt x="20396" y="2039"/>
                  </a:cubicBezTo>
                  <a:cubicBezTo>
                    <a:pt x="20396" y="2039"/>
                    <a:pt x="20396" y="2039"/>
                    <a:pt x="20396" y="2039"/>
                  </a:cubicBezTo>
                  <a:cubicBezTo>
                    <a:pt x="20363" y="2039"/>
                    <a:pt x="20363" y="2039"/>
                    <a:pt x="20329" y="1993"/>
                  </a:cubicBezTo>
                  <a:close/>
                  <a:moveTo>
                    <a:pt x="9563" y="8621"/>
                  </a:moveTo>
                  <a:cubicBezTo>
                    <a:pt x="9563" y="8621"/>
                    <a:pt x="9563" y="8575"/>
                    <a:pt x="9563" y="8529"/>
                  </a:cubicBezTo>
                  <a:cubicBezTo>
                    <a:pt x="9630" y="8436"/>
                    <a:pt x="9730" y="8343"/>
                    <a:pt x="9797" y="8251"/>
                  </a:cubicBezTo>
                  <a:cubicBezTo>
                    <a:pt x="9797" y="8251"/>
                    <a:pt x="9830" y="8251"/>
                    <a:pt x="9830" y="8251"/>
                  </a:cubicBezTo>
                  <a:cubicBezTo>
                    <a:pt x="9864" y="8297"/>
                    <a:pt x="9864" y="8297"/>
                    <a:pt x="9830" y="8343"/>
                  </a:cubicBezTo>
                  <a:cubicBezTo>
                    <a:pt x="9763" y="8436"/>
                    <a:pt x="9697" y="8529"/>
                    <a:pt x="9630" y="8621"/>
                  </a:cubicBezTo>
                  <a:cubicBezTo>
                    <a:pt x="9630" y="8621"/>
                    <a:pt x="9630" y="8621"/>
                    <a:pt x="9630" y="8621"/>
                  </a:cubicBezTo>
                  <a:cubicBezTo>
                    <a:pt x="9596" y="8621"/>
                    <a:pt x="9596" y="8621"/>
                    <a:pt x="9563" y="8621"/>
                  </a:cubicBezTo>
                  <a:close/>
                  <a:moveTo>
                    <a:pt x="602" y="14091"/>
                  </a:moveTo>
                  <a:cubicBezTo>
                    <a:pt x="535" y="13998"/>
                    <a:pt x="468" y="13906"/>
                    <a:pt x="401" y="13813"/>
                  </a:cubicBezTo>
                  <a:cubicBezTo>
                    <a:pt x="401" y="13767"/>
                    <a:pt x="401" y="13767"/>
                    <a:pt x="401" y="13720"/>
                  </a:cubicBezTo>
                  <a:cubicBezTo>
                    <a:pt x="435" y="13720"/>
                    <a:pt x="435" y="13720"/>
                    <a:pt x="468" y="13720"/>
                  </a:cubicBezTo>
                  <a:cubicBezTo>
                    <a:pt x="535" y="13813"/>
                    <a:pt x="602" y="13952"/>
                    <a:pt x="669" y="14045"/>
                  </a:cubicBezTo>
                  <a:cubicBezTo>
                    <a:pt x="669" y="14045"/>
                    <a:pt x="669" y="14091"/>
                    <a:pt x="669" y="14091"/>
                  </a:cubicBezTo>
                  <a:cubicBezTo>
                    <a:pt x="669" y="14137"/>
                    <a:pt x="669" y="14137"/>
                    <a:pt x="635" y="14137"/>
                  </a:cubicBezTo>
                  <a:cubicBezTo>
                    <a:pt x="635" y="14137"/>
                    <a:pt x="635" y="14137"/>
                    <a:pt x="602" y="14091"/>
                  </a:cubicBezTo>
                  <a:close/>
                  <a:moveTo>
                    <a:pt x="2307" y="12979"/>
                  </a:moveTo>
                  <a:cubicBezTo>
                    <a:pt x="2207" y="12979"/>
                    <a:pt x="2107" y="12979"/>
                    <a:pt x="2006" y="12979"/>
                  </a:cubicBezTo>
                  <a:cubicBezTo>
                    <a:pt x="1973" y="12979"/>
                    <a:pt x="1973" y="12932"/>
                    <a:pt x="1973" y="12932"/>
                  </a:cubicBezTo>
                  <a:cubicBezTo>
                    <a:pt x="1973" y="12886"/>
                    <a:pt x="1973" y="12886"/>
                    <a:pt x="2006" y="12886"/>
                  </a:cubicBezTo>
                  <a:cubicBezTo>
                    <a:pt x="2107" y="12886"/>
                    <a:pt x="2207" y="12886"/>
                    <a:pt x="2307" y="12886"/>
                  </a:cubicBezTo>
                  <a:cubicBezTo>
                    <a:pt x="2307" y="12886"/>
                    <a:pt x="2341" y="12886"/>
                    <a:pt x="2341" y="12932"/>
                  </a:cubicBezTo>
                  <a:cubicBezTo>
                    <a:pt x="2341" y="12932"/>
                    <a:pt x="2341" y="12979"/>
                    <a:pt x="2307" y="12979"/>
                  </a:cubicBezTo>
                  <a:cubicBezTo>
                    <a:pt x="2307" y="12979"/>
                    <a:pt x="2307" y="12979"/>
                    <a:pt x="2307" y="12979"/>
                  </a:cubicBezTo>
                  <a:close/>
                  <a:moveTo>
                    <a:pt x="9998" y="8019"/>
                  </a:moveTo>
                  <a:cubicBezTo>
                    <a:pt x="9998" y="8019"/>
                    <a:pt x="9998" y="7973"/>
                    <a:pt x="9998" y="7973"/>
                  </a:cubicBezTo>
                  <a:cubicBezTo>
                    <a:pt x="10064" y="7880"/>
                    <a:pt x="10131" y="7787"/>
                    <a:pt x="10198" y="7648"/>
                  </a:cubicBezTo>
                  <a:cubicBezTo>
                    <a:pt x="10232" y="7648"/>
                    <a:pt x="10265" y="7648"/>
                    <a:pt x="10265" y="7648"/>
                  </a:cubicBezTo>
                  <a:cubicBezTo>
                    <a:pt x="10265" y="7694"/>
                    <a:pt x="10265" y="7741"/>
                    <a:pt x="10265" y="7741"/>
                  </a:cubicBezTo>
                  <a:cubicBezTo>
                    <a:pt x="10198" y="7833"/>
                    <a:pt x="10131" y="7926"/>
                    <a:pt x="10064" y="8019"/>
                  </a:cubicBezTo>
                  <a:cubicBezTo>
                    <a:pt x="10064" y="8065"/>
                    <a:pt x="10064" y="8065"/>
                    <a:pt x="10031" y="8065"/>
                  </a:cubicBezTo>
                  <a:cubicBezTo>
                    <a:pt x="10031" y="8065"/>
                    <a:pt x="9998" y="8065"/>
                    <a:pt x="9998" y="8019"/>
                  </a:cubicBezTo>
                  <a:close/>
                  <a:moveTo>
                    <a:pt x="1705" y="12979"/>
                  </a:moveTo>
                  <a:cubicBezTo>
                    <a:pt x="1605" y="12979"/>
                    <a:pt x="1505" y="12979"/>
                    <a:pt x="1404" y="12979"/>
                  </a:cubicBezTo>
                  <a:cubicBezTo>
                    <a:pt x="1371" y="12979"/>
                    <a:pt x="1371" y="12932"/>
                    <a:pt x="1371" y="12886"/>
                  </a:cubicBezTo>
                  <a:cubicBezTo>
                    <a:pt x="1371" y="12886"/>
                    <a:pt x="1371" y="12839"/>
                    <a:pt x="1404" y="12839"/>
                  </a:cubicBezTo>
                  <a:cubicBezTo>
                    <a:pt x="1505" y="12886"/>
                    <a:pt x="1605" y="12886"/>
                    <a:pt x="1705" y="12886"/>
                  </a:cubicBezTo>
                  <a:cubicBezTo>
                    <a:pt x="1705" y="12886"/>
                    <a:pt x="1739" y="12886"/>
                    <a:pt x="1739" y="12932"/>
                  </a:cubicBezTo>
                  <a:cubicBezTo>
                    <a:pt x="1739" y="12932"/>
                    <a:pt x="1739" y="12979"/>
                    <a:pt x="1705" y="12979"/>
                  </a:cubicBezTo>
                  <a:cubicBezTo>
                    <a:pt x="1705" y="12979"/>
                    <a:pt x="1705" y="12979"/>
                    <a:pt x="1705" y="12979"/>
                  </a:cubicBezTo>
                  <a:close/>
                  <a:moveTo>
                    <a:pt x="10432" y="7416"/>
                  </a:moveTo>
                  <a:cubicBezTo>
                    <a:pt x="10399" y="7416"/>
                    <a:pt x="10399" y="7370"/>
                    <a:pt x="10432" y="7370"/>
                  </a:cubicBezTo>
                  <a:cubicBezTo>
                    <a:pt x="10466" y="7277"/>
                    <a:pt x="10533" y="7185"/>
                    <a:pt x="10633" y="7045"/>
                  </a:cubicBezTo>
                  <a:cubicBezTo>
                    <a:pt x="10633" y="7045"/>
                    <a:pt x="10666" y="7045"/>
                    <a:pt x="10666" y="7045"/>
                  </a:cubicBezTo>
                  <a:cubicBezTo>
                    <a:pt x="10700" y="7092"/>
                    <a:pt x="10700" y="7092"/>
                    <a:pt x="10666" y="7138"/>
                  </a:cubicBezTo>
                  <a:cubicBezTo>
                    <a:pt x="10599" y="7231"/>
                    <a:pt x="10533" y="7324"/>
                    <a:pt x="10466" y="7416"/>
                  </a:cubicBezTo>
                  <a:cubicBezTo>
                    <a:pt x="10466" y="7463"/>
                    <a:pt x="10466" y="7463"/>
                    <a:pt x="10466" y="7463"/>
                  </a:cubicBezTo>
                  <a:cubicBezTo>
                    <a:pt x="10432" y="7463"/>
                    <a:pt x="10432" y="7463"/>
                    <a:pt x="10432" y="7416"/>
                  </a:cubicBezTo>
                  <a:close/>
                  <a:moveTo>
                    <a:pt x="19962" y="1391"/>
                  </a:moveTo>
                  <a:cubicBezTo>
                    <a:pt x="19928" y="1344"/>
                    <a:pt x="19895" y="1298"/>
                    <a:pt x="19861" y="1252"/>
                  </a:cubicBezTo>
                  <a:cubicBezTo>
                    <a:pt x="19828" y="1205"/>
                    <a:pt x="19794" y="1112"/>
                    <a:pt x="19761" y="1066"/>
                  </a:cubicBezTo>
                  <a:cubicBezTo>
                    <a:pt x="19728" y="1066"/>
                    <a:pt x="19728" y="1020"/>
                    <a:pt x="19728" y="1020"/>
                  </a:cubicBezTo>
                  <a:cubicBezTo>
                    <a:pt x="19761" y="973"/>
                    <a:pt x="19794" y="973"/>
                    <a:pt x="19794" y="1020"/>
                  </a:cubicBezTo>
                  <a:cubicBezTo>
                    <a:pt x="19828" y="1066"/>
                    <a:pt x="19861" y="1112"/>
                    <a:pt x="19928" y="1159"/>
                  </a:cubicBezTo>
                  <a:cubicBezTo>
                    <a:pt x="19962" y="1205"/>
                    <a:pt x="19995" y="1252"/>
                    <a:pt x="20028" y="1298"/>
                  </a:cubicBezTo>
                  <a:cubicBezTo>
                    <a:pt x="20028" y="1298"/>
                    <a:pt x="20028" y="1344"/>
                    <a:pt x="20028" y="1391"/>
                  </a:cubicBezTo>
                  <a:cubicBezTo>
                    <a:pt x="19995" y="1391"/>
                    <a:pt x="19995" y="1391"/>
                    <a:pt x="19995" y="1391"/>
                  </a:cubicBezTo>
                  <a:cubicBezTo>
                    <a:pt x="19995" y="1391"/>
                    <a:pt x="19962" y="1391"/>
                    <a:pt x="19962" y="1391"/>
                  </a:cubicBezTo>
                  <a:close/>
                  <a:moveTo>
                    <a:pt x="201" y="13488"/>
                  </a:moveTo>
                  <a:cubicBezTo>
                    <a:pt x="134" y="13396"/>
                    <a:pt x="67" y="13257"/>
                    <a:pt x="0" y="13164"/>
                  </a:cubicBezTo>
                  <a:cubicBezTo>
                    <a:pt x="0" y="13164"/>
                    <a:pt x="0" y="13118"/>
                    <a:pt x="33" y="13071"/>
                  </a:cubicBezTo>
                  <a:cubicBezTo>
                    <a:pt x="33" y="13071"/>
                    <a:pt x="67" y="13071"/>
                    <a:pt x="67" y="13118"/>
                  </a:cubicBezTo>
                  <a:cubicBezTo>
                    <a:pt x="134" y="13210"/>
                    <a:pt x="201" y="13303"/>
                    <a:pt x="267" y="13396"/>
                  </a:cubicBezTo>
                  <a:cubicBezTo>
                    <a:pt x="267" y="13442"/>
                    <a:pt x="267" y="13488"/>
                    <a:pt x="267" y="13488"/>
                  </a:cubicBezTo>
                  <a:cubicBezTo>
                    <a:pt x="267" y="13488"/>
                    <a:pt x="267" y="13488"/>
                    <a:pt x="267" y="13488"/>
                  </a:cubicBezTo>
                  <a:cubicBezTo>
                    <a:pt x="234" y="13488"/>
                    <a:pt x="234" y="13488"/>
                    <a:pt x="201" y="13488"/>
                  </a:cubicBezTo>
                  <a:close/>
                  <a:moveTo>
                    <a:pt x="1103" y="12932"/>
                  </a:moveTo>
                  <a:cubicBezTo>
                    <a:pt x="1003" y="12932"/>
                    <a:pt x="903" y="12932"/>
                    <a:pt x="802" y="12886"/>
                  </a:cubicBezTo>
                  <a:cubicBezTo>
                    <a:pt x="769" y="12886"/>
                    <a:pt x="769" y="12886"/>
                    <a:pt x="769" y="12839"/>
                  </a:cubicBezTo>
                  <a:cubicBezTo>
                    <a:pt x="769" y="12793"/>
                    <a:pt x="769" y="12793"/>
                    <a:pt x="802" y="12793"/>
                  </a:cubicBezTo>
                  <a:cubicBezTo>
                    <a:pt x="903" y="12793"/>
                    <a:pt x="1003" y="12839"/>
                    <a:pt x="1103" y="12839"/>
                  </a:cubicBezTo>
                  <a:cubicBezTo>
                    <a:pt x="1103" y="12839"/>
                    <a:pt x="1137" y="12839"/>
                    <a:pt x="1137" y="12886"/>
                  </a:cubicBezTo>
                  <a:cubicBezTo>
                    <a:pt x="1137" y="12886"/>
                    <a:pt x="1137" y="12932"/>
                    <a:pt x="1103" y="12932"/>
                  </a:cubicBezTo>
                  <a:cubicBezTo>
                    <a:pt x="1103" y="12932"/>
                    <a:pt x="1103" y="12932"/>
                    <a:pt x="1103" y="12932"/>
                  </a:cubicBezTo>
                  <a:close/>
                  <a:moveTo>
                    <a:pt x="10833" y="6814"/>
                  </a:moveTo>
                  <a:cubicBezTo>
                    <a:pt x="10800" y="6814"/>
                    <a:pt x="10800" y="6767"/>
                    <a:pt x="10833" y="6767"/>
                  </a:cubicBezTo>
                  <a:cubicBezTo>
                    <a:pt x="10900" y="6628"/>
                    <a:pt x="10967" y="6536"/>
                    <a:pt x="11001" y="6443"/>
                  </a:cubicBezTo>
                  <a:cubicBezTo>
                    <a:pt x="11034" y="6397"/>
                    <a:pt x="11067" y="6397"/>
                    <a:pt x="11067" y="6443"/>
                  </a:cubicBezTo>
                  <a:cubicBezTo>
                    <a:pt x="11101" y="6443"/>
                    <a:pt x="11101" y="6489"/>
                    <a:pt x="11067" y="6489"/>
                  </a:cubicBezTo>
                  <a:cubicBezTo>
                    <a:pt x="11001" y="6628"/>
                    <a:pt x="10934" y="6721"/>
                    <a:pt x="10867" y="6814"/>
                  </a:cubicBezTo>
                  <a:cubicBezTo>
                    <a:pt x="10867" y="6814"/>
                    <a:pt x="10867" y="6814"/>
                    <a:pt x="10867" y="6814"/>
                  </a:cubicBezTo>
                  <a:cubicBezTo>
                    <a:pt x="10833" y="6814"/>
                    <a:pt x="10833" y="6814"/>
                    <a:pt x="10833" y="6814"/>
                  </a:cubicBezTo>
                  <a:close/>
                  <a:moveTo>
                    <a:pt x="502" y="12839"/>
                  </a:moveTo>
                  <a:cubicBezTo>
                    <a:pt x="401" y="12839"/>
                    <a:pt x="301" y="12793"/>
                    <a:pt x="201" y="12793"/>
                  </a:cubicBezTo>
                  <a:cubicBezTo>
                    <a:pt x="167" y="12793"/>
                    <a:pt x="167" y="12747"/>
                    <a:pt x="167" y="12747"/>
                  </a:cubicBezTo>
                  <a:cubicBezTo>
                    <a:pt x="167" y="12700"/>
                    <a:pt x="167" y="12700"/>
                    <a:pt x="201" y="12700"/>
                  </a:cubicBezTo>
                  <a:cubicBezTo>
                    <a:pt x="301" y="12700"/>
                    <a:pt x="401" y="12747"/>
                    <a:pt x="502" y="12747"/>
                  </a:cubicBezTo>
                  <a:cubicBezTo>
                    <a:pt x="535" y="12747"/>
                    <a:pt x="535" y="12793"/>
                    <a:pt x="535" y="12793"/>
                  </a:cubicBezTo>
                  <a:cubicBezTo>
                    <a:pt x="535" y="12839"/>
                    <a:pt x="535" y="12839"/>
                    <a:pt x="502" y="12839"/>
                  </a:cubicBezTo>
                  <a:cubicBezTo>
                    <a:pt x="502" y="12839"/>
                    <a:pt x="502" y="12839"/>
                    <a:pt x="502" y="12839"/>
                  </a:cubicBezTo>
                  <a:close/>
                  <a:moveTo>
                    <a:pt x="11201" y="6211"/>
                  </a:moveTo>
                  <a:cubicBezTo>
                    <a:pt x="11201" y="6165"/>
                    <a:pt x="11201" y="6118"/>
                    <a:pt x="11201" y="6118"/>
                  </a:cubicBezTo>
                  <a:cubicBezTo>
                    <a:pt x="11201" y="6118"/>
                    <a:pt x="11201" y="6118"/>
                    <a:pt x="11201" y="6118"/>
                  </a:cubicBezTo>
                  <a:cubicBezTo>
                    <a:pt x="11268" y="6026"/>
                    <a:pt x="11335" y="5887"/>
                    <a:pt x="11402" y="5794"/>
                  </a:cubicBezTo>
                  <a:cubicBezTo>
                    <a:pt x="11435" y="5794"/>
                    <a:pt x="11435" y="5794"/>
                    <a:pt x="11469" y="5794"/>
                  </a:cubicBezTo>
                  <a:cubicBezTo>
                    <a:pt x="11469" y="5840"/>
                    <a:pt x="11469" y="5840"/>
                    <a:pt x="11469" y="5887"/>
                  </a:cubicBezTo>
                  <a:cubicBezTo>
                    <a:pt x="11402" y="5979"/>
                    <a:pt x="11335" y="6072"/>
                    <a:pt x="11268" y="6165"/>
                  </a:cubicBezTo>
                  <a:cubicBezTo>
                    <a:pt x="11268" y="6165"/>
                    <a:pt x="11268" y="6165"/>
                    <a:pt x="11268" y="6165"/>
                  </a:cubicBezTo>
                  <a:cubicBezTo>
                    <a:pt x="11268" y="6211"/>
                    <a:pt x="11268" y="6211"/>
                    <a:pt x="11268" y="6211"/>
                  </a:cubicBezTo>
                  <a:cubicBezTo>
                    <a:pt x="11235" y="6211"/>
                    <a:pt x="11235" y="6211"/>
                    <a:pt x="11201" y="6211"/>
                  </a:cubicBezTo>
                  <a:close/>
                  <a:moveTo>
                    <a:pt x="19527" y="834"/>
                  </a:moveTo>
                  <a:cubicBezTo>
                    <a:pt x="19427" y="742"/>
                    <a:pt x="19360" y="695"/>
                    <a:pt x="19259" y="603"/>
                  </a:cubicBezTo>
                  <a:cubicBezTo>
                    <a:pt x="19259" y="603"/>
                    <a:pt x="19226" y="556"/>
                    <a:pt x="19259" y="556"/>
                  </a:cubicBezTo>
                  <a:cubicBezTo>
                    <a:pt x="19259" y="510"/>
                    <a:pt x="19293" y="510"/>
                    <a:pt x="19293" y="510"/>
                  </a:cubicBezTo>
                  <a:cubicBezTo>
                    <a:pt x="19393" y="603"/>
                    <a:pt x="19460" y="649"/>
                    <a:pt x="19560" y="742"/>
                  </a:cubicBezTo>
                  <a:cubicBezTo>
                    <a:pt x="19560" y="742"/>
                    <a:pt x="19594" y="788"/>
                    <a:pt x="19560" y="834"/>
                  </a:cubicBezTo>
                  <a:cubicBezTo>
                    <a:pt x="19560" y="834"/>
                    <a:pt x="19560" y="834"/>
                    <a:pt x="19560" y="834"/>
                  </a:cubicBezTo>
                  <a:cubicBezTo>
                    <a:pt x="19527" y="834"/>
                    <a:pt x="19527" y="834"/>
                    <a:pt x="19527" y="834"/>
                  </a:cubicBezTo>
                  <a:close/>
                  <a:moveTo>
                    <a:pt x="11602" y="5562"/>
                  </a:moveTo>
                  <a:cubicBezTo>
                    <a:pt x="11602" y="5562"/>
                    <a:pt x="11602" y="5516"/>
                    <a:pt x="11602" y="5470"/>
                  </a:cubicBezTo>
                  <a:cubicBezTo>
                    <a:pt x="11669" y="5377"/>
                    <a:pt x="11736" y="5284"/>
                    <a:pt x="11803" y="5191"/>
                  </a:cubicBezTo>
                  <a:cubicBezTo>
                    <a:pt x="11837" y="5145"/>
                    <a:pt x="11837" y="5145"/>
                    <a:pt x="11870" y="5191"/>
                  </a:cubicBezTo>
                  <a:cubicBezTo>
                    <a:pt x="11870" y="5191"/>
                    <a:pt x="11870" y="5238"/>
                    <a:pt x="11870" y="5238"/>
                  </a:cubicBezTo>
                  <a:cubicBezTo>
                    <a:pt x="11803" y="5330"/>
                    <a:pt x="11736" y="5423"/>
                    <a:pt x="11669" y="5562"/>
                  </a:cubicBezTo>
                  <a:cubicBezTo>
                    <a:pt x="11669" y="5562"/>
                    <a:pt x="11669" y="5562"/>
                    <a:pt x="11669" y="5562"/>
                  </a:cubicBezTo>
                  <a:cubicBezTo>
                    <a:pt x="11636" y="5562"/>
                    <a:pt x="11636" y="5562"/>
                    <a:pt x="11602" y="5562"/>
                  </a:cubicBezTo>
                  <a:close/>
                  <a:moveTo>
                    <a:pt x="12004" y="4960"/>
                  </a:moveTo>
                  <a:cubicBezTo>
                    <a:pt x="12004" y="4913"/>
                    <a:pt x="12004" y="4913"/>
                    <a:pt x="12004" y="4867"/>
                  </a:cubicBezTo>
                  <a:cubicBezTo>
                    <a:pt x="12037" y="4821"/>
                    <a:pt x="12071" y="4774"/>
                    <a:pt x="12104" y="4728"/>
                  </a:cubicBezTo>
                  <a:cubicBezTo>
                    <a:pt x="12137" y="4682"/>
                    <a:pt x="12171" y="4635"/>
                    <a:pt x="12204" y="4542"/>
                  </a:cubicBezTo>
                  <a:cubicBezTo>
                    <a:pt x="12238" y="4542"/>
                    <a:pt x="12238" y="4542"/>
                    <a:pt x="12271" y="4542"/>
                  </a:cubicBezTo>
                  <a:cubicBezTo>
                    <a:pt x="12271" y="4589"/>
                    <a:pt x="12271" y="4635"/>
                    <a:pt x="12271" y="4635"/>
                  </a:cubicBezTo>
                  <a:cubicBezTo>
                    <a:pt x="12238" y="4682"/>
                    <a:pt x="12204" y="4774"/>
                    <a:pt x="12137" y="4821"/>
                  </a:cubicBezTo>
                  <a:cubicBezTo>
                    <a:pt x="12137" y="4867"/>
                    <a:pt x="12104" y="4913"/>
                    <a:pt x="12071" y="4960"/>
                  </a:cubicBezTo>
                  <a:cubicBezTo>
                    <a:pt x="12071" y="4960"/>
                    <a:pt x="12071" y="4960"/>
                    <a:pt x="12071" y="4960"/>
                  </a:cubicBezTo>
                  <a:cubicBezTo>
                    <a:pt x="12037" y="4960"/>
                    <a:pt x="12037" y="4960"/>
                    <a:pt x="12004" y="4960"/>
                  </a:cubicBezTo>
                  <a:close/>
                  <a:moveTo>
                    <a:pt x="18992" y="417"/>
                  </a:moveTo>
                  <a:cubicBezTo>
                    <a:pt x="18992" y="417"/>
                    <a:pt x="18992" y="417"/>
                    <a:pt x="18992" y="417"/>
                  </a:cubicBezTo>
                  <a:cubicBezTo>
                    <a:pt x="18892" y="371"/>
                    <a:pt x="18825" y="324"/>
                    <a:pt x="18724" y="278"/>
                  </a:cubicBezTo>
                  <a:cubicBezTo>
                    <a:pt x="18691" y="278"/>
                    <a:pt x="18691" y="232"/>
                    <a:pt x="18691" y="232"/>
                  </a:cubicBezTo>
                  <a:cubicBezTo>
                    <a:pt x="18691" y="185"/>
                    <a:pt x="18724" y="185"/>
                    <a:pt x="18758" y="185"/>
                  </a:cubicBezTo>
                  <a:cubicBezTo>
                    <a:pt x="18825" y="232"/>
                    <a:pt x="18925" y="278"/>
                    <a:pt x="19025" y="324"/>
                  </a:cubicBezTo>
                  <a:cubicBezTo>
                    <a:pt x="19025" y="324"/>
                    <a:pt x="19025" y="324"/>
                    <a:pt x="19025" y="324"/>
                  </a:cubicBezTo>
                  <a:cubicBezTo>
                    <a:pt x="19059" y="324"/>
                    <a:pt x="19059" y="371"/>
                    <a:pt x="19059" y="371"/>
                  </a:cubicBezTo>
                  <a:cubicBezTo>
                    <a:pt x="19059" y="417"/>
                    <a:pt x="19025" y="417"/>
                    <a:pt x="19025" y="417"/>
                  </a:cubicBezTo>
                  <a:cubicBezTo>
                    <a:pt x="19025" y="417"/>
                    <a:pt x="19025" y="417"/>
                    <a:pt x="18992" y="417"/>
                  </a:cubicBezTo>
                  <a:close/>
                  <a:moveTo>
                    <a:pt x="12438" y="4311"/>
                  </a:moveTo>
                  <a:cubicBezTo>
                    <a:pt x="12405" y="4311"/>
                    <a:pt x="12405" y="4264"/>
                    <a:pt x="12438" y="4264"/>
                  </a:cubicBezTo>
                  <a:cubicBezTo>
                    <a:pt x="12505" y="4172"/>
                    <a:pt x="12572" y="4079"/>
                    <a:pt x="12639" y="3986"/>
                  </a:cubicBezTo>
                  <a:cubicBezTo>
                    <a:pt x="12639" y="3940"/>
                    <a:pt x="12672" y="3940"/>
                    <a:pt x="12706" y="3986"/>
                  </a:cubicBezTo>
                  <a:cubicBezTo>
                    <a:pt x="12706" y="3986"/>
                    <a:pt x="12706" y="4033"/>
                    <a:pt x="12706" y="4033"/>
                  </a:cubicBezTo>
                  <a:cubicBezTo>
                    <a:pt x="12606" y="4125"/>
                    <a:pt x="12539" y="4218"/>
                    <a:pt x="12472" y="4311"/>
                  </a:cubicBezTo>
                  <a:cubicBezTo>
                    <a:pt x="12472" y="4357"/>
                    <a:pt x="12472" y="4357"/>
                    <a:pt x="12472" y="4357"/>
                  </a:cubicBezTo>
                  <a:cubicBezTo>
                    <a:pt x="12438" y="4357"/>
                    <a:pt x="12438" y="4357"/>
                    <a:pt x="12438" y="4311"/>
                  </a:cubicBezTo>
                  <a:close/>
                  <a:moveTo>
                    <a:pt x="12840" y="3755"/>
                  </a:moveTo>
                  <a:cubicBezTo>
                    <a:pt x="12840" y="3708"/>
                    <a:pt x="12840" y="3708"/>
                    <a:pt x="12873" y="3662"/>
                  </a:cubicBezTo>
                  <a:cubicBezTo>
                    <a:pt x="12940" y="3569"/>
                    <a:pt x="13007" y="3476"/>
                    <a:pt x="13074" y="3384"/>
                  </a:cubicBezTo>
                  <a:cubicBezTo>
                    <a:pt x="13107" y="3384"/>
                    <a:pt x="13107" y="3384"/>
                    <a:pt x="13141" y="3384"/>
                  </a:cubicBezTo>
                  <a:cubicBezTo>
                    <a:pt x="13141" y="3430"/>
                    <a:pt x="13141" y="3476"/>
                    <a:pt x="13141" y="3476"/>
                  </a:cubicBezTo>
                  <a:cubicBezTo>
                    <a:pt x="13040" y="3569"/>
                    <a:pt x="12973" y="3662"/>
                    <a:pt x="12907" y="3755"/>
                  </a:cubicBezTo>
                  <a:cubicBezTo>
                    <a:pt x="12907" y="3755"/>
                    <a:pt x="12907" y="3755"/>
                    <a:pt x="12907" y="3755"/>
                  </a:cubicBezTo>
                  <a:cubicBezTo>
                    <a:pt x="12873" y="3755"/>
                    <a:pt x="12873" y="3755"/>
                    <a:pt x="12840" y="3755"/>
                  </a:cubicBezTo>
                  <a:close/>
                  <a:moveTo>
                    <a:pt x="18424" y="185"/>
                  </a:moveTo>
                  <a:cubicBezTo>
                    <a:pt x="18323" y="139"/>
                    <a:pt x="18223" y="139"/>
                    <a:pt x="18123" y="139"/>
                  </a:cubicBezTo>
                  <a:cubicBezTo>
                    <a:pt x="18123" y="139"/>
                    <a:pt x="18089" y="93"/>
                    <a:pt x="18089" y="93"/>
                  </a:cubicBezTo>
                  <a:cubicBezTo>
                    <a:pt x="18123" y="46"/>
                    <a:pt x="18123" y="0"/>
                    <a:pt x="18156" y="46"/>
                  </a:cubicBezTo>
                  <a:cubicBezTo>
                    <a:pt x="18256" y="46"/>
                    <a:pt x="18357" y="46"/>
                    <a:pt x="18457" y="93"/>
                  </a:cubicBezTo>
                  <a:cubicBezTo>
                    <a:pt x="18457" y="93"/>
                    <a:pt x="18490" y="93"/>
                    <a:pt x="18490" y="139"/>
                  </a:cubicBezTo>
                  <a:cubicBezTo>
                    <a:pt x="18490" y="139"/>
                    <a:pt x="18457" y="185"/>
                    <a:pt x="18457" y="185"/>
                  </a:cubicBezTo>
                  <a:cubicBezTo>
                    <a:pt x="18457" y="185"/>
                    <a:pt x="18457" y="185"/>
                    <a:pt x="18424" y="185"/>
                  </a:cubicBezTo>
                  <a:close/>
                  <a:moveTo>
                    <a:pt x="13308" y="3198"/>
                  </a:moveTo>
                  <a:cubicBezTo>
                    <a:pt x="13308" y="3198"/>
                    <a:pt x="13308" y="3152"/>
                    <a:pt x="13308" y="3106"/>
                  </a:cubicBezTo>
                  <a:cubicBezTo>
                    <a:pt x="13375" y="3059"/>
                    <a:pt x="13475" y="2967"/>
                    <a:pt x="13542" y="2874"/>
                  </a:cubicBezTo>
                  <a:cubicBezTo>
                    <a:pt x="13575" y="2827"/>
                    <a:pt x="13575" y="2827"/>
                    <a:pt x="13609" y="2874"/>
                  </a:cubicBezTo>
                  <a:cubicBezTo>
                    <a:pt x="13609" y="2874"/>
                    <a:pt x="13609" y="2920"/>
                    <a:pt x="13575" y="2920"/>
                  </a:cubicBezTo>
                  <a:cubicBezTo>
                    <a:pt x="13508" y="3013"/>
                    <a:pt x="13441" y="3106"/>
                    <a:pt x="13375" y="3198"/>
                  </a:cubicBezTo>
                  <a:cubicBezTo>
                    <a:pt x="13341" y="3198"/>
                    <a:pt x="13341" y="3198"/>
                    <a:pt x="13341" y="3198"/>
                  </a:cubicBezTo>
                  <a:cubicBezTo>
                    <a:pt x="13341" y="3245"/>
                    <a:pt x="13308" y="3198"/>
                    <a:pt x="13308" y="3198"/>
                  </a:cubicBezTo>
                  <a:close/>
                  <a:moveTo>
                    <a:pt x="13776" y="2688"/>
                  </a:moveTo>
                  <a:cubicBezTo>
                    <a:pt x="13776" y="2642"/>
                    <a:pt x="13776" y="2642"/>
                    <a:pt x="13776" y="2596"/>
                  </a:cubicBezTo>
                  <a:cubicBezTo>
                    <a:pt x="13876" y="2503"/>
                    <a:pt x="13943" y="2457"/>
                    <a:pt x="14010" y="2364"/>
                  </a:cubicBezTo>
                  <a:cubicBezTo>
                    <a:pt x="14043" y="2318"/>
                    <a:pt x="14077" y="2318"/>
                    <a:pt x="14077" y="2364"/>
                  </a:cubicBezTo>
                  <a:cubicBezTo>
                    <a:pt x="14077" y="2364"/>
                    <a:pt x="14077" y="2410"/>
                    <a:pt x="14077" y="2457"/>
                  </a:cubicBezTo>
                  <a:cubicBezTo>
                    <a:pt x="13976" y="2503"/>
                    <a:pt x="13910" y="2596"/>
                    <a:pt x="13843" y="2688"/>
                  </a:cubicBezTo>
                  <a:cubicBezTo>
                    <a:pt x="13809" y="2688"/>
                    <a:pt x="13809" y="2688"/>
                    <a:pt x="13809" y="2688"/>
                  </a:cubicBezTo>
                  <a:cubicBezTo>
                    <a:pt x="13809" y="2688"/>
                    <a:pt x="13776" y="2688"/>
                    <a:pt x="13776" y="2688"/>
                  </a:cubicBezTo>
                  <a:close/>
                  <a:moveTo>
                    <a:pt x="17855" y="139"/>
                  </a:moveTo>
                  <a:cubicBezTo>
                    <a:pt x="17755" y="139"/>
                    <a:pt x="17654" y="139"/>
                    <a:pt x="17554" y="139"/>
                  </a:cubicBezTo>
                  <a:cubicBezTo>
                    <a:pt x="17521" y="139"/>
                    <a:pt x="17521" y="139"/>
                    <a:pt x="17521" y="93"/>
                  </a:cubicBezTo>
                  <a:cubicBezTo>
                    <a:pt x="17487" y="93"/>
                    <a:pt x="17521" y="46"/>
                    <a:pt x="17521" y="46"/>
                  </a:cubicBezTo>
                  <a:cubicBezTo>
                    <a:pt x="17654" y="46"/>
                    <a:pt x="17755" y="0"/>
                    <a:pt x="17855" y="0"/>
                  </a:cubicBezTo>
                  <a:cubicBezTo>
                    <a:pt x="17855" y="0"/>
                    <a:pt x="17889" y="46"/>
                    <a:pt x="17889" y="46"/>
                  </a:cubicBezTo>
                  <a:cubicBezTo>
                    <a:pt x="17889" y="93"/>
                    <a:pt x="17855" y="93"/>
                    <a:pt x="17855" y="93"/>
                  </a:cubicBezTo>
                  <a:cubicBezTo>
                    <a:pt x="17855" y="139"/>
                    <a:pt x="17855" y="139"/>
                    <a:pt x="17855" y="139"/>
                  </a:cubicBezTo>
                  <a:close/>
                  <a:moveTo>
                    <a:pt x="14244" y="2179"/>
                  </a:moveTo>
                  <a:cubicBezTo>
                    <a:pt x="14244" y="2179"/>
                    <a:pt x="14244" y="2132"/>
                    <a:pt x="14277" y="2086"/>
                  </a:cubicBezTo>
                  <a:cubicBezTo>
                    <a:pt x="14344" y="2039"/>
                    <a:pt x="14445" y="1947"/>
                    <a:pt x="14511" y="1854"/>
                  </a:cubicBezTo>
                  <a:cubicBezTo>
                    <a:pt x="14545" y="1854"/>
                    <a:pt x="14545" y="1854"/>
                    <a:pt x="14578" y="1900"/>
                  </a:cubicBezTo>
                  <a:cubicBezTo>
                    <a:pt x="14578" y="1900"/>
                    <a:pt x="14578" y="1947"/>
                    <a:pt x="14545" y="1947"/>
                  </a:cubicBezTo>
                  <a:cubicBezTo>
                    <a:pt x="14478" y="2039"/>
                    <a:pt x="14378" y="2132"/>
                    <a:pt x="14311" y="2179"/>
                  </a:cubicBezTo>
                  <a:cubicBezTo>
                    <a:pt x="14311" y="2179"/>
                    <a:pt x="14311" y="2179"/>
                    <a:pt x="14311" y="2179"/>
                  </a:cubicBezTo>
                  <a:cubicBezTo>
                    <a:pt x="14277" y="2225"/>
                    <a:pt x="14277" y="2179"/>
                    <a:pt x="14244" y="2179"/>
                  </a:cubicBezTo>
                  <a:close/>
                  <a:moveTo>
                    <a:pt x="14746" y="1715"/>
                  </a:moveTo>
                  <a:cubicBezTo>
                    <a:pt x="14746" y="1669"/>
                    <a:pt x="14746" y="1669"/>
                    <a:pt x="14779" y="1622"/>
                  </a:cubicBezTo>
                  <a:cubicBezTo>
                    <a:pt x="14846" y="1576"/>
                    <a:pt x="14946" y="1483"/>
                    <a:pt x="15013" y="1437"/>
                  </a:cubicBezTo>
                  <a:cubicBezTo>
                    <a:pt x="15046" y="1391"/>
                    <a:pt x="15080" y="1437"/>
                    <a:pt x="15080" y="1437"/>
                  </a:cubicBezTo>
                  <a:cubicBezTo>
                    <a:pt x="15080" y="1483"/>
                    <a:pt x="15080" y="1483"/>
                    <a:pt x="15046" y="1530"/>
                  </a:cubicBezTo>
                  <a:cubicBezTo>
                    <a:pt x="14980" y="1576"/>
                    <a:pt x="14879" y="1669"/>
                    <a:pt x="14812" y="1715"/>
                  </a:cubicBezTo>
                  <a:cubicBezTo>
                    <a:pt x="14812" y="1715"/>
                    <a:pt x="14812" y="1715"/>
                    <a:pt x="14812" y="1715"/>
                  </a:cubicBezTo>
                  <a:cubicBezTo>
                    <a:pt x="14779" y="1761"/>
                    <a:pt x="14779" y="1715"/>
                    <a:pt x="14746" y="1715"/>
                  </a:cubicBezTo>
                  <a:close/>
                  <a:moveTo>
                    <a:pt x="17253" y="232"/>
                  </a:moveTo>
                  <a:cubicBezTo>
                    <a:pt x="17220" y="232"/>
                    <a:pt x="17186" y="232"/>
                    <a:pt x="17186" y="232"/>
                  </a:cubicBezTo>
                  <a:cubicBezTo>
                    <a:pt x="17120" y="278"/>
                    <a:pt x="17019" y="278"/>
                    <a:pt x="16952" y="324"/>
                  </a:cubicBezTo>
                  <a:cubicBezTo>
                    <a:pt x="16952" y="324"/>
                    <a:pt x="16919" y="324"/>
                    <a:pt x="16919" y="278"/>
                  </a:cubicBezTo>
                  <a:cubicBezTo>
                    <a:pt x="16919" y="232"/>
                    <a:pt x="16919" y="232"/>
                    <a:pt x="16952" y="232"/>
                  </a:cubicBezTo>
                  <a:cubicBezTo>
                    <a:pt x="17019" y="185"/>
                    <a:pt x="17086" y="139"/>
                    <a:pt x="17153" y="139"/>
                  </a:cubicBezTo>
                  <a:cubicBezTo>
                    <a:pt x="17186" y="139"/>
                    <a:pt x="17220" y="139"/>
                    <a:pt x="17253" y="93"/>
                  </a:cubicBezTo>
                  <a:cubicBezTo>
                    <a:pt x="17253" y="93"/>
                    <a:pt x="17287" y="139"/>
                    <a:pt x="17287" y="139"/>
                  </a:cubicBezTo>
                  <a:cubicBezTo>
                    <a:pt x="17287" y="185"/>
                    <a:pt x="17287" y="185"/>
                    <a:pt x="17253" y="232"/>
                  </a:cubicBezTo>
                  <a:cubicBezTo>
                    <a:pt x="17253" y="232"/>
                    <a:pt x="17253" y="232"/>
                    <a:pt x="17253" y="232"/>
                  </a:cubicBezTo>
                  <a:close/>
                  <a:moveTo>
                    <a:pt x="15280" y="1298"/>
                  </a:moveTo>
                  <a:cubicBezTo>
                    <a:pt x="15247" y="1252"/>
                    <a:pt x="15280" y="1205"/>
                    <a:pt x="15280" y="1205"/>
                  </a:cubicBezTo>
                  <a:cubicBezTo>
                    <a:pt x="15314" y="1159"/>
                    <a:pt x="15314" y="1159"/>
                    <a:pt x="15314" y="1159"/>
                  </a:cubicBezTo>
                  <a:cubicBezTo>
                    <a:pt x="15414" y="1112"/>
                    <a:pt x="15481" y="1066"/>
                    <a:pt x="15548" y="1020"/>
                  </a:cubicBezTo>
                  <a:cubicBezTo>
                    <a:pt x="15581" y="973"/>
                    <a:pt x="15581" y="1020"/>
                    <a:pt x="15615" y="1020"/>
                  </a:cubicBezTo>
                  <a:cubicBezTo>
                    <a:pt x="15615" y="1066"/>
                    <a:pt x="15615" y="1066"/>
                    <a:pt x="15581" y="1112"/>
                  </a:cubicBezTo>
                  <a:cubicBezTo>
                    <a:pt x="15515" y="1159"/>
                    <a:pt x="15448" y="1205"/>
                    <a:pt x="15347" y="1252"/>
                  </a:cubicBezTo>
                  <a:cubicBezTo>
                    <a:pt x="15314" y="1298"/>
                    <a:pt x="15314" y="1298"/>
                    <a:pt x="15314" y="1298"/>
                  </a:cubicBezTo>
                  <a:cubicBezTo>
                    <a:pt x="15314" y="1298"/>
                    <a:pt x="15314" y="1298"/>
                    <a:pt x="15314" y="1298"/>
                  </a:cubicBezTo>
                  <a:cubicBezTo>
                    <a:pt x="15314" y="1298"/>
                    <a:pt x="15280" y="1298"/>
                    <a:pt x="15280" y="1298"/>
                  </a:cubicBezTo>
                  <a:close/>
                  <a:moveTo>
                    <a:pt x="16685" y="417"/>
                  </a:moveTo>
                  <a:cubicBezTo>
                    <a:pt x="16585" y="464"/>
                    <a:pt x="16484" y="510"/>
                    <a:pt x="16384" y="556"/>
                  </a:cubicBezTo>
                  <a:cubicBezTo>
                    <a:pt x="16384" y="603"/>
                    <a:pt x="16350" y="556"/>
                    <a:pt x="16350" y="556"/>
                  </a:cubicBezTo>
                  <a:cubicBezTo>
                    <a:pt x="16350" y="510"/>
                    <a:pt x="16350" y="510"/>
                    <a:pt x="16384" y="464"/>
                  </a:cubicBezTo>
                  <a:cubicBezTo>
                    <a:pt x="16451" y="417"/>
                    <a:pt x="16551" y="371"/>
                    <a:pt x="16651" y="324"/>
                  </a:cubicBezTo>
                  <a:cubicBezTo>
                    <a:pt x="16685" y="324"/>
                    <a:pt x="16685" y="324"/>
                    <a:pt x="16685" y="371"/>
                  </a:cubicBezTo>
                  <a:cubicBezTo>
                    <a:pt x="16718" y="371"/>
                    <a:pt x="16685" y="417"/>
                    <a:pt x="16685" y="417"/>
                  </a:cubicBezTo>
                  <a:cubicBezTo>
                    <a:pt x="16685" y="417"/>
                    <a:pt x="16685" y="417"/>
                    <a:pt x="16685" y="417"/>
                  </a:cubicBezTo>
                  <a:close/>
                  <a:moveTo>
                    <a:pt x="15815" y="881"/>
                  </a:moveTo>
                  <a:cubicBezTo>
                    <a:pt x="15782" y="881"/>
                    <a:pt x="15782" y="834"/>
                    <a:pt x="15815" y="834"/>
                  </a:cubicBezTo>
                  <a:cubicBezTo>
                    <a:pt x="15916" y="742"/>
                    <a:pt x="16016" y="695"/>
                    <a:pt x="16083" y="649"/>
                  </a:cubicBezTo>
                  <a:cubicBezTo>
                    <a:pt x="16083" y="649"/>
                    <a:pt x="16083" y="649"/>
                    <a:pt x="16083" y="649"/>
                  </a:cubicBezTo>
                  <a:cubicBezTo>
                    <a:pt x="16116" y="649"/>
                    <a:pt x="16116" y="649"/>
                    <a:pt x="16150" y="649"/>
                  </a:cubicBezTo>
                  <a:cubicBezTo>
                    <a:pt x="16150" y="695"/>
                    <a:pt x="16150" y="742"/>
                    <a:pt x="16116" y="742"/>
                  </a:cubicBezTo>
                  <a:cubicBezTo>
                    <a:pt x="16016" y="788"/>
                    <a:pt x="15949" y="834"/>
                    <a:pt x="15849" y="927"/>
                  </a:cubicBezTo>
                  <a:cubicBezTo>
                    <a:pt x="15849" y="927"/>
                    <a:pt x="15849" y="927"/>
                    <a:pt x="15849" y="927"/>
                  </a:cubicBezTo>
                  <a:cubicBezTo>
                    <a:pt x="15815" y="927"/>
                    <a:pt x="15815" y="927"/>
                    <a:pt x="15815" y="88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176" name="Shape 2176"/>
            <p:cNvSpPr/>
            <p:nvPr/>
          </p:nvSpPr>
          <p:spPr>
            <a:xfrm>
              <a:off x="2733675" y="420571"/>
              <a:ext cx="733427" cy="920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3852"/>
                  </a:moveTo>
                  <a:cubicBezTo>
                    <a:pt x="21600" y="3302"/>
                    <a:pt x="21600" y="3302"/>
                    <a:pt x="21600" y="3302"/>
                  </a:cubicBezTo>
                  <a:cubicBezTo>
                    <a:pt x="21600" y="3302"/>
                    <a:pt x="21600" y="3302"/>
                    <a:pt x="21427" y="3302"/>
                  </a:cubicBezTo>
                  <a:cubicBezTo>
                    <a:pt x="21427" y="3302"/>
                    <a:pt x="21427" y="3302"/>
                    <a:pt x="21427" y="3302"/>
                  </a:cubicBezTo>
                  <a:cubicBezTo>
                    <a:pt x="21427" y="1651"/>
                    <a:pt x="21427" y="1651"/>
                    <a:pt x="21427" y="1651"/>
                  </a:cubicBezTo>
                  <a:cubicBezTo>
                    <a:pt x="21427" y="825"/>
                    <a:pt x="20563" y="138"/>
                    <a:pt x="19526" y="138"/>
                  </a:cubicBezTo>
                  <a:cubicBezTo>
                    <a:pt x="19181" y="138"/>
                    <a:pt x="19181" y="138"/>
                    <a:pt x="19181" y="138"/>
                  </a:cubicBezTo>
                  <a:cubicBezTo>
                    <a:pt x="19181" y="138"/>
                    <a:pt x="19181" y="0"/>
                    <a:pt x="19181" y="0"/>
                  </a:cubicBezTo>
                  <a:cubicBezTo>
                    <a:pt x="18317" y="0"/>
                    <a:pt x="18317" y="0"/>
                    <a:pt x="18317" y="0"/>
                  </a:cubicBezTo>
                  <a:cubicBezTo>
                    <a:pt x="18144" y="0"/>
                    <a:pt x="18144" y="138"/>
                    <a:pt x="18144" y="138"/>
                  </a:cubicBezTo>
                  <a:cubicBezTo>
                    <a:pt x="2074" y="138"/>
                    <a:pt x="2074" y="138"/>
                    <a:pt x="2074" y="138"/>
                  </a:cubicBezTo>
                  <a:cubicBezTo>
                    <a:pt x="864" y="138"/>
                    <a:pt x="0" y="825"/>
                    <a:pt x="0" y="1789"/>
                  </a:cubicBezTo>
                  <a:cubicBezTo>
                    <a:pt x="173" y="20087"/>
                    <a:pt x="173" y="20087"/>
                    <a:pt x="173" y="20087"/>
                  </a:cubicBezTo>
                  <a:cubicBezTo>
                    <a:pt x="173" y="20912"/>
                    <a:pt x="1037" y="21600"/>
                    <a:pt x="2074" y="21600"/>
                  </a:cubicBezTo>
                  <a:cubicBezTo>
                    <a:pt x="19526" y="21600"/>
                    <a:pt x="19526" y="21600"/>
                    <a:pt x="19526" y="21600"/>
                  </a:cubicBezTo>
                  <a:cubicBezTo>
                    <a:pt x="20736" y="21600"/>
                    <a:pt x="21600" y="20775"/>
                    <a:pt x="21600" y="19949"/>
                  </a:cubicBezTo>
                  <a:cubicBezTo>
                    <a:pt x="21427" y="5641"/>
                    <a:pt x="21427" y="5641"/>
                    <a:pt x="21427" y="5641"/>
                  </a:cubicBezTo>
                  <a:cubicBezTo>
                    <a:pt x="21427" y="5503"/>
                    <a:pt x="21600" y="5503"/>
                    <a:pt x="21600" y="5503"/>
                  </a:cubicBezTo>
                  <a:cubicBezTo>
                    <a:pt x="21600" y="4540"/>
                    <a:pt x="21600" y="4540"/>
                    <a:pt x="21600" y="4540"/>
                  </a:cubicBezTo>
                  <a:cubicBezTo>
                    <a:pt x="21600" y="4403"/>
                    <a:pt x="21427" y="4403"/>
                    <a:pt x="21427" y="4403"/>
                  </a:cubicBezTo>
                  <a:cubicBezTo>
                    <a:pt x="21427" y="3852"/>
                    <a:pt x="21427" y="3852"/>
                    <a:pt x="21427" y="3852"/>
                  </a:cubicBezTo>
                  <a:cubicBezTo>
                    <a:pt x="21427" y="3852"/>
                    <a:pt x="21427" y="3852"/>
                    <a:pt x="21427" y="3852"/>
                  </a:cubicBezTo>
                  <a:cubicBezTo>
                    <a:pt x="21600" y="3852"/>
                    <a:pt x="21600" y="3852"/>
                    <a:pt x="21600" y="3852"/>
                  </a:cubicBezTo>
                  <a:close/>
                  <a:moveTo>
                    <a:pt x="2938" y="19811"/>
                  </a:moveTo>
                  <a:cubicBezTo>
                    <a:pt x="2765" y="2752"/>
                    <a:pt x="2765" y="2752"/>
                    <a:pt x="2765" y="2752"/>
                  </a:cubicBezTo>
                  <a:cubicBezTo>
                    <a:pt x="18835" y="2752"/>
                    <a:pt x="18835" y="2752"/>
                    <a:pt x="18835" y="2752"/>
                  </a:cubicBezTo>
                  <a:cubicBezTo>
                    <a:pt x="18835" y="19674"/>
                    <a:pt x="18835" y="19674"/>
                    <a:pt x="18835" y="19674"/>
                  </a:cubicBezTo>
                  <a:lnTo>
                    <a:pt x="2938" y="19811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2178" name="Shape 2178"/>
          <p:cNvSpPr/>
          <p:nvPr/>
        </p:nvSpPr>
        <p:spPr>
          <a:xfrm>
            <a:off x="14620379" y="5073584"/>
            <a:ext cx="1648797" cy="1"/>
          </a:xfrm>
          <a:prstGeom prst="line">
            <a:avLst/>
          </a:prstGeom>
          <a:ln w="12700">
            <a:solidFill>
              <a:srgbClr val="262626"/>
            </a:solidFill>
            <a:prstDash val="dash"/>
            <a:miter lim="400000"/>
            <a:headEnd type="oval"/>
            <a:tailEnd type="oval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2179" name="Shape 2179"/>
          <p:cNvSpPr/>
          <p:nvPr/>
        </p:nvSpPr>
        <p:spPr>
          <a:xfrm>
            <a:off x="16446500" y="4648200"/>
            <a:ext cx="5918200" cy="1122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95959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95959"/>
                </a:solidFill>
              </a:rPr>
              <a:t>Nowadays a growing number of people, especially</a:t>
            </a:r>
          </a:p>
        </p:txBody>
      </p:sp>
      <p:sp>
        <p:nvSpPr>
          <p:cNvPr id="2180" name="Shape 2180"/>
          <p:cNvSpPr/>
          <p:nvPr/>
        </p:nvSpPr>
        <p:spPr>
          <a:xfrm>
            <a:off x="7761906" y="6632575"/>
            <a:ext cx="1648797" cy="1"/>
          </a:xfrm>
          <a:prstGeom prst="line">
            <a:avLst/>
          </a:prstGeom>
          <a:ln w="12700">
            <a:solidFill>
              <a:srgbClr val="262626"/>
            </a:solidFill>
            <a:prstDash val="dash"/>
            <a:miter lim="400000"/>
            <a:headEnd type="oval"/>
            <a:tailEnd type="oval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2181" name="Shape 2181"/>
          <p:cNvSpPr/>
          <p:nvPr/>
        </p:nvSpPr>
        <p:spPr>
          <a:xfrm>
            <a:off x="1739900" y="6188076"/>
            <a:ext cx="5918200" cy="1122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95959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95959"/>
                </a:solidFill>
              </a:rPr>
              <a:t>Nowadays a growing number of people, especially</a:t>
            </a:r>
          </a:p>
        </p:txBody>
      </p:sp>
      <p:grpSp>
        <p:nvGrpSpPr>
          <p:cNvPr id="2188" name="Group 2188"/>
          <p:cNvGrpSpPr/>
          <p:nvPr/>
        </p:nvGrpSpPr>
        <p:grpSpPr>
          <a:xfrm>
            <a:off x="10880725" y="6331889"/>
            <a:ext cx="5030777" cy="4101164"/>
            <a:chOff x="0" y="0"/>
            <a:chExt cx="5030775" cy="4101163"/>
          </a:xfrm>
        </p:grpSpPr>
        <p:sp>
          <p:nvSpPr>
            <p:cNvPr id="2182" name="Shape 2182"/>
            <p:cNvSpPr/>
            <p:nvPr/>
          </p:nvSpPr>
          <p:spPr>
            <a:xfrm>
              <a:off x="2997200" y="4053537"/>
              <a:ext cx="60326" cy="476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480" y="21600"/>
                  </a:moveTo>
                  <a:cubicBezTo>
                    <a:pt x="6480" y="21600"/>
                    <a:pt x="6480" y="21600"/>
                    <a:pt x="6480" y="21600"/>
                  </a:cubicBezTo>
                  <a:cubicBezTo>
                    <a:pt x="4320" y="18900"/>
                    <a:pt x="4320" y="16200"/>
                    <a:pt x="6480" y="16200"/>
                  </a:cubicBezTo>
                  <a:cubicBezTo>
                    <a:pt x="6480" y="13500"/>
                    <a:pt x="8640" y="10800"/>
                    <a:pt x="8640" y="10800"/>
                  </a:cubicBezTo>
                  <a:cubicBezTo>
                    <a:pt x="8640" y="10800"/>
                    <a:pt x="6480" y="10800"/>
                    <a:pt x="4320" y="10800"/>
                  </a:cubicBezTo>
                  <a:cubicBezTo>
                    <a:pt x="2160" y="10800"/>
                    <a:pt x="0" y="10800"/>
                    <a:pt x="0" y="8100"/>
                  </a:cubicBezTo>
                  <a:cubicBezTo>
                    <a:pt x="0" y="5400"/>
                    <a:pt x="2160" y="2700"/>
                    <a:pt x="2160" y="2700"/>
                  </a:cubicBezTo>
                  <a:cubicBezTo>
                    <a:pt x="8640" y="2700"/>
                    <a:pt x="12960" y="0"/>
                    <a:pt x="17280" y="0"/>
                  </a:cubicBezTo>
                  <a:cubicBezTo>
                    <a:pt x="19440" y="0"/>
                    <a:pt x="19440" y="0"/>
                    <a:pt x="21600" y="2700"/>
                  </a:cubicBezTo>
                  <a:cubicBezTo>
                    <a:pt x="21600" y="2700"/>
                    <a:pt x="21600" y="5400"/>
                    <a:pt x="21600" y="8100"/>
                  </a:cubicBezTo>
                  <a:cubicBezTo>
                    <a:pt x="17280" y="10800"/>
                    <a:pt x="15120" y="16200"/>
                    <a:pt x="10800" y="21600"/>
                  </a:cubicBezTo>
                  <a:cubicBezTo>
                    <a:pt x="10800" y="21600"/>
                    <a:pt x="8640" y="21600"/>
                    <a:pt x="648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183" name="Shape 2183"/>
            <p:cNvSpPr/>
            <p:nvPr/>
          </p:nvSpPr>
          <p:spPr>
            <a:xfrm>
              <a:off x="0" y="0"/>
              <a:ext cx="5030776" cy="35548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5" h="21252" extrusionOk="0">
                  <a:moveTo>
                    <a:pt x="0" y="12105"/>
                  </a:moveTo>
                  <a:cubicBezTo>
                    <a:pt x="301" y="12631"/>
                    <a:pt x="1030" y="13963"/>
                    <a:pt x="2210" y="15471"/>
                  </a:cubicBezTo>
                  <a:cubicBezTo>
                    <a:pt x="3366" y="16979"/>
                    <a:pt x="4998" y="18662"/>
                    <a:pt x="6957" y="19784"/>
                  </a:cubicBezTo>
                  <a:cubicBezTo>
                    <a:pt x="8891" y="20941"/>
                    <a:pt x="11177" y="21537"/>
                    <a:pt x="13312" y="21116"/>
                  </a:cubicBezTo>
                  <a:cubicBezTo>
                    <a:pt x="15472" y="20766"/>
                    <a:pt x="17506" y="19398"/>
                    <a:pt x="18913" y="17329"/>
                  </a:cubicBezTo>
                  <a:cubicBezTo>
                    <a:pt x="18988" y="17224"/>
                    <a:pt x="19063" y="17119"/>
                    <a:pt x="19139" y="17014"/>
                  </a:cubicBezTo>
                  <a:cubicBezTo>
                    <a:pt x="20068" y="15576"/>
                    <a:pt x="20721" y="13823"/>
                    <a:pt x="21098" y="12034"/>
                  </a:cubicBezTo>
                  <a:cubicBezTo>
                    <a:pt x="21500" y="10246"/>
                    <a:pt x="21600" y="8388"/>
                    <a:pt x="21474" y="6740"/>
                  </a:cubicBezTo>
                  <a:cubicBezTo>
                    <a:pt x="21374" y="5092"/>
                    <a:pt x="21047" y="3619"/>
                    <a:pt x="20620" y="2532"/>
                  </a:cubicBezTo>
                  <a:cubicBezTo>
                    <a:pt x="20168" y="1445"/>
                    <a:pt x="19591" y="708"/>
                    <a:pt x="18963" y="323"/>
                  </a:cubicBezTo>
                  <a:cubicBezTo>
                    <a:pt x="18335" y="-63"/>
                    <a:pt x="17707" y="-63"/>
                    <a:pt x="17079" y="112"/>
                  </a:cubicBezTo>
                  <a:cubicBezTo>
                    <a:pt x="16476" y="323"/>
                    <a:pt x="15873" y="708"/>
                    <a:pt x="15296" y="1164"/>
                  </a:cubicBezTo>
                  <a:cubicBezTo>
                    <a:pt x="14718" y="1620"/>
                    <a:pt x="14166" y="2146"/>
                    <a:pt x="13638" y="2707"/>
                  </a:cubicBezTo>
                  <a:cubicBezTo>
                    <a:pt x="13111" y="3303"/>
                    <a:pt x="12633" y="3899"/>
                    <a:pt x="12156" y="4636"/>
                  </a:cubicBezTo>
                  <a:cubicBezTo>
                    <a:pt x="12131" y="4706"/>
                    <a:pt x="12081" y="4741"/>
                    <a:pt x="12056" y="4811"/>
                  </a:cubicBezTo>
                  <a:cubicBezTo>
                    <a:pt x="11327" y="5863"/>
                    <a:pt x="10599" y="7195"/>
                    <a:pt x="9670" y="8388"/>
                  </a:cubicBezTo>
                  <a:cubicBezTo>
                    <a:pt x="8740" y="9615"/>
                    <a:pt x="7585" y="10702"/>
                    <a:pt x="6329" y="11403"/>
                  </a:cubicBezTo>
                  <a:cubicBezTo>
                    <a:pt x="5073" y="12105"/>
                    <a:pt x="3717" y="12455"/>
                    <a:pt x="2537" y="12455"/>
                  </a:cubicBezTo>
                  <a:cubicBezTo>
                    <a:pt x="1381" y="12455"/>
                    <a:pt x="402" y="12175"/>
                    <a:pt x="0" y="12105"/>
                  </a:cubicBezTo>
                  <a:close/>
                </a:path>
              </a:pathLst>
            </a:custGeom>
            <a:solidFill>
              <a:srgbClr val="6EAA0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184" name="Shape 2184"/>
            <p:cNvSpPr/>
            <p:nvPr/>
          </p:nvSpPr>
          <p:spPr>
            <a:xfrm>
              <a:off x="83961" y="2065986"/>
              <a:ext cx="49389" cy="430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0" h="20925" extrusionOk="0">
                  <a:moveTo>
                    <a:pt x="13800" y="18900"/>
                  </a:moveTo>
                  <a:cubicBezTo>
                    <a:pt x="13800" y="18900"/>
                    <a:pt x="13800" y="18900"/>
                    <a:pt x="13800" y="18900"/>
                  </a:cubicBezTo>
                  <a:cubicBezTo>
                    <a:pt x="16200" y="18900"/>
                    <a:pt x="16200" y="16200"/>
                    <a:pt x="13800" y="13500"/>
                  </a:cubicBezTo>
                  <a:cubicBezTo>
                    <a:pt x="13800" y="13500"/>
                    <a:pt x="13800" y="10800"/>
                    <a:pt x="11400" y="10800"/>
                  </a:cubicBezTo>
                  <a:cubicBezTo>
                    <a:pt x="13800" y="10800"/>
                    <a:pt x="16200" y="10800"/>
                    <a:pt x="16200" y="10800"/>
                  </a:cubicBezTo>
                  <a:cubicBezTo>
                    <a:pt x="18600" y="10800"/>
                    <a:pt x="21000" y="10800"/>
                    <a:pt x="21000" y="8100"/>
                  </a:cubicBezTo>
                  <a:cubicBezTo>
                    <a:pt x="21000" y="5400"/>
                    <a:pt x="18600" y="2700"/>
                    <a:pt x="18600" y="2700"/>
                  </a:cubicBezTo>
                  <a:cubicBezTo>
                    <a:pt x="13800" y="2700"/>
                    <a:pt x="9000" y="2700"/>
                    <a:pt x="4200" y="0"/>
                  </a:cubicBezTo>
                  <a:cubicBezTo>
                    <a:pt x="1800" y="0"/>
                    <a:pt x="1800" y="0"/>
                    <a:pt x="1800" y="2700"/>
                  </a:cubicBezTo>
                  <a:cubicBezTo>
                    <a:pt x="-600" y="2700"/>
                    <a:pt x="-600" y="5400"/>
                    <a:pt x="1800" y="8100"/>
                  </a:cubicBezTo>
                  <a:cubicBezTo>
                    <a:pt x="4200" y="10800"/>
                    <a:pt x="6600" y="16200"/>
                    <a:pt x="9000" y="18900"/>
                  </a:cubicBezTo>
                  <a:cubicBezTo>
                    <a:pt x="11400" y="21600"/>
                    <a:pt x="11400" y="21600"/>
                    <a:pt x="13800" y="189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185" name="Shape 2185"/>
            <p:cNvSpPr/>
            <p:nvPr/>
          </p:nvSpPr>
          <p:spPr>
            <a:xfrm>
              <a:off x="147517" y="30810"/>
              <a:ext cx="4853109" cy="34956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3" h="21600" extrusionOk="0">
                  <a:moveTo>
                    <a:pt x="16004" y="20295"/>
                  </a:moveTo>
                  <a:cubicBezTo>
                    <a:pt x="16004" y="20295"/>
                    <a:pt x="16004" y="20259"/>
                    <a:pt x="16030" y="20259"/>
                  </a:cubicBezTo>
                  <a:cubicBezTo>
                    <a:pt x="16134" y="20187"/>
                    <a:pt x="16213" y="20114"/>
                    <a:pt x="16291" y="20078"/>
                  </a:cubicBezTo>
                  <a:cubicBezTo>
                    <a:pt x="16317" y="20042"/>
                    <a:pt x="16343" y="20078"/>
                    <a:pt x="16343" y="20078"/>
                  </a:cubicBezTo>
                  <a:cubicBezTo>
                    <a:pt x="16369" y="20114"/>
                    <a:pt x="16343" y="20150"/>
                    <a:pt x="16343" y="20150"/>
                  </a:cubicBezTo>
                  <a:cubicBezTo>
                    <a:pt x="16239" y="20223"/>
                    <a:pt x="16160" y="20295"/>
                    <a:pt x="16056" y="20332"/>
                  </a:cubicBezTo>
                  <a:cubicBezTo>
                    <a:pt x="16056" y="20332"/>
                    <a:pt x="16056" y="20332"/>
                    <a:pt x="16056" y="20332"/>
                  </a:cubicBezTo>
                  <a:cubicBezTo>
                    <a:pt x="16056" y="20368"/>
                    <a:pt x="16030" y="20332"/>
                    <a:pt x="16004" y="20295"/>
                  </a:cubicBezTo>
                  <a:close/>
                  <a:moveTo>
                    <a:pt x="15795" y="20513"/>
                  </a:moveTo>
                  <a:cubicBezTo>
                    <a:pt x="15690" y="20549"/>
                    <a:pt x="15586" y="20621"/>
                    <a:pt x="15507" y="20658"/>
                  </a:cubicBezTo>
                  <a:cubicBezTo>
                    <a:pt x="15481" y="20658"/>
                    <a:pt x="15455" y="20658"/>
                    <a:pt x="15455" y="20621"/>
                  </a:cubicBezTo>
                  <a:cubicBezTo>
                    <a:pt x="15455" y="20621"/>
                    <a:pt x="15455" y="20585"/>
                    <a:pt x="15481" y="20549"/>
                  </a:cubicBezTo>
                  <a:cubicBezTo>
                    <a:pt x="15560" y="20513"/>
                    <a:pt x="15664" y="20477"/>
                    <a:pt x="15769" y="20404"/>
                  </a:cubicBezTo>
                  <a:cubicBezTo>
                    <a:pt x="15769" y="20404"/>
                    <a:pt x="15795" y="20404"/>
                    <a:pt x="15795" y="20440"/>
                  </a:cubicBezTo>
                  <a:cubicBezTo>
                    <a:pt x="15821" y="20477"/>
                    <a:pt x="15795" y="20477"/>
                    <a:pt x="15795" y="20513"/>
                  </a:cubicBezTo>
                  <a:cubicBezTo>
                    <a:pt x="15795" y="20513"/>
                    <a:pt x="15795" y="20513"/>
                    <a:pt x="15795" y="20513"/>
                  </a:cubicBezTo>
                  <a:close/>
                  <a:moveTo>
                    <a:pt x="16552" y="19933"/>
                  </a:moveTo>
                  <a:cubicBezTo>
                    <a:pt x="16552" y="19933"/>
                    <a:pt x="16552" y="19897"/>
                    <a:pt x="16578" y="19897"/>
                  </a:cubicBezTo>
                  <a:cubicBezTo>
                    <a:pt x="16657" y="19824"/>
                    <a:pt x="16735" y="19752"/>
                    <a:pt x="16839" y="19679"/>
                  </a:cubicBezTo>
                  <a:cubicBezTo>
                    <a:pt x="16839" y="19679"/>
                    <a:pt x="16866" y="19679"/>
                    <a:pt x="16892" y="19715"/>
                  </a:cubicBezTo>
                  <a:cubicBezTo>
                    <a:pt x="16892" y="19715"/>
                    <a:pt x="16892" y="19752"/>
                    <a:pt x="16866" y="19788"/>
                  </a:cubicBezTo>
                  <a:cubicBezTo>
                    <a:pt x="16787" y="19824"/>
                    <a:pt x="16683" y="19897"/>
                    <a:pt x="16604" y="19969"/>
                  </a:cubicBezTo>
                  <a:cubicBezTo>
                    <a:pt x="16604" y="19969"/>
                    <a:pt x="16604" y="19969"/>
                    <a:pt x="16604" y="19969"/>
                  </a:cubicBezTo>
                  <a:cubicBezTo>
                    <a:pt x="16578" y="19969"/>
                    <a:pt x="16552" y="19969"/>
                    <a:pt x="16552" y="19933"/>
                  </a:cubicBezTo>
                  <a:close/>
                  <a:moveTo>
                    <a:pt x="15220" y="20803"/>
                  </a:moveTo>
                  <a:cubicBezTo>
                    <a:pt x="15116" y="20839"/>
                    <a:pt x="15037" y="20875"/>
                    <a:pt x="14933" y="20948"/>
                  </a:cubicBezTo>
                  <a:cubicBezTo>
                    <a:pt x="14907" y="20948"/>
                    <a:pt x="14907" y="20911"/>
                    <a:pt x="14881" y="20911"/>
                  </a:cubicBezTo>
                  <a:cubicBezTo>
                    <a:pt x="14881" y="20875"/>
                    <a:pt x="14881" y="20839"/>
                    <a:pt x="14907" y="20839"/>
                  </a:cubicBezTo>
                  <a:cubicBezTo>
                    <a:pt x="15011" y="20803"/>
                    <a:pt x="15116" y="20766"/>
                    <a:pt x="15194" y="20694"/>
                  </a:cubicBezTo>
                  <a:cubicBezTo>
                    <a:pt x="15220" y="20694"/>
                    <a:pt x="15246" y="20694"/>
                    <a:pt x="15246" y="20730"/>
                  </a:cubicBezTo>
                  <a:cubicBezTo>
                    <a:pt x="15246" y="20766"/>
                    <a:pt x="15246" y="20803"/>
                    <a:pt x="15220" y="20803"/>
                  </a:cubicBezTo>
                  <a:cubicBezTo>
                    <a:pt x="15220" y="20803"/>
                    <a:pt x="15220" y="20803"/>
                    <a:pt x="15220" y="20803"/>
                  </a:cubicBezTo>
                  <a:close/>
                  <a:moveTo>
                    <a:pt x="17074" y="19534"/>
                  </a:moveTo>
                  <a:cubicBezTo>
                    <a:pt x="17074" y="19498"/>
                    <a:pt x="17074" y="19498"/>
                    <a:pt x="17101" y="19462"/>
                  </a:cubicBezTo>
                  <a:cubicBezTo>
                    <a:pt x="17179" y="19389"/>
                    <a:pt x="17257" y="19317"/>
                    <a:pt x="17336" y="19244"/>
                  </a:cubicBezTo>
                  <a:cubicBezTo>
                    <a:pt x="17362" y="19244"/>
                    <a:pt x="17388" y="19244"/>
                    <a:pt x="17388" y="19244"/>
                  </a:cubicBezTo>
                  <a:cubicBezTo>
                    <a:pt x="17414" y="19281"/>
                    <a:pt x="17414" y="19317"/>
                    <a:pt x="17388" y="19317"/>
                  </a:cubicBezTo>
                  <a:cubicBezTo>
                    <a:pt x="17310" y="19426"/>
                    <a:pt x="17205" y="19498"/>
                    <a:pt x="17127" y="19570"/>
                  </a:cubicBezTo>
                  <a:cubicBezTo>
                    <a:pt x="17127" y="19570"/>
                    <a:pt x="17127" y="19570"/>
                    <a:pt x="17127" y="19570"/>
                  </a:cubicBezTo>
                  <a:cubicBezTo>
                    <a:pt x="17101" y="19570"/>
                    <a:pt x="17074" y="19570"/>
                    <a:pt x="17074" y="19534"/>
                  </a:cubicBezTo>
                  <a:close/>
                  <a:moveTo>
                    <a:pt x="14645" y="21056"/>
                  </a:moveTo>
                  <a:cubicBezTo>
                    <a:pt x="14541" y="21093"/>
                    <a:pt x="14463" y="21129"/>
                    <a:pt x="14358" y="21165"/>
                  </a:cubicBezTo>
                  <a:cubicBezTo>
                    <a:pt x="14332" y="21165"/>
                    <a:pt x="14306" y="21165"/>
                    <a:pt x="14306" y="21129"/>
                  </a:cubicBezTo>
                  <a:cubicBezTo>
                    <a:pt x="14306" y="21093"/>
                    <a:pt x="14306" y="21056"/>
                    <a:pt x="14332" y="21056"/>
                  </a:cubicBezTo>
                  <a:cubicBezTo>
                    <a:pt x="14437" y="21020"/>
                    <a:pt x="14541" y="20984"/>
                    <a:pt x="14619" y="20948"/>
                  </a:cubicBezTo>
                  <a:cubicBezTo>
                    <a:pt x="14645" y="20948"/>
                    <a:pt x="14672" y="20948"/>
                    <a:pt x="14672" y="20984"/>
                  </a:cubicBezTo>
                  <a:cubicBezTo>
                    <a:pt x="14672" y="21020"/>
                    <a:pt x="14672" y="21056"/>
                    <a:pt x="14645" y="21056"/>
                  </a:cubicBezTo>
                  <a:cubicBezTo>
                    <a:pt x="14645" y="21056"/>
                    <a:pt x="14645" y="21056"/>
                    <a:pt x="14645" y="21056"/>
                  </a:cubicBezTo>
                  <a:close/>
                  <a:moveTo>
                    <a:pt x="17571" y="19099"/>
                  </a:moveTo>
                  <a:cubicBezTo>
                    <a:pt x="17571" y="19063"/>
                    <a:pt x="17571" y="19027"/>
                    <a:pt x="17597" y="19027"/>
                  </a:cubicBezTo>
                  <a:cubicBezTo>
                    <a:pt x="17675" y="18918"/>
                    <a:pt x="17754" y="18846"/>
                    <a:pt x="17832" y="18773"/>
                  </a:cubicBezTo>
                  <a:cubicBezTo>
                    <a:pt x="17858" y="18737"/>
                    <a:pt x="17884" y="18773"/>
                    <a:pt x="17884" y="18773"/>
                  </a:cubicBezTo>
                  <a:cubicBezTo>
                    <a:pt x="17910" y="18809"/>
                    <a:pt x="17884" y="18846"/>
                    <a:pt x="17884" y="18846"/>
                  </a:cubicBezTo>
                  <a:cubicBezTo>
                    <a:pt x="17806" y="18954"/>
                    <a:pt x="17727" y="19027"/>
                    <a:pt x="17623" y="19099"/>
                  </a:cubicBezTo>
                  <a:cubicBezTo>
                    <a:pt x="17623" y="19099"/>
                    <a:pt x="17623" y="19099"/>
                    <a:pt x="17623" y="19099"/>
                  </a:cubicBezTo>
                  <a:cubicBezTo>
                    <a:pt x="17623" y="19099"/>
                    <a:pt x="17597" y="19099"/>
                    <a:pt x="17571" y="19099"/>
                  </a:cubicBezTo>
                  <a:close/>
                  <a:moveTo>
                    <a:pt x="14071" y="21274"/>
                  </a:moveTo>
                  <a:cubicBezTo>
                    <a:pt x="13966" y="21274"/>
                    <a:pt x="13862" y="21310"/>
                    <a:pt x="13757" y="21346"/>
                  </a:cubicBezTo>
                  <a:cubicBezTo>
                    <a:pt x="13757" y="21346"/>
                    <a:pt x="13731" y="21310"/>
                    <a:pt x="13731" y="21310"/>
                  </a:cubicBezTo>
                  <a:cubicBezTo>
                    <a:pt x="13705" y="21274"/>
                    <a:pt x="13731" y="21238"/>
                    <a:pt x="13757" y="21238"/>
                  </a:cubicBezTo>
                  <a:cubicBezTo>
                    <a:pt x="13862" y="21201"/>
                    <a:pt x="13940" y="21201"/>
                    <a:pt x="14045" y="21165"/>
                  </a:cubicBezTo>
                  <a:cubicBezTo>
                    <a:pt x="14071" y="21165"/>
                    <a:pt x="14097" y="21165"/>
                    <a:pt x="14097" y="21201"/>
                  </a:cubicBezTo>
                  <a:cubicBezTo>
                    <a:pt x="14097" y="21201"/>
                    <a:pt x="14097" y="21238"/>
                    <a:pt x="14071" y="21238"/>
                  </a:cubicBezTo>
                  <a:cubicBezTo>
                    <a:pt x="14071" y="21238"/>
                    <a:pt x="14071" y="21238"/>
                    <a:pt x="14071" y="21274"/>
                  </a:cubicBezTo>
                  <a:close/>
                  <a:moveTo>
                    <a:pt x="18067" y="18592"/>
                  </a:moveTo>
                  <a:cubicBezTo>
                    <a:pt x="18041" y="18556"/>
                    <a:pt x="18041" y="18519"/>
                    <a:pt x="18067" y="18519"/>
                  </a:cubicBezTo>
                  <a:cubicBezTo>
                    <a:pt x="18145" y="18411"/>
                    <a:pt x="18224" y="18338"/>
                    <a:pt x="18302" y="18266"/>
                  </a:cubicBezTo>
                  <a:cubicBezTo>
                    <a:pt x="18302" y="18230"/>
                    <a:pt x="18328" y="18230"/>
                    <a:pt x="18354" y="18266"/>
                  </a:cubicBezTo>
                  <a:cubicBezTo>
                    <a:pt x="18354" y="18266"/>
                    <a:pt x="18354" y="18302"/>
                    <a:pt x="18354" y="18338"/>
                  </a:cubicBezTo>
                  <a:cubicBezTo>
                    <a:pt x="18276" y="18411"/>
                    <a:pt x="18198" y="18519"/>
                    <a:pt x="18119" y="18592"/>
                  </a:cubicBezTo>
                  <a:cubicBezTo>
                    <a:pt x="18119" y="18592"/>
                    <a:pt x="18119" y="18592"/>
                    <a:pt x="18119" y="18592"/>
                  </a:cubicBezTo>
                  <a:cubicBezTo>
                    <a:pt x="18093" y="18628"/>
                    <a:pt x="18067" y="18592"/>
                    <a:pt x="18067" y="18592"/>
                  </a:cubicBezTo>
                  <a:close/>
                  <a:moveTo>
                    <a:pt x="13470" y="21419"/>
                  </a:moveTo>
                  <a:cubicBezTo>
                    <a:pt x="13366" y="21419"/>
                    <a:pt x="13261" y="21455"/>
                    <a:pt x="13183" y="21455"/>
                  </a:cubicBezTo>
                  <a:cubicBezTo>
                    <a:pt x="13157" y="21419"/>
                    <a:pt x="13157" y="21419"/>
                    <a:pt x="13157" y="21419"/>
                  </a:cubicBezTo>
                  <a:cubicBezTo>
                    <a:pt x="13183" y="21455"/>
                    <a:pt x="13183" y="21455"/>
                    <a:pt x="13183" y="21455"/>
                  </a:cubicBezTo>
                  <a:cubicBezTo>
                    <a:pt x="13157" y="21455"/>
                    <a:pt x="13131" y="21455"/>
                    <a:pt x="13131" y="21419"/>
                  </a:cubicBezTo>
                  <a:cubicBezTo>
                    <a:pt x="13131" y="21383"/>
                    <a:pt x="13131" y="21383"/>
                    <a:pt x="13157" y="21383"/>
                  </a:cubicBezTo>
                  <a:cubicBezTo>
                    <a:pt x="13157" y="21346"/>
                    <a:pt x="13157" y="21346"/>
                    <a:pt x="13157" y="21346"/>
                  </a:cubicBezTo>
                  <a:cubicBezTo>
                    <a:pt x="13261" y="21346"/>
                    <a:pt x="13366" y="21310"/>
                    <a:pt x="13444" y="21310"/>
                  </a:cubicBezTo>
                  <a:cubicBezTo>
                    <a:pt x="13470" y="21310"/>
                    <a:pt x="13496" y="21310"/>
                    <a:pt x="13496" y="21346"/>
                  </a:cubicBezTo>
                  <a:cubicBezTo>
                    <a:pt x="13496" y="21383"/>
                    <a:pt x="13496" y="21383"/>
                    <a:pt x="13470" y="21419"/>
                  </a:cubicBezTo>
                  <a:cubicBezTo>
                    <a:pt x="13470" y="21419"/>
                    <a:pt x="13470" y="21419"/>
                    <a:pt x="13470" y="21419"/>
                  </a:cubicBezTo>
                  <a:close/>
                  <a:moveTo>
                    <a:pt x="18511" y="18048"/>
                  </a:moveTo>
                  <a:cubicBezTo>
                    <a:pt x="18511" y="18012"/>
                    <a:pt x="18511" y="17976"/>
                    <a:pt x="18511" y="17976"/>
                  </a:cubicBezTo>
                  <a:cubicBezTo>
                    <a:pt x="18589" y="17867"/>
                    <a:pt x="18668" y="17795"/>
                    <a:pt x="18746" y="17686"/>
                  </a:cubicBezTo>
                  <a:cubicBezTo>
                    <a:pt x="18746" y="17650"/>
                    <a:pt x="18772" y="17650"/>
                    <a:pt x="18798" y="17686"/>
                  </a:cubicBezTo>
                  <a:cubicBezTo>
                    <a:pt x="18798" y="17722"/>
                    <a:pt x="18798" y="17722"/>
                    <a:pt x="18798" y="17758"/>
                  </a:cubicBezTo>
                  <a:cubicBezTo>
                    <a:pt x="18720" y="17867"/>
                    <a:pt x="18642" y="17940"/>
                    <a:pt x="18563" y="18048"/>
                  </a:cubicBezTo>
                  <a:cubicBezTo>
                    <a:pt x="18563" y="18048"/>
                    <a:pt x="18563" y="18048"/>
                    <a:pt x="18563" y="18048"/>
                  </a:cubicBezTo>
                  <a:cubicBezTo>
                    <a:pt x="18537" y="18085"/>
                    <a:pt x="18537" y="18048"/>
                    <a:pt x="18511" y="18048"/>
                  </a:cubicBezTo>
                  <a:close/>
                  <a:moveTo>
                    <a:pt x="12869" y="21528"/>
                  </a:moveTo>
                  <a:cubicBezTo>
                    <a:pt x="12765" y="21528"/>
                    <a:pt x="12660" y="21528"/>
                    <a:pt x="12582" y="21564"/>
                  </a:cubicBezTo>
                  <a:cubicBezTo>
                    <a:pt x="12556" y="21564"/>
                    <a:pt x="12530" y="21528"/>
                    <a:pt x="12530" y="21491"/>
                  </a:cubicBezTo>
                  <a:cubicBezTo>
                    <a:pt x="12530" y="21491"/>
                    <a:pt x="12556" y="21455"/>
                    <a:pt x="12556" y="21455"/>
                  </a:cubicBezTo>
                  <a:cubicBezTo>
                    <a:pt x="12660" y="21455"/>
                    <a:pt x="12765" y="21419"/>
                    <a:pt x="12869" y="21419"/>
                  </a:cubicBezTo>
                  <a:cubicBezTo>
                    <a:pt x="12896" y="21419"/>
                    <a:pt x="12896" y="21419"/>
                    <a:pt x="12896" y="21455"/>
                  </a:cubicBezTo>
                  <a:cubicBezTo>
                    <a:pt x="12896" y="21491"/>
                    <a:pt x="12896" y="21491"/>
                    <a:pt x="12869" y="21528"/>
                  </a:cubicBezTo>
                  <a:cubicBezTo>
                    <a:pt x="12869" y="21528"/>
                    <a:pt x="12869" y="21528"/>
                    <a:pt x="12869" y="21528"/>
                  </a:cubicBezTo>
                  <a:close/>
                  <a:moveTo>
                    <a:pt x="18955" y="17468"/>
                  </a:moveTo>
                  <a:cubicBezTo>
                    <a:pt x="18929" y="17432"/>
                    <a:pt x="18929" y="17396"/>
                    <a:pt x="18955" y="17396"/>
                  </a:cubicBezTo>
                  <a:cubicBezTo>
                    <a:pt x="19007" y="17323"/>
                    <a:pt x="19033" y="17251"/>
                    <a:pt x="19086" y="17179"/>
                  </a:cubicBezTo>
                  <a:cubicBezTo>
                    <a:pt x="19112" y="17142"/>
                    <a:pt x="19138" y="17106"/>
                    <a:pt x="19138" y="17070"/>
                  </a:cubicBezTo>
                  <a:cubicBezTo>
                    <a:pt x="19164" y="17070"/>
                    <a:pt x="19190" y="17070"/>
                    <a:pt x="19190" y="17070"/>
                  </a:cubicBezTo>
                  <a:cubicBezTo>
                    <a:pt x="19216" y="17106"/>
                    <a:pt x="19216" y="17142"/>
                    <a:pt x="19216" y="17142"/>
                  </a:cubicBezTo>
                  <a:cubicBezTo>
                    <a:pt x="19190" y="17179"/>
                    <a:pt x="19164" y="17215"/>
                    <a:pt x="19138" y="17251"/>
                  </a:cubicBezTo>
                  <a:cubicBezTo>
                    <a:pt x="19086" y="17323"/>
                    <a:pt x="19060" y="17396"/>
                    <a:pt x="19007" y="17468"/>
                  </a:cubicBezTo>
                  <a:cubicBezTo>
                    <a:pt x="19007" y="17468"/>
                    <a:pt x="18981" y="17468"/>
                    <a:pt x="18981" y="17468"/>
                  </a:cubicBezTo>
                  <a:cubicBezTo>
                    <a:pt x="18981" y="17468"/>
                    <a:pt x="18955" y="17468"/>
                    <a:pt x="18955" y="17468"/>
                  </a:cubicBezTo>
                  <a:close/>
                  <a:moveTo>
                    <a:pt x="12269" y="21564"/>
                  </a:moveTo>
                  <a:cubicBezTo>
                    <a:pt x="12164" y="21600"/>
                    <a:pt x="12060" y="21600"/>
                    <a:pt x="11955" y="21600"/>
                  </a:cubicBezTo>
                  <a:cubicBezTo>
                    <a:pt x="11955" y="21600"/>
                    <a:pt x="11929" y="21564"/>
                    <a:pt x="11929" y="21528"/>
                  </a:cubicBezTo>
                  <a:cubicBezTo>
                    <a:pt x="11929" y="21528"/>
                    <a:pt x="11955" y="21491"/>
                    <a:pt x="11955" y="21491"/>
                  </a:cubicBezTo>
                  <a:cubicBezTo>
                    <a:pt x="12060" y="21491"/>
                    <a:pt x="12164" y="21491"/>
                    <a:pt x="12269" y="21491"/>
                  </a:cubicBezTo>
                  <a:cubicBezTo>
                    <a:pt x="12295" y="21491"/>
                    <a:pt x="12295" y="21491"/>
                    <a:pt x="12295" y="21528"/>
                  </a:cubicBezTo>
                  <a:cubicBezTo>
                    <a:pt x="12295" y="21564"/>
                    <a:pt x="12295" y="21564"/>
                    <a:pt x="12269" y="21564"/>
                  </a:cubicBezTo>
                  <a:cubicBezTo>
                    <a:pt x="12269" y="21564"/>
                    <a:pt x="12269" y="21564"/>
                    <a:pt x="12269" y="21564"/>
                  </a:cubicBezTo>
                  <a:close/>
                  <a:moveTo>
                    <a:pt x="19347" y="16852"/>
                  </a:moveTo>
                  <a:cubicBezTo>
                    <a:pt x="19321" y="16816"/>
                    <a:pt x="19321" y="16780"/>
                    <a:pt x="19347" y="16780"/>
                  </a:cubicBezTo>
                  <a:cubicBezTo>
                    <a:pt x="19399" y="16671"/>
                    <a:pt x="19477" y="16562"/>
                    <a:pt x="19530" y="16454"/>
                  </a:cubicBezTo>
                  <a:cubicBezTo>
                    <a:pt x="19556" y="16417"/>
                    <a:pt x="19556" y="16417"/>
                    <a:pt x="19582" y="16417"/>
                  </a:cubicBezTo>
                  <a:cubicBezTo>
                    <a:pt x="19608" y="16454"/>
                    <a:pt x="19608" y="16490"/>
                    <a:pt x="19582" y="16490"/>
                  </a:cubicBezTo>
                  <a:cubicBezTo>
                    <a:pt x="19530" y="16635"/>
                    <a:pt x="19477" y="16744"/>
                    <a:pt x="19399" y="16816"/>
                  </a:cubicBezTo>
                  <a:cubicBezTo>
                    <a:pt x="19399" y="16852"/>
                    <a:pt x="19399" y="16852"/>
                    <a:pt x="19399" y="16852"/>
                  </a:cubicBezTo>
                  <a:cubicBezTo>
                    <a:pt x="19373" y="16852"/>
                    <a:pt x="19373" y="16852"/>
                    <a:pt x="19347" y="16852"/>
                  </a:cubicBezTo>
                  <a:close/>
                  <a:moveTo>
                    <a:pt x="11668" y="21600"/>
                  </a:moveTo>
                  <a:cubicBezTo>
                    <a:pt x="11563" y="21600"/>
                    <a:pt x="11459" y="21600"/>
                    <a:pt x="11355" y="21600"/>
                  </a:cubicBezTo>
                  <a:cubicBezTo>
                    <a:pt x="11355" y="21600"/>
                    <a:pt x="11328" y="21564"/>
                    <a:pt x="11328" y="21528"/>
                  </a:cubicBezTo>
                  <a:cubicBezTo>
                    <a:pt x="11328" y="21491"/>
                    <a:pt x="11355" y="21491"/>
                    <a:pt x="11355" y="21491"/>
                  </a:cubicBezTo>
                  <a:cubicBezTo>
                    <a:pt x="11459" y="21491"/>
                    <a:pt x="11563" y="21491"/>
                    <a:pt x="11668" y="21491"/>
                  </a:cubicBezTo>
                  <a:cubicBezTo>
                    <a:pt x="11694" y="21491"/>
                    <a:pt x="11694" y="21528"/>
                    <a:pt x="11694" y="21564"/>
                  </a:cubicBezTo>
                  <a:cubicBezTo>
                    <a:pt x="11694" y="21564"/>
                    <a:pt x="11694" y="21600"/>
                    <a:pt x="11668" y="21600"/>
                  </a:cubicBezTo>
                  <a:cubicBezTo>
                    <a:pt x="11668" y="21600"/>
                    <a:pt x="11668" y="21600"/>
                    <a:pt x="11668" y="21600"/>
                  </a:cubicBezTo>
                  <a:close/>
                  <a:moveTo>
                    <a:pt x="11067" y="21564"/>
                  </a:moveTo>
                  <a:cubicBezTo>
                    <a:pt x="10963" y="21564"/>
                    <a:pt x="10858" y="21564"/>
                    <a:pt x="10754" y="21528"/>
                  </a:cubicBezTo>
                  <a:cubicBezTo>
                    <a:pt x="10728" y="21528"/>
                    <a:pt x="10728" y="21528"/>
                    <a:pt x="10728" y="21491"/>
                  </a:cubicBezTo>
                  <a:cubicBezTo>
                    <a:pt x="10728" y="21455"/>
                    <a:pt x="10754" y="21419"/>
                    <a:pt x="10754" y="21419"/>
                  </a:cubicBezTo>
                  <a:cubicBezTo>
                    <a:pt x="10858" y="21455"/>
                    <a:pt x="10963" y="21455"/>
                    <a:pt x="11067" y="21455"/>
                  </a:cubicBezTo>
                  <a:cubicBezTo>
                    <a:pt x="11093" y="21455"/>
                    <a:pt x="11093" y="21491"/>
                    <a:pt x="11093" y="21528"/>
                  </a:cubicBezTo>
                  <a:cubicBezTo>
                    <a:pt x="11093" y="21528"/>
                    <a:pt x="11093" y="21564"/>
                    <a:pt x="11067" y="21564"/>
                  </a:cubicBezTo>
                  <a:cubicBezTo>
                    <a:pt x="11067" y="21564"/>
                    <a:pt x="11067" y="21564"/>
                    <a:pt x="11067" y="21564"/>
                  </a:cubicBezTo>
                  <a:close/>
                  <a:moveTo>
                    <a:pt x="19712" y="16200"/>
                  </a:moveTo>
                  <a:cubicBezTo>
                    <a:pt x="19712" y="16164"/>
                    <a:pt x="19686" y="16128"/>
                    <a:pt x="19712" y="16128"/>
                  </a:cubicBezTo>
                  <a:cubicBezTo>
                    <a:pt x="19765" y="15983"/>
                    <a:pt x="19817" y="15874"/>
                    <a:pt x="19869" y="15765"/>
                  </a:cubicBezTo>
                  <a:cubicBezTo>
                    <a:pt x="19895" y="15729"/>
                    <a:pt x="19921" y="15729"/>
                    <a:pt x="19921" y="15765"/>
                  </a:cubicBezTo>
                  <a:cubicBezTo>
                    <a:pt x="19948" y="15765"/>
                    <a:pt x="19948" y="15801"/>
                    <a:pt x="19948" y="15838"/>
                  </a:cubicBezTo>
                  <a:cubicBezTo>
                    <a:pt x="19895" y="15946"/>
                    <a:pt x="19817" y="16055"/>
                    <a:pt x="19765" y="16164"/>
                  </a:cubicBezTo>
                  <a:cubicBezTo>
                    <a:pt x="19765" y="16164"/>
                    <a:pt x="19765" y="16200"/>
                    <a:pt x="19765" y="16200"/>
                  </a:cubicBezTo>
                  <a:cubicBezTo>
                    <a:pt x="19739" y="16200"/>
                    <a:pt x="19739" y="16200"/>
                    <a:pt x="19712" y="16200"/>
                  </a:cubicBezTo>
                  <a:close/>
                  <a:moveTo>
                    <a:pt x="10467" y="21491"/>
                  </a:moveTo>
                  <a:cubicBezTo>
                    <a:pt x="10362" y="21491"/>
                    <a:pt x="10258" y="21455"/>
                    <a:pt x="10153" y="21455"/>
                  </a:cubicBezTo>
                  <a:cubicBezTo>
                    <a:pt x="10127" y="21455"/>
                    <a:pt x="10127" y="21419"/>
                    <a:pt x="10127" y="21383"/>
                  </a:cubicBezTo>
                  <a:cubicBezTo>
                    <a:pt x="10127" y="21346"/>
                    <a:pt x="10153" y="21346"/>
                    <a:pt x="10179" y="21346"/>
                  </a:cubicBezTo>
                  <a:cubicBezTo>
                    <a:pt x="10258" y="21383"/>
                    <a:pt x="10362" y="21383"/>
                    <a:pt x="10467" y="21383"/>
                  </a:cubicBezTo>
                  <a:cubicBezTo>
                    <a:pt x="10493" y="21383"/>
                    <a:pt x="10493" y="21419"/>
                    <a:pt x="10493" y="21455"/>
                  </a:cubicBezTo>
                  <a:cubicBezTo>
                    <a:pt x="10493" y="21491"/>
                    <a:pt x="10493" y="21491"/>
                    <a:pt x="10467" y="21491"/>
                  </a:cubicBezTo>
                  <a:cubicBezTo>
                    <a:pt x="10467" y="21491"/>
                    <a:pt x="10467" y="21491"/>
                    <a:pt x="10467" y="21491"/>
                  </a:cubicBezTo>
                  <a:close/>
                  <a:moveTo>
                    <a:pt x="20052" y="15475"/>
                  </a:moveTo>
                  <a:cubicBezTo>
                    <a:pt x="20026" y="15475"/>
                    <a:pt x="20026" y="15439"/>
                    <a:pt x="20052" y="15403"/>
                  </a:cubicBezTo>
                  <a:cubicBezTo>
                    <a:pt x="20104" y="15294"/>
                    <a:pt x="20156" y="15185"/>
                    <a:pt x="20183" y="15077"/>
                  </a:cubicBezTo>
                  <a:cubicBezTo>
                    <a:pt x="20209" y="15040"/>
                    <a:pt x="20235" y="15040"/>
                    <a:pt x="20235" y="15040"/>
                  </a:cubicBezTo>
                  <a:cubicBezTo>
                    <a:pt x="20261" y="15040"/>
                    <a:pt x="20261" y="15077"/>
                    <a:pt x="20261" y="15113"/>
                  </a:cubicBezTo>
                  <a:cubicBezTo>
                    <a:pt x="20209" y="15221"/>
                    <a:pt x="20156" y="15366"/>
                    <a:pt x="20104" y="15475"/>
                  </a:cubicBezTo>
                  <a:cubicBezTo>
                    <a:pt x="20104" y="15475"/>
                    <a:pt x="20104" y="15475"/>
                    <a:pt x="20078" y="15511"/>
                  </a:cubicBezTo>
                  <a:cubicBezTo>
                    <a:pt x="20078" y="15511"/>
                    <a:pt x="20052" y="15511"/>
                    <a:pt x="20052" y="15475"/>
                  </a:cubicBezTo>
                  <a:close/>
                  <a:moveTo>
                    <a:pt x="9866" y="21383"/>
                  </a:moveTo>
                  <a:cubicBezTo>
                    <a:pt x="9761" y="21383"/>
                    <a:pt x="9657" y="21346"/>
                    <a:pt x="9552" y="21310"/>
                  </a:cubicBezTo>
                  <a:cubicBezTo>
                    <a:pt x="9552" y="21310"/>
                    <a:pt x="9526" y="21274"/>
                    <a:pt x="9526" y="21274"/>
                  </a:cubicBezTo>
                  <a:cubicBezTo>
                    <a:pt x="9526" y="21238"/>
                    <a:pt x="9552" y="21201"/>
                    <a:pt x="9578" y="21238"/>
                  </a:cubicBezTo>
                  <a:cubicBezTo>
                    <a:pt x="9683" y="21238"/>
                    <a:pt x="9787" y="21274"/>
                    <a:pt x="9866" y="21274"/>
                  </a:cubicBezTo>
                  <a:cubicBezTo>
                    <a:pt x="9892" y="21310"/>
                    <a:pt x="9918" y="21310"/>
                    <a:pt x="9892" y="21346"/>
                  </a:cubicBezTo>
                  <a:cubicBezTo>
                    <a:pt x="9892" y="21383"/>
                    <a:pt x="9892" y="21383"/>
                    <a:pt x="9892" y="21383"/>
                  </a:cubicBezTo>
                  <a:cubicBezTo>
                    <a:pt x="9866" y="21383"/>
                    <a:pt x="9866" y="21383"/>
                    <a:pt x="9866" y="21383"/>
                  </a:cubicBezTo>
                  <a:close/>
                  <a:moveTo>
                    <a:pt x="20365" y="14787"/>
                  </a:moveTo>
                  <a:cubicBezTo>
                    <a:pt x="20339" y="14750"/>
                    <a:pt x="20339" y="14714"/>
                    <a:pt x="20339" y="14714"/>
                  </a:cubicBezTo>
                  <a:cubicBezTo>
                    <a:pt x="20392" y="14569"/>
                    <a:pt x="20444" y="14460"/>
                    <a:pt x="20470" y="14315"/>
                  </a:cubicBezTo>
                  <a:cubicBezTo>
                    <a:pt x="20496" y="14315"/>
                    <a:pt x="20496" y="14279"/>
                    <a:pt x="20522" y="14315"/>
                  </a:cubicBezTo>
                  <a:cubicBezTo>
                    <a:pt x="20548" y="14315"/>
                    <a:pt x="20548" y="14352"/>
                    <a:pt x="20548" y="14388"/>
                  </a:cubicBezTo>
                  <a:cubicBezTo>
                    <a:pt x="20496" y="14497"/>
                    <a:pt x="20444" y="14642"/>
                    <a:pt x="20418" y="14750"/>
                  </a:cubicBezTo>
                  <a:cubicBezTo>
                    <a:pt x="20392" y="14750"/>
                    <a:pt x="20392" y="14750"/>
                    <a:pt x="20392" y="14787"/>
                  </a:cubicBezTo>
                  <a:cubicBezTo>
                    <a:pt x="20365" y="14787"/>
                    <a:pt x="20365" y="14787"/>
                    <a:pt x="20365" y="14787"/>
                  </a:cubicBezTo>
                  <a:close/>
                  <a:moveTo>
                    <a:pt x="9265" y="21238"/>
                  </a:moveTo>
                  <a:cubicBezTo>
                    <a:pt x="9161" y="21201"/>
                    <a:pt x="9082" y="21201"/>
                    <a:pt x="8978" y="21165"/>
                  </a:cubicBezTo>
                  <a:cubicBezTo>
                    <a:pt x="8952" y="21165"/>
                    <a:pt x="8952" y="21129"/>
                    <a:pt x="8952" y="21093"/>
                  </a:cubicBezTo>
                  <a:cubicBezTo>
                    <a:pt x="8952" y="21056"/>
                    <a:pt x="8978" y="21056"/>
                    <a:pt x="8978" y="21056"/>
                  </a:cubicBezTo>
                  <a:cubicBezTo>
                    <a:pt x="9082" y="21093"/>
                    <a:pt x="9187" y="21129"/>
                    <a:pt x="9291" y="21129"/>
                  </a:cubicBezTo>
                  <a:cubicBezTo>
                    <a:pt x="9291" y="21165"/>
                    <a:pt x="9317" y="21165"/>
                    <a:pt x="9317" y="21201"/>
                  </a:cubicBezTo>
                  <a:cubicBezTo>
                    <a:pt x="9317" y="21238"/>
                    <a:pt x="9291" y="21238"/>
                    <a:pt x="9291" y="21238"/>
                  </a:cubicBezTo>
                  <a:cubicBezTo>
                    <a:pt x="9291" y="21238"/>
                    <a:pt x="9265" y="21238"/>
                    <a:pt x="9265" y="21238"/>
                  </a:cubicBezTo>
                  <a:close/>
                  <a:moveTo>
                    <a:pt x="20627" y="14026"/>
                  </a:moveTo>
                  <a:cubicBezTo>
                    <a:pt x="20600" y="14026"/>
                    <a:pt x="20600" y="13989"/>
                    <a:pt x="20600" y="13953"/>
                  </a:cubicBezTo>
                  <a:cubicBezTo>
                    <a:pt x="20653" y="13844"/>
                    <a:pt x="20679" y="13699"/>
                    <a:pt x="20731" y="13591"/>
                  </a:cubicBezTo>
                  <a:cubicBezTo>
                    <a:pt x="20731" y="13554"/>
                    <a:pt x="20757" y="13518"/>
                    <a:pt x="20783" y="13554"/>
                  </a:cubicBezTo>
                  <a:cubicBezTo>
                    <a:pt x="20783" y="13554"/>
                    <a:pt x="20809" y="13591"/>
                    <a:pt x="20783" y="13627"/>
                  </a:cubicBezTo>
                  <a:cubicBezTo>
                    <a:pt x="20757" y="13736"/>
                    <a:pt x="20705" y="13881"/>
                    <a:pt x="20679" y="13989"/>
                  </a:cubicBezTo>
                  <a:cubicBezTo>
                    <a:pt x="20679" y="14026"/>
                    <a:pt x="20653" y="14026"/>
                    <a:pt x="20653" y="14026"/>
                  </a:cubicBezTo>
                  <a:cubicBezTo>
                    <a:pt x="20653" y="14026"/>
                    <a:pt x="20627" y="14026"/>
                    <a:pt x="20627" y="14026"/>
                  </a:cubicBezTo>
                  <a:close/>
                  <a:moveTo>
                    <a:pt x="8690" y="21056"/>
                  </a:moveTo>
                  <a:cubicBezTo>
                    <a:pt x="8586" y="21020"/>
                    <a:pt x="8482" y="20984"/>
                    <a:pt x="8377" y="20948"/>
                  </a:cubicBezTo>
                  <a:cubicBezTo>
                    <a:pt x="8377" y="20948"/>
                    <a:pt x="8351" y="20911"/>
                    <a:pt x="8351" y="20875"/>
                  </a:cubicBezTo>
                  <a:cubicBezTo>
                    <a:pt x="8377" y="20875"/>
                    <a:pt x="8377" y="20839"/>
                    <a:pt x="8403" y="20839"/>
                  </a:cubicBezTo>
                  <a:cubicBezTo>
                    <a:pt x="8508" y="20875"/>
                    <a:pt x="8612" y="20911"/>
                    <a:pt x="8690" y="20948"/>
                  </a:cubicBezTo>
                  <a:cubicBezTo>
                    <a:pt x="8717" y="20948"/>
                    <a:pt x="8743" y="20984"/>
                    <a:pt x="8717" y="21020"/>
                  </a:cubicBezTo>
                  <a:cubicBezTo>
                    <a:pt x="8717" y="21020"/>
                    <a:pt x="8717" y="21056"/>
                    <a:pt x="8717" y="21056"/>
                  </a:cubicBezTo>
                  <a:cubicBezTo>
                    <a:pt x="8690" y="21056"/>
                    <a:pt x="8690" y="21056"/>
                    <a:pt x="8690" y="21056"/>
                  </a:cubicBezTo>
                  <a:close/>
                  <a:moveTo>
                    <a:pt x="20862" y="13264"/>
                  </a:moveTo>
                  <a:cubicBezTo>
                    <a:pt x="20836" y="13228"/>
                    <a:pt x="20836" y="13228"/>
                    <a:pt x="20836" y="13192"/>
                  </a:cubicBezTo>
                  <a:cubicBezTo>
                    <a:pt x="20862" y="13047"/>
                    <a:pt x="20914" y="12938"/>
                    <a:pt x="20940" y="12793"/>
                  </a:cubicBezTo>
                  <a:cubicBezTo>
                    <a:pt x="20940" y="12757"/>
                    <a:pt x="20966" y="12757"/>
                    <a:pt x="20992" y="12757"/>
                  </a:cubicBezTo>
                  <a:cubicBezTo>
                    <a:pt x="20992" y="12793"/>
                    <a:pt x="21018" y="12793"/>
                    <a:pt x="21018" y="12830"/>
                  </a:cubicBezTo>
                  <a:cubicBezTo>
                    <a:pt x="20966" y="12974"/>
                    <a:pt x="20940" y="13083"/>
                    <a:pt x="20914" y="13228"/>
                  </a:cubicBezTo>
                  <a:cubicBezTo>
                    <a:pt x="20888" y="13228"/>
                    <a:pt x="20888" y="13264"/>
                    <a:pt x="20888" y="13264"/>
                  </a:cubicBezTo>
                  <a:cubicBezTo>
                    <a:pt x="20888" y="13264"/>
                    <a:pt x="20862" y="13264"/>
                    <a:pt x="20862" y="13264"/>
                  </a:cubicBezTo>
                  <a:close/>
                  <a:moveTo>
                    <a:pt x="8090" y="20839"/>
                  </a:moveTo>
                  <a:cubicBezTo>
                    <a:pt x="8011" y="20803"/>
                    <a:pt x="7907" y="20766"/>
                    <a:pt x="7802" y="20730"/>
                  </a:cubicBezTo>
                  <a:cubicBezTo>
                    <a:pt x="7802" y="20694"/>
                    <a:pt x="7776" y="20658"/>
                    <a:pt x="7776" y="20658"/>
                  </a:cubicBezTo>
                  <a:cubicBezTo>
                    <a:pt x="7802" y="20621"/>
                    <a:pt x="7802" y="20621"/>
                    <a:pt x="7829" y="20621"/>
                  </a:cubicBezTo>
                  <a:cubicBezTo>
                    <a:pt x="7933" y="20658"/>
                    <a:pt x="8037" y="20694"/>
                    <a:pt x="8116" y="20730"/>
                  </a:cubicBezTo>
                  <a:cubicBezTo>
                    <a:pt x="8142" y="20730"/>
                    <a:pt x="8142" y="20766"/>
                    <a:pt x="8142" y="20803"/>
                  </a:cubicBezTo>
                  <a:cubicBezTo>
                    <a:pt x="8142" y="20803"/>
                    <a:pt x="8142" y="20839"/>
                    <a:pt x="8116" y="20839"/>
                  </a:cubicBezTo>
                  <a:cubicBezTo>
                    <a:pt x="8116" y="20839"/>
                    <a:pt x="8116" y="20839"/>
                    <a:pt x="8090" y="20839"/>
                  </a:cubicBezTo>
                  <a:close/>
                  <a:moveTo>
                    <a:pt x="21045" y="12467"/>
                  </a:moveTo>
                  <a:cubicBezTo>
                    <a:pt x="21045" y="12467"/>
                    <a:pt x="21018" y="12431"/>
                    <a:pt x="21018" y="12395"/>
                  </a:cubicBezTo>
                  <a:cubicBezTo>
                    <a:pt x="21045" y="12322"/>
                    <a:pt x="21071" y="12250"/>
                    <a:pt x="21071" y="12177"/>
                  </a:cubicBezTo>
                  <a:cubicBezTo>
                    <a:pt x="21097" y="12105"/>
                    <a:pt x="21097" y="12068"/>
                    <a:pt x="21123" y="11996"/>
                  </a:cubicBezTo>
                  <a:cubicBezTo>
                    <a:pt x="21123" y="11996"/>
                    <a:pt x="21149" y="11960"/>
                    <a:pt x="21175" y="11960"/>
                  </a:cubicBezTo>
                  <a:cubicBezTo>
                    <a:pt x="21175" y="11960"/>
                    <a:pt x="21201" y="11996"/>
                    <a:pt x="21201" y="12032"/>
                  </a:cubicBezTo>
                  <a:cubicBezTo>
                    <a:pt x="21175" y="12105"/>
                    <a:pt x="21175" y="12141"/>
                    <a:pt x="21149" y="12213"/>
                  </a:cubicBezTo>
                  <a:cubicBezTo>
                    <a:pt x="21149" y="12286"/>
                    <a:pt x="21123" y="12358"/>
                    <a:pt x="21097" y="12431"/>
                  </a:cubicBezTo>
                  <a:cubicBezTo>
                    <a:pt x="21097" y="12467"/>
                    <a:pt x="21097" y="12467"/>
                    <a:pt x="21071" y="12467"/>
                  </a:cubicBezTo>
                  <a:cubicBezTo>
                    <a:pt x="21071" y="12467"/>
                    <a:pt x="21071" y="12467"/>
                    <a:pt x="21045" y="12467"/>
                  </a:cubicBezTo>
                  <a:close/>
                  <a:moveTo>
                    <a:pt x="7515" y="20585"/>
                  </a:moveTo>
                  <a:cubicBezTo>
                    <a:pt x="7437" y="20549"/>
                    <a:pt x="7332" y="20477"/>
                    <a:pt x="7228" y="20440"/>
                  </a:cubicBezTo>
                  <a:cubicBezTo>
                    <a:pt x="7228" y="20440"/>
                    <a:pt x="7202" y="20404"/>
                    <a:pt x="7228" y="20368"/>
                  </a:cubicBezTo>
                  <a:cubicBezTo>
                    <a:pt x="7228" y="20332"/>
                    <a:pt x="7254" y="20332"/>
                    <a:pt x="7254" y="20332"/>
                  </a:cubicBezTo>
                  <a:cubicBezTo>
                    <a:pt x="7358" y="20404"/>
                    <a:pt x="7463" y="20440"/>
                    <a:pt x="7541" y="20477"/>
                  </a:cubicBezTo>
                  <a:cubicBezTo>
                    <a:pt x="7567" y="20477"/>
                    <a:pt x="7567" y="20513"/>
                    <a:pt x="7567" y="20549"/>
                  </a:cubicBezTo>
                  <a:cubicBezTo>
                    <a:pt x="7567" y="20549"/>
                    <a:pt x="7567" y="20585"/>
                    <a:pt x="7541" y="20585"/>
                  </a:cubicBezTo>
                  <a:cubicBezTo>
                    <a:pt x="7541" y="20585"/>
                    <a:pt x="7541" y="20585"/>
                    <a:pt x="7515" y="20585"/>
                  </a:cubicBezTo>
                  <a:close/>
                  <a:moveTo>
                    <a:pt x="21227" y="11670"/>
                  </a:moveTo>
                  <a:cubicBezTo>
                    <a:pt x="21201" y="11670"/>
                    <a:pt x="21201" y="11634"/>
                    <a:pt x="21201" y="11597"/>
                  </a:cubicBezTo>
                  <a:cubicBezTo>
                    <a:pt x="21227" y="11489"/>
                    <a:pt x="21253" y="11344"/>
                    <a:pt x="21253" y="11199"/>
                  </a:cubicBezTo>
                  <a:cubicBezTo>
                    <a:pt x="21280" y="11162"/>
                    <a:pt x="21280" y="11162"/>
                    <a:pt x="21306" y="11162"/>
                  </a:cubicBezTo>
                  <a:cubicBezTo>
                    <a:pt x="21332" y="11162"/>
                    <a:pt x="21332" y="11199"/>
                    <a:pt x="21332" y="11235"/>
                  </a:cubicBezTo>
                  <a:cubicBezTo>
                    <a:pt x="21306" y="11344"/>
                    <a:pt x="21280" y="11489"/>
                    <a:pt x="21280" y="11634"/>
                  </a:cubicBezTo>
                  <a:cubicBezTo>
                    <a:pt x="21253" y="11634"/>
                    <a:pt x="21253" y="11670"/>
                    <a:pt x="21253" y="11670"/>
                  </a:cubicBezTo>
                  <a:cubicBezTo>
                    <a:pt x="21227" y="11670"/>
                    <a:pt x="21227" y="11670"/>
                    <a:pt x="21227" y="11670"/>
                  </a:cubicBezTo>
                  <a:close/>
                  <a:moveTo>
                    <a:pt x="6967" y="20295"/>
                  </a:moveTo>
                  <a:cubicBezTo>
                    <a:pt x="6862" y="20223"/>
                    <a:pt x="6784" y="20187"/>
                    <a:pt x="6679" y="20114"/>
                  </a:cubicBezTo>
                  <a:cubicBezTo>
                    <a:pt x="6653" y="20114"/>
                    <a:pt x="6653" y="20078"/>
                    <a:pt x="6653" y="20078"/>
                  </a:cubicBezTo>
                  <a:cubicBezTo>
                    <a:pt x="6679" y="20042"/>
                    <a:pt x="6679" y="20042"/>
                    <a:pt x="6705" y="20042"/>
                  </a:cubicBezTo>
                  <a:cubicBezTo>
                    <a:pt x="6810" y="20078"/>
                    <a:pt x="6888" y="20150"/>
                    <a:pt x="6993" y="20187"/>
                  </a:cubicBezTo>
                  <a:cubicBezTo>
                    <a:pt x="6993" y="20187"/>
                    <a:pt x="7019" y="20223"/>
                    <a:pt x="7019" y="20259"/>
                  </a:cubicBezTo>
                  <a:cubicBezTo>
                    <a:pt x="6993" y="20259"/>
                    <a:pt x="6993" y="20295"/>
                    <a:pt x="6993" y="20295"/>
                  </a:cubicBezTo>
                  <a:cubicBezTo>
                    <a:pt x="6967" y="20295"/>
                    <a:pt x="6967" y="20295"/>
                    <a:pt x="6967" y="20295"/>
                  </a:cubicBezTo>
                  <a:close/>
                  <a:moveTo>
                    <a:pt x="21358" y="10836"/>
                  </a:moveTo>
                  <a:cubicBezTo>
                    <a:pt x="21332" y="10836"/>
                    <a:pt x="21332" y="10836"/>
                    <a:pt x="21332" y="10800"/>
                  </a:cubicBezTo>
                  <a:cubicBezTo>
                    <a:pt x="21332" y="10655"/>
                    <a:pt x="21358" y="10510"/>
                    <a:pt x="21384" y="10401"/>
                  </a:cubicBezTo>
                  <a:cubicBezTo>
                    <a:pt x="21384" y="10365"/>
                    <a:pt x="21410" y="10329"/>
                    <a:pt x="21410" y="10329"/>
                  </a:cubicBezTo>
                  <a:cubicBezTo>
                    <a:pt x="21436" y="10329"/>
                    <a:pt x="21462" y="10365"/>
                    <a:pt x="21462" y="10401"/>
                  </a:cubicBezTo>
                  <a:cubicBezTo>
                    <a:pt x="21436" y="10546"/>
                    <a:pt x="21410" y="10691"/>
                    <a:pt x="21410" y="10800"/>
                  </a:cubicBezTo>
                  <a:cubicBezTo>
                    <a:pt x="21384" y="10836"/>
                    <a:pt x="21384" y="10836"/>
                    <a:pt x="21384" y="10836"/>
                  </a:cubicBezTo>
                  <a:cubicBezTo>
                    <a:pt x="21358" y="10872"/>
                    <a:pt x="21358" y="10872"/>
                    <a:pt x="21358" y="10836"/>
                  </a:cubicBezTo>
                  <a:close/>
                  <a:moveTo>
                    <a:pt x="6392" y="19969"/>
                  </a:moveTo>
                  <a:cubicBezTo>
                    <a:pt x="6314" y="19897"/>
                    <a:pt x="6209" y="19860"/>
                    <a:pt x="6131" y="19788"/>
                  </a:cubicBezTo>
                  <a:cubicBezTo>
                    <a:pt x="6105" y="19788"/>
                    <a:pt x="6105" y="19752"/>
                    <a:pt x="6105" y="19715"/>
                  </a:cubicBezTo>
                  <a:cubicBezTo>
                    <a:pt x="6105" y="19715"/>
                    <a:pt x="6131" y="19679"/>
                    <a:pt x="6157" y="19715"/>
                  </a:cubicBezTo>
                  <a:cubicBezTo>
                    <a:pt x="6261" y="19752"/>
                    <a:pt x="6340" y="19824"/>
                    <a:pt x="6444" y="19860"/>
                  </a:cubicBezTo>
                  <a:cubicBezTo>
                    <a:pt x="6444" y="19897"/>
                    <a:pt x="6470" y="19933"/>
                    <a:pt x="6444" y="19933"/>
                  </a:cubicBezTo>
                  <a:cubicBezTo>
                    <a:pt x="6444" y="19969"/>
                    <a:pt x="6444" y="19969"/>
                    <a:pt x="6444" y="19969"/>
                  </a:cubicBezTo>
                  <a:cubicBezTo>
                    <a:pt x="6418" y="19969"/>
                    <a:pt x="6418" y="19969"/>
                    <a:pt x="6392" y="19969"/>
                  </a:cubicBezTo>
                  <a:close/>
                  <a:moveTo>
                    <a:pt x="21462" y="10039"/>
                  </a:moveTo>
                  <a:cubicBezTo>
                    <a:pt x="21436" y="10039"/>
                    <a:pt x="21410" y="10003"/>
                    <a:pt x="21410" y="9966"/>
                  </a:cubicBezTo>
                  <a:cubicBezTo>
                    <a:pt x="21436" y="9821"/>
                    <a:pt x="21436" y="9713"/>
                    <a:pt x="21462" y="9568"/>
                  </a:cubicBezTo>
                  <a:cubicBezTo>
                    <a:pt x="21462" y="9532"/>
                    <a:pt x="21489" y="9495"/>
                    <a:pt x="21489" y="9532"/>
                  </a:cubicBezTo>
                  <a:cubicBezTo>
                    <a:pt x="21515" y="9532"/>
                    <a:pt x="21541" y="9532"/>
                    <a:pt x="21541" y="9568"/>
                  </a:cubicBezTo>
                  <a:cubicBezTo>
                    <a:pt x="21515" y="9713"/>
                    <a:pt x="21515" y="9858"/>
                    <a:pt x="21489" y="10003"/>
                  </a:cubicBezTo>
                  <a:cubicBezTo>
                    <a:pt x="21489" y="10003"/>
                    <a:pt x="21489" y="10003"/>
                    <a:pt x="21462" y="10039"/>
                  </a:cubicBezTo>
                  <a:cubicBezTo>
                    <a:pt x="21462" y="10039"/>
                    <a:pt x="21462" y="10039"/>
                    <a:pt x="21462" y="10039"/>
                  </a:cubicBezTo>
                  <a:close/>
                  <a:moveTo>
                    <a:pt x="5844" y="19607"/>
                  </a:moveTo>
                  <a:cubicBezTo>
                    <a:pt x="5765" y="19570"/>
                    <a:pt x="5687" y="19498"/>
                    <a:pt x="5582" y="19426"/>
                  </a:cubicBezTo>
                  <a:cubicBezTo>
                    <a:pt x="5556" y="19426"/>
                    <a:pt x="5556" y="19389"/>
                    <a:pt x="5556" y="19353"/>
                  </a:cubicBezTo>
                  <a:cubicBezTo>
                    <a:pt x="5582" y="19353"/>
                    <a:pt x="5608" y="19317"/>
                    <a:pt x="5608" y="19353"/>
                  </a:cubicBezTo>
                  <a:cubicBezTo>
                    <a:pt x="5713" y="19389"/>
                    <a:pt x="5791" y="19462"/>
                    <a:pt x="5896" y="19534"/>
                  </a:cubicBezTo>
                  <a:cubicBezTo>
                    <a:pt x="5896" y="19534"/>
                    <a:pt x="5922" y="19570"/>
                    <a:pt x="5896" y="19607"/>
                  </a:cubicBezTo>
                  <a:cubicBezTo>
                    <a:pt x="5896" y="19607"/>
                    <a:pt x="5896" y="19607"/>
                    <a:pt x="5896" y="19607"/>
                  </a:cubicBezTo>
                  <a:cubicBezTo>
                    <a:pt x="5870" y="19643"/>
                    <a:pt x="5870" y="19643"/>
                    <a:pt x="5844" y="19607"/>
                  </a:cubicBezTo>
                  <a:close/>
                  <a:moveTo>
                    <a:pt x="5321" y="19244"/>
                  </a:moveTo>
                  <a:cubicBezTo>
                    <a:pt x="5243" y="19172"/>
                    <a:pt x="5138" y="19099"/>
                    <a:pt x="5060" y="19027"/>
                  </a:cubicBezTo>
                  <a:cubicBezTo>
                    <a:pt x="5034" y="19027"/>
                    <a:pt x="5034" y="18991"/>
                    <a:pt x="5034" y="18954"/>
                  </a:cubicBezTo>
                  <a:cubicBezTo>
                    <a:pt x="5060" y="18954"/>
                    <a:pt x="5060" y="18918"/>
                    <a:pt x="5086" y="18954"/>
                  </a:cubicBezTo>
                  <a:cubicBezTo>
                    <a:pt x="5164" y="19027"/>
                    <a:pt x="5269" y="19099"/>
                    <a:pt x="5347" y="19136"/>
                  </a:cubicBezTo>
                  <a:cubicBezTo>
                    <a:pt x="5373" y="19172"/>
                    <a:pt x="5373" y="19208"/>
                    <a:pt x="5373" y="19208"/>
                  </a:cubicBezTo>
                  <a:cubicBezTo>
                    <a:pt x="5373" y="19244"/>
                    <a:pt x="5347" y="19244"/>
                    <a:pt x="5347" y="19244"/>
                  </a:cubicBezTo>
                  <a:cubicBezTo>
                    <a:pt x="5347" y="19244"/>
                    <a:pt x="5321" y="19244"/>
                    <a:pt x="5321" y="19244"/>
                  </a:cubicBezTo>
                  <a:close/>
                  <a:moveTo>
                    <a:pt x="21515" y="9205"/>
                  </a:moveTo>
                  <a:cubicBezTo>
                    <a:pt x="21489" y="9205"/>
                    <a:pt x="21489" y="9169"/>
                    <a:pt x="21489" y="9133"/>
                  </a:cubicBezTo>
                  <a:cubicBezTo>
                    <a:pt x="21489" y="9024"/>
                    <a:pt x="21489" y="8879"/>
                    <a:pt x="21515" y="8734"/>
                  </a:cubicBezTo>
                  <a:cubicBezTo>
                    <a:pt x="21515" y="8698"/>
                    <a:pt x="21515" y="8698"/>
                    <a:pt x="21541" y="8698"/>
                  </a:cubicBezTo>
                  <a:cubicBezTo>
                    <a:pt x="21567" y="8698"/>
                    <a:pt x="21567" y="8698"/>
                    <a:pt x="21567" y="8734"/>
                  </a:cubicBezTo>
                  <a:cubicBezTo>
                    <a:pt x="21567" y="8879"/>
                    <a:pt x="21567" y="9024"/>
                    <a:pt x="21567" y="9169"/>
                  </a:cubicBezTo>
                  <a:cubicBezTo>
                    <a:pt x="21567" y="9169"/>
                    <a:pt x="21541" y="9205"/>
                    <a:pt x="21541" y="9205"/>
                  </a:cubicBezTo>
                  <a:cubicBezTo>
                    <a:pt x="21541" y="9205"/>
                    <a:pt x="21515" y="9205"/>
                    <a:pt x="21515" y="9205"/>
                  </a:cubicBezTo>
                  <a:close/>
                  <a:moveTo>
                    <a:pt x="4799" y="18846"/>
                  </a:moveTo>
                  <a:cubicBezTo>
                    <a:pt x="4694" y="18773"/>
                    <a:pt x="4616" y="18701"/>
                    <a:pt x="4538" y="18628"/>
                  </a:cubicBezTo>
                  <a:cubicBezTo>
                    <a:pt x="4512" y="18592"/>
                    <a:pt x="4512" y="18556"/>
                    <a:pt x="4512" y="18556"/>
                  </a:cubicBezTo>
                  <a:cubicBezTo>
                    <a:pt x="4538" y="18519"/>
                    <a:pt x="4564" y="18519"/>
                    <a:pt x="4564" y="18519"/>
                  </a:cubicBezTo>
                  <a:cubicBezTo>
                    <a:pt x="4668" y="18592"/>
                    <a:pt x="4747" y="18664"/>
                    <a:pt x="4825" y="18737"/>
                  </a:cubicBezTo>
                  <a:cubicBezTo>
                    <a:pt x="4851" y="18737"/>
                    <a:pt x="4851" y="18773"/>
                    <a:pt x="4851" y="18809"/>
                  </a:cubicBezTo>
                  <a:cubicBezTo>
                    <a:pt x="4851" y="18809"/>
                    <a:pt x="4825" y="18809"/>
                    <a:pt x="4825" y="18846"/>
                  </a:cubicBezTo>
                  <a:cubicBezTo>
                    <a:pt x="4825" y="18846"/>
                    <a:pt x="4799" y="18846"/>
                    <a:pt x="4799" y="18846"/>
                  </a:cubicBezTo>
                  <a:close/>
                  <a:moveTo>
                    <a:pt x="21541" y="8372"/>
                  </a:moveTo>
                  <a:cubicBezTo>
                    <a:pt x="21541" y="8372"/>
                    <a:pt x="21515" y="8336"/>
                    <a:pt x="21515" y="8299"/>
                  </a:cubicBezTo>
                  <a:cubicBezTo>
                    <a:pt x="21515" y="8191"/>
                    <a:pt x="21515" y="8046"/>
                    <a:pt x="21515" y="7901"/>
                  </a:cubicBezTo>
                  <a:cubicBezTo>
                    <a:pt x="21515" y="7864"/>
                    <a:pt x="21541" y="7864"/>
                    <a:pt x="21541" y="7864"/>
                  </a:cubicBezTo>
                  <a:cubicBezTo>
                    <a:pt x="21567" y="7864"/>
                    <a:pt x="21593" y="7864"/>
                    <a:pt x="21593" y="7901"/>
                  </a:cubicBezTo>
                  <a:cubicBezTo>
                    <a:pt x="21593" y="8046"/>
                    <a:pt x="21593" y="8191"/>
                    <a:pt x="21593" y="8336"/>
                  </a:cubicBezTo>
                  <a:cubicBezTo>
                    <a:pt x="21593" y="8336"/>
                    <a:pt x="21567" y="8372"/>
                    <a:pt x="21567" y="8372"/>
                  </a:cubicBezTo>
                  <a:cubicBezTo>
                    <a:pt x="21567" y="8372"/>
                    <a:pt x="21567" y="8372"/>
                    <a:pt x="21541" y="8372"/>
                  </a:cubicBezTo>
                  <a:close/>
                  <a:moveTo>
                    <a:pt x="4276" y="18411"/>
                  </a:moveTo>
                  <a:cubicBezTo>
                    <a:pt x="4198" y="18302"/>
                    <a:pt x="4120" y="18230"/>
                    <a:pt x="4015" y="18157"/>
                  </a:cubicBezTo>
                  <a:cubicBezTo>
                    <a:pt x="4015" y="18157"/>
                    <a:pt x="4015" y="18121"/>
                    <a:pt x="4015" y="18085"/>
                  </a:cubicBezTo>
                  <a:cubicBezTo>
                    <a:pt x="4015" y="18085"/>
                    <a:pt x="4041" y="18048"/>
                    <a:pt x="4067" y="18085"/>
                  </a:cubicBezTo>
                  <a:cubicBezTo>
                    <a:pt x="4146" y="18157"/>
                    <a:pt x="4224" y="18230"/>
                    <a:pt x="4329" y="18302"/>
                  </a:cubicBezTo>
                  <a:cubicBezTo>
                    <a:pt x="4329" y="18338"/>
                    <a:pt x="4329" y="18338"/>
                    <a:pt x="4329" y="18374"/>
                  </a:cubicBezTo>
                  <a:cubicBezTo>
                    <a:pt x="4329" y="18374"/>
                    <a:pt x="4329" y="18411"/>
                    <a:pt x="4303" y="18411"/>
                  </a:cubicBezTo>
                  <a:cubicBezTo>
                    <a:pt x="4303" y="18411"/>
                    <a:pt x="4276" y="18411"/>
                    <a:pt x="4276" y="18411"/>
                  </a:cubicBezTo>
                  <a:close/>
                  <a:moveTo>
                    <a:pt x="21541" y="7538"/>
                  </a:moveTo>
                  <a:cubicBezTo>
                    <a:pt x="21515" y="7538"/>
                    <a:pt x="21515" y="7502"/>
                    <a:pt x="21515" y="7502"/>
                  </a:cubicBezTo>
                  <a:cubicBezTo>
                    <a:pt x="21489" y="7357"/>
                    <a:pt x="21489" y="7212"/>
                    <a:pt x="21489" y="7067"/>
                  </a:cubicBezTo>
                  <a:cubicBezTo>
                    <a:pt x="21489" y="7031"/>
                    <a:pt x="21515" y="7031"/>
                    <a:pt x="21515" y="7031"/>
                  </a:cubicBezTo>
                  <a:cubicBezTo>
                    <a:pt x="21541" y="7031"/>
                    <a:pt x="21567" y="7031"/>
                    <a:pt x="21567" y="7067"/>
                  </a:cubicBezTo>
                  <a:cubicBezTo>
                    <a:pt x="21567" y="7212"/>
                    <a:pt x="21567" y="7357"/>
                    <a:pt x="21567" y="7466"/>
                  </a:cubicBezTo>
                  <a:cubicBezTo>
                    <a:pt x="21593" y="7502"/>
                    <a:pt x="21567" y="7538"/>
                    <a:pt x="21567" y="7538"/>
                  </a:cubicBezTo>
                  <a:cubicBezTo>
                    <a:pt x="21541" y="7538"/>
                    <a:pt x="21541" y="7538"/>
                    <a:pt x="21541" y="7538"/>
                  </a:cubicBezTo>
                  <a:close/>
                  <a:moveTo>
                    <a:pt x="3780" y="17940"/>
                  </a:moveTo>
                  <a:cubicBezTo>
                    <a:pt x="3702" y="17867"/>
                    <a:pt x="3597" y="17758"/>
                    <a:pt x="3519" y="17686"/>
                  </a:cubicBezTo>
                  <a:cubicBezTo>
                    <a:pt x="3519" y="17686"/>
                    <a:pt x="3519" y="17650"/>
                    <a:pt x="3519" y="17613"/>
                  </a:cubicBezTo>
                  <a:cubicBezTo>
                    <a:pt x="3519" y="17613"/>
                    <a:pt x="3545" y="17577"/>
                    <a:pt x="3571" y="17613"/>
                  </a:cubicBezTo>
                  <a:cubicBezTo>
                    <a:pt x="3650" y="17686"/>
                    <a:pt x="3728" y="17758"/>
                    <a:pt x="3806" y="17831"/>
                  </a:cubicBezTo>
                  <a:cubicBezTo>
                    <a:pt x="3832" y="17867"/>
                    <a:pt x="3832" y="17903"/>
                    <a:pt x="3832" y="17903"/>
                  </a:cubicBezTo>
                  <a:cubicBezTo>
                    <a:pt x="3832" y="17940"/>
                    <a:pt x="3806" y="17940"/>
                    <a:pt x="3806" y="17940"/>
                  </a:cubicBezTo>
                  <a:cubicBezTo>
                    <a:pt x="3806" y="17940"/>
                    <a:pt x="3780" y="17940"/>
                    <a:pt x="3780" y="17940"/>
                  </a:cubicBezTo>
                  <a:close/>
                  <a:moveTo>
                    <a:pt x="21515" y="6705"/>
                  </a:moveTo>
                  <a:cubicBezTo>
                    <a:pt x="21489" y="6705"/>
                    <a:pt x="21462" y="6668"/>
                    <a:pt x="21462" y="6668"/>
                  </a:cubicBezTo>
                  <a:cubicBezTo>
                    <a:pt x="21462" y="6523"/>
                    <a:pt x="21436" y="6379"/>
                    <a:pt x="21436" y="6234"/>
                  </a:cubicBezTo>
                  <a:cubicBezTo>
                    <a:pt x="21436" y="6234"/>
                    <a:pt x="21436" y="6197"/>
                    <a:pt x="21462" y="6197"/>
                  </a:cubicBezTo>
                  <a:cubicBezTo>
                    <a:pt x="21489" y="6197"/>
                    <a:pt x="21489" y="6197"/>
                    <a:pt x="21489" y="6234"/>
                  </a:cubicBezTo>
                  <a:cubicBezTo>
                    <a:pt x="21515" y="6379"/>
                    <a:pt x="21515" y="6523"/>
                    <a:pt x="21541" y="6632"/>
                  </a:cubicBezTo>
                  <a:cubicBezTo>
                    <a:pt x="21541" y="6668"/>
                    <a:pt x="21541" y="6705"/>
                    <a:pt x="21515" y="6705"/>
                  </a:cubicBezTo>
                  <a:cubicBezTo>
                    <a:pt x="21515" y="6705"/>
                    <a:pt x="21515" y="6705"/>
                    <a:pt x="21515" y="6705"/>
                  </a:cubicBezTo>
                  <a:close/>
                  <a:moveTo>
                    <a:pt x="3284" y="17432"/>
                  </a:moveTo>
                  <a:cubicBezTo>
                    <a:pt x="3206" y="17360"/>
                    <a:pt x="3127" y="17287"/>
                    <a:pt x="3049" y="17179"/>
                  </a:cubicBezTo>
                  <a:cubicBezTo>
                    <a:pt x="3023" y="17179"/>
                    <a:pt x="3023" y="17142"/>
                    <a:pt x="3049" y="17106"/>
                  </a:cubicBezTo>
                  <a:cubicBezTo>
                    <a:pt x="3049" y="17106"/>
                    <a:pt x="3075" y="17106"/>
                    <a:pt x="3101" y="17106"/>
                  </a:cubicBezTo>
                  <a:cubicBezTo>
                    <a:pt x="3179" y="17215"/>
                    <a:pt x="3258" y="17287"/>
                    <a:pt x="3336" y="17360"/>
                  </a:cubicBezTo>
                  <a:cubicBezTo>
                    <a:pt x="3336" y="17396"/>
                    <a:pt x="3362" y="17396"/>
                    <a:pt x="3336" y="17432"/>
                  </a:cubicBezTo>
                  <a:cubicBezTo>
                    <a:pt x="3336" y="17432"/>
                    <a:pt x="3336" y="17432"/>
                    <a:pt x="3310" y="17468"/>
                  </a:cubicBezTo>
                  <a:cubicBezTo>
                    <a:pt x="3310" y="17468"/>
                    <a:pt x="3284" y="17468"/>
                    <a:pt x="3284" y="17432"/>
                  </a:cubicBezTo>
                  <a:close/>
                  <a:moveTo>
                    <a:pt x="21436" y="5871"/>
                  </a:moveTo>
                  <a:cubicBezTo>
                    <a:pt x="21410" y="5871"/>
                    <a:pt x="21384" y="5871"/>
                    <a:pt x="21384" y="5835"/>
                  </a:cubicBezTo>
                  <a:cubicBezTo>
                    <a:pt x="21358" y="5690"/>
                    <a:pt x="21358" y="5545"/>
                    <a:pt x="21332" y="5436"/>
                  </a:cubicBezTo>
                  <a:cubicBezTo>
                    <a:pt x="21332" y="5400"/>
                    <a:pt x="21332" y="5364"/>
                    <a:pt x="21358" y="5364"/>
                  </a:cubicBezTo>
                  <a:cubicBezTo>
                    <a:pt x="21384" y="5364"/>
                    <a:pt x="21384" y="5364"/>
                    <a:pt x="21410" y="5400"/>
                  </a:cubicBezTo>
                  <a:cubicBezTo>
                    <a:pt x="21410" y="5545"/>
                    <a:pt x="21436" y="5690"/>
                    <a:pt x="21462" y="5835"/>
                  </a:cubicBezTo>
                  <a:cubicBezTo>
                    <a:pt x="21462" y="5835"/>
                    <a:pt x="21436" y="5871"/>
                    <a:pt x="21436" y="5871"/>
                  </a:cubicBezTo>
                  <a:cubicBezTo>
                    <a:pt x="21436" y="5871"/>
                    <a:pt x="21436" y="5871"/>
                    <a:pt x="21436" y="5871"/>
                  </a:cubicBezTo>
                  <a:close/>
                  <a:moveTo>
                    <a:pt x="2814" y="16925"/>
                  </a:moveTo>
                  <a:cubicBezTo>
                    <a:pt x="2735" y="16852"/>
                    <a:pt x="2657" y="16780"/>
                    <a:pt x="2579" y="16671"/>
                  </a:cubicBezTo>
                  <a:cubicBezTo>
                    <a:pt x="2553" y="16671"/>
                    <a:pt x="2553" y="16635"/>
                    <a:pt x="2579" y="16599"/>
                  </a:cubicBezTo>
                  <a:cubicBezTo>
                    <a:pt x="2579" y="16599"/>
                    <a:pt x="2605" y="16562"/>
                    <a:pt x="2631" y="16599"/>
                  </a:cubicBezTo>
                  <a:cubicBezTo>
                    <a:pt x="2683" y="16671"/>
                    <a:pt x="2762" y="16780"/>
                    <a:pt x="2840" y="16852"/>
                  </a:cubicBezTo>
                  <a:cubicBezTo>
                    <a:pt x="2866" y="16889"/>
                    <a:pt x="2866" y="16925"/>
                    <a:pt x="2866" y="16925"/>
                  </a:cubicBezTo>
                  <a:cubicBezTo>
                    <a:pt x="2866" y="16925"/>
                    <a:pt x="2840" y="16961"/>
                    <a:pt x="2840" y="16961"/>
                  </a:cubicBezTo>
                  <a:cubicBezTo>
                    <a:pt x="2840" y="16961"/>
                    <a:pt x="2814" y="16961"/>
                    <a:pt x="2814" y="16925"/>
                  </a:cubicBezTo>
                  <a:close/>
                  <a:moveTo>
                    <a:pt x="21306" y="5074"/>
                  </a:moveTo>
                  <a:cubicBezTo>
                    <a:pt x="21280" y="5074"/>
                    <a:pt x="21280" y="5038"/>
                    <a:pt x="21253" y="5038"/>
                  </a:cubicBezTo>
                  <a:cubicBezTo>
                    <a:pt x="21227" y="4893"/>
                    <a:pt x="21201" y="4748"/>
                    <a:pt x="21175" y="4603"/>
                  </a:cubicBezTo>
                  <a:cubicBezTo>
                    <a:pt x="21175" y="4603"/>
                    <a:pt x="21201" y="4566"/>
                    <a:pt x="21201" y="4566"/>
                  </a:cubicBezTo>
                  <a:cubicBezTo>
                    <a:pt x="21227" y="4530"/>
                    <a:pt x="21253" y="4566"/>
                    <a:pt x="21253" y="4603"/>
                  </a:cubicBezTo>
                  <a:cubicBezTo>
                    <a:pt x="21280" y="4711"/>
                    <a:pt x="21306" y="4856"/>
                    <a:pt x="21332" y="5001"/>
                  </a:cubicBezTo>
                  <a:cubicBezTo>
                    <a:pt x="21332" y="5038"/>
                    <a:pt x="21332" y="5038"/>
                    <a:pt x="21306" y="5038"/>
                  </a:cubicBezTo>
                  <a:cubicBezTo>
                    <a:pt x="21306" y="5074"/>
                    <a:pt x="21306" y="5074"/>
                    <a:pt x="21306" y="5074"/>
                  </a:cubicBezTo>
                  <a:close/>
                  <a:moveTo>
                    <a:pt x="2344" y="16417"/>
                  </a:moveTo>
                  <a:cubicBezTo>
                    <a:pt x="2265" y="16309"/>
                    <a:pt x="2187" y="16236"/>
                    <a:pt x="2109" y="16128"/>
                  </a:cubicBezTo>
                  <a:cubicBezTo>
                    <a:pt x="2082" y="16128"/>
                    <a:pt x="2082" y="16091"/>
                    <a:pt x="2109" y="16055"/>
                  </a:cubicBezTo>
                  <a:cubicBezTo>
                    <a:pt x="2109" y="16055"/>
                    <a:pt x="2135" y="16055"/>
                    <a:pt x="2161" y="16055"/>
                  </a:cubicBezTo>
                  <a:cubicBezTo>
                    <a:pt x="2239" y="16164"/>
                    <a:pt x="2318" y="16236"/>
                    <a:pt x="2396" y="16345"/>
                  </a:cubicBezTo>
                  <a:cubicBezTo>
                    <a:pt x="2396" y="16345"/>
                    <a:pt x="2396" y="16381"/>
                    <a:pt x="2396" y="16417"/>
                  </a:cubicBezTo>
                  <a:cubicBezTo>
                    <a:pt x="2396" y="16417"/>
                    <a:pt x="2396" y="16417"/>
                    <a:pt x="2370" y="16417"/>
                  </a:cubicBezTo>
                  <a:cubicBezTo>
                    <a:pt x="2370" y="16417"/>
                    <a:pt x="2344" y="16417"/>
                    <a:pt x="2344" y="16417"/>
                  </a:cubicBezTo>
                  <a:close/>
                  <a:moveTo>
                    <a:pt x="21149" y="4240"/>
                  </a:moveTo>
                  <a:cubicBezTo>
                    <a:pt x="21123" y="4277"/>
                    <a:pt x="21097" y="4240"/>
                    <a:pt x="21097" y="4204"/>
                  </a:cubicBezTo>
                  <a:cubicBezTo>
                    <a:pt x="21071" y="4095"/>
                    <a:pt x="21045" y="3950"/>
                    <a:pt x="20992" y="3842"/>
                  </a:cubicBezTo>
                  <a:cubicBezTo>
                    <a:pt x="20992" y="3805"/>
                    <a:pt x="21018" y="3769"/>
                    <a:pt x="21018" y="3769"/>
                  </a:cubicBezTo>
                  <a:cubicBezTo>
                    <a:pt x="21045" y="3769"/>
                    <a:pt x="21071" y="3769"/>
                    <a:pt x="21071" y="3805"/>
                  </a:cubicBezTo>
                  <a:cubicBezTo>
                    <a:pt x="21097" y="3914"/>
                    <a:pt x="21149" y="4059"/>
                    <a:pt x="21175" y="4204"/>
                  </a:cubicBezTo>
                  <a:cubicBezTo>
                    <a:pt x="21175" y="4204"/>
                    <a:pt x="21175" y="4240"/>
                    <a:pt x="21149" y="4240"/>
                  </a:cubicBezTo>
                  <a:cubicBezTo>
                    <a:pt x="21149" y="4240"/>
                    <a:pt x="21149" y="4240"/>
                    <a:pt x="21149" y="4240"/>
                  </a:cubicBezTo>
                  <a:close/>
                  <a:moveTo>
                    <a:pt x="1874" y="15874"/>
                  </a:moveTo>
                  <a:cubicBezTo>
                    <a:pt x="1821" y="15801"/>
                    <a:pt x="1769" y="15729"/>
                    <a:pt x="1717" y="15656"/>
                  </a:cubicBezTo>
                  <a:cubicBezTo>
                    <a:pt x="1691" y="15620"/>
                    <a:pt x="1691" y="15620"/>
                    <a:pt x="1665" y="15584"/>
                  </a:cubicBezTo>
                  <a:cubicBezTo>
                    <a:pt x="1638" y="15548"/>
                    <a:pt x="1638" y="15511"/>
                    <a:pt x="1665" y="15511"/>
                  </a:cubicBezTo>
                  <a:cubicBezTo>
                    <a:pt x="1665" y="15475"/>
                    <a:pt x="1691" y="15475"/>
                    <a:pt x="1717" y="15511"/>
                  </a:cubicBezTo>
                  <a:cubicBezTo>
                    <a:pt x="1743" y="15511"/>
                    <a:pt x="1743" y="15548"/>
                    <a:pt x="1769" y="15584"/>
                  </a:cubicBezTo>
                  <a:cubicBezTo>
                    <a:pt x="1821" y="15656"/>
                    <a:pt x="1874" y="15729"/>
                    <a:pt x="1926" y="15801"/>
                  </a:cubicBezTo>
                  <a:cubicBezTo>
                    <a:pt x="1952" y="15801"/>
                    <a:pt x="1952" y="15838"/>
                    <a:pt x="1926" y="15874"/>
                  </a:cubicBezTo>
                  <a:cubicBezTo>
                    <a:pt x="1926" y="15874"/>
                    <a:pt x="1926" y="15874"/>
                    <a:pt x="1926" y="15874"/>
                  </a:cubicBezTo>
                  <a:cubicBezTo>
                    <a:pt x="1926" y="15874"/>
                    <a:pt x="1900" y="15874"/>
                    <a:pt x="1874" y="15874"/>
                  </a:cubicBezTo>
                  <a:close/>
                  <a:moveTo>
                    <a:pt x="20940" y="3479"/>
                  </a:moveTo>
                  <a:cubicBezTo>
                    <a:pt x="20914" y="3479"/>
                    <a:pt x="20914" y="3479"/>
                    <a:pt x="20888" y="3443"/>
                  </a:cubicBezTo>
                  <a:cubicBezTo>
                    <a:pt x="20888" y="3370"/>
                    <a:pt x="20862" y="3334"/>
                    <a:pt x="20836" y="3262"/>
                  </a:cubicBezTo>
                  <a:cubicBezTo>
                    <a:pt x="20809" y="3189"/>
                    <a:pt x="20783" y="3153"/>
                    <a:pt x="20783" y="3081"/>
                  </a:cubicBezTo>
                  <a:cubicBezTo>
                    <a:pt x="20757" y="3044"/>
                    <a:pt x="20757" y="3008"/>
                    <a:pt x="20783" y="3008"/>
                  </a:cubicBezTo>
                  <a:cubicBezTo>
                    <a:pt x="20809" y="2972"/>
                    <a:pt x="20836" y="3008"/>
                    <a:pt x="20836" y="3008"/>
                  </a:cubicBezTo>
                  <a:cubicBezTo>
                    <a:pt x="20862" y="3081"/>
                    <a:pt x="20888" y="3153"/>
                    <a:pt x="20914" y="3226"/>
                  </a:cubicBezTo>
                  <a:cubicBezTo>
                    <a:pt x="20940" y="3298"/>
                    <a:pt x="20940" y="3334"/>
                    <a:pt x="20966" y="3407"/>
                  </a:cubicBezTo>
                  <a:cubicBezTo>
                    <a:pt x="20966" y="3443"/>
                    <a:pt x="20966" y="3443"/>
                    <a:pt x="20940" y="3479"/>
                  </a:cubicBezTo>
                  <a:cubicBezTo>
                    <a:pt x="20940" y="3479"/>
                    <a:pt x="20940" y="3479"/>
                    <a:pt x="20940" y="3479"/>
                  </a:cubicBezTo>
                  <a:close/>
                  <a:moveTo>
                    <a:pt x="1456" y="15294"/>
                  </a:moveTo>
                  <a:cubicBezTo>
                    <a:pt x="1377" y="15185"/>
                    <a:pt x="1299" y="15113"/>
                    <a:pt x="1221" y="15004"/>
                  </a:cubicBezTo>
                  <a:cubicBezTo>
                    <a:pt x="1221" y="14968"/>
                    <a:pt x="1221" y="14932"/>
                    <a:pt x="1221" y="14932"/>
                  </a:cubicBezTo>
                  <a:cubicBezTo>
                    <a:pt x="1247" y="14895"/>
                    <a:pt x="1273" y="14895"/>
                    <a:pt x="1273" y="14932"/>
                  </a:cubicBezTo>
                  <a:cubicBezTo>
                    <a:pt x="1351" y="15040"/>
                    <a:pt x="1430" y="15113"/>
                    <a:pt x="1508" y="15221"/>
                  </a:cubicBezTo>
                  <a:cubicBezTo>
                    <a:pt x="1508" y="15221"/>
                    <a:pt x="1508" y="15258"/>
                    <a:pt x="1508" y="15294"/>
                  </a:cubicBezTo>
                  <a:cubicBezTo>
                    <a:pt x="1482" y="15294"/>
                    <a:pt x="1482" y="15294"/>
                    <a:pt x="1482" y="15294"/>
                  </a:cubicBezTo>
                  <a:cubicBezTo>
                    <a:pt x="1482" y="15294"/>
                    <a:pt x="1456" y="15294"/>
                    <a:pt x="1456" y="15294"/>
                  </a:cubicBezTo>
                  <a:close/>
                  <a:moveTo>
                    <a:pt x="6105" y="11815"/>
                  </a:moveTo>
                  <a:cubicBezTo>
                    <a:pt x="6079" y="11815"/>
                    <a:pt x="6052" y="11815"/>
                    <a:pt x="6052" y="11779"/>
                  </a:cubicBezTo>
                  <a:cubicBezTo>
                    <a:pt x="6052" y="11742"/>
                    <a:pt x="6052" y="11706"/>
                    <a:pt x="6079" y="11706"/>
                  </a:cubicBezTo>
                  <a:cubicBezTo>
                    <a:pt x="6157" y="11670"/>
                    <a:pt x="6235" y="11597"/>
                    <a:pt x="6340" y="11561"/>
                  </a:cubicBezTo>
                  <a:cubicBezTo>
                    <a:pt x="6340" y="11561"/>
                    <a:pt x="6340" y="11561"/>
                    <a:pt x="6340" y="11561"/>
                  </a:cubicBezTo>
                  <a:cubicBezTo>
                    <a:pt x="6340" y="11561"/>
                    <a:pt x="6340" y="11561"/>
                    <a:pt x="6340" y="11561"/>
                  </a:cubicBezTo>
                  <a:cubicBezTo>
                    <a:pt x="6366" y="11525"/>
                    <a:pt x="6392" y="11561"/>
                    <a:pt x="6392" y="11561"/>
                  </a:cubicBezTo>
                  <a:cubicBezTo>
                    <a:pt x="6418" y="11597"/>
                    <a:pt x="6392" y="11634"/>
                    <a:pt x="6392" y="11634"/>
                  </a:cubicBezTo>
                  <a:cubicBezTo>
                    <a:pt x="6366" y="11670"/>
                    <a:pt x="6366" y="11670"/>
                    <a:pt x="6366" y="11670"/>
                  </a:cubicBezTo>
                  <a:cubicBezTo>
                    <a:pt x="6261" y="11706"/>
                    <a:pt x="6183" y="11742"/>
                    <a:pt x="6105" y="11815"/>
                  </a:cubicBezTo>
                  <a:close/>
                  <a:moveTo>
                    <a:pt x="6601" y="11452"/>
                  </a:moveTo>
                  <a:cubicBezTo>
                    <a:pt x="6601" y="11416"/>
                    <a:pt x="6601" y="11380"/>
                    <a:pt x="6627" y="11380"/>
                  </a:cubicBezTo>
                  <a:cubicBezTo>
                    <a:pt x="6705" y="11307"/>
                    <a:pt x="6810" y="11235"/>
                    <a:pt x="6888" y="11199"/>
                  </a:cubicBezTo>
                  <a:cubicBezTo>
                    <a:pt x="6914" y="11162"/>
                    <a:pt x="6941" y="11199"/>
                    <a:pt x="6941" y="11199"/>
                  </a:cubicBezTo>
                  <a:cubicBezTo>
                    <a:pt x="6941" y="11235"/>
                    <a:pt x="6941" y="11271"/>
                    <a:pt x="6914" y="11271"/>
                  </a:cubicBezTo>
                  <a:cubicBezTo>
                    <a:pt x="6836" y="11344"/>
                    <a:pt x="6732" y="11416"/>
                    <a:pt x="6653" y="11452"/>
                  </a:cubicBezTo>
                  <a:cubicBezTo>
                    <a:pt x="6653" y="11452"/>
                    <a:pt x="6653" y="11452"/>
                    <a:pt x="6653" y="11452"/>
                  </a:cubicBezTo>
                  <a:cubicBezTo>
                    <a:pt x="6627" y="11489"/>
                    <a:pt x="6601" y="11452"/>
                    <a:pt x="6601" y="11452"/>
                  </a:cubicBezTo>
                  <a:close/>
                  <a:moveTo>
                    <a:pt x="5817" y="11960"/>
                  </a:moveTo>
                  <a:cubicBezTo>
                    <a:pt x="5739" y="11996"/>
                    <a:pt x="5635" y="12068"/>
                    <a:pt x="5530" y="12105"/>
                  </a:cubicBezTo>
                  <a:cubicBezTo>
                    <a:pt x="5530" y="12105"/>
                    <a:pt x="5504" y="12105"/>
                    <a:pt x="5504" y="12068"/>
                  </a:cubicBezTo>
                  <a:cubicBezTo>
                    <a:pt x="5478" y="12068"/>
                    <a:pt x="5504" y="12032"/>
                    <a:pt x="5504" y="11996"/>
                  </a:cubicBezTo>
                  <a:cubicBezTo>
                    <a:pt x="5608" y="11960"/>
                    <a:pt x="5713" y="11923"/>
                    <a:pt x="5791" y="11851"/>
                  </a:cubicBezTo>
                  <a:cubicBezTo>
                    <a:pt x="5817" y="11851"/>
                    <a:pt x="5844" y="11887"/>
                    <a:pt x="5844" y="11887"/>
                  </a:cubicBezTo>
                  <a:cubicBezTo>
                    <a:pt x="5844" y="11923"/>
                    <a:pt x="5844" y="11960"/>
                    <a:pt x="5817" y="11960"/>
                  </a:cubicBezTo>
                  <a:cubicBezTo>
                    <a:pt x="5817" y="11960"/>
                    <a:pt x="5817" y="11960"/>
                    <a:pt x="5817" y="11960"/>
                  </a:cubicBezTo>
                  <a:close/>
                  <a:moveTo>
                    <a:pt x="7149" y="11054"/>
                  </a:moveTo>
                  <a:cubicBezTo>
                    <a:pt x="7123" y="11054"/>
                    <a:pt x="7123" y="11017"/>
                    <a:pt x="7149" y="10981"/>
                  </a:cubicBezTo>
                  <a:cubicBezTo>
                    <a:pt x="7228" y="10909"/>
                    <a:pt x="7332" y="10872"/>
                    <a:pt x="7411" y="10800"/>
                  </a:cubicBezTo>
                  <a:cubicBezTo>
                    <a:pt x="7437" y="10764"/>
                    <a:pt x="7463" y="10764"/>
                    <a:pt x="7463" y="10800"/>
                  </a:cubicBezTo>
                  <a:cubicBezTo>
                    <a:pt x="7463" y="10836"/>
                    <a:pt x="7463" y="10872"/>
                    <a:pt x="7463" y="10872"/>
                  </a:cubicBezTo>
                  <a:cubicBezTo>
                    <a:pt x="7358" y="10945"/>
                    <a:pt x="7280" y="11017"/>
                    <a:pt x="7176" y="11090"/>
                  </a:cubicBezTo>
                  <a:cubicBezTo>
                    <a:pt x="7176" y="11090"/>
                    <a:pt x="7176" y="11090"/>
                    <a:pt x="7176" y="11090"/>
                  </a:cubicBezTo>
                  <a:cubicBezTo>
                    <a:pt x="7176" y="11090"/>
                    <a:pt x="7149" y="11090"/>
                    <a:pt x="7149" y="11054"/>
                  </a:cubicBezTo>
                  <a:close/>
                  <a:moveTo>
                    <a:pt x="5243" y="12250"/>
                  </a:moveTo>
                  <a:cubicBezTo>
                    <a:pt x="5164" y="12286"/>
                    <a:pt x="5060" y="12322"/>
                    <a:pt x="4956" y="12358"/>
                  </a:cubicBezTo>
                  <a:cubicBezTo>
                    <a:pt x="4956" y="12358"/>
                    <a:pt x="4929" y="12358"/>
                    <a:pt x="4929" y="12322"/>
                  </a:cubicBezTo>
                  <a:cubicBezTo>
                    <a:pt x="4903" y="12286"/>
                    <a:pt x="4929" y="12286"/>
                    <a:pt x="4956" y="12250"/>
                  </a:cubicBezTo>
                  <a:cubicBezTo>
                    <a:pt x="5034" y="12213"/>
                    <a:pt x="5138" y="12177"/>
                    <a:pt x="5243" y="12141"/>
                  </a:cubicBezTo>
                  <a:cubicBezTo>
                    <a:pt x="5243" y="12141"/>
                    <a:pt x="5269" y="12141"/>
                    <a:pt x="5269" y="12177"/>
                  </a:cubicBezTo>
                  <a:cubicBezTo>
                    <a:pt x="5295" y="12213"/>
                    <a:pt x="5269" y="12213"/>
                    <a:pt x="5269" y="12250"/>
                  </a:cubicBezTo>
                  <a:cubicBezTo>
                    <a:pt x="5269" y="12250"/>
                    <a:pt x="5243" y="12250"/>
                    <a:pt x="5243" y="12250"/>
                  </a:cubicBezTo>
                  <a:close/>
                  <a:moveTo>
                    <a:pt x="20627" y="2682"/>
                  </a:moveTo>
                  <a:cubicBezTo>
                    <a:pt x="20627" y="2646"/>
                    <a:pt x="20600" y="2609"/>
                    <a:pt x="20600" y="2573"/>
                  </a:cubicBezTo>
                  <a:cubicBezTo>
                    <a:pt x="20548" y="2501"/>
                    <a:pt x="20522" y="2428"/>
                    <a:pt x="20496" y="2356"/>
                  </a:cubicBezTo>
                  <a:cubicBezTo>
                    <a:pt x="20470" y="2319"/>
                    <a:pt x="20470" y="2283"/>
                    <a:pt x="20496" y="2283"/>
                  </a:cubicBezTo>
                  <a:cubicBezTo>
                    <a:pt x="20522" y="2247"/>
                    <a:pt x="20548" y="2247"/>
                    <a:pt x="20548" y="2283"/>
                  </a:cubicBezTo>
                  <a:cubicBezTo>
                    <a:pt x="20574" y="2356"/>
                    <a:pt x="20627" y="2428"/>
                    <a:pt x="20653" y="2537"/>
                  </a:cubicBezTo>
                  <a:cubicBezTo>
                    <a:pt x="20679" y="2573"/>
                    <a:pt x="20679" y="2609"/>
                    <a:pt x="20705" y="2646"/>
                  </a:cubicBezTo>
                  <a:cubicBezTo>
                    <a:pt x="20705" y="2682"/>
                    <a:pt x="20705" y="2718"/>
                    <a:pt x="20679" y="2718"/>
                  </a:cubicBezTo>
                  <a:cubicBezTo>
                    <a:pt x="20679" y="2718"/>
                    <a:pt x="20679" y="2718"/>
                    <a:pt x="20679" y="2718"/>
                  </a:cubicBezTo>
                  <a:cubicBezTo>
                    <a:pt x="20653" y="2718"/>
                    <a:pt x="20653" y="2718"/>
                    <a:pt x="20627" y="2682"/>
                  </a:cubicBezTo>
                  <a:close/>
                  <a:moveTo>
                    <a:pt x="7646" y="10655"/>
                  </a:moveTo>
                  <a:cubicBezTo>
                    <a:pt x="7646" y="10619"/>
                    <a:pt x="7646" y="10583"/>
                    <a:pt x="7672" y="10583"/>
                  </a:cubicBezTo>
                  <a:cubicBezTo>
                    <a:pt x="7750" y="10510"/>
                    <a:pt x="7829" y="10438"/>
                    <a:pt x="7933" y="10329"/>
                  </a:cubicBezTo>
                  <a:cubicBezTo>
                    <a:pt x="7933" y="10329"/>
                    <a:pt x="7959" y="10329"/>
                    <a:pt x="7985" y="10365"/>
                  </a:cubicBezTo>
                  <a:cubicBezTo>
                    <a:pt x="7985" y="10365"/>
                    <a:pt x="7985" y="10401"/>
                    <a:pt x="7959" y="10438"/>
                  </a:cubicBezTo>
                  <a:cubicBezTo>
                    <a:pt x="7881" y="10510"/>
                    <a:pt x="7802" y="10583"/>
                    <a:pt x="7698" y="10655"/>
                  </a:cubicBezTo>
                  <a:cubicBezTo>
                    <a:pt x="7698" y="10655"/>
                    <a:pt x="7698" y="10655"/>
                    <a:pt x="7698" y="10655"/>
                  </a:cubicBezTo>
                  <a:cubicBezTo>
                    <a:pt x="7698" y="10655"/>
                    <a:pt x="7672" y="10655"/>
                    <a:pt x="7646" y="10655"/>
                  </a:cubicBezTo>
                  <a:close/>
                  <a:moveTo>
                    <a:pt x="1012" y="14714"/>
                  </a:moveTo>
                  <a:cubicBezTo>
                    <a:pt x="933" y="14605"/>
                    <a:pt x="881" y="14497"/>
                    <a:pt x="803" y="14388"/>
                  </a:cubicBezTo>
                  <a:cubicBezTo>
                    <a:pt x="803" y="14388"/>
                    <a:pt x="803" y="14352"/>
                    <a:pt x="803" y="14315"/>
                  </a:cubicBezTo>
                  <a:cubicBezTo>
                    <a:pt x="829" y="14315"/>
                    <a:pt x="855" y="14315"/>
                    <a:pt x="855" y="14315"/>
                  </a:cubicBezTo>
                  <a:cubicBezTo>
                    <a:pt x="933" y="14424"/>
                    <a:pt x="1012" y="14533"/>
                    <a:pt x="1064" y="14642"/>
                  </a:cubicBezTo>
                  <a:cubicBezTo>
                    <a:pt x="1090" y="14642"/>
                    <a:pt x="1090" y="14678"/>
                    <a:pt x="1064" y="14714"/>
                  </a:cubicBezTo>
                  <a:cubicBezTo>
                    <a:pt x="1064" y="14714"/>
                    <a:pt x="1064" y="14714"/>
                    <a:pt x="1064" y="14714"/>
                  </a:cubicBezTo>
                  <a:cubicBezTo>
                    <a:pt x="1038" y="14714"/>
                    <a:pt x="1038" y="14714"/>
                    <a:pt x="1012" y="14714"/>
                  </a:cubicBezTo>
                  <a:close/>
                  <a:moveTo>
                    <a:pt x="4668" y="12467"/>
                  </a:moveTo>
                  <a:cubicBezTo>
                    <a:pt x="4590" y="12503"/>
                    <a:pt x="4485" y="12540"/>
                    <a:pt x="4381" y="12576"/>
                  </a:cubicBezTo>
                  <a:cubicBezTo>
                    <a:pt x="4355" y="12576"/>
                    <a:pt x="4329" y="12576"/>
                    <a:pt x="4329" y="12540"/>
                  </a:cubicBezTo>
                  <a:cubicBezTo>
                    <a:pt x="4329" y="12503"/>
                    <a:pt x="4355" y="12467"/>
                    <a:pt x="4355" y="12467"/>
                  </a:cubicBezTo>
                  <a:cubicBezTo>
                    <a:pt x="4459" y="12431"/>
                    <a:pt x="4564" y="12395"/>
                    <a:pt x="4668" y="12358"/>
                  </a:cubicBezTo>
                  <a:cubicBezTo>
                    <a:pt x="4668" y="12358"/>
                    <a:pt x="4694" y="12395"/>
                    <a:pt x="4694" y="12395"/>
                  </a:cubicBezTo>
                  <a:cubicBezTo>
                    <a:pt x="4694" y="12431"/>
                    <a:pt x="4694" y="12467"/>
                    <a:pt x="4668" y="12467"/>
                  </a:cubicBezTo>
                  <a:cubicBezTo>
                    <a:pt x="4668" y="12467"/>
                    <a:pt x="4668" y="12467"/>
                    <a:pt x="4668" y="12467"/>
                  </a:cubicBezTo>
                  <a:close/>
                  <a:moveTo>
                    <a:pt x="8168" y="10184"/>
                  </a:moveTo>
                  <a:cubicBezTo>
                    <a:pt x="8142" y="10148"/>
                    <a:pt x="8142" y="10111"/>
                    <a:pt x="8168" y="10111"/>
                  </a:cubicBezTo>
                  <a:cubicBezTo>
                    <a:pt x="8246" y="10039"/>
                    <a:pt x="8325" y="9966"/>
                    <a:pt x="8403" y="9858"/>
                  </a:cubicBezTo>
                  <a:cubicBezTo>
                    <a:pt x="8429" y="9858"/>
                    <a:pt x="8455" y="9858"/>
                    <a:pt x="8455" y="9894"/>
                  </a:cubicBezTo>
                  <a:cubicBezTo>
                    <a:pt x="8482" y="9894"/>
                    <a:pt x="8482" y="9930"/>
                    <a:pt x="8455" y="9966"/>
                  </a:cubicBezTo>
                  <a:cubicBezTo>
                    <a:pt x="8377" y="10039"/>
                    <a:pt x="8299" y="10111"/>
                    <a:pt x="8220" y="10184"/>
                  </a:cubicBezTo>
                  <a:cubicBezTo>
                    <a:pt x="8220" y="10184"/>
                    <a:pt x="8194" y="10184"/>
                    <a:pt x="8194" y="10184"/>
                  </a:cubicBezTo>
                  <a:cubicBezTo>
                    <a:pt x="8194" y="10220"/>
                    <a:pt x="8168" y="10220"/>
                    <a:pt x="8168" y="10184"/>
                  </a:cubicBezTo>
                  <a:close/>
                  <a:moveTo>
                    <a:pt x="4094" y="12648"/>
                  </a:moveTo>
                  <a:cubicBezTo>
                    <a:pt x="3989" y="12685"/>
                    <a:pt x="3885" y="12721"/>
                    <a:pt x="3780" y="12757"/>
                  </a:cubicBezTo>
                  <a:cubicBezTo>
                    <a:pt x="3780" y="12757"/>
                    <a:pt x="3754" y="12721"/>
                    <a:pt x="3754" y="12685"/>
                  </a:cubicBezTo>
                  <a:cubicBezTo>
                    <a:pt x="3754" y="12685"/>
                    <a:pt x="3754" y="12648"/>
                    <a:pt x="3780" y="12648"/>
                  </a:cubicBezTo>
                  <a:cubicBezTo>
                    <a:pt x="3885" y="12612"/>
                    <a:pt x="3963" y="12576"/>
                    <a:pt x="4067" y="12576"/>
                  </a:cubicBezTo>
                  <a:cubicBezTo>
                    <a:pt x="4094" y="12540"/>
                    <a:pt x="4120" y="12576"/>
                    <a:pt x="4120" y="12612"/>
                  </a:cubicBezTo>
                  <a:cubicBezTo>
                    <a:pt x="4120" y="12612"/>
                    <a:pt x="4120" y="12648"/>
                    <a:pt x="4094" y="12648"/>
                  </a:cubicBezTo>
                  <a:cubicBezTo>
                    <a:pt x="4094" y="12648"/>
                    <a:pt x="4094" y="12648"/>
                    <a:pt x="4094" y="12648"/>
                  </a:cubicBezTo>
                  <a:close/>
                  <a:moveTo>
                    <a:pt x="8638" y="9677"/>
                  </a:moveTo>
                  <a:cubicBezTo>
                    <a:pt x="8638" y="9677"/>
                    <a:pt x="8638" y="9640"/>
                    <a:pt x="8638" y="9604"/>
                  </a:cubicBezTo>
                  <a:cubicBezTo>
                    <a:pt x="8717" y="9532"/>
                    <a:pt x="8821" y="9459"/>
                    <a:pt x="8873" y="9350"/>
                  </a:cubicBezTo>
                  <a:cubicBezTo>
                    <a:pt x="8899" y="9350"/>
                    <a:pt x="8926" y="9350"/>
                    <a:pt x="8926" y="9350"/>
                  </a:cubicBezTo>
                  <a:cubicBezTo>
                    <a:pt x="8952" y="9387"/>
                    <a:pt x="8952" y="9423"/>
                    <a:pt x="8926" y="9423"/>
                  </a:cubicBezTo>
                  <a:cubicBezTo>
                    <a:pt x="8847" y="9532"/>
                    <a:pt x="8769" y="9604"/>
                    <a:pt x="8690" y="9713"/>
                  </a:cubicBezTo>
                  <a:cubicBezTo>
                    <a:pt x="8690" y="9713"/>
                    <a:pt x="8690" y="9713"/>
                    <a:pt x="8690" y="9713"/>
                  </a:cubicBezTo>
                  <a:cubicBezTo>
                    <a:pt x="8664" y="9713"/>
                    <a:pt x="8664" y="9713"/>
                    <a:pt x="8638" y="9677"/>
                  </a:cubicBezTo>
                  <a:close/>
                  <a:moveTo>
                    <a:pt x="3493" y="12793"/>
                  </a:moveTo>
                  <a:cubicBezTo>
                    <a:pt x="3388" y="12830"/>
                    <a:pt x="3284" y="12830"/>
                    <a:pt x="3206" y="12866"/>
                  </a:cubicBezTo>
                  <a:cubicBezTo>
                    <a:pt x="3179" y="12866"/>
                    <a:pt x="3153" y="12830"/>
                    <a:pt x="3153" y="12830"/>
                  </a:cubicBezTo>
                  <a:cubicBezTo>
                    <a:pt x="3153" y="12793"/>
                    <a:pt x="3153" y="12757"/>
                    <a:pt x="3179" y="12757"/>
                  </a:cubicBezTo>
                  <a:cubicBezTo>
                    <a:pt x="3284" y="12757"/>
                    <a:pt x="3388" y="12721"/>
                    <a:pt x="3493" y="12721"/>
                  </a:cubicBezTo>
                  <a:cubicBezTo>
                    <a:pt x="3493" y="12685"/>
                    <a:pt x="3519" y="12721"/>
                    <a:pt x="3519" y="12757"/>
                  </a:cubicBezTo>
                  <a:cubicBezTo>
                    <a:pt x="3519" y="12757"/>
                    <a:pt x="3519" y="12793"/>
                    <a:pt x="3493" y="12793"/>
                  </a:cubicBezTo>
                  <a:cubicBezTo>
                    <a:pt x="3493" y="12793"/>
                    <a:pt x="3493" y="12793"/>
                    <a:pt x="3493" y="12793"/>
                  </a:cubicBezTo>
                  <a:close/>
                  <a:moveTo>
                    <a:pt x="9108" y="9169"/>
                  </a:moveTo>
                  <a:cubicBezTo>
                    <a:pt x="9108" y="9133"/>
                    <a:pt x="9108" y="9097"/>
                    <a:pt x="9108" y="9097"/>
                  </a:cubicBezTo>
                  <a:cubicBezTo>
                    <a:pt x="9187" y="8988"/>
                    <a:pt x="9265" y="8915"/>
                    <a:pt x="9343" y="8807"/>
                  </a:cubicBezTo>
                  <a:cubicBezTo>
                    <a:pt x="9343" y="8807"/>
                    <a:pt x="9370" y="8807"/>
                    <a:pt x="9396" y="8807"/>
                  </a:cubicBezTo>
                  <a:cubicBezTo>
                    <a:pt x="9396" y="8843"/>
                    <a:pt x="9396" y="8879"/>
                    <a:pt x="9396" y="8879"/>
                  </a:cubicBezTo>
                  <a:cubicBezTo>
                    <a:pt x="9317" y="8988"/>
                    <a:pt x="9239" y="9097"/>
                    <a:pt x="9161" y="9169"/>
                  </a:cubicBezTo>
                  <a:cubicBezTo>
                    <a:pt x="9161" y="9169"/>
                    <a:pt x="9161" y="9169"/>
                    <a:pt x="9161" y="9169"/>
                  </a:cubicBezTo>
                  <a:cubicBezTo>
                    <a:pt x="9134" y="9205"/>
                    <a:pt x="9134" y="9169"/>
                    <a:pt x="9108" y="9169"/>
                  </a:cubicBezTo>
                  <a:close/>
                  <a:moveTo>
                    <a:pt x="2892" y="12902"/>
                  </a:moveTo>
                  <a:cubicBezTo>
                    <a:pt x="2788" y="12902"/>
                    <a:pt x="2683" y="12938"/>
                    <a:pt x="2605" y="12938"/>
                  </a:cubicBezTo>
                  <a:cubicBezTo>
                    <a:pt x="2579" y="12938"/>
                    <a:pt x="2553" y="12902"/>
                    <a:pt x="2553" y="12902"/>
                  </a:cubicBezTo>
                  <a:cubicBezTo>
                    <a:pt x="2553" y="12866"/>
                    <a:pt x="2579" y="12830"/>
                    <a:pt x="2579" y="12830"/>
                  </a:cubicBezTo>
                  <a:cubicBezTo>
                    <a:pt x="2683" y="12830"/>
                    <a:pt x="2788" y="12830"/>
                    <a:pt x="2892" y="12793"/>
                  </a:cubicBezTo>
                  <a:cubicBezTo>
                    <a:pt x="2918" y="12793"/>
                    <a:pt x="2918" y="12830"/>
                    <a:pt x="2918" y="12866"/>
                  </a:cubicBezTo>
                  <a:cubicBezTo>
                    <a:pt x="2918" y="12866"/>
                    <a:pt x="2918" y="12902"/>
                    <a:pt x="2918" y="12902"/>
                  </a:cubicBezTo>
                  <a:cubicBezTo>
                    <a:pt x="2892" y="12902"/>
                    <a:pt x="2892" y="12902"/>
                    <a:pt x="2892" y="12902"/>
                  </a:cubicBezTo>
                  <a:close/>
                  <a:moveTo>
                    <a:pt x="20313" y="1993"/>
                  </a:moveTo>
                  <a:cubicBezTo>
                    <a:pt x="20261" y="1885"/>
                    <a:pt x="20209" y="1776"/>
                    <a:pt x="20130" y="1667"/>
                  </a:cubicBezTo>
                  <a:cubicBezTo>
                    <a:pt x="20130" y="1631"/>
                    <a:pt x="20130" y="1595"/>
                    <a:pt x="20156" y="1595"/>
                  </a:cubicBezTo>
                  <a:cubicBezTo>
                    <a:pt x="20156" y="1558"/>
                    <a:pt x="20183" y="1595"/>
                    <a:pt x="20209" y="1595"/>
                  </a:cubicBezTo>
                  <a:cubicBezTo>
                    <a:pt x="20261" y="1703"/>
                    <a:pt x="20313" y="1812"/>
                    <a:pt x="20392" y="1921"/>
                  </a:cubicBezTo>
                  <a:cubicBezTo>
                    <a:pt x="20392" y="1957"/>
                    <a:pt x="20392" y="1993"/>
                    <a:pt x="20365" y="1993"/>
                  </a:cubicBezTo>
                  <a:cubicBezTo>
                    <a:pt x="20365" y="1993"/>
                    <a:pt x="20365" y="1993"/>
                    <a:pt x="20365" y="1993"/>
                  </a:cubicBezTo>
                  <a:cubicBezTo>
                    <a:pt x="20339" y="2030"/>
                    <a:pt x="20339" y="2030"/>
                    <a:pt x="20313" y="1993"/>
                  </a:cubicBezTo>
                  <a:close/>
                  <a:moveTo>
                    <a:pt x="9552" y="8626"/>
                  </a:moveTo>
                  <a:cubicBezTo>
                    <a:pt x="9552" y="8589"/>
                    <a:pt x="9552" y="8553"/>
                    <a:pt x="9552" y="8553"/>
                  </a:cubicBezTo>
                  <a:cubicBezTo>
                    <a:pt x="9631" y="8444"/>
                    <a:pt x="9709" y="8336"/>
                    <a:pt x="9787" y="8263"/>
                  </a:cubicBezTo>
                  <a:cubicBezTo>
                    <a:pt x="9787" y="8227"/>
                    <a:pt x="9814" y="8227"/>
                    <a:pt x="9840" y="8263"/>
                  </a:cubicBezTo>
                  <a:cubicBezTo>
                    <a:pt x="9840" y="8263"/>
                    <a:pt x="9840" y="8299"/>
                    <a:pt x="9840" y="8336"/>
                  </a:cubicBezTo>
                  <a:cubicBezTo>
                    <a:pt x="9761" y="8408"/>
                    <a:pt x="9683" y="8517"/>
                    <a:pt x="9605" y="8626"/>
                  </a:cubicBezTo>
                  <a:cubicBezTo>
                    <a:pt x="9605" y="8626"/>
                    <a:pt x="9605" y="8626"/>
                    <a:pt x="9605" y="8626"/>
                  </a:cubicBezTo>
                  <a:cubicBezTo>
                    <a:pt x="9578" y="8626"/>
                    <a:pt x="9578" y="8626"/>
                    <a:pt x="9552" y="8626"/>
                  </a:cubicBezTo>
                  <a:close/>
                  <a:moveTo>
                    <a:pt x="594" y="14098"/>
                  </a:moveTo>
                  <a:cubicBezTo>
                    <a:pt x="541" y="13989"/>
                    <a:pt x="463" y="13881"/>
                    <a:pt x="411" y="13772"/>
                  </a:cubicBezTo>
                  <a:cubicBezTo>
                    <a:pt x="385" y="13772"/>
                    <a:pt x="385" y="13736"/>
                    <a:pt x="411" y="13699"/>
                  </a:cubicBezTo>
                  <a:cubicBezTo>
                    <a:pt x="411" y="13699"/>
                    <a:pt x="437" y="13699"/>
                    <a:pt x="463" y="13736"/>
                  </a:cubicBezTo>
                  <a:cubicBezTo>
                    <a:pt x="515" y="13808"/>
                    <a:pt x="594" y="13917"/>
                    <a:pt x="646" y="14026"/>
                  </a:cubicBezTo>
                  <a:cubicBezTo>
                    <a:pt x="672" y="14062"/>
                    <a:pt x="672" y="14098"/>
                    <a:pt x="646" y="14098"/>
                  </a:cubicBezTo>
                  <a:cubicBezTo>
                    <a:pt x="646" y="14098"/>
                    <a:pt x="646" y="14098"/>
                    <a:pt x="646" y="14098"/>
                  </a:cubicBezTo>
                  <a:cubicBezTo>
                    <a:pt x="620" y="14134"/>
                    <a:pt x="620" y="14134"/>
                    <a:pt x="594" y="14098"/>
                  </a:cubicBezTo>
                  <a:close/>
                  <a:moveTo>
                    <a:pt x="2291" y="12974"/>
                  </a:moveTo>
                  <a:cubicBezTo>
                    <a:pt x="2187" y="12974"/>
                    <a:pt x="2082" y="12974"/>
                    <a:pt x="1978" y="12974"/>
                  </a:cubicBezTo>
                  <a:cubicBezTo>
                    <a:pt x="1978" y="12974"/>
                    <a:pt x="1952" y="12938"/>
                    <a:pt x="1952" y="12902"/>
                  </a:cubicBezTo>
                  <a:cubicBezTo>
                    <a:pt x="1952" y="12902"/>
                    <a:pt x="1978" y="12866"/>
                    <a:pt x="1978" y="12866"/>
                  </a:cubicBezTo>
                  <a:cubicBezTo>
                    <a:pt x="2082" y="12866"/>
                    <a:pt x="2187" y="12866"/>
                    <a:pt x="2291" y="12866"/>
                  </a:cubicBezTo>
                  <a:cubicBezTo>
                    <a:pt x="2318" y="12866"/>
                    <a:pt x="2318" y="12866"/>
                    <a:pt x="2318" y="12902"/>
                  </a:cubicBezTo>
                  <a:cubicBezTo>
                    <a:pt x="2318" y="12938"/>
                    <a:pt x="2318" y="12938"/>
                    <a:pt x="2318" y="12938"/>
                  </a:cubicBezTo>
                  <a:cubicBezTo>
                    <a:pt x="2291" y="12974"/>
                    <a:pt x="2291" y="12974"/>
                    <a:pt x="2291" y="12974"/>
                  </a:cubicBezTo>
                  <a:close/>
                  <a:moveTo>
                    <a:pt x="9996" y="8046"/>
                  </a:moveTo>
                  <a:cubicBezTo>
                    <a:pt x="9970" y="8009"/>
                    <a:pt x="9970" y="7973"/>
                    <a:pt x="9996" y="7973"/>
                  </a:cubicBezTo>
                  <a:cubicBezTo>
                    <a:pt x="10049" y="7864"/>
                    <a:pt x="10127" y="7756"/>
                    <a:pt x="10205" y="7647"/>
                  </a:cubicBezTo>
                  <a:cubicBezTo>
                    <a:pt x="10205" y="7647"/>
                    <a:pt x="10231" y="7647"/>
                    <a:pt x="10258" y="7647"/>
                  </a:cubicBezTo>
                  <a:cubicBezTo>
                    <a:pt x="10258" y="7683"/>
                    <a:pt x="10258" y="7719"/>
                    <a:pt x="10258" y="7719"/>
                  </a:cubicBezTo>
                  <a:cubicBezTo>
                    <a:pt x="10179" y="7828"/>
                    <a:pt x="10101" y="7937"/>
                    <a:pt x="10049" y="8046"/>
                  </a:cubicBezTo>
                  <a:cubicBezTo>
                    <a:pt x="10049" y="8046"/>
                    <a:pt x="10049" y="8046"/>
                    <a:pt x="10023" y="8046"/>
                  </a:cubicBezTo>
                  <a:cubicBezTo>
                    <a:pt x="10023" y="8046"/>
                    <a:pt x="9996" y="8046"/>
                    <a:pt x="9996" y="8046"/>
                  </a:cubicBezTo>
                  <a:close/>
                  <a:moveTo>
                    <a:pt x="1691" y="12974"/>
                  </a:moveTo>
                  <a:cubicBezTo>
                    <a:pt x="1586" y="12974"/>
                    <a:pt x="1482" y="12974"/>
                    <a:pt x="1377" y="12938"/>
                  </a:cubicBezTo>
                  <a:cubicBezTo>
                    <a:pt x="1377" y="12938"/>
                    <a:pt x="1351" y="12938"/>
                    <a:pt x="1351" y="12902"/>
                  </a:cubicBezTo>
                  <a:cubicBezTo>
                    <a:pt x="1351" y="12866"/>
                    <a:pt x="1377" y="12830"/>
                    <a:pt x="1403" y="12830"/>
                  </a:cubicBezTo>
                  <a:cubicBezTo>
                    <a:pt x="1482" y="12866"/>
                    <a:pt x="1586" y="12866"/>
                    <a:pt x="1691" y="12866"/>
                  </a:cubicBezTo>
                  <a:cubicBezTo>
                    <a:pt x="1717" y="12866"/>
                    <a:pt x="1717" y="12902"/>
                    <a:pt x="1717" y="12902"/>
                  </a:cubicBezTo>
                  <a:cubicBezTo>
                    <a:pt x="1717" y="12938"/>
                    <a:pt x="1717" y="12938"/>
                    <a:pt x="1717" y="12974"/>
                  </a:cubicBezTo>
                  <a:cubicBezTo>
                    <a:pt x="1691" y="12974"/>
                    <a:pt x="1691" y="12974"/>
                    <a:pt x="1691" y="12974"/>
                  </a:cubicBezTo>
                  <a:close/>
                  <a:moveTo>
                    <a:pt x="10414" y="7430"/>
                  </a:moveTo>
                  <a:cubicBezTo>
                    <a:pt x="10388" y="7393"/>
                    <a:pt x="10388" y="7357"/>
                    <a:pt x="10414" y="7357"/>
                  </a:cubicBezTo>
                  <a:cubicBezTo>
                    <a:pt x="10467" y="7248"/>
                    <a:pt x="10545" y="7140"/>
                    <a:pt x="10597" y="7031"/>
                  </a:cubicBezTo>
                  <a:cubicBezTo>
                    <a:pt x="10623" y="7031"/>
                    <a:pt x="10649" y="7031"/>
                    <a:pt x="10649" y="7031"/>
                  </a:cubicBezTo>
                  <a:cubicBezTo>
                    <a:pt x="10675" y="7067"/>
                    <a:pt x="10675" y="7103"/>
                    <a:pt x="10649" y="7103"/>
                  </a:cubicBezTo>
                  <a:cubicBezTo>
                    <a:pt x="10597" y="7212"/>
                    <a:pt x="10519" y="7321"/>
                    <a:pt x="10467" y="7430"/>
                  </a:cubicBezTo>
                  <a:cubicBezTo>
                    <a:pt x="10467" y="7430"/>
                    <a:pt x="10440" y="7430"/>
                    <a:pt x="10440" y="7430"/>
                  </a:cubicBezTo>
                  <a:cubicBezTo>
                    <a:pt x="10440" y="7430"/>
                    <a:pt x="10414" y="7430"/>
                    <a:pt x="10414" y="7430"/>
                  </a:cubicBezTo>
                  <a:close/>
                  <a:moveTo>
                    <a:pt x="19948" y="1341"/>
                  </a:moveTo>
                  <a:cubicBezTo>
                    <a:pt x="19921" y="1305"/>
                    <a:pt x="19869" y="1268"/>
                    <a:pt x="19843" y="1232"/>
                  </a:cubicBezTo>
                  <a:cubicBezTo>
                    <a:pt x="19817" y="1160"/>
                    <a:pt x="19765" y="1123"/>
                    <a:pt x="19739" y="1087"/>
                  </a:cubicBezTo>
                  <a:cubicBezTo>
                    <a:pt x="19712" y="1051"/>
                    <a:pt x="19712" y="1015"/>
                    <a:pt x="19712" y="1015"/>
                  </a:cubicBezTo>
                  <a:cubicBezTo>
                    <a:pt x="19739" y="979"/>
                    <a:pt x="19765" y="979"/>
                    <a:pt x="19765" y="979"/>
                  </a:cubicBezTo>
                  <a:cubicBezTo>
                    <a:pt x="19817" y="1051"/>
                    <a:pt x="19869" y="1087"/>
                    <a:pt x="19895" y="1160"/>
                  </a:cubicBezTo>
                  <a:cubicBezTo>
                    <a:pt x="19921" y="1196"/>
                    <a:pt x="19974" y="1232"/>
                    <a:pt x="20000" y="1268"/>
                  </a:cubicBezTo>
                  <a:cubicBezTo>
                    <a:pt x="20000" y="1305"/>
                    <a:pt x="20000" y="1341"/>
                    <a:pt x="20000" y="1341"/>
                  </a:cubicBezTo>
                  <a:cubicBezTo>
                    <a:pt x="20000" y="1377"/>
                    <a:pt x="20000" y="1377"/>
                    <a:pt x="19974" y="1377"/>
                  </a:cubicBezTo>
                  <a:cubicBezTo>
                    <a:pt x="19974" y="1377"/>
                    <a:pt x="19948" y="1377"/>
                    <a:pt x="19948" y="1341"/>
                  </a:cubicBezTo>
                  <a:close/>
                  <a:moveTo>
                    <a:pt x="202" y="13482"/>
                  </a:moveTo>
                  <a:cubicBezTo>
                    <a:pt x="150" y="13373"/>
                    <a:pt x="71" y="13264"/>
                    <a:pt x="19" y="13156"/>
                  </a:cubicBezTo>
                  <a:cubicBezTo>
                    <a:pt x="-7" y="13119"/>
                    <a:pt x="-7" y="13083"/>
                    <a:pt x="19" y="13083"/>
                  </a:cubicBezTo>
                  <a:cubicBezTo>
                    <a:pt x="19" y="13047"/>
                    <a:pt x="45" y="13083"/>
                    <a:pt x="71" y="13083"/>
                  </a:cubicBezTo>
                  <a:cubicBezTo>
                    <a:pt x="124" y="13192"/>
                    <a:pt x="202" y="13301"/>
                    <a:pt x="254" y="13409"/>
                  </a:cubicBezTo>
                  <a:cubicBezTo>
                    <a:pt x="280" y="13446"/>
                    <a:pt x="280" y="13446"/>
                    <a:pt x="254" y="13482"/>
                  </a:cubicBezTo>
                  <a:cubicBezTo>
                    <a:pt x="254" y="13482"/>
                    <a:pt x="254" y="13482"/>
                    <a:pt x="254" y="13482"/>
                  </a:cubicBezTo>
                  <a:cubicBezTo>
                    <a:pt x="228" y="13482"/>
                    <a:pt x="202" y="13482"/>
                    <a:pt x="202" y="13482"/>
                  </a:cubicBezTo>
                  <a:close/>
                  <a:moveTo>
                    <a:pt x="1090" y="12938"/>
                  </a:moveTo>
                  <a:cubicBezTo>
                    <a:pt x="986" y="12902"/>
                    <a:pt x="881" y="12902"/>
                    <a:pt x="777" y="12902"/>
                  </a:cubicBezTo>
                  <a:cubicBezTo>
                    <a:pt x="777" y="12902"/>
                    <a:pt x="750" y="12866"/>
                    <a:pt x="750" y="12830"/>
                  </a:cubicBezTo>
                  <a:cubicBezTo>
                    <a:pt x="750" y="12793"/>
                    <a:pt x="777" y="12793"/>
                    <a:pt x="803" y="12793"/>
                  </a:cubicBezTo>
                  <a:cubicBezTo>
                    <a:pt x="881" y="12793"/>
                    <a:pt x="986" y="12793"/>
                    <a:pt x="1090" y="12830"/>
                  </a:cubicBezTo>
                  <a:cubicBezTo>
                    <a:pt x="1116" y="12830"/>
                    <a:pt x="1116" y="12866"/>
                    <a:pt x="1116" y="12866"/>
                  </a:cubicBezTo>
                  <a:cubicBezTo>
                    <a:pt x="1116" y="12902"/>
                    <a:pt x="1116" y="12902"/>
                    <a:pt x="1116" y="12938"/>
                  </a:cubicBezTo>
                  <a:cubicBezTo>
                    <a:pt x="1090" y="12938"/>
                    <a:pt x="1090" y="12938"/>
                    <a:pt x="1090" y="12938"/>
                  </a:cubicBezTo>
                  <a:close/>
                  <a:moveTo>
                    <a:pt x="10806" y="6813"/>
                  </a:moveTo>
                  <a:cubicBezTo>
                    <a:pt x="10806" y="6777"/>
                    <a:pt x="10780" y="6741"/>
                    <a:pt x="10806" y="6741"/>
                  </a:cubicBezTo>
                  <a:cubicBezTo>
                    <a:pt x="10884" y="6632"/>
                    <a:pt x="10937" y="6523"/>
                    <a:pt x="11015" y="6415"/>
                  </a:cubicBezTo>
                  <a:cubicBezTo>
                    <a:pt x="11015" y="6415"/>
                    <a:pt x="11041" y="6415"/>
                    <a:pt x="11067" y="6415"/>
                  </a:cubicBezTo>
                  <a:cubicBezTo>
                    <a:pt x="11067" y="6451"/>
                    <a:pt x="11067" y="6451"/>
                    <a:pt x="11067" y="6487"/>
                  </a:cubicBezTo>
                  <a:cubicBezTo>
                    <a:pt x="10989" y="6596"/>
                    <a:pt x="10937" y="6705"/>
                    <a:pt x="10858" y="6813"/>
                  </a:cubicBezTo>
                  <a:cubicBezTo>
                    <a:pt x="10858" y="6813"/>
                    <a:pt x="10858" y="6813"/>
                    <a:pt x="10858" y="6813"/>
                  </a:cubicBezTo>
                  <a:cubicBezTo>
                    <a:pt x="10832" y="6813"/>
                    <a:pt x="10832" y="6813"/>
                    <a:pt x="10806" y="6813"/>
                  </a:cubicBezTo>
                  <a:close/>
                  <a:moveTo>
                    <a:pt x="489" y="12830"/>
                  </a:moveTo>
                  <a:cubicBezTo>
                    <a:pt x="385" y="12830"/>
                    <a:pt x="280" y="12793"/>
                    <a:pt x="176" y="12793"/>
                  </a:cubicBezTo>
                  <a:cubicBezTo>
                    <a:pt x="176" y="12793"/>
                    <a:pt x="150" y="12757"/>
                    <a:pt x="150" y="12721"/>
                  </a:cubicBezTo>
                  <a:cubicBezTo>
                    <a:pt x="150" y="12685"/>
                    <a:pt x="176" y="12685"/>
                    <a:pt x="202" y="12685"/>
                  </a:cubicBezTo>
                  <a:cubicBezTo>
                    <a:pt x="306" y="12721"/>
                    <a:pt x="411" y="12721"/>
                    <a:pt x="489" y="12721"/>
                  </a:cubicBezTo>
                  <a:cubicBezTo>
                    <a:pt x="515" y="12757"/>
                    <a:pt x="541" y="12757"/>
                    <a:pt x="515" y="12793"/>
                  </a:cubicBezTo>
                  <a:cubicBezTo>
                    <a:pt x="515" y="12830"/>
                    <a:pt x="515" y="12830"/>
                    <a:pt x="515" y="12830"/>
                  </a:cubicBezTo>
                  <a:cubicBezTo>
                    <a:pt x="489" y="12830"/>
                    <a:pt x="489" y="12830"/>
                    <a:pt x="489" y="12830"/>
                  </a:cubicBezTo>
                  <a:close/>
                  <a:moveTo>
                    <a:pt x="11198" y="6197"/>
                  </a:moveTo>
                  <a:cubicBezTo>
                    <a:pt x="11198" y="6161"/>
                    <a:pt x="11198" y="6125"/>
                    <a:pt x="11198" y="6125"/>
                  </a:cubicBezTo>
                  <a:cubicBezTo>
                    <a:pt x="11198" y="6089"/>
                    <a:pt x="11198" y="6089"/>
                    <a:pt x="11198" y="6089"/>
                  </a:cubicBezTo>
                  <a:cubicBezTo>
                    <a:pt x="11276" y="5980"/>
                    <a:pt x="11328" y="5907"/>
                    <a:pt x="11407" y="5799"/>
                  </a:cubicBezTo>
                  <a:cubicBezTo>
                    <a:pt x="11407" y="5762"/>
                    <a:pt x="11433" y="5762"/>
                    <a:pt x="11459" y="5799"/>
                  </a:cubicBezTo>
                  <a:cubicBezTo>
                    <a:pt x="11459" y="5799"/>
                    <a:pt x="11459" y="5835"/>
                    <a:pt x="11459" y="5871"/>
                  </a:cubicBezTo>
                  <a:cubicBezTo>
                    <a:pt x="11381" y="5980"/>
                    <a:pt x="11328" y="6052"/>
                    <a:pt x="11250" y="6161"/>
                  </a:cubicBezTo>
                  <a:cubicBezTo>
                    <a:pt x="11250" y="6161"/>
                    <a:pt x="11250" y="6161"/>
                    <a:pt x="11250" y="6161"/>
                  </a:cubicBezTo>
                  <a:cubicBezTo>
                    <a:pt x="11250" y="6197"/>
                    <a:pt x="11250" y="6197"/>
                    <a:pt x="11250" y="6197"/>
                  </a:cubicBezTo>
                  <a:cubicBezTo>
                    <a:pt x="11224" y="6197"/>
                    <a:pt x="11224" y="6197"/>
                    <a:pt x="11198" y="6197"/>
                  </a:cubicBezTo>
                  <a:close/>
                  <a:moveTo>
                    <a:pt x="19504" y="797"/>
                  </a:moveTo>
                  <a:cubicBezTo>
                    <a:pt x="19425" y="725"/>
                    <a:pt x="19321" y="652"/>
                    <a:pt x="19242" y="580"/>
                  </a:cubicBezTo>
                  <a:cubicBezTo>
                    <a:pt x="19216" y="580"/>
                    <a:pt x="19216" y="544"/>
                    <a:pt x="19242" y="507"/>
                  </a:cubicBezTo>
                  <a:cubicBezTo>
                    <a:pt x="19242" y="507"/>
                    <a:pt x="19268" y="471"/>
                    <a:pt x="19295" y="507"/>
                  </a:cubicBezTo>
                  <a:cubicBezTo>
                    <a:pt x="19373" y="580"/>
                    <a:pt x="19451" y="652"/>
                    <a:pt x="19530" y="725"/>
                  </a:cubicBezTo>
                  <a:cubicBezTo>
                    <a:pt x="19556" y="761"/>
                    <a:pt x="19556" y="797"/>
                    <a:pt x="19556" y="797"/>
                  </a:cubicBezTo>
                  <a:cubicBezTo>
                    <a:pt x="19556" y="797"/>
                    <a:pt x="19530" y="834"/>
                    <a:pt x="19530" y="834"/>
                  </a:cubicBezTo>
                  <a:cubicBezTo>
                    <a:pt x="19530" y="834"/>
                    <a:pt x="19504" y="834"/>
                    <a:pt x="19504" y="797"/>
                  </a:cubicBezTo>
                  <a:close/>
                  <a:moveTo>
                    <a:pt x="11590" y="5545"/>
                  </a:moveTo>
                  <a:cubicBezTo>
                    <a:pt x="11590" y="5545"/>
                    <a:pt x="11590" y="5509"/>
                    <a:pt x="11590" y="5472"/>
                  </a:cubicBezTo>
                  <a:cubicBezTo>
                    <a:pt x="11668" y="5364"/>
                    <a:pt x="11746" y="5255"/>
                    <a:pt x="11799" y="5183"/>
                  </a:cubicBezTo>
                  <a:cubicBezTo>
                    <a:pt x="11799" y="5146"/>
                    <a:pt x="11825" y="5146"/>
                    <a:pt x="11851" y="5146"/>
                  </a:cubicBezTo>
                  <a:cubicBezTo>
                    <a:pt x="11877" y="5183"/>
                    <a:pt x="11877" y="5219"/>
                    <a:pt x="11851" y="5255"/>
                  </a:cubicBezTo>
                  <a:cubicBezTo>
                    <a:pt x="11799" y="5328"/>
                    <a:pt x="11720" y="5436"/>
                    <a:pt x="11642" y="5545"/>
                  </a:cubicBezTo>
                  <a:cubicBezTo>
                    <a:pt x="11642" y="5545"/>
                    <a:pt x="11642" y="5545"/>
                    <a:pt x="11642" y="5545"/>
                  </a:cubicBezTo>
                  <a:cubicBezTo>
                    <a:pt x="11616" y="5581"/>
                    <a:pt x="11616" y="5581"/>
                    <a:pt x="11590" y="5545"/>
                  </a:cubicBezTo>
                  <a:close/>
                  <a:moveTo>
                    <a:pt x="12008" y="4929"/>
                  </a:moveTo>
                  <a:cubicBezTo>
                    <a:pt x="11981" y="4929"/>
                    <a:pt x="11981" y="4893"/>
                    <a:pt x="12008" y="4856"/>
                  </a:cubicBezTo>
                  <a:cubicBezTo>
                    <a:pt x="12034" y="4820"/>
                    <a:pt x="12060" y="4784"/>
                    <a:pt x="12086" y="4748"/>
                  </a:cubicBezTo>
                  <a:cubicBezTo>
                    <a:pt x="12112" y="4675"/>
                    <a:pt x="12164" y="4603"/>
                    <a:pt x="12190" y="4566"/>
                  </a:cubicBezTo>
                  <a:cubicBezTo>
                    <a:pt x="12216" y="4530"/>
                    <a:pt x="12243" y="4530"/>
                    <a:pt x="12243" y="4530"/>
                  </a:cubicBezTo>
                  <a:cubicBezTo>
                    <a:pt x="12269" y="4566"/>
                    <a:pt x="12269" y="4603"/>
                    <a:pt x="12269" y="4639"/>
                  </a:cubicBezTo>
                  <a:cubicBezTo>
                    <a:pt x="12216" y="4675"/>
                    <a:pt x="12190" y="4748"/>
                    <a:pt x="12138" y="4784"/>
                  </a:cubicBezTo>
                  <a:cubicBezTo>
                    <a:pt x="12112" y="4856"/>
                    <a:pt x="12086" y="4893"/>
                    <a:pt x="12060" y="4929"/>
                  </a:cubicBezTo>
                  <a:cubicBezTo>
                    <a:pt x="12060" y="4929"/>
                    <a:pt x="12060" y="4929"/>
                    <a:pt x="12034" y="4929"/>
                  </a:cubicBezTo>
                  <a:cubicBezTo>
                    <a:pt x="12034" y="4965"/>
                    <a:pt x="12008" y="4965"/>
                    <a:pt x="12008" y="4929"/>
                  </a:cubicBezTo>
                  <a:close/>
                  <a:moveTo>
                    <a:pt x="18981" y="399"/>
                  </a:moveTo>
                  <a:cubicBezTo>
                    <a:pt x="18981" y="399"/>
                    <a:pt x="18981" y="399"/>
                    <a:pt x="18981" y="399"/>
                  </a:cubicBezTo>
                  <a:cubicBezTo>
                    <a:pt x="18877" y="362"/>
                    <a:pt x="18798" y="290"/>
                    <a:pt x="18694" y="254"/>
                  </a:cubicBezTo>
                  <a:cubicBezTo>
                    <a:pt x="18694" y="254"/>
                    <a:pt x="18668" y="217"/>
                    <a:pt x="18668" y="217"/>
                  </a:cubicBezTo>
                  <a:cubicBezTo>
                    <a:pt x="18694" y="181"/>
                    <a:pt x="18694" y="145"/>
                    <a:pt x="18720" y="181"/>
                  </a:cubicBezTo>
                  <a:cubicBezTo>
                    <a:pt x="18824" y="217"/>
                    <a:pt x="18929" y="254"/>
                    <a:pt x="19007" y="326"/>
                  </a:cubicBezTo>
                  <a:cubicBezTo>
                    <a:pt x="19007" y="326"/>
                    <a:pt x="19007" y="326"/>
                    <a:pt x="19007" y="326"/>
                  </a:cubicBezTo>
                  <a:cubicBezTo>
                    <a:pt x="19033" y="326"/>
                    <a:pt x="19033" y="362"/>
                    <a:pt x="19033" y="362"/>
                  </a:cubicBezTo>
                  <a:cubicBezTo>
                    <a:pt x="19033" y="399"/>
                    <a:pt x="19007" y="399"/>
                    <a:pt x="19007" y="399"/>
                  </a:cubicBezTo>
                  <a:cubicBezTo>
                    <a:pt x="19007" y="399"/>
                    <a:pt x="18981" y="399"/>
                    <a:pt x="18981" y="399"/>
                  </a:cubicBezTo>
                  <a:close/>
                  <a:moveTo>
                    <a:pt x="12399" y="4313"/>
                  </a:moveTo>
                  <a:cubicBezTo>
                    <a:pt x="12399" y="4313"/>
                    <a:pt x="12399" y="4277"/>
                    <a:pt x="12399" y="4240"/>
                  </a:cubicBezTo>
                  <a:cubicBezTo>
                    <a:pt x="12478" y="4132"/>
                    <a:pt x="12556" y="4059"/>
                    <a:pt x="12634" y="3950"/>
                  </a:cubicBezTo>
                  <a:cubicBezTo>
                    <a:pt x="12634" y="3950"/>
                    <a:pt x="12660" y="3950"/>
                    <a:pt x="12687" y="3950"/>
                  </a:cubicBezTo>
                  <a:cubicBezTo>
                    <a:pt x="12687" y="3987"/>
                    <a:pt x="12687" y="4023"/>
                    <a:pt x="12687" y="4023"/>
                  </a:cubicBezTo>
                  <a:cubicBezTo>
                    <a:pt x="12608" y="4132"/>
                    <a:pt x="12530" y="4240"/>
                    <a:pt x="12452" y="4313"/>
                  </a:cubicBezTo>
                  <a:cubicBezTo>
                    <a:pt x="12452" y="4313"/>
                    <a:pt x="12452" y="4313"/>
                    <a:pt x="12452" y="4349"/>
                  </a:cubicBezTo>
                  <a:cubicBezTo>
                    <a:pt x="12452" y="4349"/>
                    <a:pt x="12425" y="4349"/>
                    <a:pt x="12399" y="4313"/>
                  </a:cubicBezTo>
                  <a:close/>
                  <a:moveTo>
                    <a:pt x="12843" y="3733"/>
                  </a:moveTo>
                  <a:cubicBezTo>
                    <a:pt x="12817" y="3733"/>
                    <a:pt x="12817" y="3697"/>
                    <a:pt x="12843" y="3660"/>
                  </a:cubicBezTo>
                  <a:cubicBezTo>
                    <a:pt x="12922" y="3588"/>
                    <a:pt x="13000" y="3479"/>
                    <a:pt x="13078" y="3370"/>
                  </a:cubicBezTo>
                  <a:cubicBezTo>
                    <a:pt x="13078" y="3370"/>
                    <a:pt x="13104" y="3370"/>
                    <a:pt x="13131" y="3407"/>
                  </a:cubicBezTo>
                  <a:cubicBezTo>
                    <a:pt x="13131" y="3407"/>
                    <a:pt x="13131" y="3443"/>
                    <a:pt x="13104" y="3479"/>
                  </a:cubicBezTo>
                  <a:cubicBezTo>
                    <a:pt x="13052" y="3552"/>
                    <a:pt x="12974" y="3660"/>
                    <a:pt x="12896" y="3733"/>
                  </a:cubicBezTo>
                  <a:cubicBezTo>
                    <a:pt x="12896" y="3733"/>
                    <a:pt x="12896" y="3733"/>
                    <a:pt x="12896" y="3769"/>
                  </a:cubicBezTo>
                  <a:cubicBezTo>
                    <a:pt x="12869" y="3769"/>
                    <a:pt x="12843" y="3769"/>
                    <a:pt x="12843" y="3733"/>
                  </a:cubicBezTo>
                  <a:close/>
                  <a:moveTo>
                    <a:pt x="18407" y="181"/>
                  </a:moveTo>
                  <a:cubicBezTo>
                    <a:pt x="18328" y="145"/>
                    <a:pt x="18224" y="109"/>
                    <a:pt x="18119" y="109"/>
                  </a:cubicBezTo>
                  <a:cubicBezTo>
                    <a:pt x="18093" y="109"/>
                    <a:pt x="18093" y="72"/>
                    <a:pt x="18093" y="72"/>
                  </a:cubicBezTo>
                  <a:cubicBezTo>
                    <a:pt x="18093" y="36"/>
                    <a:pt x="18119" y="0"/>
                    <a:pt x="18119" y="0"/>
                  </a:cubicBezTo>
                  <a:cubicBezTo>
                    <a:pt x="18224" y="36"/>
                    <a:pt x="18328" y="36"/>
                    <a:pt x="18433" y="72"/>
                  </a:cubicBezTo>
                  <a:cubicBezTo>
                    <a:pt x="18459" y="72"/>
                    <a:pt x="18459" y="109"/>
                    <a:pt x="18459" y="109"/>
                  </a:cubicBezTo>
                  <a:cubicBezTo>
                    <a:pt x="18459" y="145"/>
                    <a:pt x="18459" y="145"/>
                    <a:pt x="18433" y="181"/>
                  </a:cubicBezTo>
                  <a:cubicBezTo>
                    <a:pt x="18433" y="181"/>
                    <a:pt x="18433" y="181"/>
                    <a:pt x="18407" y="181"/>
                  </a:cubicBezTo>
                  <a:close/>
                  <a:moveTo>
                    <a:pt x="13287" y="3189"/>
                  </a:moveTo>
                  <a:cubicBezTo>
                    <a:pt x="13287" y="3153"/>
                    <a:pt x="13287" y="3117"/>
                    <a:pt x="13287" y="3117"/>
                  </a:cubicBezTo>
                  <a:cubicBezTo>
                    <a:pt x="13366" y="3008"/>
                    <a:pt x="13444" y="2936"/>
                    <a:pt x="13522" y="2863"/>
                  </a:cubicBezTo>
                  <a:cubicBezTo>
                    <a:pt x="13549" y="2827"/>
                    <a:pt x="13575" y="2827"/>
                    <a:pt x="13575" y="2863"/>
                  </a:cubicBezTo>
                  <a:cubicBezTo>
                    <a:pt x="13601" y="2863"/>
                    <a:pt x="13601" y="2899"/>
                    <a:pt x="13575" y="2936"/>
                  </a:cubicBezTo>
                  <a:cubicBezTo>
                    <a:pt x="13496" y="3008"/>
                    <a:pt x="13418" y="3117"/>
                    <a:pt x="13340" y="3189"/>
                  </a:cubicBezTo>
                  <a:cubicBezTo>
                    <a:pt x="13340" y="3189"/>
                    <a:pt x="13340" y="3189"/>
                    <a:pt x="13340" y="3189"/>
                  </a:cubicBezTo>
                  <a:cubicBezTo>
                    <a:pt x="13313" y="3226"/>
                    <a:pt x="13313" y="3189"/>
                    <a:pt x="13287" y="3189"/>
                  </a:cubicBezTo>
                  <a:close/>
                  <a:moveTo>
                    <a:pt x="13757" y="2646"/>
                  </a:moveTo>
                  <a:cubicBezTo>
                    <a:pt x="13757" y="2646"/>
                    <a:pt x="13757" y="2609"/>
                    <a:pt x="13757" y="2573"/>
                  </a:cubicBezTo>
                  <a:cubicBezTo>
                    <a:pt x="13836" y="2501"/>
                    <a:pt x="13940" y="2428"/>
                    <a:pt x="14019" y="2356"/>
                  </a:cubicBezTo>
                  <a:cubicBezTo>
                    <a:pt x="14019" y="2319"/>
                    <a:pt x="14045" y="2319"/>
                    <a:pt x="14071" y="2356"/>
                  </a:cubicBezTo>
                  <a:cubicBezTo>
                    <a:pt x="14071" y="2392"/>
                    <a:pt x="14071" y="2392"/>
                    <a:pt x="14045" y="2428"/>
                  </a:cubicBezTo>
                  <a:cubicBezTo>
                    <a:pt x="13966" y="2501"/>
                    <a:pt x="13888" y="2573"/>
                    <a:pt x="13810" y="2682"/>
                  </a:cubicBezTo>
                  <a:cubicBezTo>
                    <a:pt x="13810" y="2682"/>
                    <a:pt x="13810" y="2682"/>
                    <a:pt x="13810" y="2682"/>
                  </a:cubicBezTo>
                  <a:cubicBezTo>
                    <a:pt x="13784" y="2682"/>
                    <a:pt x="13784" y="2682"/>
                    <a:pt x="13757" y="2646"/>
                  </a:cubicBezTo>
                  <a:close/>
                  <a:moveTo>
                    <a:pt x="17832" y="109"/>
                  </a:moveTo>
                  <a:cubicBezTo>
                    <a:pt x="17727" y="109"/>
                    <a:pt x="17623" y="109"/>
                    <a:pt x="17519" y="145"/>
                  </a:cubicBezTo>
                  <a:cubicBezTo>
                    <a:pt x="17519" y="145"/>
                    <a:pt x="17492" y="109"/>
                    <a:pt x="17492" y="109"/>
                  </a:cubicBezTo>
                  <a:cubicBezTo>
                    <a:pt x="17492" y="72"/>
                    <a:pt x="17492" y="36"/>
                    <a:pt x="17519" y="36"/>
                  </a:cubicBezTo>
                  <a:cubicBezTo>
                    <a:pt x="17623" y="0"/>
                    <a:pt x="17727" y="0"/>
                    <a:pt x="17832" y="0"/>
                  </a:cubicBezTo>
                  <a:cubicBezTo>
                    <a:pt x="17832" y="0"/>
                    <a:pt x="17858" y="36"/>
                    <a:pt x="17858" y="36"/>
                  </a:cubicBezTo>
                  <a:cubicBezTo>
                    <a:pt x="17858" y="72"/>
                    <a:pt x="17858" y="109"/>
                    <a:pt x="17832" y="109"/>
                  </a:cubicBezTo>
                  <a:cubicBezTo>
                    <a:pt x="17832" y="109"/>
                    <a:pt x="17832" y="109"/>
                    <a:pt x="17832" y="109"/>
                  </a:cubicBezTo>
                  <a:close/>
                  <a:moveTo>
                    <a:pt x="14254" y="2174"/>
                  </a:moveTo>
                  <a:cubicBezTo>
                    <a:pt x="14228" y="2138"/>
                    <a:pt x="14228" y="2102"/>
                    <a:pt x="14254" y="2102"/>
                  </a:cubicBezTo>
                  <a:cubicBezTo>
                    <a:pt x="14332" y="2030"/>
                    <a:pt x="14410" y="1921"/>
                    <a:pt x="14489" y="1848"/>
                  </a:cubicBezTo>
                  <a:cubicBezTo>
                    <a:pt x="14515" y="1848"/>
                    <a:pt x="14541" y="1848"/>
                    <a:pt x="14541" y="1885"/>
                  </a:cubicBezTo>
                  <a:cubicBezTo>
                    <a:pt x="14567" y="1885"/>
                    <a:pt x="14567" y="1921"/>
                    <a:pt x="14541" y="1957"/>
                  </a:cubicBezTo>
                  <a:cubicBezTo>
                    <a:pt x="14463" y="2030"/>
                    <a:pt x="14384" y="2102"/>
                    <a:pt x="14306" y="2174"/>
                  </a:cubicBezTo>
                  <a:cubicBezTo>
                    <a:pt x="14306" y="2174"/>
                    <a:pt x="14280" y="2174"/>
                    <a:pt x="14280" y="2174"/>
                  </a:cubicBezTo>
                  <a:cubicBezTo>
                    <a:pt x="14280" y="2211"/>
                    <a:pt x="14254" y="2174"/>
                    <a:pt x="14254" y="2174"/>
                  </a:cubicBezTo>
                  <a:close/>
                  <a:moveTo>
                    <a:pt x="14750" y="1703"/>
                  </a:moveTo>
                  <a:cubicBezTo>
                    <a:pt x="14724" y="1667"/>
                    <a:pt x="14724" y="1631"/>
                    <a:pt x="14750" y="1631"/>
                  </a:cubicBezTo>
                  <a:cubicBezTo>
                    <a:pt x="14828" y="1558"/>
                    <a:pt x="14933" y="1486"/>
                    <a:pt x="15011" y="1413"/>
                  </a:cubicBezTo>
                  <a:cubicBezTo>
                    <a:pt x="15037" y="1377"/>
                    <a:pt x="15037" y="1413"/>
                    <a:pt x="15063" y="1413"/>
                  </a:cubicBezTo>
                  <a:cubicBezTo>
                    <a:pt x="15063" y="1450"/>
                    <a:pt x="15063" y="1486"/>
                    <a:pt x="15037" y="1486"/>
                  </a:cubicBezTo>
                  <a:cubicBezTo>
                    <a:pt x="14959" y="1558"/>
                    <a:pt x="14881" y="1631"/>
                    <a:pt x="14802" y="1703"/>
                  </a:cubicBezTo>
                  <a:cubicBezTo>
                    <a:pt x="14802" y="1703"/>
                    <a:pt x="14802" y="1703"/>
                    <a:pt x="14776" y="1703"/>
                  </a:cubicBezTo>
                  <a:cubicBezTo>
                    <a:pt x="14776" y="1740"/>
                    <a:pt x="14750" y="1740"/>
                    <a:pt x="14750" y="1703"/>
                  </a:cubicBezTo>
                  <a:close/>
                  <a:moveTo>
                    <a:pt x="17231" y="217"/>
                  </a:moveTo>
                  <a:cubicBezTo>
                    <a:pt x="17205" y="217"/>
                    <a:pt x="17179" y="217"/>
                    <a:pt x="17153" y="217"/>
                  </a:cubicBezTo>
                  <a:cubicBezTo>
                    <a:pt x="17074" y="254"/>
                    <a:pt x="17022" y="254"/>
                    <a:pt x="16944" y="290"/>
                  </a:cubicBezTo>
                  <a:cubicBezTo>
                    <a:pt x="16918" y="290"/>
                    <a:pt x="16918" y="290"/>
                    <a:pt x="16892" y="254"/>
                  </a:cubicBezTo>
                  <a:cubicBezTo>
                    <a:pt x="16892" y="217"/>
                    <a:pt x="16918" y="217"/>
                    <a:pt x="16918" y="181"/>
                  </a:cubicBezTo>
                  <a:cubicBezTo>
                    <a:pt x="16996" y="181"/>
                    <a:pt x="17074" y="145"/>
                    <a:pt x="17127" y="109"/>
                  </a:cubicBezTo>
                  <a:cubicBezTo>
                    <a:pt x="17179" y="109"/>
                    <a:pt x="17205" y="109"/>
                    <a:pt x="17231" y="109"/>
                  </a:cubicBezTo>
                  <a:cubicBezTo>
                    <a:pt x="17231" y="109"/>
                    <a:pt x="17257" y="109"/>
                    <a:pt x="17257" y="145"/>
                  </a:cubicBezTo>
                  <a:cubicBezTo>
                    <a:pt x="17257" y="181"/>
                    <a:pt x="17257" y="181"/>
                    <a:pt x="17231" y="181"/>
                  </a:cubicBezTo>
                  <a:cubicBezTo>
                    <a:pt x="17231" y="217"/>
                    <a:pt x="17231" y="217"/>
                    <a:pt x="17231" y="217"/>
                  </a:cubicBezTo>
                  <a:close/>
                  <a:moveTo>
                    <a:pt x="15246" y="1268"/>
                  </a:moveTo>
                  <a:cubicBezTo>
                    <a:pt x="15246" y="1232"/>
                    <a:pt x="15246" y="1196"/>
                    <a:pt x="15272" y="1196"/>
                  </a:cubicBezTo>
                  <a:cubicBezTo>
                    <a:pt x="15325" y="1160"/>
                    <a:pt x="15325" y="1160"/>
                    <a:pt x="15325" y="1160"/>
                  </a:cubicBezTo>
                  <a:cubicBezTo>
                    <a:pt x="15377" y="1087"/>
                    <a:pt x="15455" y="1051"/>
                    <a:pt x="15534" y="979"/>
                  </a:cubicBezTo>
                  <a:cubicBezTo>
                    <a:pt x="15560" y="979"/>
                    <a:pt x="15586" y="979"/>
                    <a:pt x="15586" y="1015"/>
                  </a:cubicBezTo>
                  <a:cubicBezTo>
                    <a:pt x="15586" y="1051"/>
                    <a:pt x="15586" y="1087"/>
                    <a:pt x="15560" y="1087"/>
                  </a:cubicBezTo>
                  <a:cubicBezTo>
                    <a:pt x="15507" y="1123"/>
                    <a:pt x="15429" y="1196"/>
                    <a:pt x="15351" y="1268"/>
                  </a:cubicBezTo>
                  <a:cubicBezTo>
                    <a:pt x="15298" y="1305"/>
                    <a:pt x="15298" y="1305"/>
                    <a:pt x="15298" y="1305"/>
                  </a:cubicBezTo>
                  <a:cubicBezTo>
                    <a:pt x="15298" y="1305"/>
                    <a:pt x="15298" y="1305"/>
                    <a:pt x="15298" y="1305"/>
                  </a:cubicBezTo>
                  <a:cubicBezTo>
                    <a:pt x="15272" y="1305"/>
                    <a:pt x="15272" y="1305"/>
                    <a:pt x="15246" y="1268"/>
                  </a:cubicBezTo>
                  <a:close/>
                  <a:moveTo>
                    <a:pt x="16657" y="435"/>
                  </a:moveTo>
                  <a:cubicBezTo>
                    <a:pt x="16578" y="471"/>
                    <a:pt x="16474" y="507"/>
                    <a:pt x="16369" y="544"/>
                  </a:cubicBezTo>
                  <a:cubicBezTo>
                    <a:pt x="16369" y="580"/>
                    <a:pt x="16343" y="544"/>
                    <a:pt x="16343" y="544"/>
                  </a:cubicBezTo>
                  <a:cubicBezTo>
                    <a:pt x="16317" y="507"/>
                    <a:pt x="16343" y="471"/>
                    <a:pt x="16343" y="471"/>
                  </a:cubicBezTo>
                  <a:cubicBezTo>
                    <a:pt x="16448" y="399"/>
                    <a:pt x="16552" y="362"/>
                    <a:pt x="16630" y="326"/>
                  </a:cubicBezTo>
                  <a:cubicBezTo>
                    <a:pt x="16657" y="326"/>
                    <a:pt x="16683" y="326"/>
                    <a:pt x="16683" y="362"/>
                  </a:cubicBezTo>
                  <a:cubicBezTo>
                    <a:pt x="16683" y="362"/>
                    <a:pt x="16683" y="399"/>
                    <a:pt x="16657" y="435"/>
                  </a:cubicBezTo>
                  <a:cubicBezTo>
                    <a:pt x="16657" y="435"/>
                    <a:pt x="16657" y="435"/>
                    <a:pt x="16657" y="435"/>
                  </a:cubicBezTo>
                  <a:close/>
                  <a:moveTo>
                    <a:pt x="15795" y="870"/>
                  </a:moveTo>
                  <a:cubicBezTo>
                    <a:pt x="15769" y="834"/>
                    <a:pt x="15795" y="834"/>
                    <a:pt x="15795" y="797"/>
                  </a:cubicBezTo>
                  <a:cubicBezTo>
                    <a:pt x="15899" y="725"/>
                    <a:pt x="15978" y="689"/>
                    <a:pt x="16082" y="616"/>
                  </a:cubicBezTo>
                  <a:cubicBezTo>
                    <a:pt x="16082" y="616"/>
                    <a:pt x="16082" y="616"/>
                    <a:pt x="16082" y="616"/>
                  </a:cubicBezTo>
                  <a:cubicBezTo>
                    <a:pt x="16082" y="616"/>
                    <a:pt x="16108" y="616"/>
                    <a:pt x="16134" y="652"/>
                  </a:cubicBezTo>
                  <a:cubicBezTo>
                    <a:pt x="16134" y="689"/>
                    <a:pt x="16134" y="725"/>
                    <a:pt x="16108" y="725"/>
                  </a:cubicBezTo>
                  <a:cubicBezTo>
                    <a:pt x="16004" y="761"/>
                    <a:pt x="15925" y="834"/>
                    <a:pt x="15821" y="906"/>
                  </a:cubicBezTo>
                  <a:cubicBezTo>
                    <a:pt x="15821" y="906"/>
                    <a:pt x="15821" y="906"/>
                    <a:pt x="15821" y="906"/>
                  </a:cubicBezTo>
                  <a:cubicBezTo>
                    <a:pt x="15821" y="906"/>
                    <a:pt x="15795" y="906"/>
                    <a:pt x="15795" y="87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186" name="Shape 2186"/>
            <p:cNvSpPr/>
            <p:nvPr/>
          </p:nvSpPr>
          <p:spPr>
            <a:xfrm>
              <a:off x="3625850" y="592786"/>
              <a:ext cx="723900" cy="8445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9257"/>
                  </a:moveTo>
                  <a:lnTo>
                    <a:pt x="0" y="21600"/>
                  </a:lnTo>
                  <a:lnTo>
                    <a:pt x="7200" y="21600"/>
                  </a:lnTo>
                  <a:lnTo>
                    <a:pt x="7200" y="12262"/>
                  </a:lnTo>
                  <a:lnTo>
                    <a:pt x="14211" y="12262"/>
                  </a:lnTo>
                  <a:lnTo>
                    <a:pt x="14211" y="21275"/>
                  </a:lnTo>
                  <a:lnTo>
                    <a:pt x="14400" y="21275"/>
                  </a:lnTo>
                  <a:lnTo>
                    <a:pt x="14400" y="21600"/>
                  </a:lnTo>
                  <a:lnTo>
                    <a:pt x="21600" y="21600"/>
                  </a:lnTo>
                  <a:lnTo>
                    <a:pt x="21600" y="9257"/>
                  </a:lnTo>
                  <a:lnTo>
                    <a:pt x="10705" y="0"/>
                  </a:lnTo>
                  <a:lnTo>
                    <a:pt x="0" y="925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187" name="Shape 2187"/>
            <p:cNvSpPr/>
            <p:nvPr/>
          </p:nvSpPr>
          <p:spPr>
            <a:xfrm>
              <a:off x="3450742" y="427219"/>
              <a:ext cx="1069234" cy="5897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229" extrusionOk="0">
                  <a:moveTo>
                    <a:pt x="21131" y="18000"/>
                  </a:moveTo>
                  <a:cubicBezTo>
                    <a:pt x="11505" y="635"/>
                    <a:pt x="11505" y="635"/>
                    <a:pt x="11505" y="635"/>
                  </a:cubicBezTo>
                  <a:cubicBezTo>
                    <a:pt x="11035" y="-212"/>
                    <a:pt x="10331" y="-212"/>
                    <a:pt x="9979" y="635"/>
                  </a:cubicBezTo>
                  <a:cubicBezTo>
                    <a:pt x="353" y="18000"/>
                    <a:pt x="353" y="18000"/>
                    <a:pt x="353" y="18000"/>
                  </a:cubicBezTo>
                  <a:cubicBezTo>
                    <a:pt x="-117" y="18635"/>
                    <a:pt x="-117" y="19906"/>
                    <a:pt x="353" y="20753"/>
                  </a:cubicBezTo>
                  <a:cubicBezTo>
                    <a:pt x="705" y="21388"/>
                    <a:pt x="1409" y="21388"/>
                    <a:pt x="1761" y="20753"/>
                  </a:cubicBezTo>
                  <a:cubicBezTo>
                    <a:pt x="1879" y="20753"/>
                    <a:pt x="1996" y="20541"/>
                    <a:pt x="2113" y="20329"/>
                  </a:cubicBezTo>
                  <a:cubicBezTo>
                    <a:pt x="10683" y="4870"/>
                    <a:pt x="10683" y="4870"/>
                    <a:pt x="10683" y="4870"/>
                  </a:cubicBezTo>
                  <a:cubicBezTo>
                    <a:pt x="19370" y="20329"/>
                    <a:pt x="19370" y="20329"/>
                    <a:pt x="19370" y="20329"/>
                  </a:cubicBezTo>
                  <a:cubicBezTo>
                    <a:pt x="19487" y="20541"/>
                    <a:pt x="19605" y="20753"/>
                    <a:pt x="19605" y="20753"/>
                  </a:cubicBezTo>
                  <a:cubicBezTo>
                    <a:pt x="19840" y="21176"/>
                    <a:pt x="20074" y="21176"/>
                    <a:pt x="20309" y="21176"/>
                  </a:cubicBezTo>
                  <a:cubicBezTo>
                    <a:pt x="20661" y="21176"/>
                    <a:pt x="20896" y="21176"/>
                    <a:pt x="21131" y="20753"/>
                  </a:cubicBezTo>
                  <a:cubicBezTo>
                    <a:pt x="21483" y="19906"/>
                    <a:pt x="21483" y="18635"/>
                    <a:pt x="21131" y="180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2189" name="Shape 2189"/>
          <p:cNvSpPr/>
          <p:nvPr/>
        </p:nvSpPr>
        <p:spPr>
          <a:xfrm>
            <a:off x="14560054" y="8823259"/>
            <a:ext cx="1648797" cy="1"/>
          </a:xfrm>
          <a:prstGeom prst="line">
            <a:avLst/>
          </a:prstGeom>
          <a:ln w="12700">
            <a:solidFill>
              <a:srgbClr val="262626"/>
            </a:solidFill>
            <a:prstDash val="dash"/>
            <a:miter lim="400000"/>
            <a:headEnd type="oval"/>
            <a:tailEnd type="oval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2190" name="Shape 2190"/>
          <p:cNvSpPr/>
          <p:nvPr/>
        </p:nvSpPr>
        <p:spPr>
          <a:xfrm>
            <a:off x="16386176" y="8397875"/>
            <a:ext cx="5918201" cy="1122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95959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95959"/>
                </a:solidFill>
              </a:rPr>
              <a:t>Nowadays a growing number of people, especially</a:t>
            </a:r>
          </a:p>
        </p:txBody>
      </p:sp>
      <p:grpSp>
        <p:nvGrpSpPr>
          <p:cNvPr id="2195" name="Group 2195"/>
          <p:cNvGrpSpPr/>
          <p:nvPr/>
        </p:nvGrpSpPr>
        <p:grpSpPr>
          <a:xfrm>
            <a:off x="8235494" y="7998789"/>
            <a:ext cx="5794835" cy="4102394"/>
            <a:chOff x="0" y="0"/>
            <a:chExt cx="5794833" cy="4102393"/>
          </a:xfrm>
        </p:grpSpPr>
        <p:sp>
          <p:nvSpPr>
            <p:cNvPr id="2191" name="Shape 2191"/>
            <p:cNvSpPr/>
            <p:nvPr/>
          </p:nvSpPr>
          <p:spPr>
            <a:xfrm>
              <a:off x="-1" y="-1"/>
              <a:ext cx="5794835" cy="41023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1" h="21240" extrusionOk="0">
                  <a:moveTo>
                    <a:pt x="21531" y="12081"/>
                  </a:moveTo>
                  <a:cubicBezTo>
                    <a:pt x="21226" y="12628"/>
                    <a:pt x="20507" y="13934"/>
                    <a:pt x="19330" y="15453"/>
                  </a:cubicBezTo>
                  <a:cubicBezTo>
                    <a:pt x="18174" y="16942"/>
                    <a:pt x="16540" y="18643"/>
                    <a:pt x="14578" y="19767"/>
                  </a:cubicBezTo>
                  <a:cubicBezTo>
                    <a:pt x="12638" y="20921"/>
                    <a:pt x="10371" y="21529"/>
                    <a:pt x="8214" y="21104"/>
                  </a:cubicBezTo>
                  <a:cubicBezTo>
                    <a:pt x="6056" y="20739"/>
                    <a:pt x="4029" y="19372"/>
                    <a:pt x="2612" y="17306"/>
                  </a:cubicBezTo>
                  <a:cubicBezTo>
                    <a:pt x="2525" y="17185"/>
                    <a:pt x="2459" y="17094"/>
                    <a:pt x="2394" y="16972"/>
                  </a:cubicBezTo>
                  <a:cubicBezTo>
                    <a:pt x="1479" y="15575"/>
                    <a:pt x="803" y="13813"/>
                    <a:pt x="432" y="12020"/>
                  </a:cubicBezTo>
                  <a:cubicBezTo>
                    <a:pt x="40" y="10228"/>
                    <a:pt x="-69" y="8375"/>
                    <a:pt x="40" y="6734"/>
                  </a:cubicBezTo>
                  <a:cubicBezTo>
                    <a:pt x="149" y="5094"/>
                    <a:pt x="476" y="3635"/>
                    <a:pt x="912" y="2542"/>
                  </a:cubicBezTo>
                  <a:cubicBezTo>
                    <a:pt x="1370" y="1448"/>
                    <a:pt x="1936" y="688"/>
                    <a:pt x="2568" y="324"/>
                  </a:cubicBezTo>
                  <a:cubicBezTo>
                    <a:pt x="3200" y="-71"/>
                    <a:pt x="3833" y="-71"/>
                    <a:pt x="4443" y="142"/>
                  </a:cubicBezTo>
                  <a:cubicBezTo>
                    <a:pt x="5053" y="324"/>
                    <a:pt x="5663" y="688"/>
                    <a:pt x="6230" y="1144"/>
                  </a:cubicBezTo>
                  <a:cubicBezTo>
                    <a:pt x="6819" y="1600"/>
                    <a:pt x="7363" y="2147"/>
                    <a:pt x="7887" y="2694"/>
                  </a:cubicBezTo>
                  <a:cubicBezTo>
                    <a:pt x="8410" y="3301"/>
                    <a:pt x="8911" y="3909"/>
                    <a:pt x="9369" y="4638"/>
                  </a:cubicBezTo>
                  <a:cubicBezTo>
                    <a:pt x="9412" y="4699"/>
                    <a:pt x="9434" y="4759"/>
                    <a:pt x="9478" y="4790"/>
                  </a:cubicBezTo>
                  <a:cubicBezTo>
                    <a:pt x="10197" y="5883"/>
                    <a:pt x="10916" y="7190"/>
                    <a:pt x="11875" y="8405"/>
                  </a:cubicBezTo>
                  <a:cubicBezTo>
                    <a:pt x="12791" y="9620"/>
                    <a:pt x="13946" y="10683"/>
                    <a:pt x="15210" y="11382"/>
                  </a:cubicBezTo>
                  <a:cubicBezTo>
                    <a:pt x="16452" y="12111"/>
                    <a:pt x="17826" y="12445"/>
                    <a:pt x="19003" y="12445"/>
                  </a:cubicBezTo>
                  <a:cubicBezTo>
                    <a:pt x="20158" y="12445"/>
                    <a:pt x="21139" y="12142"/>
                    <a:pt x="21531" y="12081"/>
                  </a:cubicBezTo>
                  <a:close/>
                </a:path>
              </a:pathLst>
            </a:cu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192" name="Shape 2192"/>
            <p:cNvSpPr/>
            <p:nvPr/>
          </p:nvSpPr>
          <p:spPr>
            <a:xfrm>
              <a:off x="32207" y="40310"/>
              <a:ext cx="5597440" cy="40290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7" h="21600" extrusionOk="0">
                  <a:moveTo>
                    <a:pt x="5525" y="20342"/>
                  </a:moveTo>
                  <a:cubicBezTo>
                    <a:pt x="5525" y="20342"/>
                    <a:pt x="5525" y="20342"/>
                    <a:pt x="5525" y="20342"/>
                  </a:cubicBezTo>
                  <a:cubicBezTo>
                    <a:pt x="5434" y="20279"/>
                    <a:pt x="5343" y="20217"/>
                    <a:pt x="5253" y="20154"/>
                  </a:cubicBezTo>
                  <a:cubicBezTo>
                    <a:pt x="5230" y="20122"/>
                    <a:pt x="5230" y="20091"/>
                    <a:pt x="5230" y="20091"/>
                  </a:cubicBezTo>
                  <a:cubicBezTo>
                    <a:pt x="5253" y="20059"/>
                    <a:pt x="5275" y="20028"/>
                    <a:pt x="5298" y="20059"/>
                  </a:cubicBezTo>
                  <a:cubicBezTo>
                    <a:pt x="5389" y="20122"/>
                    <a:pt x="5479" y="20185"/>
                    <a:pt x="5570" y="20248"/>
                  </a:cubicBezTo>
                  <a:cubicBezTo>
                    <a:pt x="5570" y="20248"/>
                    <a:pt x="5592" y="20279"/>
                    <a:pt x="5570" y="20311"/>
                  </a:cubicBezTo>
                  <a:cubicBezTo>
                    <a:pt x="5570" y="20342"/>
                    <a:pt x="5547" y="20342"/>
                    <a:pt x="5525" y="20342"/>
                  </a:cubicBezTo>
                  <a:close/>
                  <a:moveTo>
                    <a:pt x="5796" y="20500"/>
                  </a:moveTo>
                  <a:cubicBezTo>
                    <a:pt x="5796" y="20468"/>
                    <a:pt x="5774" y="20468"/>
                    <a:pt x="5796" y="20437"/>
                  </a:cubicBezTo>
                  <a:cubicBezTo>
                    <a:pt x="5796" y="20405"/>
                    <a:pt x="5819" y="20374"/>
                    <a:pt x="5842" y="20405"/>
                  </a:cubicBezTo>
                  <a:cubicBezTo>
                    <a:pt x="5932" y="20437"/>
                    <a:pt x="6023" y="20500"/>
                    <a:pt x="6113" y="20562"/>
                  </a:cubicBezTo>
                  <a:cubicBezTo>
                    <a:pt x="6136" y="20562"/>
                    <a:pt x="6136" y="20594"/>
                    <a:pt x="6136" y="20625"/>
                  </a:cubicBezTo>
                  <a:cubicBezTo>
                    <a:pt x="6136" y="20657"/>
                    <a:pt x="6113" y="20657"/>
                    <a:pt x="6091" y="20657"/>
                  </a:cubicBezTo>
                  <a:cubicBezTo>
                    <a:pt x="6000" y="20594"/>
                    <a:pt x="5909" y="20562"/>
                    <a:pt x="5796" y="20500"/>
                  </a:cubicBezTo>
                  <a:cubicBezTo>
                    <a:pt x="5796" y="20500"/>
                    <a:pt x="5796" y="20500"/>
                    <a:pt x="5796" y="20500"/>
                  </a:cubicBezTo>
                  <a:close/>
                  <a:moveTo>
                    <a:pt x="4981" y="19965"/>
                  </a:moveTo>
                  <a:cubicBezTo>
                    <a:pt x="4981" y="19965"/>
                    <a:pt x="4981" y="19965"/>
                    <a:pt x="4981" y="19965"/>
                  </a:cubicBezTo>
                  <a:cubicBezTo>
                    <a:pt x="4891" y="19902"/>
                    <a:pt x="4800" y="19839"/>
                    <a:pt x="4732" y="19745"/>
                  </a:cubicBezTo>
                  <a:cubicBezTo>
                    <a:pt x="4709" y="19745"/>
                    <a:pt x="4709" y="19714"/>
                    <a:pt x="4709" y="19682"/>
                  </a:cubicBezTo>
                  <a:cubicBezTo>
                    <a:pt x="4709" y="19651"/>
                    <a:pt x="4732" y="19651"/>
                    <a:pt x="4755" y="19682"/>
                  </a:cubicBezTo>
                  <a:cubicBezTo>
                    <a:pt x="4845" y="19745"/>
                    <a:pt x="4936" y="19808"/>
                    <a:pt x="5026" y="19871"/>
                  </a:cubicBezTo>
                  <a:cubicBezTo>
                    <a:pt x="5049" y="19871"/>
                    <a:pt x="5049" y="19902"/>
                    <a:pt x="5049" y="19934"/>
                  </a:cubicBezTo>
                  <a:cubicBezTo>
                    <a:pt x="5026" y="19965"/>
                    <a:pt x="5004" y="19965"/>
                    <a:pt x="4981" y="19965"/>
                  </a:cubicBezTo>
                  <a:close/>
                  <a:moveTo>
                    <a:pt x="6362" y="20783"/>
                  </a:moveTo>
                  <a:cubicBezTo>
                    <a:pt x="6340" y="20783"/>
                    <a:pt x="6340" y="20751"/>
                    <a:pt x="6340" y="20720"/>
                  </a:cubicBezTo>
                  <a:cubicBezTo>
                    <a:pt x="6362" y="20688"/>
                    <a:pt x="6385" y="20688"/>
                    <a:pt x="6385" y="20688"/>
                  </a:cubicBezTo>
                  <a:cubicBezTo>
                    <a:pt x="6498" y="20751"/>
                    <a:pt x="6589" y="20783"/>
                    <a:pt x="6679" y="20814"/>
                  </a:cubicBezTo>
                  <a:cubicBezTo>
                    <a:pt x="6702" y="20845"/>
                    <a:pt x="6702" y="20877"/>
                    <a:pt x="6702" y="20877"/>
                  </a:cubicBezTo>
                  <a:cubicBezTo>
                    <a:pt x="6702" y="20908"/>
                    <a:pt x="6679" y="20940"/>
                    <a:pt x="6657" y="20908"/>
                  </a:cubicBezTo>
                  <a:cubicBezTo>
                    <a:pt x="6566" y="20877"/>
                    <a:pt x="6453" y="20845"/>
                    <a:pt x="6362" y="20783"/>
                  </a:cubicBezTo>
                  <a:cubicBezTo>
                    <a:pt x="6362" y="20783"/>
                    <a:pt x="6362" y="20783"/>
                    <a:pt x="6362" y="20783"/>
                  </a:cubicBezTo>
                  <a:close/>
                  <a:moveTo>
                    <a:pt x="4460" y="19556"/>
                  </a:moveTo>
                  <a:cubicBezTo>
                    <a:pt x="4460" y="19556"/>
                    <a:pt x="4460" y="19556"/>
                    <a:pt x="4460" y="19556"/>
                  </a:cubicBezTo>
                  <a:cubicBezTo>
                    <a:pt x="4370" y="19462"/>
                    <a:pt x="4302" y="19399"/>
                    <a:pt x="4211" y="19336"/>
                  </a:cubicBezTo>
                  <a:cubicBezTo>
                    <a:pt x="4189" y="19305"/>
                    <a:pt x="4189" y="19273"/>
                    <a:pt x="4189" y="19242"/>
                  </a:cubicBezTo>
                  <a:cubicBezTo>
                    <a:pt x="4211" y="19242"/>
                    <a:pt x="4234" y="19210"/>
                    <a:pt x="4257" y="19242"/>
                  </a:cubicBezTo>
                  <a:cubicBezTo>
                    <a:pt x="4325" y="19305"/>
                    <a:pt x="4415" y="19399"/>
                    <a:pt x="4506" y="19462"/>
                  </a:cubicBezTo>
                  <a:cubicBezTo>
                    <a:pt x="4528" y="19462"/>
                    <a:pt x="4528" y="19493"/>
                    <a:pt x="4506" y="19525"/>
                  </a:cubicBezTo>
                  <a:cubicBezTo>
                    <a:pt x="4506" y="19556"/>
                    <a:pt x="4483" y="19556"/>
                    <a:pt x="4460" y="19556"/>
                  </a:cubicBezTo>
                  <a:close/>
                  <a:moveTo>
                    <a:pt x="6928" y="21034"/>
                  </a:moveTo>
                  <a:cubicBezTo>
                    <a:pt x="6928" y="21034"/>
                    <a:pt x="6906" y="21003"/>
                    <a:pt x="6928" y="20971"/>
                  </a:cubicBezTo>
                  <a:cubicBezTo>
                    <a:pt x="6928" y="20940"/>
                    <a:pt x="6951" y="20940"/>
                    <a:pt x="6974" y="20940"/>
                  </a:cubicBezTo>
                  <a:cubicBezTo>
                    <a:pt x="7064" y="20971"/>
                    <a:pt x="7155" y="21003"/>
                    <a:pt x="7245" y="21034"/>
                  </a:cubicBezTo>
                  <a:cubicBezTo>
                    <a:pt x="7268" y="21066"/>
                    <a:pt x="7291" y="21097"/>
                    <a:pt x="7291" y="21097"/>
                  </a:cubicBezTo>
                  <a:cubicBezTo>
                    <a:pt x="7268" y="21128"/>
                    <a:pt x="7245" y="21160"/>
                    <a:pt x="7245" y="21160"/>
                  </a:cubicBezTo>
                  <a:cubicBezTo>
                    <a:pt x="7132" y="21128"/>
                    <a:pt x="7042" y="21066"/>
                    <a:pt x="6951" y="21034"/>
                  </a:cubicBezTo>
                  <a:cubicBezTo>
                    <a:pt x="6951" y="21034"/>
                    <a:pt x="6951" y="21034"/>
                    <a:pt x="6928" y="21034"/>
                  </a:cubicBezTo>
                  <a:close/>
                  <a:moveTo>
                    <a:pt x="3962" y="19085"/>
                  </a:moveTo>
                  <a:cubicBezTo>
                    <a:pt x="3962" y="19085"/>
                    <a:pt x="3962" y="19085"/>
                    <a:pt x="3962" y="19085"/>
                  </a:cubicBezTo>
                  <a:cubicBezTo>
                    <a:pt x="3872" y="19022"/>
                    <a:pt x="3804" y="18928"/>
                    <a:pt x="3713" y="18833"/>
                  </a:cubicBezTo>
                  <a:cubicBezTo>
                    <a:pt x="3691" y="18833"/>
                    <a:pt x="3691" y="18802"/>
                    <a:pt x="3713" y="18770"/>
                  </a:cubicBezTo>
                  <a:cubicBezTo>
                    <a:pt x="3713" y="18739"/>
                    <a:pt x="3736" y="18739"/>
                    <a:pt x="3758" y="18770"/>
                  </a:cubicBezTo>
                  <a:cubicBezTo>
                    <a:pt x="3849" y="18833"/>
                    <a:pt x="3917" y="18928"/>
                    <a:pt x="4008" y="18990"/>
                  </a:cubicBezTo>
                  <a:cubicBezTo>
                    <a:pt x="4008" y="19022"/>
                    <a:pt x="4030" y="19053"/>
                    <a:pt x="4008" y="19085"/>
                  </a:cubicBezTo>
                  <a:cubicBezTo>
                    <a:pt x="4008" y="19085"/>
                    <a:pt x="3985" y="19116"/>
                    <a:pt x="3962" y="19085"/>
                  </a:cubicBezTo>
                  <a:close/>
                  <a:moveTo>
                    <a:pt x="7517" y="21254"/>
                  </a:moveTo>
                  <a:cubicBezTo>
                    <a:pt x="7517" y="21223"/>
                    <a:pt x="7494" y="21223"/>
                    <a:pt x="7494" y="21191"/>
                  </a:cubicBezTo>
                  <a:cubicBezTo>
                    <a:pt x="7494" y="21160"/>
                    <a:pt x="7517" y="21128"/>
                    <a:pt x="7540" y="21128"/>
                  </a:cubicBezTo>
                  <a:cubicBezTo>
                    <a:pt x="7653" y="21160"/>
                    <a:pt x="7743" y="21191"/>
                    <a:pt x="7834" y="21223"/>
                  </a:cubicBezTo>
                  <a:cubicBezTo>
                    <a:pt x="7857" y="21223"/>
                    <a:pt x="7879" y="21254"/>
                    <a:pt x="7879" y="21286"/>
                  </a:cubicBezTo>
                  <a:cubicBezTo>
                    <a:pt x="7857" y="21317"/>
                    <a:pt x="7857" y="21348"/>
                    <a:pt x="7834" y="21317"/>
                  </a:cubicBezTo>
                  <a:cubicBezTo>
                    <a:pt x="7721" y="21317"/>
                    <a:pt x="7630" y="21286"/>
                    <a:pt x="7540" y="21254"/>
                  </a:cubicBezTo>
                  <a:cubicBezTo>
                    <a:pt x="7517" y="21254"/>
                    <a:pt x="7517" y="21254"/>
                    <a:pt x="7517" y="21254"/>
                  </a:cubicBezTo>
                  <a:close/>
                  <a:moveTo>
                    <a:pt x="3487" y="18582"/>
                  </a:moveTo>
                  <a:cubicBezTo>
                    <a:pt x="3487" y="18582"/>
                    <a:pt x="3487" y="18582"/>
                    <a:pt x="3487" y="18582"/>
                  </a:cubicBezTo>
                  <a:cubicBezTo>
                    <a:pt x="3396" y="18487"/>
                    <a:pt x="3328" y="18393"/>
                    <a:pt x="3238" y="18330"/>
                  </a:cubicBezTo>
                  <a:cubicBezTo>
                    <a:pt x="3238" y="18299"/>
                    <a:pt x="3238" y="18267"/>
                    <a:pt x="3238" y="18236"/>
                  </a:cubicBezTo>
                  <a:cubicBezTo>
                    <a:pt x="3260" y="18236"/>
                    <a:pt x="3283" y="18204"/>
                    <a:pt x="3283" y="18236"/>
                  </a:cubicBezTo>
                  <a:cubicBezTo>
                    <a:pt x="3374" y="18330"/>
                    <a:pt x="3442" y="18424"/>
                    <a:pt x="3532" y="18519"/>
                  </a:cubicBezTo>
                  <a:cubicBezTo>
                    <a:pt x="3532" y="18519"/>
                    <a:pt x="3532" y="18550"/>
                    <a:pt x="3532" y="18582"/>
                  </a:cubicBezTo>
                  <a:cubicBezTo>
                    <a:pt x="3509" y="18582"/>
                    <a:pt x="3509" y="18613"/>
                    <a:pt x="3487" y="18582"/>
                  </a:cubicBezTo>
                  <a:close/>
                  <a:moveTo>
                    <a:pt x="8106" y="21380"/>
                  </a:moveTo>
                  <a:cubicBezTo>
                    <a:pt x="8106" y="21380"/>
                    <a:pt x="8083" y="21348"/>
                    <a:pt x="8083" y="21348"/>
                  </a:cubicBezTo>
                  <a:cubicBezTo>
                    <a:pt x="8083" y="21317"/>
                    <a:pt x="8106" y="21286"/>
                    <a:pt x="8128" y="21286"/>
                  </a:cubicBezTo>
                  <a:cubicBezTo>
                    <a:pt x="8242" y="21317"/>
                    <a:pt x="8332" y="21348"/>
                    <a:pt x="8423" y="21348"/>
                  </a:cubicBezTo>
                  <a:cubicBezTo>
                    <a:pt x="8423" y="21348"/>
                    <a:pt x="8423" y="21348"/>
                    <a:pt x="8423" y="21348"/>
                  </a:cubicBezTo>
                  <a:cubicBezTo>
                    <a:pt x="8445" y="21348"/>
                    <a:pt x="8468" y="21380"/>
                    <a:pt x="8468" y="21411"/>
                  </a:cubicBezTo>
                  <a:cubicBezTo>
                    <a:pt x="8468" y="21443"/>
                    <a:pt x="8445" y="21474"/>
                    <a:pt x="8423" y="21443"/>
                  </a:cubicBezTo>
                  <a:cubicBezTo>
                    <a:pt x="8423" y="21411"/>
                    <a:pt x="8423" y="21411"/>
                    <a:pt x="8423" y="21411"/>
                  </a:cubicBezTo>
                  <a:cubicBezTo>
                    <a:pt x="8423" y="21443"/>
                    <a:pt x="8423" y="21443"/>
                    <a:pt x="8423" y="21443"/>
                  </a:cubicBezTo>
                  <a:cubicBezTo>
                    <a:pt x="8309" y="21443"/>
                    <a:pt x="8219" y="21411"/>
                    <a:pt x="8128" y="21411"/>
                  </a:cubicBezTo>
                  <a:cubicBezTo>
                    <a:pt x="8128" y="21411"/>
                    <a:pt x="8106" y="21411"/>
                    <a:pt x="8106" y="21380"/>
                  </a:cubicBezTo>
                  <a:close/>
                  <a:moveTo>
                    <a:pt x="3034" y="18047"/>
                  </a:moveTo>
                  <a:cubicBezTo>
                    <a:pt x="3034" y="18047"/>
                    <a:pt x="3034" y="18047"/>
                    <a:pt x="3011" y="18047"/>
                  </a:cubicBezTo>
                  <a:cubicBezTo>
                    <a:pt x="2943" y="17953"/>
                    <a:pt x="2875" y="17859"/>
                    <a:pt x="2808" y="17733"/>
                  </a:cubicBezTo>
                  <a:cubicBezTo>
                    <a:pt x="2785" y="17733"/>
                    <a:pt x="2785" y="17701"/>
                    <a:pt x="2808" y="17670"/>
                  </a:cubicBezTo>
                  <a:cubicBezTo>
                    <a:pt x="2808" y="17638"/>
                    <a:pt x="2830" y="17638"/>
                    <a:pt x="2853" y="17670"/>
                  </a:cubicBezTo>
                  <a:cubicBezTo>
                    <a:pt x="2921" y="17764"/>
                    <a:pt x="2989" y="17859"/>
                    <a:pt x="3079" y="17953"/>
                  </a:cubicBezTo>
                  <a:cubicBezTo>
                    <a:pt x="3079" y="17984"/>
                    <a:pt x="3079" y="18016"/>
                    <a:pt x="3079" y="18047"/>
                  </a:cubicBezTo>
                  <a:cubicBezTo>
                    <a:pt x="3057" y="18047"/>
                    <a:pt x="3034" y="18047"/>
                    <a:pt x="3034" y="18047"/>
                  </a:cubicBezTo>
                  <a:close/>
                  <a:moveTo>
                    <a:pt x="8717" y="21506"/>
                  </a:moveTo>
                  <a:cubicBezTo>
                    <a:pt x="8694" y="21506"/>
                    <a:pt x="8694" y="21474"/>
                    <a:pt x="8694" y="21443"/>
                  </a:cubicBezTo>
                  <a:cubicBezTo>
                    <a:pt x="8694" y="21411"/>
                    <a:pt x="8717" y="21411"/>
                    <a:pt x="8717" y="21411"/>
                  </a:cubicBezTo>
                  <a:cubicBezTo>
                    <a:pt x="8830" y="21411"/>
                    <a:pt x="8921" y="21443"/>
                    <a:pt x="9034" y="21443"/>
                  </a:cubicBezTo>
                  <a:cubicBezTo>
                    <a:pt x="9057" y="21443"/>
                    <a:pt x="9057" y="21474"/>
                    <a:pt x="9057" y="21506"/>
                  </a:cubicBezTo>
                  <a:cubicBezTo>
                    <a:pt x="9057" y="21537"/>
                    <a:pt x="9034" y="21537"/>
                    <a:pt x="9011" y="21537"/>
                  </a:cubicBezTo>
                  <a:cubicBezTo>
                    <a:pt x="8921" y="21537"/>
                    <a:pt x="8808" y="21506"/>
                    <a:pt x="8717" y="21506"/>
                  </a:cubicBezTo>
                  <a:cubicBezTo>
                    <a:pt x="8717" y="21506"/>
                    <a:pt x="8717" y="21506"/>
                    <a:pt x="8717" y="21506"/>
                  </a:cubicBezTo>
                  <a:close/>
                  <a:moveTo>
                    <a:pt x="2604" y="17450"/>
                  </a:moveTo>
                  <a:cubicBezTo>
                    <a:pt x="2604" y="17450"/>
                    <a:pt x="2604" y="17450"/>
                    <a:pt x="2581" y="17450"/>
                  </a:cubicBezTo>
                  <a:cubicBezTo>
                    <a:pt x="2536" y="17387"/>
                    <a:pt x="2491" y="17324"/>
                    <a:pt x="2445" y="17230"/>
                  </a:cubicBezTo>
                  <a:cubicBezTo>
                    <a:pt x="2423" y="17198"/>
                    <a:pt x="2400" y="17167"/>
                    <a:pt x="2377" y="17135"/>
                  </a:cubicBezTo>
                  <a:cubicBezTo>
                    <a:pt x="2377" y="17104"/>
                    <a:pt x="2377" y="17072"/>
                    <a:pt x="2400" y="17072"/>
                  </a:cubicBezTo>
                  <a:cubicBezTo>
                    <a:pt x="2400" y="17041"/>
                    <a:pt x="2423" y="17041"/>
                    <a:pt x="2445" y="17072"/>
                  </a:cubicBezTo>
                  <a:cubicBezTo>
                    <a:pt x="2468" y="17104"/>
                    <a:pt x="2491" y="17135"/>
                    <a:pt x="2513" y="17167"/>
                  </a:cubicBezTo>
                  <a:cubicBezTo>
                    <a:pt x="2558" y="17230"/>
                    <a:pt x="2604" y="17293"/>
                    <a:pt x="2649" y="17387"/>
                  </a:cubicBezTo>
                  <a:cubicBezTo>
                    <a:pt x="2649" y="17387"/>
                    <a:pt x="2649" y="17418"/>
                    <a:pt x="2649" y="17450"/>
                  </a:cubicBezTo>
                  <a:cubicBezTo>
                    <a:pt x="2626" y="17450"/>
                    <a:pt x="2626" y="17481"/>
                    <a:pt x="2604" y="17450"/>
                  </a:cubicBezTo>
                  <a:close/>
                  <a:moveTo>
                    <a:pt x="9306" y="21569"/>
                  </a:moveTo>
                  <a:cubicBezTo>
                    <a:pt x="9283" y="21569"/>
                    <a:pt x="9283" y="21537"/>
                    <a:pt x="9283" y="21506"/>
                  </a:cubicBezTo>
                  <a:cubicBezTo>
                    <a:pt x="9283" y="21474"/>
                    <a:pt x="9306" y="21474"/>
                    <a:pt x="9328" y="21474"/>
                  </a:cubicBezTo>
                  <a:cubicBezTo>
                    <a:pt x="9419" y="21474"/>
                    <a:pt x="9532" y="21474"/>
                    <a:pt x="9623" y="21474"/>
                  </a:cubicBezTo>
                  <a:cubicBezTo>
                    <a:pt x="9645" y="21474"/>
                    <a:pt x="9668" y="21506"/>
                    <a:pt x="9668" y="21537"/>
                  </a:cubicBezTo>
                  <a:cubicBezTo>
                    <a:pt x="9668" y="21569"/>
                    <a:pt x="9645" y="21600"/>
                    <a:pt x="9623" y="21569"/>
                  </a:cubicBezTo>
                  <a:cubicBezTo>
                    <a:pt x="9532" y="21569"/>
                    <a:pt x="9419" y="21569"/>
                    <a:pt x="9328" y="21569"/>
                  </a:cubicBezTo>
                  <a:cubicBezTo>
                    <a:pt x="9306" y="21569"/>
                    <a:pt x="9306" y="21569"/>
                    <a:pt x="9306" y="21569"/>
                  </a:cubicBezTo>
                  <a:close/>
                  <a:moveTo>
                    <a:pt x="2196" y="16821"/>
                  </a:moveTo>
                  <a:cubicBezTo>
                    <a:pt x="2196" y="16821"/>
                    <a:pt x="2196" y="16821"/>
                    <a:pt x="2196" y="16821"/>
                  </a:cubicBezTo>
                  <a:cubicBezTo>
                    <a:pt x="2128" y="16727"/>
                    <a:pt x="2060" y="16601"/>
                    <a:pt x="1992" y="16507"/>
                  </a:cubicBezTo>
                  <a:cubicBezTo>
                    <a:pt x="1992" y="16475"/>
                    <a:pt x="1992" y="16444"/>
                    <a:pt x="2015" y="16412"/>
                  </a:cubicBezTo>
                  <a:cubicBezTo>
                    <a:pt x="2015" y="16412"/>
                    <a:pt x="2060" y="16412"/>
                    <a:pt x="2060" y="16444"/>
                  </a:cubicBezTo>
                  <a:cubicBezTo>
                    <a:pt x="2128" y="16538"/>
                    <a:pt x="2196" y="16664"/>
                    <a:pt x="2242" y="16758"/>
                  </a:cubicBezTo>
                  <a:cubicBezTo>
                    <a:pt x="2264" y="16790"/>
                    <a:pt x="2264" y="16821"/>
                    <a:pt x="2242" y="16821"/>
                  </a:cubicBezTo>
                  <a:cubicBezTo>
                    <a:pt x="2242" y="16852"/>
                    <a:pt x="2219" y="16852"/>
                    <a:pt x="2196" y="16821"/>
                  </a:cubicBezTo>
                  <a:close/>
                  <a:moveTo>
                    <a:pt x="9917" y="21569"/>
                  </a:moveTo>
                  <a:cubicBezTo>
                    <a:pt x="9894" y="21569"/>
                    <a:pt x="9894" y="21569"/>
                    <a:pt x="9894" y="21537"/>
                  </a:cubicBezTo>
                  <a:cubicBezTo>
                    <a:pt x="9894" y="21506"/>
                    <a:pt x="9894" y="21474"/>
                    <a:pt x="9917" y="21474"/>
                  </a:cubicBezTo>
                  <a:cubicBezTo>
                    <a:pt x="10030" y="21474"/>
                    <a:pt x="10121" y="21474"/>
                    <a:pt x="10234" y="21474"/>
                  </a:cubicBezTo>
                  <a:cubicBezTo>
                    <a:pt x="10234" y="21474"/>
                    <a:pt x="10257" y="21506"/>
                    <a:pt x="10257" y="21537"/>
                  </a:cubicBezTo>
                  <a:cubicBezTo>
                    <a:pt x="10257" y="21569"/>
                    <a:pt x="10257" y="21569"/>
                    <a:pt x="10234" y="21569"/>
                  </a:cubicBezTo>
                  <a:cubicBezTo>
                    <a:pt x="10121" y="21569"/>
                    <a:pt x="10030" y="21600"/>
                    <a:pt x="9917" y="21600"/>
                  </a:cubicBezTo>
                  <a:cubicBezTo>
                    <a:pt x="9917" y="21600"/>
                    <a:pt x="9917" y="21600"/>
                    <a:pt x="9917" y="21569"/>
                  </a:cubicBezTo>
                  <a:close/>
                  <a:moveTo>
                    <a:pt x="10506" y="21569"/>
                  </a:moveTo>
                  <a:cubicBezTo>
                    <a:pt x="10506" y="21537"/>
                    <a:pt x="10483" y="21537"/>
                    <a:pt x="10483" y="21506"/>
                  </a:cubicBezTo>
                  <a:cubicBezTo>
                    <a:pt x="10483" y="21474"/>
                    <a:pt x="10506" y="21443"/>
                    <a:pt x="10528" y="21443"/>
                  </a:cubicBezTo>
                  <a:cubicBezTo>
                    <a:pt x="10619" y="21443"/>
                    <a:pt x="10732" y="21443"/>
                    <a:pt x="10823" y="21411"/>
                  </a:cubicBezTo>
                  <a:cubicBezTo>
                    <a:pt x="10845" y="21411"/>
                    <a:pt x="10868" y="21443"/>
                    <a:pt x="10868" y="21474"/>
                  </a:cubicBezTo>
                  <a:cubicBezTo>
                    <a:pt x="10868" y="21506"/>
                    <a:pt x="10845" y="21537"/>
                    <a:pt x="10823" y="21537"/>
                  </a:cubicBezTo>
                  <a:cubicBezTo>
                    <a:pt x="10732" y="21537"/>
                    <a:pt x="10619" y="21537"/>
                    <a:pt x="10528" y="21569"/>
                  </a:cubicBezTo>
                  <a:cubicBezTo>
                    <a:pt x="10528" y="21569"/>
                    <a:pt x="10506" y="21569"/>
                    <a:pt x="10506" y="21569"/>
                  </a:cubicBezTo>
                  <a:close/>
                  <a:moveTo>
                    <a:pt x="1834" y="16161"/>
                  </a:moveTo>
                  <a:cubicBezTo>
                    <a:pt x="1834" y="16161"/>
                    <a:pt x="1834" y="16161"/>
                    <a:pt x="1834" y="16161"/>
                  </a:cubicBezTo>
                  <a:cubicBezTo>
                    <a:pt x="1766" y="16035"/>
                    <a:pt x="1698" y="15941"/>
                    <a:pt x="1653" y="15815"/>
                  </a:cubicBezTo>
                  <a:cubicBezTo>
                    <a:pt x="1630" y="15783"/>
                    <a:pt x="1653" y="15752"/>
                    <a:pt x="1653" y="15752"/>
                  </a:cubicBezTo>
                  <a:cubicBezTo>
                    <a:pt x="1675" y="15721"/>
                    <a:pt x="1698" y="15721"/>
                    <a:pt x="1721" y="15752"/>
                  </a:cubicBezTo>
                  <a:cubicBezTo>
                    <a:pt x="1766" y="15878"/>
                    <a:pt x="1834" y="15972"/>
                    <a:pt x="1879" y="16098"/>
                  </a:cubicBezTo>
                  <a:cubicBezTo>
                    <a:pt x="1902" y="16129"/>
                    <a:pt x="1902" y="16161"/>
                    <a:pt x="1879" y="16161"/>
                  </a:cubicBezTo>
                  <a:cubicBezTo>
                    <a:pt x="1857" y="16192"/>
                    <a:pt x="1857" y="16192"/>
                    <a:pt x="1834" y="16161"/>
                  </a:cubicBezTo>
                  <a:close/>
                  <a:moveTo>
                    <a:pt x="11117" y="21474"/>
                  </a:moveTo>
                  <a:cubicBezTo>
                    <a:pt x="11094" y="21474"/>
                    <a:pt x="11094" y="21474"/>
                    <a:pt x="11094" y="21443"/>
                  </a:cubicBezTo>
                  <a:cubicBezTo>
                    <a:pt x="11094" y="21411"/>
                    <a:pt x="11094" y="21380"/>
                    <a:pt x="11117" y="21380"/>
                  </a:cubicBezTo>
                  <a:cubicBezTo>
                    <a:pt x="11230" y="21380"/>
                    <a:pt x="11321" y="21348"/>
                    <a:pt x="11411" y="21348"/>
                  </a:cubicBezTo>
                  <a:cubicBezTo>
                    <a:pt x="11434" y="21348"/>
                    <a:pt x="11457" y="21348"/>
                    <a:pt x="11457" y="21380"/>
                  </a:cubicBezTo>
                  <a:cubicBezTo>
                    <a:pt x="11457" y="21411"/>
                    <a:pt x="11457" y="21443"/>
                    <a:pt x="11434" y="21443"/>
                  </a:cubicBezTo>
                  <a:cubicBezTo>
                    <a:pt x="11321" y="21443"/>
                    <a:pt x="11230" y="21474"/>
                    <a:pt x="11140" y="21474"/>
                  </a:cubicBezTo>
                  <a:cubicBezTo>
                    <a:pt x="11117" y="21506"/>
                    <a:pt x="11117" y="21474"/>
                    <a:pt x="11117" y="21474"/>
                  </a:cubicBezTo>
                  <a:close/>
                  <a:moveTo>
                    <a:pt x="1494" y="15469"/>
                  </a:moveTo>
                  <a:cubicBezTo>
                    <a:pt x="1494" y="15469"/>
                    <a:pt x="1494" y="15469"/>
                    <a:pt x="1494" y="15469"/>
                  </a:cubicBezTo>
                  <a:cubicBezTo>
                    <a:pt x="1426" y="15343"/>
                    <a:pt x="1381" y="15217"/>
                    <a:pt x="1336" y="15092"/>
                  </a:cubicBezTo>
                  <a:cubicBezTo>
                    <a:pt x="1313" y="15092"/>
                    <a:pt x="1336" y="15060"/>
                    <a:pt x="1358" y="15029"/>
                  </a:cubicBezTo>
                  <a:cubicBezTo>
                    <a:pt x="1358" y="15029"/>
                    <a:pt x="1381" y="15029"/>
                    <a:pt x="1404" y="15060"/>
                  </a:cubicBezTo>
                  <a:cubicBezTo>
                    <a:pt x="1449" y="15155"/>
                    <a:pt x="1494" y="15280"/>
                    <a:pt x="1562" y="15406"/>
                  </a:cubicBezTo>
                  <a:cubicBezTo>
                    <a:pt x="1562" y="15438"/>
                    <a:pt x="1562" y="15469"/>
                    <a:pt x="1540" y="15469"/>
                  </a:cubicBezTo>
                  <a:cubicBezTo>
                    <a:pt x="1540" y="15500"/>
                    <a:pt x="1517" y="15500"/>
                    <a:pt x="1494" y="15469"/>
                  </a:cubicBezTo>
                  <a:close/>
                  <a:moveTo>
                    <a:pt x="11706" y="21380"/>
                  </a:moveTo>
                  <a:cubicBezTo>
                    <a:pt x="11706" y="21380"/>
                    <a:pt x="11683" y="21348"/>
                    <a:pt x="11683" y="21348"/>
                  </a:cubicBezTo>
                  <a:cubicBezTo>
                    <a:pt x="11683" y="21317"/>
                    <a:pt x="11706" y="21286"/>
                    <a:pt x="11706" y="21286"/>
                  </a:cubicBezTo>
                  <a:cubicBezTo>
                    <a:pt x="11819" y="21254"/>
                    <a:pt x="11909" y="21223"/>
                    <a:pt x="12000" y="21223"/>
                  </a:cubicBezTo>
                  <a:cubicBezTo>
                    <a:pt x="12023" y="21191"/>
                    <a:pt x="12045" y="21223"/>
                    <a:pt x="12045" y="21254"/>
                  </a:cubicBezTo>
                  <a:cubicBezTo>
                    <a:pt x="12068" y="21286"/>
                    <a:pt x="12045" y="21317"/>
                    <a:pt x="12023" y="21317"/>
                  </a:cubicBezTo>
                  <a:cubicBezTo>
                    <a:pt x="11932" y="21348"/>
                    <a:pt x="11819" y="21348"/>
                    <a:pt x="11728" y="21380"/>
                  </a:cubicBezTo>
                  <a:cubicBezTo>
                    <a:pt x="11728" y="21380"/>
                    <a:pt x="11706" y="21380"/>
                    <a:pt x="11706" y="21380"/>
                  </a:cubicBezTo>
                  <a:close/>
                  <a:moveTo>
                    <a:pt x="1200" y="14746"/>
                  </a:moveTo>
                  <a:cubicBezTo>
                    <a:pt x="1200" y="14746"/>
                    <a:pt x="1200" y="14746"/>
                    <a:pt x="1177" y="14746"/>
                  </a:cubicBezTo>
                  <a:cubicBezTo>
                    <a:pt x="1132" y="14620"/>
                    <a:pt x="1087" y="14494"/>
                    <a:pt x="1042" y="14369"/>
                  </a:cubicBezTo>
                  <a:cubicBezTo>
                    <a:pt x="1042" y="14337"/>
                    <a:pt x="1042" y="14306"/>
                    <a:pt x="1064" y="14306"/>
                  </a:cubicBezTo>
                  <a:cubicBezTo>
                    <a:pt x="1087" y="14274"/>
                    <a:pt x="1109" y="14306"/>
                    <a:pt x="1109" y="14306"/>
                  </a:cubicBezTo>
                  <a:cubicBezTo>
                    <a:pt x="1155" y="14431"/>
                    <a:pt x="1200" y="14557"/>
                    <a:pt x="1245" y="14683"/>
                  </a:cubicBezTo>
                  <a:cubicBezTo>
                    <a:pt x="1268" y="14714"/>
                    <a:pt x="1268" y="14746"/>
                    <a:pt x="1245" y="14746"/>
                  </a:cubicBezTo>
                  <a:cubicBezTo>
                    <a:pt x="1223" y="14777"/>
                    <a:pt x="1223" y="14777"/>
                    <a:pt x="1200" y="14746"/>
                  </a:cubicBezTo>
                  <a:close/>
                  <a:moveTo>
                    <a:pt x="12294" y="21223"/>
                  </a:moveTo>
                  <a:cubicBezTo>
                    <a:pt x="12294" y="21223"/>
                    <a:pt x="12272" y="21223"/>
                    <a:pt x="12272" y="21191"/>
                  </a:cubicBezTo>
                  <a:cubicBezTo>
                    <a:pt x="12272" y="21160"/>
                    <a:pt x="12294" y="21128"/>
                    <a:pt x="12294" y="21128"/>
                  </a:cubicBezTo>
                  <a:cubicBezTo>
                    <a:pt x="12408" y="21097"/>
                    <a:pt x="12498" y="21066"/>
                    <a:pt x="12589" y="21034"/>
                  </a:cubicBezTo>
                  <a:cubicBezTo>
                    <a:pt x="12611" y="21034"/>
                    <a:pt x="12634" y="21066"/>
                    <a:pt x="12634" y="21097"/>
                  </a:cubicBezTo>
                  <a:cubicBezTo>
                    <a:pt x="12657" y="21097"/>
                    <a:pt x="12634" y="21128"/>
                    <a:pt x="12611" y="21160"/>
                  </a:cubicBezTo>
                  <a:cubicBezTo>
                    <a:pt x="12521" y="21160"/>
                    <a:pt x="12408" y="21191"/>
                    <a:pt x="12317" y="21223"/>
                  </a:cubicBezTo>
                  <a:cubicBezTo>
                    <a:pt x="12317" y="21223"/>
                    <a:pt x="12294" y="21223"/>
                    <a:pt x="12294" y="21223"/>
                  </a:cubicBezTo>
                  <a:close/>
                  <a:moveTo>
                    <a:pt x="951" y="14023"/>
                  </a:moveTo>
                  <a:cubicBezTo>
                    <a:pt x="928" y="13991"/>
                    <a:pt x="928" y="13991"/>
                    <a:pt x="928" y="13991"/>
                  </a:cubicBezTo>
                  <a:cubicBezTo>
                    <a:pt x="883" y="13866"/>
                    <a:pt x="838" y="13740"/>
                    <a:pt x="792" y="13614"/>
                  </a:cubicBezTo>
                  <a:cubicBezTo>
                    <a:pt x="792" y="13583"/>
                    <a:pt x="792" y="13551"/>
                    <a:pt x="815" y="13520"/>
                  </a:cubicBezTo>
                  <a:cubicBezTo>
                    <a:pt x="838" y="13520"/>
                    <a:pt x="860" y="13520"/>
                    <a:pt x="860" y="13551"/>
                  </a:cubicBezTo>
                  <a:cubicBezTo>
                    <a:pt x="906" y="13677"/>
                    <a:pt x="951" y="13803"/>
                    <a:pt x="996" y="13928"/>
                  </a:cubicBezTo>
                  <a:cubicBezTo>
                    <a:pt x="996" y="13960"/>
                    <a:pt x="996" y="13991"/>
                    <a:pt x="974" y="14023"/>
                  </a:cubicBezTo>
                  <a:cubicBezTo>
                    <a:pt x="951" y="14023"/>
                    <a:pt x="951" y="14023"/>
                    <a:pt x="951" y="14023"/>
                  </a:cubicBezTo>
                  <a:close/>
                  <a:moveTo>
                    <a:pt x="12883" y="21034"/>
                  </a:moveTo>
                  <a:cubicBezTo>
                    <a:pt x="12883" y="21034"/>
                    <a:pt x="12860" y="21034"/>
                    <a:pt x="12860" y="21003"/>
                  </a:cubicBezTo>
                  <a:cubicBezTo>
                    <a:pt x="12860" y="20971"/>
                    <a:pt x="12860" y="20940"/>
                    <a:pt x="12883" y="20940"/>
                  </a:cubicBezTo>
                  <a:cubicBezTo>
                    <a:pt x="12996" y="20908"/>
                    <a:pt x="13087" y="20877"/>
                    <a:pt x="13177" y="20845"/>
                  </a:cubicBezTo>
                  <a:cubicBezTo>
                    <a:pt x="13200" y="20845"/>
                    <a:pt x="13223" y="20845"/>
                    <a:pt x="13223" y="20877"/>
                  </a:cubicBezTo>
                  <a:cubicBezTo>
                    <a:pt x="13223" y="20908"/>
                    <a:pt x="13223" y="20940"/>
                    <a:pt x="13200" y="20940"/>
                  </a:cubicBezTo>
                  <a:cubicBezTo>
                    <a:pt x="13109" y="20971"/>
                    <a:pt x="12996" y="21003"/>
                    <a:pt x="12906" y="21034"/>
                  </a:cubicBezTo>
                  <a:cubicBezTo>
                    <a:pt x="12906" y="21066"/>
                    <a:pt x="12883" y="21034"/>
                    <a:pt x="12883" y="21034"/>
                  </a:cubicBezTo>
                  <a:close/>
                  <a:moveTo>
                    <a:pt x="702" y="13237"/>
                  </a:moveTo>
                  <a:cubicBezTo>
                    <a:pt x="702" y="13237"/>
                    <a:pt x="702" y="13237"/>
                    <a:pt x="679" y="13205"/>
                  </a:cubicBezTo>
                  <a:cubicBezTo>
                    <a:pt x="657" y="13079"/>
                    <a:pt x="611" y="12954"/>
                    <a:pt x="589" y="12828"/>
                  </a:cubicBezTo>
                  <a:cubicBezTo>
                    <a:pt x="589" y="12797"/>
                    <a:pt x="589" y="12765"/>
                    <a:pt x="611" y="12765"/>
                  </a:cubicBezTo>
                  <a:cubicBezTo>
                    <a:pt x="634" y="12734"/>
                    <a:pt x="657" y="12765"/>
                    <a:pt x="657" y="12797"/>
                  </a:cubicBezTo>
                  <a:cubicBezTo>
                    <a:pt x="679" y="12922"/>
                    <a:pt x="725" y="13048"/>
                    <a:pt x="770" y="13174"/>
                  </a:cubicBezTo>
                  <a:cubicBezTo>
                    <a:pt x="770" y="13205"/>
                    <a:pt x="747" y="13237"/>
                    <a:pt x="747" y="13237"/>
                  </a:cubicBezTo>
                  <a:cubicBezTo>
                    <a:pt x="725" y="13237"/>
                    <a:pt x="725" y="13237"/>
                    <a:pt x="702" y="13237"/>
                  </a:cubicBezTo>
                  <a:close/>
                  <a:moveTo>
                    <a:pt x="13472" y="20814"/>
                  </a:moveTo>
                  <a:cubicBezTo>
                    <a:pt x="13449" y="20814"/>
                    <a:pt x="13449" y="20814"/>
                    <a:pt x="13449" y="20783"/>
                  </a:cubicBezTo>
                  <a:cubicBezTo>
                    <a:pt x="13426" y="20751"/>
                    <a:pt x="13449" y="20720"/>
                    <a:pt x="13472" y="20720"/>
                  </a:cubicBezTo>
                  <a:cubicBezTo>
                    <a:pt x="13562" y="20688"/>
                    <a:pt x="13653" y="20657"/>
                    <a:pt x="13766" y="20594"/>
                  </a:cubicBezTo>
                  <a:cubicBezTo>
                    <a:pt x="13766" y="20594"/>
                    <a:pt x="13789" y="20594"/>
                    <a:pt x="13811" y="20625"/>
                  </a:cubicBezTo>
                  <a:cubicBezTo>
                    <a:pt x="13811" y="20657"/>
                    <a:pt x="13789" y="20688"/>
                    <a:pt x="13789" y="20688"/>
                  </a:cubicBezTo>
                  <a:cubicBezTo>
                    <a:pt x="13675" y="20751"/>
                    <a:pt x="13585" y="20783"/>
                    <a:pt x="13494" y="20814"/>
                  </a:cubicBezTo>
                  <a:cubicBezTo>
                    <a:pt x="13472" y="20814"/>
                    <a:pt x="13472" y="20814"/>
                    <a:pt x="13472" y="20814"/>
                  </a:cubicBezTo>
                  <a:close/>
                  <a:moveTo>
                    <a:pt x="521" y="12451"/>
                  </a:moveTo>
                  <a:cubicBezTo>
                    <a:pt x="498" y="12451"/>
                    <a:pt x="498" y="12451"/>
                    <a:pt x="498" y="12419"/>
                  </a:cubicBezTo>
                  <a:cubicBezTo>
                    <a:pt x="475" y="12356"/>
                    <a:pt x="453" y="12262"/>
                    <a:pt x="430" y="12168"/>
                  </a:cubicBezTo>
                  <a:cubicBezTo>
                    <a:pt x="430" y="12136"/>
                    <a:pt x="408" y="12073"/>
                    <a:pt x="408" y="12010"/>
                  </a:cubicBezTo>
                  <a:cubicBezTo>
                    <a:pt x="408" y="11979"/>
                    <a:pt x="408" y="11979"/>
                    <a:pt x="430" y="11948"/>
                  </a:cubicBezTo>
                  <a:cubicBezTo>
                    <a:pt x="453" y="11948"/>
                    <a:pt x="475" y="11979"/>
                    <a:pt x="475" y="11979"/>
                  </a:cubicBezTo>
                  <a:cubicBezTo>
                    <a:pt x="498" y="12042"/>
                    <a:pt x="498" y="12105"/>
                    <a:pt x="521" y="12168"/>
                  </a:cubicBezTo>
                  <a:cubicBezTo>
                    <a:pt x="521" y="12231"/>
                    <a:pt x="543" y="12325"/>
                    <a:pt x="566" y="12388"/>
                  </a:cubicBezTo>
                  <a:cubicBezTo>
                    <a:pt x="566" y="12419"/>
                    <a:pt x="566" y="12451"/>
                    <a:pt x="543" y="12451"/>
                  </a:cubicBezTo>
                  <a:cubicBezTo>
                    <a:pt x="521" y="12451"/>
                    <a:pt x="521" y="12451"/>
                    <a:pt x="521" y="12451"/>
                  </a:cubicBezTo>
                  <a:close/>
                  <a:moveTo>
                    <a:pt x="14038" y="20562"/>
                  </a:moveTo>
                  <a:cubicBezTo>
                    <a:pt x="14038" y="20562"/>
                    <a:pt x="14015" y="20562"/>
                    <a:pt x="14015" y="20531"/>
                  </a:cubicBezTo>
                  <a:cubicBezTo>
                    <a:pt x="14015" y="20500"/>
                    <a:pt x="14015" y="20468"/>
                    <a:pt x="14038" y="20468"/>
                  </a:cubicBezTo>
                  <a:cubicBezTo>
                    <a:pt x="14128" y="20437"/>
                    <a:pt x="14219" y="20374"/>
                    <a:pt x="14332" y="20342"/>
                  </a:cubicBezTo>
                  <a:cubicBezTo>
                    <a:pt x="14332" y="20311"/>
                    <a:pt x="14355" y="20342"/>
                    <a:pt x="14377" y="20374"/>
                  </a:cubicBezTo>
                  <a:cubicBezTo>
                    <a:pt x="14377" y="20374"/>
                    <a:pt x="14377" y="20405"/>
                    <a:pt x="14355" y="20437"/>
                  </a:cubicBezTo>
                  <a:cubicBezTo>
                    <a:pt x="14264" y="20468"/>
                    <a:pt x="14151" y="20531"/>
                    <a:pt x="14060" y="20562"/>
                  </a:cubicBezTo>
                  <a:cubicBezTo>
                    <a:pt x="14060" y="20562"/>
                    <a:pt x="14038" y="20562"/>
                    <a:pt x="14038" y="20562"/>
                  </a:cubicBezTo>
                  <a:close/>
                  <a:moveTo>
                    <a:pt x="340" y="11665"/>
                  </a:moveTo>
                  <a:cubicBezTo>
                    <a:pt x="340" y="11633"/>
                    <a:pt x="340" y="11633"/>
                    <a:pt x="317" y="11602"/>
                  </a:cubicBezTo>
                  <a:cubicBezTo>
                    <a:pt x="294" y="11476"/>
                    <a:pt x="272" y="11350"/>
                    <a:pt x="249" y="11224"/>
                  </a:cubicBezTo>
                  <a:cubicBezTo>
                    <a:pt x="249" y="11193"/>
                    <a:pt x="272" y="11162"/>
                    <a:pt x="294" y="11162"/>
                  </a:cubicBezTo>
                  <a:cubicBezTo>
                    <a:pt x="294" y="11130"/>
                    <a:pt x="317" y="11162"/>
                    <a:pt x="340" y="11193"/>
                  </a:cubicBezTo>
                  <a:cubicBezTo>
                    <a:pt x="362" y="11319"/>
                    <a:pt x="385" y="11445"/>
                    <a:pt x="408" y="11602"/>
                  </a:cubicBezTo>
                  <a:cubicBezTo>
                    <a:pt x="408" y="11633"/>
                    <a:pt x="385" y="11633"/>
                    <a:pt x="362" y="11665"/>
                  </a:cubicBezTo>
                  <a:cubicBezTo>
                    <a:pt x="362" y="11665"/>
                    <a:pt x="362" y="11665"/>
                    <a:pt x="340" y="11665"/>
                  </a:cubicBezTo>
                  <a:close/>
                  <a:moveTo>
                    <a:pt x="14604" y="20279"/>
                  </a:moveTo>
                  <a:cubicBezTo>
                    <a:pt x="14581" y="20279"/>
                    <a:pt x="14581" y="20248"/>
                    <a:pt x="14581" y="20248"/>
                  </a:cubicBezTo>
                  <a:cubicBezTo>
                    <a:pt x="14581" y="20217"/>
                    <a:pt x="14581" y="20185"/>
                    <a:pt x="14604" y="20185"/>
                  </a:cubicBezTo>
                  <a:cubicBezTo>
                    <a:pt x="14694" y="20122"/>
                    <a:pt x="14785" y="20091"/>
                    <a:pt x="14875" y="20028"/>
                  </a:cubicBezTo>
                  <a:cubicBezTo>
                    <a:pt x="14898" y="20028"/>
                    <a:pt x="14921" y="20028"/>
                    <a:pt x="14921" y="20059"/>
                  </a:cubicBezTo>
                  <a:cubicBezTo>
                    <a:pt x="14943" y="20091"/>
                    <a:pt x="14921" y="20122"/>
                    <a:pt x="14898" y="20122"/>
                  </a:cubicBezTo>
                  <a:cubicBezTo>
                    <a:pt x="14808" y="20185"/>
                    <a:pt x="14717" y="20217"/>
                    <a:pt x="14626" y="20279"/>
                  </a:cubicBezTo>
                  <a:cubicBezTo>
                    <a:pt x="14626" y="20279"/>
                    <a:pt x="14604" y="20279"/>
                    <a:pt x="14604" y="20279"/>
                  </a:cubicBezTo>
                  <a:close/>
                  <a:moveTo>
                    <a:pt x="226" y="10847"/>
                  </a:moveTo>
                  <a:cubicBezTo>
                    <a:pt x="204" y="10816"/>
                    <a:pt x="204" y="10816"/>
                    <a:pt x="204" y="10784"/>
                  </a:cubicBezTo>
                  <a:cubicBezTo>
                    <a:pt x="181" y="10659"/>
                    <a:pt x="158" y="10533"/>
                    <a:pt x="136" y="10376"/>
                  </a:cubicBezTo>
                  <a:cubicBezTo>
                    <a:pt x="136" y="10344"/>
                    <a:pt x="158" y="10344"/>
                    <a:pt x="181" y="10313"/>
                  </a:cubicBezTo>
                  <a:cubicBezTo>
                    <a:pt x="204" y="10313"/>
                    <a:pt x="204" y="10344"/>
                    <a:pt x="226" y="10376"/>
                  </a:cubicBezTo>
                  <a:cubicBezTo>
                    <a:pt x="226" y="10501"/>
                    <a:pt x="249" y="10659"/>
                    <a:pt x="272" y="10784"/>
                  </a:cubicBezTo>
                  <a:cubicBezTo>
                    <a:pt x="272" y="10816"/>
                    <a:pt x="249" y="10847"/>
                    <a:pt x="249" y="10847"/>
                  </a:cubicBezTo>
                  <a:cubicBezTo>
                    <a:pt x="226" y="10847"/>
                    <a:pt x="226" y="10847"/>
                    <a:pt x="226" y="10847"/>
                  </a:cubicBezTo>
                  <a:close/>
                  <a:moveTo>
                    <a:pt x="15147" y="19965"/>
                  </a:moveTo>
                  <a:cubicBezTo>
                    <a:pt x="15147" y="19965"/>
                    <a:pt x="15147" y="19934"/>
                    <a:pt x="15125" y="19934"/>
                  </a:cubicBezTo>
                  <a:cubicBezTo>
                    <a:pt x="15125" y="19902"/>
                    <a:pt x="15147" y="19871"/>
                    <a:pt x="15147" y="19871"/>
                  </a:cubicBezTo>
                  <a:cubicBezTo>
                    <a:pt x="15238" y="19808"/>
                    <a:pt x="15328" y="19745"/>
                    <a:pt x="15419" y="19682"/>
                  </a:cubicBezTo>
                  <a:cubicBezTo>
                    <a:pt x="15442" y="19682"/>
                    <a:pt x="15464" y="19682"/>
                    <a:pt x="15487" y="19714"/>
                  </a:cubicBezTo>
                  <a:cubicBezTo>
                    <a:pt x="15487" y="19745"/>
                    <a:pt x="15487" y="19776"/>
                    <a:pt x="15464" y="19776"/>
                  </a:cubicBezTo>
                  <a:cubicBezTo>
                    <a:pt x="15374" y="19839"/>
                    <a:pt x="15283" y="19902"/>
                    <a:pt x="15192" y="19965"/>
                  </a:cubicBezTo>
                  <a:cubicBezTo>
                    <a:pt x="15170" y="19965"/>
                    <a:pt x="15170" y="19965"/>
                    <a:pt x="15147" y="19965"/>
                  </a:cubicBezTo>
                  <a:close/>
                  <a:moveTo>
                    <a:pt x="113" y="9998"/>
                  </a:moveTo>
                  <a:cubicBezTo>
                    <a:pt x="113" y="9998"/>
                    <a:pt x="91" y="9998"/>
                    <a:pt x="91" y="9967"/>
                  </a:cubicBezTo>
                  <a:cubicBezTo>
                    <a:pt x="91" y="9841"/>
                    <a:pt x="68" y="9684"/>
                    <a:pt x="68" y="9558"/>
                  </a:cubicBezTo>
                  <a:cubicBezTo>
                    <a:pt x="68" y="9527"/>
                    <a:pt x="68" y="9495"/>
                    <a:pt x="91" y="9495"/>
                  </a:cubicBezTo>
                  <a:cubicBezTo>
                    <a:pt x="113" y="9495"/>
                    <a:pt x="136" y="9527"/>
                    <a:pt x="136" y="9558"/>
                  </a:cubicBezTo>
                  <a:cubicBezTo>
                    <a:pt x="158" y="9684"/>
                    <a:pt x="158" y="9810"/>
                    <a:pt x="181" y="9967"/>
                  </a:cubicBezTo>
                  <a:cubicBezTo>
                    <a:pt x="181" y="9998"/>
                    <a:pt x="158" y="9998"/>
                    <a:pt x="136" y="10030"/>
                  </a:cubicBezTo>
                  <a:cubicBezTo>
                    <a:pt x="136" y="10030"/>
                    <a:pt x="136" y="10030"/>
                    <a:pt x="113" y="9998"/>
                  </a:cubicBezTo>
                  <a:close/>
                  <a:moveTo>
                    <a:pt x="15691" y="19619"/>
                  </a:moveTo>
                  <a:cubicBezTo>
                    <a:pt x="15691" y="19588"/>
                    <a:pt x="15691" y="19588"/>
                    <a:pt x="15691" y="19588"/>
                  </a:cubicBezTo>
                  <a:cubicBezTo>
                    <a:pt x="15668" y="19556"/>
                    <a:pt x="15691" y="19525"/>
                    <a:pt x="15691" y="19525"/>
                  </a:cubicBezTo>
                  <a:cubicBezTo>
                    <a:pt x="15781" y="19462"/>
                    <a:pt x="15872" y="19399"/>
                    <a:pt x="15962" y="19336"/>
                  </a:cubicBezTo>
                  <a:cubicBezTo>
                    <a:pt x="15985" y="19305"/>
                    <a:pt x="16008" y="19336"/>
                    <a:pt x="16008" y="19336"/>
                  </a:cubicBezTo>
                  <a:cubicBezTo>
                    <a:pt x="16030" y="19368"/>
                    <a:pt x="16030" y="19399"/>
                    <a:pt x="16008" y="19431"/>
                  </a:cubicBezTo>
                  <a:cubicBezTo>
                    <a:pt x="15917" y="19493"/>
                    <a:pt x="15826" y="19556"/>
                    <a:pt x="15736" y="19619"/>
                  </a:cubicBezTo>
                  <a:cubicBezTo>
                    <a:pt x="15713" y="19619"/>
                    <a:pt x="15713" y="19619"/>
                    <a:pt x="15691" y="19619"/>
                  </a:cubicBezTo>
                  <a:close/>
                  <a:moveTo>
                    <a:pt x="16234" y="19242"/>
                  </a:moveTo>
                  <a:cubicBezTo>
                    <a:pt x="16234" y="19210"/>
                    <a:pt x="16211" y="19210"/>
                    <a:pt x="16211" y="19210"/>
                  </a:cubicBezTo>
                  <a:cubicBezTo>
                    <a:pt x="16211" y="19179"/>
                    <a:pt x="16211" y="19148"/>
                    <a:pt x="16234" y="19148"/>
                  </a:cubicBezTo>
                  <a:cubicBezTo>
                    <a:pt x="16325" y="19085"/>
                    <a:pt x="16415" y="18990"/>
                    <a:pt x="16506" y="18928"/>
                  </a:cubicBezTo>
                  <a:cubicBezTo>
                    <a:pt x="16506" y="18928"/>
                    <a:pt x="16528" y="18928"/>
                    <a:pt x="16551" y="18959"/>
                  </a:cubicBezTo>
                  <a:cubicBezTo>
                    <a:pt x="16551" y="18990"/>
                    <a:pt x="16551" y="19022"/>
                    <a:pt x="16528" y="19022"/>
                  </a:cubicBezTo>
                  <a:cubicBezTo>
                    <a:pt x="16438" y="19085"/>
                    <a:pt x="16347" y="19148"/>
                    <a:pt x="16279" y="19242"/>
                  </a:cubicBezTo>
                  <a:cubicBezTo>
                    <a:pt x="16257" y="19242"/>
                    <a:pt x="16257" y="19242"/>
                    <a:pt x="16234" y="19242"/>
                  </a:cubicBezTo>
                  <a:close/>
                  <a:moveTo>
                    <a:pt x="68" y="9181"/>
                  </a:moveTo>
                  <a:cubicBezTo>
                    <a:pt x="45" y="9181"/>
                    <a:pt x="45" y="9149"/>
                    <a:pt x="45" y="9149"/>
                  </a:cubicBezTo>
                  <a:cubicBezTo>
                    <a:pt x="23" y="8992"/>
                    <a:pt x="23" y="8866"/>
                    <a:pt x="23" y="8709"/>
                  </a:cubicBezTo>
                  <a:cubicBezTo>
                    <a:pt x="23" y="8709"/>
                    <a:pt x="23" y="8678"/>
                    <a:pt x="45" y="8678"/>
                  </a:cubicBezTo>
                  <a:cubicBezTo>
                    <a:pt x="68" y="8678"/>
                    <a:pt x="91" y="8678"/>
                    <a:pt x="91" y="8709"/>
                  </a:cubicBezTo>
                  <a:cubicBezTo>
                    <a:pt x="91" y="8866"/>
                    <a:pt x="113" y="8992"/>
                    <a:pt x="113" y="9118"/>
                  </a:cubicBezTo>
                  <a:cubicBezTo>
                    <a:pt x="113" y="9149"/>
                    <a:pt x="91" y="9181"/>
                    <a:pt x="68" y="9181"/>
                  </a:cubicBezTo>
                  <a:cubicBezTo>
                    <a:pt x="68" y="9181"/>
                    <a:pt x="68" y="9181"/>
                    <a:pt x="68" y="9181"/>
                  </a:cubicBezTo>
                  <a:close/>
                  <a:moveTo>
                    <a:pt x="16755" y="18833"/>
                  </a:moveTo>
                  <a:cubicBezTo>
                    <a:pt x="16755" y="18802"/>
                    <a:pt x="16755" y="18802"/>
                    <a:pt x="16732" y="18802"/>
                  </a:cubicBezTo>
                  <a:cubicBezTo>
                    <a:pt x="16732" y="18770"/>
                    <a:pt x="16732" y="18739"/>
                    <a:pt x="16755" y="18739"/>
                  </a:cubicBezTo>
                  <a:cubicBezTo>
                    <a:pt x="16845" y="18645"/>
                    <a:pt x="16936" y="18582"/>
                    <a:pt x="17004" y="18519"/>
                  </a:cubicBezTo>
                  <a:cubicBezTo>
                    <a:pt x="17026" y="18487"/>
                    <a:pt x="17049" y="18519"/>
                    <a:pt x="17072" y="18519"/>
                  </a:cubicBezTo>
                  <a:cubicBezTo>
                    <a:pt x="17072" y="18550"/>
                    <a:pt x="17072" y="18582"/>
                    <a:pt x="17049" y="18613"/>
                  </a:cubicBezTo>
                  <a:cubicBezTo>
                    <a:pt x="16958" y="18676"/>
                    <a:pt x="16891" y="18739"/>
                    <a:pt x="16800" y="18802"/>
                  </a:cubicBezTo>
                  <a:cubicBezTo>
                    <a:pt x="16777" y="18833"/>
                    <a:pt x="16777" y="18833"/>
                    <a:pt x="16755" y="18833"/>
                  </a:cubicBezTo>
                  <a:close/>
                  <a:moveTo>
                    <a:pt x="23" y="8363"/>
                  </a:moveTo>
                  <a:cubicBezTo>
                    <a:pt x="23" y="8332"/>
                    <a:pt x="0" y="8332"/>
                    <a:pt x="0" y="8300"/>
                  </a:cubicBezTo>
                  <a:cubicBezTo>
                    <a:pt x="0" y="8175"/>
                    <a:pt x="0" y="8017"/>
                    <a:pt x="0" y="7892"/>
                  </a:cubicBezTo>
                  <a:cubicBezTo>
                    <a:pt x="0" y="7860"/>
                    <a:pt x="23" y="7829"/>
                    <a:pt x="45" y="7829"/>
                  </a:cubicBezTo>
                  <a:cubicBezTo>
                    <a:pt x="68" y="7829"/>
                    <a:pt x="91" y="7860"/>
                    <a:pt x="91" y="7892"/>
                  </a:cubicBezTo>
                  <a:cubicBezTo>
                    <a:pt x="91" y="8017"/>
                    <a:pt x="91" y="8175"/>
                    <a:pt x="91" y="8300"/>
                  </a:cubicBezTo>
                  <a:cubicBezTo>
                    <a:pt x="91" y="8332"/>
                    <a:pt x="68" y="8363"/>
                    <a:pt x="45" y="8363"/>
                  </a:cubicBezTo>
                  <a:cubicBezTo>
                    <a:pt x="45" y="8363"/>
                    <a:pt x="45" y="8363"/>
                    <a:pt x="23" y="8363"/>
                  </a:cubicBezTo>
                  <a:close/>
                  <a:moveTo>
                    <a:pt x="17275" y="18393"/>
                  </a:moveTo>
                  <a:cubicBezTo>
                    <a:pt x="17275" y="18393"/>
                    <a:pt x="17253" y="18362"/>
                    <a:pt x="17253" y="18362"/>
                  </a:cubicBezTo>
                  <a:cubicBezTo>
                    <a:pt x="17253" y="18330"/>
                    <a:pt x="17253" y="18299"/>
                    <a:pt x="17275" y="18299"/>
                  </a:cubicBezTo>
                  <a:cubicBezTo>
                    <a:pt x="17343" y="18204"/>
                    <a:pt x="17434" y="18141"/>
                    <a:pt x="17525" y="18079"/>
                  </a:cubicBezTo>
                  <a:cubicBezTo>
                    <a:pt x="17547" y="18047"/>
                    <a:pt x="17570" y="18047"/>
                    <a:pt x="17570" y="18079"/>
                  </a:cubicBezTo>
                  <a:cubicBezTo>
                    <a:pt x="17592" y="18110"/>
                    <a:pt x="17570" y="18141"/>
                    <a:pt x="17570" y="18141"/>
                  </a:cubicBezTo>
                  <a:cubicBezTo>
                    <a:pt x="17479" y="18236"/>
                    <a:pt x="17389" y="18299"/>
                    <a:pt x="17298" y="18393"/>
                  </a:cubicBezTo>
                  <a:cubicBezTo>
                    <a:pt x="17298" y="18393"/>
                    <a:pt x="17275" y="18393"/>
                    <a:pt x="17275" y="18393"/>
                  </a:cubicBezTo>
                  <a:close/>
                  <a:moveTo>
                    <a:pt x="45" y="7514"/>
                  </a:moveTo>
                  <a:cubicBezTo>
                    <a:pt x="23" y="7514"/>
                    <a:pt x="23" y="7483"/>
                    <a:pt x="23" y="7452"/>
                  </a:cubicBezTo>
                  <a:cubicBezTo>
                    <a:pt x="23" y="7326"/>
                    <a:pt x="23" y="7200"/>
                    <a:pt x="23" y="7043"/>
                  </a:cubicBezTo>
                  <a:cubicBezTo>
                    <a:pt x="23" y="7011"/>
                    <a:pt x="45" y="7011"/>
                    <a:pt x="68" y="7011"/>
                  </a:cubicBezTo>
                  <a:cubicBezTo>
                    <a:pt x="91" y="7011"/>
                    <a:pt x="113" y="7043"/>
                    <a:pt x="113" y="7043"/>
                  </a:cubicBezTo>
                  <a:cubicBezTo>
                    <a:pt x="91" y="7200"/>
                    <a:pt x="91" y="7326"/>
                    <a:pt x="91" y="7483"/>
                  </a:cubicBezTo>
                  <a:cubicBezTo>
                    <a:pt x="91" y="7514"/>
                    <a:pt x="68" y="7514"/>
                    <a:pt x="45" y="7514"/>
                  </a:cubicBezTo>
                  <a:cubicBezTo>
                    <a:pt x="45" y="7514"/>
                    <a:pt x="45" y="7514"/>
                    <a:pt x="45" y="7514"/>
                  </a:cubicBezTo>
                  <a:close/>
                  <a:moveTo>
                    <a:pt x="17774" y="17921"/>
                  </a:moveTo>
                  <a:cubicBezTo>
                    <a:pt x="17774" y="17921"/>
                    <a:pt x="17774" y="17921"/>
                    <a:pt x="17751" y="17921"/>
                  </a:cubicBezTo>
                  <a:cubicBezTo>
                    <a:pt x="17751" y="17890"/>
                    <a:pt x="17751" y="17859"/>
                    <a:pt x="17774" y="17827"/>
                  </a:cubicBezTo>
                  <a:cubicBezTo>
                    <a:pt x="17842" y="17764"/>
                    <a:pt x="17932" y="17670"/>
                    <a:pt x="18023" y="17607"/>
                  </a:cubicBezTo>
                  <a:cubicBezTo>
                    <a:pt x="18023" y="17576"/>
                    <a:pt x="18045" y="17576"/>
                    <a:pt x="18068" y="17607"/>
                  </a:cubicBezTo>
                  <a:cubicBezTo>
                    <a:pt x="18068" y="17638"/>
                    <a:pt x="18068" y="17670"/>
                    <a:pt x="18068" y="17670"/>
                  </a:cubicBezTo>
                  <a:cubicBezTo>
                    <a:pt x="17977" y="17764"/>
                    <a:pt x="17887" y="17827"/>
                    <a:pt x="17819" y="17921"/>
                  </a:cubicBezTo>
                  <a:cubicBezTo>
                    <a:pt x="17796" y="17921"/>
                    <a:pt x="17796" y="17921"/>
                    <a:pt x="17774" y="17921"/>
                  </a:cubicBezTo>
                  <a:close/>
                  <a:moveTo>
                    <a:pt x="91" y="6697"/>
                  </a:moveTo>
                  <a:cubicBezTo>
                    <a:pt x="68" y="6666"/>
                    <a:pt x="45" y="6666"/>
                    <a:pt x="68" y="6634"/>
                  </a:cubicBezTo>
                  <a:cubicBezTo>
                    <a:pt x="68" y="6477"/>
                    <a:pt x="91" y="6351"/>
                    <a:pt x="91" y="6225"/>
                  </a:cubicBezTo>
                  <a:cubicBezTo>
                    <a:pt x="91" y="6194"/>
                    <a:pt x="113" y="6162"/>
                    <a:pt x="136" y="6162"/>
                  </a:cubicBezTo>
                  <a:cubicBezTo>
                    <a:pt x="158" y="6162"/>
                    <a:pt x="181" y="6194"/>
                    <a:pt x="158" y="6225"/>
                  </a:cubicBezTo>
                  <a:cubicBezTo>
                    <a:pt x="158" y="6351"/>
                    <a:pt x="136" y="6508"/>
                    <a:pt x="136" y="6634"/>
                  </a:cubicBezTo>
                  <a:cubicBezTo>
                    <a:pt x="136" y="6666"/>
                    <a:pt x="113" y="6697"/>
                    <a:pt x="91" y="6697"/>
                  </a:cubicBezTo>
                  <a:cubicBezTo>
                    <a:pt x="91" y="6697"/>
                    <a:pt x="91" y="6697"/>
                    <a:pt x="91" y="6697"/>
                  </a:cubicBezTo>
                  <a:close/>
                  <a:moveTo>
                    <a:pt x="18272" y="17450"/>
                  </a:moveTo>
                  <a:cubicBezTo>
                    <a:pt x="18249" y="17450"/>
                    <a:pt x="18249" y="17418"/>
                    <a:pt x="18249" y="17418"/>
                  </a:cubicBezTo>
                  <a:cubicBezTo>
                    <a:pt x="18226" y="17387"/>
                    <a:pt x="18249" y="17355"/>
                    <a:pt x="18249" y="17355"/>
                  </a:cubicBezTo>
                  <a:cubicBezTo>
                    <a:pt x="18340" y="17261"/>
                    <a:pt x="18408" y="17198"/>
                    <a:pt x="18498" y="17104"/>
                  </a:cubicBezTo>
                  <a:cubicBezTo>
                    <a:pt x="18521" y="17072"/>
                    <a:pt x="18543" y="17104"/>
                    <a:pt x="18543" y="17104"/>
                  </a:cubicBezTo>
                  <a:cubicBezTo>
                    <a:pt x="18566" y="17135"/>
                    <a:pt x="18566" y="17167"/>
                    <a:pt x="18543" y="17198"/>
                  </a:cubicBezTo>
                  <a:cubicBezTo>
                    <a:pt x="18453" y="17261"/>
                    <a:pt x="18385" y="17355"/>
                    <a:pt x="18294" y="17450"/>
                  </a:cubicBezTo>
                  <a:cubicBezTo>
                    <a:pt x="18294" y="17450"/>
                    <a:pt x="18272" y="17450"/>
                    <a:pt x="18272" y="17450"/>
                  </a:cubicBezTo>
                  <a:close/>
                  <a:moveTo>
                    <a:pt x="158" y="5848"/>
                  </a:moveTo>
                  <a:cubicBezTo>
                    <a:pt x="136" y="5848"/>
                    <a:pt x="136" y="5817"/>
                    <a:pt x="136" y="5817"/>
                  </a:cubicBezTo>
                  <a:cubicBezTo>
                    <a:pt x="158" y="5659"/>
                    <a:pt x="181" y="5534"/>
                    <a:pt x="204" y="5376"/>
                  </a:cubicBezTo>
                  <a:cubicBezTo>
                    <a:pt x="204" y="5376"/>
                    <a:pt x="226" y="5345"/>
                    <a:pt x="226" y="5345"/>
                  </a:cubicBezTo>
                  <a:cubicBezTo>
                    <a:pt x="249" y="5345"/>
                    <a:pt x="272" y="5376"/>
                    <a:pt x="272" y="5408"/>
                  </a:cubicBezTo>
                  <a:cubicBezTo>
                    <a:pt x="249" y="5534"/>
                    <a:pt x="226" y="5691"/>
                    <a:pt x="204" y="5817"/>
                  </a:cubicBezTo>
                  <a:cubicBezTo>
                    <a:pt x="204" y="5848"/>
                    <a:pt x="181" y="5879"/>
                    <a:pt x="158" y="5848"/>
                  </a:cubicBezTo>
                  <a:cubicBezTo>
                    <a:pt x="158" y="5848"/>
                    <a:pt x="158" y="5848"/>
                    <a:pt x="158" y="5848"/>
                  </a:cubicBezTo>
                  <a:close/>
                  <a:moveTo>
                    <a:pt x="18747" y="16947"/>
                  </a:moveTo>
                  <a:cubicBezTo>
                    <a:pt x="18725" y="16915"/>
                    <a:pt x="18725" y="16915"/>
                    <a:pt x="18725" y="16915"/>
                  </a:cubicBezTo>
                  <a:cubicBezTo>
                    <a:pt x="18725" y="16884"/>
                    <a:pt x="18725" y="16852"/>
                    <a:pt x="18725" y="16852"/>
                  </a:cubicBezTo>
                  <a:cubicBezTo>
                    <a:pt x="18815" y="16758"/>
                    <a:pt x="18883" y="16664"/>
                    <a:pt x="18974" y="16601"/>
                  </a:cubicBezTo>
                  <a:cubicBezTo>
                    <a:pt x="18974" y="16569"/>
                    <a:pt x="18996" y="16569"/>
                    <a:pt x="19019" y="16601"/>
                  </a:cubicBezTo>
                  <a:cubicBezTo>
                    <a:pt x="19042" y="16601"/>
                    <a:pt x="19019" y="16632"/>
                    <a:pt x="19019" y="16664"/>
                  </a:cubicBezTo>
                  <a:cubicBezTo>
                    <a:pt x="18928" y="16758"/>
                    <a:pt x="18860" y="16852"/>
                    <a:pt x="18770" y="16915"/>
                  </a:cubicBezTo>
                  <a:cubicBezTo>
                    <a:pt x="18770" y="16947"/>
                    <a:pt x="18747" y="16947"/>
                    <a:pt x="18747" y="16947"/>
                  </a:cubicBezTo>
                  <a:close/>
                  <a:moveTo>
                    <a:pt x="272" y="5031"/>
                  </a:moveTo>
                  <a:cubicBezTo>
                    <a:pt x="272" y="5031"/>
                    <a:pt x="249" y="4999"/>
                    <a:pt x="249" y="4968"/>
                  </a:cubicBezTo>
                  <a:cubicBezTo>
                    <a:pt x="272" y="4842"/>
                    <a:pt x="317" y="4716"/>
                    <a:pt x="340" y="4590"/>
                  </a:cubicBezTo>
                  <a:cubicBezTo>
                    <a:pt x="340" y="4559"/>
                    <a:pt x="362" y="4528"/>
                    <a:pt x="385" y="4528"/>
                  </a:cubicBezTo>
                  <a:cubicBezTo>
                    <a:pt x="408" y="4559"/>
                    <a:pt x="408" y="4590"/>
                    <a:pt x="408" y="4590"/>
                  </a:cubicBezTo>
                  <a:cubicBezTo>
                    <a:pt x="385" y="4748"/>
                    <a:pt x="362" y="4873"/>
                    <a:pt x="340" y="4999"/>
                  </a:cubicBezTo>
                  <a:cubicBezTo>
                    <a:pt x="317" y="5031"/>
                    <a:pt x="317" y="5062"/>
                    <a:pt x="294" y="5031"/>
                  </a:cubicBezTo>
                  <a:cubicBezTo>
                    <a:pt x="294" y="5031"/>
                    <a:pt x="272" y="5031"/>
                    <a:pt x="272" y="5031"/>
                  </a:cubicBezTo>
                  <a:close/>
                  <a:moveTo>
                    <a:pt x="19200" y="16412"/>
                  </a:moveTo>
                  <a:cubicBezTo>
                    <a:pt x="19200" y="16412"/>
                    <a:pt x="19200" y="16412"/>
                    <a:pt x="19200" y="16381"/>
                  </a:cubicBezTo>
                  <a:cubicBezTo>
                    <a:pt x="19177" y="16381"/>
                    <a:pt x="19177" y="16349"/>
                    <a:pt x="19200" y="16318"/>
                  </a:cubicBezTo>
                  <a:cubicBezTo>
                    <a:pt x="19268" y="16224"/>
                    <a:pt x="19358" y="16129"/>
                    <a:pt x="19426" y="16035"/>
                  </a:cubicBezTo>
                  <a:cubicBezTo>
                    <a:pt x="19449" y="16035"/>
                    <a:pt x="19472" y="16035"/>
                    <a:pt x="19472" y="16066"/>
                  </a:cubicBezTo>
                  <a:cubicBezTo>
                    <a:pt x="19494" y="16066"/>
                    <a:pt x="19494" y="16098"/>
                    <a:pt x="19472" y="16129"/>
                  </a:cubicBezTo>
                  <a:cubicBezTo>
                    <a:pt x="19404" y="16224"/>
                    <a:pt x="19313" y="16318"/>
                    <a:pt x="19245" y="16412"/>
                  </a:cubicBezTo>
                  <a:cubicBezTo>
                    <a:pt x="19245" y="16412"/>
                    <a:pt x="19223" y="16412"/>
                    <a:pt x="19200" y="16412"/>
                  </a:cubicBezTo>
                  <a:close/>
                  <a:moveTo>
                    <a:pt x="453" y="4245"/>
                  </a:moveTo>
                  <a:cubicBezTo>
                    <a:pt x="430" y="4213"/>
                    <a:pt x="408" y="4213"/>
                    <a:pt x="430" y="4182"/>
                  </a:cubicBezTo>
                  <a:cubicBezTo>
                    <a:pt x="453" y="4024"/>
                    <a:pt x="475" y="3899"/>
                    <a:pt x="521" y="3773"/>
                  </a:cubicBezTo>
                  <a:cubicBezTo>
                    <a:pt x="521" y="3741"/>
                    <a:pt x="543" y="3741"/>
                    <a:pt x="566" y="3741"/>
                  </a:cubicBezTo>
                  <a:cubicBezTo>
                    <a:pt x="589" y="3741"/>
                    <a:pt x="589" y="3773"/>
                    <a:pt x="589" y="3804"/>
                  </a:cubicBezTo>
                  <a:cubicBezTo>
                    <a:pt x="566" y="3930"/>
                    <a:pt x="521" y="4087"/>
                    <a:pt x="498" y="4213"/>
                  </a:cubicBezTo>
                  <a:cubicBezTo>
                    <a:pt x="498" y="4245"/>
                    <a:pt x="475" y="4245"/>
                    <a:pt x="453" y="4245"/>
                  </a:cubicBezTo>
                  <a:cubicBezTo>
                    <a:pt x="453" y="4245"/>
                    <a:pt x="453" y="4245"/>
                    <a:pt x="453" y="4245"/>
                  </a:cubicBezTo>
                  <a:close/>
                  <a:moveTo>
                    <a:pt x="19653" y="15846"/>
                  </a:moveTo>
                  <a:cubicBezTo>
                    <a:pt x="19653" y="15846"/>
                    <a:pt x="19653" y="15846"/>
                    <a:pt x="19653" y="15846"/>
                  </a:cubicBezTo>
                  <a:cubicBezTo>
                    <a:pt x="19630" y="15815"/>
                    <a:pt x="19630" y="15783"/>
                    <a:pt x="19653" y="15783"/>
                  </a:cubicBezTo>
                  <a:cubicBezTo>
                    <a:pt x="19698" y="15689"/>
                    <a:pt x="19766" y="15626"/>
                    <a:pt x="19811" y="15563"/>
                  </a:cubicBezTo>
                  <a:cubicBezTo>
                    <a:pt x="19834" y="15532"/>
                    <a:pt x="19857" y="15500"/>
                    <a:pt x="19879" y="15500"/>
                  </a:cubicBezTo>
                  <a:cubicBezTo>
                    <a:pt x="19879" y="15469"/>
                    <a:pt x="19902" y="15469"/>
                    <a:pt x="19925" y="15500"/>
                  </a:cubicBezTo>
                  <a:cubicBezTo>
                    <a:pt x="19947" y="15500"/>
                    <a:pt x="19947" y="15563"/>
                    <a:pt x="19925" y="15563"/>
                  </a:cubicBezTo>
                  <a:cubicBezTo>
                    <a:pt x="19902" y="15595"/>
                    <a:pt x="19879" y="15626"/>
                    <a:pt x="19857" y="15658"/>
                  </a:cubicBezTo>
                  <a:cubicBezTo>
                    <a:pt x="19811" y="15721"/>
                    <a:pt x="19743" y="15783"/>
                    <a:pt x="19698" y="15846"/>
                  </a:cubicBezTo>
                  <a:cubicBezTo>
                    <a:pt x="19698" y="15878"/>
                    <a:pt x="19675" y="15878"/>
                    <a:pt x="19653" y="15846"/>
                  </a:cubicBezTo>
                  <a:close/>
                  <a:moveTo>
                    <a:pt x="657" y="3459"/>
                  </a:moveTo>
                  <a:cubicBezTo>
                    <a:pt x="634" y="3459"/>
                    <a:pt x="634" y="3427"/>
                    <a:pt x="634" y="3396"/>
                  </a:cubicBezTo>
                  <a:cubicBezTo>
                    <a:pt x="657" y="3333"/>
                    <a:pt x="657" y="3270"/>
                    <a:pt x="679" y="3207"/>
                  </a:cubicBezTo>
                  <a:cubicBezTo>
                    <a:pt x="702" y="3144"/>
                    <a:pt x="725" y="3081"/>
                    <a:pt x="747" y="3018"/>
                  </a:cubicBezTo>
                  <a:cubicBezTo>
                    <a:pt x="770" y="2987"/>
                    <a:pt x="792" y="2955"/>
                    <a:pt x="815" y="2987"/>
                  </a:cubicBezTo>
                  <a:cubicBezTo>
                    <a:pt x="815" y="2987"/>
                    <a:pt x="838" y="3018"/>
                    <a:pt x="815" y="3050"/>
                  </a:cubicBezTo>
                  <a:cubicBezTo>
                    <a:pt x="792" y="3113"/>
                    <a:pt x="770" y="3176"/>
                    <a:pt x="747" y="3270"/>
                  </a:cubicBezTo>
                  <a:cubicBezTo>
                    <a:pt x="725" y="3301"/>
                    <a:pt x="725" y="3364"/>
                    <a:pt x="702" y="3427"/>
                  </a:cubicBezTo>
                  <a:cubicBezTo>
                    <a:pt x="702" y="3459"/>
                    <a:pt x="679" y="3459"/>
                    <a:pt x="657" y="3459"/>
                  </a:cubicBezTo>
                  <a:cubicBezTo>
                    <a:pt x="657" y="3459"/>
                    <a:pt x="657" y="3459"/>
                    <a:pt x="657" y="3459"/>
                  </a:cubicBezTo>
                  <a:close/>
                  <a:moveTo>
                    <a:pt x="20106" y="15280"/>
                  </a:moveTo>
                  <a:cubicBezTo>
                    <a:pt x="20106" y="15280"/>
                    <a:pt x="20083" y="15280"/>
                    <a:pt x="20083" y="15280"/>
                  </a:cubicBezTo>
                  <a:cubicBezTo>
                    <a:pt x="20083" y="15249"/>
                    <a:pt x="20083" y="15217"/>
                    <a:pt x="20083" y="15217"/>
                  </a:cubicBezTo>
                  <a:cubicBezTo>
                    <a:pt x="20151" y="15123"/>
                    <a:pt x="20242" y="14997"/>
                    <a:pt x="20309" y="14903"/>
                  </a:cubicBezTo>
                  <a:cubicBezTo>
                    <a:pt x="20309" y="14903"/>
                    <a:pt x="20332" y="14903"/>
                    <a:pt x="20355" y="14903"/>
                  </a:cubicBezTo>
                  <a:cubicBezTo>
                    <a:pt x="20377" y="14934"/>
                    <a:pt x="20377" y="14966"/>
                    <a:pt x="20355" y="14997"/>
                  </a:cubicBezTo>
                  <a:cubicBezTo>
                    <a:pt x="20287" y="15092"/>
                    <a:pt x="20219" y="15186"/>
                    <a:pt x="20151" y="15280"/>
                  </a:cubicBezTo>
                  <a:cubicBezTo>
                    <a:pt x="20128" y="15280"/>
                    <a:pt x="20106" y="15312"/>
                    <a:pt x="20106" y="15280"/>
                  </a:cubicBezTo>
                  <a:close/>
                  <a:moveTo>
                    <a:pt x="15238" y="11633"/>
                  </a:moveTo>
                  <a:cubicBezTo>
                    <a:pt x="15215" y="11633"/>
                    <a:pt x="15215" y="11633"/>
                    <a:pt x="15215" y="11633"/>
                  </a:cubicBezTo>
                  <a:cubicBezTo>
                    <a:pt x="15192" y="11633"/>
                    <a:pt x="15170" y="11602"/>
                    <a:pt x="15192" y="11570"/>
                  </a:cubicBezTo>
                  <a:cubicBezTo>
                    <a:pt x="15192" y="11539"/>
                    <a:pt x="15215" y="11539"/>
                    <a:pt x="15238" y="11539"/>
                  </a:cubicBezTo>
                  <a:cubicBezTo>
                    <a:pt x="15238" y="11539"/>
                    <a:pt x="15238" y="11539"/>
                    <a:pt x="15238" y="11539"/>
                  </a:cubicBezTo>
                  <a:cubicBezTo>
                    <a:pt x="15260" y="11539"/>
                    <a:pt x="15260" y="11539"/>
                    <a:pt x="15260" y="11539"/>
                  </a:cubicBezTo>
                  <a:cubicBezTo>
                    <a:pt x="15351" y="11602"/>
                    <a:pt x="15419" y="11665"/>
                    <a:pt x="15509" y="11696"/>
                  </a:cubicBezTo>
                  <a:cubicBezTo>
                    <a:pt x="15532" y="11696"/>
                    <a:pt x="15532" y="11728"/>
                    <a:pt x="15532" y="11759"/>
                  </a:cubicBezTo>
                  <a:cubicBezTo>
                    <a:pt x="15532" y="11790"/>
                    <a:pt x="15509" y="11790"/>
                    <a:pt x="15487" y="11790"/>
                  </a:cubicBezTo>
                  <a:cubicBezTo>
                    <a:pt x="15396" y="11759"/>
                    <a:pt x="15306" y="11696"/>
                    <a:pt x="15238" y="11633"/>
                  </a:cubicBezTo>
                  <a:close/>
                  <a:moveTo>
                    <a:pt x="14943" y="11445"/>
                  </a:moveTo>
                  <a:cubicBezTo>
                    <a:pt x="14943" y="11445"/>
                    <a:pt x="14943" y="11445"/>
                    <a:pt x="14943" y="11445"/>
                  </a:cubicBezTo>
                  <a:cubicBezTo>
                    <a:pt x="14853" y="11382"/>
                    <a:pt x="14762" y="11319"/>
                    <a:pt x="14672" y="11256"/>
                  </a:cubicBezTo>
                  <a:cubicBezTo>
                    <a:pt x="14649" y="11256"/>
                    <a:pt x="14649" y="11224"/>
                    <a:pt x="14649" y="11193"/>
                  </a:cubicBezTo>
                  <a:cubicBezTo>
                    <a:pt x="14649" y="11162"/>
                    <a:pt x="14672" y="11162"/>
                    <a:pt x="14694" y="11162"/>
                  </a:cubicBezTo>
                  <a:cubicBezTo>
                    <a:pt x="14785" y="11224"/>
                    <a:pt x="14875" y="11287"/>
                    <a:pt x="14966" y="11350"/>
                  </a:cubicBezTo>
                  <a:cubicBezTo>
                    <a:pt x="14989" y="11382"/>
                    <a:pt x="14989" y="11413"/>
                    <a:pt x="14989" y="11445"/>
                  </a:cubicBezTo>
                  <a:cubicBezTo>
                    <a:pt x="14966" y="11445"/>
                    <a:pt x="14943" y="11476"/>
                    <a:pt x="14943" y="11445"/>
                  </a:cubicBezTo>
                  <a:close/>
                  <a:moveTo>
                    <a:pt x="15758" y="11948"/>
                  </a:moveTo>
                  <a:cubicBezTo>
                    <a:pt x="15736" y="11948"/>
                    <a:pt x="15736" y="11916"/>
                    <a:pt x="15736" y="11885"/>
                  </a:cubicBezTo>
                  <a:cubicBezTo>
                    <a:pt x="15758" y="11853"/>
                    <a:pt x="15781" y="11853"/>
                    <a:pt x="15781" y="11853"/>
                  </a:cubicBezTo>
                  <a:cubicBezTo>
                    <a:pt x="15894" y="11916"/>
                    <a:pt x="15985" y="11948"/>
                    <a:pt x="16075" y="12010"/>
                  </a:cubicBezTo>
                  <a:cubicBezTo>
                    <a:pt x="16098" y="12010"/>
                    <a:pt x="16098" y="12042"/>
                    <a:pt x="16098" y="12073"/>
                  </a:cubicBezTo>
                  <a:cubicBezTo>
                    <a:pt x="16098" y="12105"/>
                    <a:pt x="16075" y="12105"/>
                    <a:pt x="16053" y="12105"/>
                  </a:cubicBezTo>
                  <a:cubicBezTo>
                    <a:pt x="15962" y="12042"/>
                    <a:pt x="15849" y="12010"/>
                    <a:pt x="15758" y="11948"/>
                  </a:cubicBezTo>
                  <a:cubicBezTo>
                    <a:pt x="15758" y="11948"/>
                    <a:pt x="15758" y="11948"/>
                    <a:pt x="15758" y="11948"/>
                  </a:cubicBezTo>
                  <a:close/>
                  <a:moveTo>
                    <a:pt x="14400" y="11067"/>
                  </a:moveTo>
                  <a:cubicBezTo>
                    <a:pt x="14400" y="11067"/>
                    <a:pt x="14400" y="11067"/>
                    <a:pt x="14400" y="11067"/>
                  </a:cubicBezTo>
                  <a:cubicBezTo>
                    <a:pt x="14309" y="11004"/>
                    <a:pt x="14219" y="10941"/>
                    <a:pt x="14128" y="10847"/>
                  </a:cubicBezTo>
                  <a:cubicBezTo>
                    <a:pt x="14128" y="10847"/>
                    <a:pt x="14106" y="10816"/>
                    <a:pt x="14128" y="10784"/>
                  </a:cubicBezTo>
                  <a:cubicBezTo>
                    <a:pt x="14128" y="10753"/>
                    <a:pt x="14151" y="10753"/>
                    <a:pt x="14174" y="10784"/>
                  </a:cubicBezTo>
                  <a:cubicBezTo>
                    <a:pt x="14264" y="10847"/>
                    <a:pt x="14355" y="10910"/>
                    <a:pt x="14445" y="10973"/>
                  </a:cubicBezTo>
                  <a:cubicBezTo>
                    <a:pt x="14445" y="11004"/>
                    <a:pt x="14468" y="11036"/>
                    <a:pt x="14445" y="11036"/>
                  </a:cubicBezTo>
                  <a:cubicBezTo>
                    <a:pt x="14445" y="11067"/>
                    <a:pt x="14423" y="11067"/>
                    <a:pt x="14400" y="11067"/>
                  </a:cubicBezTo>
                  <a:close/>
                  <a:moveTo>
                    <a:pt x="16325" y="12231"/>
                  </a:moveTo>
                  <a:cubicBezTo>
                    <a:pt x="16302" y="12231"/>
                    <a:pt x="16302" y="12199"/>
                    <a:pt x="16302" y="12168"/>
                  </a:cubicBezTo>
                  <a:cubicBezTo>
                    <a:pt x="16325" y="12136"/>
                    <a:pt x="16347" y="12136"/>
                    <a:pt x="16347" y="12136"/>
                  </a:cubicBezTo>
                  <a:cubicBezTo>
                    <a:pt x="16460" y="12168"/>
                    <a:pt x="16551" y="12199"/>
                    <a:pt x="16642" y="12262"/>
                  </a:cubicBezTo>
                  <a:cubicBezTo>
                    <a:pt x="16664" y="12262"/>
                    <a:pt x="16664" y="12293"/>
                    <a:pt x="16664" y="12325"/>
                  </a:cubicBezTo>
                  <a:cubicBezTo>
                    <a:pt x="16664" y="12356"/>
                    <a:pt x="16642" y="12356"/>
                    <a:pt x="16619" y="12356"/>
                  </a:cubicBezTo>
                  <a:cubicBezTo>
                    <a:pt x="16528" y="12325"/>
                    <a:pt x="16438" y="12262"/>
                    <a:pt x="16325" y="12231"/>
                  </a:cubicBezTo>
                  <a:cubicBezTo>
                    <a:pt x="16325" y="12231"/>
                    <a:pt x="16325" y="12231"/>
                    <a:pt x="16325" y="12231"/>
                  </a:cubicBezTo>
                  <a:close/>
                  <a:moveTo>
                    <a:pt x="906" y="2704"/>
                  </a:moveTo>
                  <a:cubicBezTo>
                    <a:pt x="906" y="2704"/>
                    <a:pt x="906" y="2704"/>
                    <a:pt x="906" y="2704"/>
                  </a:cubicBezTo>
                  <a:cubicBezTo>
                    <a:pt x="883" y="2672"/>
                    <a:pt x="883" y="2641"/>
                    <a:pt x="883" y="2641"/>
                  </a:cubicBezTo>
                  <a:cubicBezTo>
                    <a:pt x="906" y="2578"/>
                    <a:pt x="928" y="2547"/>
                    <a:pt x="951" y="2515"/>
                  </a:cubicBezTo>
                  <a:cubicBezTo>
                    <a:pt x="974" y="2421"/>
                    <a:pt x="1019" y="2358"/>
                    <a:pt x="1042" y="2264"/>
                  </a:cubicBezTo>
                  <a:cubicBezTo>
                    <a:pt x="1064" y="2232"/>
                    <a:pt x="1087" y="2232"/>
                    <a:pt x="1087" y="2264"/>
                  </a:cubicBezTo>
                  <a:cubicBezTo>
                    <a:pt x="1109" y="2264"/>
                    <a:pt x="1109" y="2295"/>
                    <a:pt x="1109" y="2327"/>
                  </a:cubicBezTo>
                  <a:cubicBezTo>
                    <a:pt x="1064" y="2390"/>
                    <a:pt x="1042" y="2484"/>
                    <a:pt x="996" y="2578"/>
                  </a:cubicBezTo>
                  <a:cubicBezTo>
                    <a:pt x="996" y="2610"/>
                    <a:pt x="974" y="2641"/>
                    <a:pt x="951" y="2672"/>
                  </a:cubicBezTo>
                  <a:cubicBezTo>
                    <a:pt x="951" y="2704"/>
                    <a:pt x="928" y="2704"/>
                    <a:pt x="906" y="2704"/>
                  </a:cubicBezTo>
                  <a:close/>
                  <a:moveTo>
                    <a:pt x="13879" y="10659"/>
                  </a:moveTo>
                  <a:cubicBezTo>
                    <a:pt x="13879" y="10659"/>
                    <a:pt x="13879" y="10659"/>
                    <a:pt x="13879" y="10659"/>
                  </a:cubicBezTo>
                  <a:cubicBezTo>
                    <a:pt x="13789" y="10564"/>
                    <a:pt x="13721" y="10501"/>
                    <a:pt x="13630" y="10407"/>
                  </a:cubicBezTo>
                  <a:cubicBezTo>
                    <a:pt x="13608" y="10407"/>
                    <a:pt x="13608" y="10376"/>
                    <a:pt x="13608" y="10344"/>
                  </a:cubicBezTo>
                  <a:cubicBezTo>
                    <a:pt x="13630" y="10313"/>
                    <a:pt x="13653" y="10313"/>
                    <a:pt x="13675" y="10344"/>
                  </a:cubicBezTo>
                  <a:cubicBezTo>
                    <a:pt x="13743" y="10407"/>
                    <a:pt x="13834" y="10470"/>
                    <a:pt x="13925" y="10564"/>
                  </a:cubicBezTo>
                  <a:cubicBezTo>
                    <a:pt x="13947" y="10564"/>
                    <a:pt x="13947" y="10596"/>
                    <a:pt x="13925" y="10627"/>
                  </a:cubicBezTo>
                  <a:cubicBezTo>
                    <a:pt x="13925" y="10659"/>
                    <a:pt x="13902" y="10659"/>
                    <a:pt x="13879" y="10659"/>
                  </a:cubicBezTo>
                  <a:close/>
                  <a:moveTo>
                    <a:pt x="20536" y="14714"/>
                  </a:moveTo>
                  <a:cubicBezTo>
                    <a:pt x="20513" y="14714"/>
                    <a:pt x="20513" y="14683"/>
                    <a:pt x="20513" y="14683"/>
                  </a:cubicBezTo>
                  <a:cubicBezTo>
                    <a:pt x="20491" y="14683"/>
                    <a:pt x="20491" y="14652"/>
                    <a:pt x="20513" y="14620"/>
                  </a:cubicBezTo>
                  <a:cubicBezTo>
                    <a:pt x="20581" y="14526"/>
                    <a:pt x="20649" y="14431"/>
                    <a:pt x="20717" y="14306"/>
                  </a:cubicBezTo>
                  <a:cubicBezTo>
                    <a:pt x="20740" y="14306"/>
                    <a:pt x="20762" y="14306"/>
                    <a:pt x="20785" y="14306"/>
                  </a:cubicBezTo>
                  <a:cubicBezTo>
                    <a:pt x="20785" y="14337"/>
                    <a:pt x="20785" y="14369"/>
                    <a:pt x="20785" y="14400"/>
                  </a:cubicBezTo>
                  <a:cubicBezTo>
                    <a:pt x="20717" y="14494"/>
                    <a:pt x="20649" y="14589"/>
                    <a:pt x="20558" y="14683"/>
                  </a:cubicBezTo>
                  <a:cubicBezTo>
                    <a:pt x="20558" y="14714"/>
                    <a:pt x="20536" y="14714"/>
                    <a:pt x="20536" y="14714"/>
                  </a:cubicBezTo>
                  <a:close/>
                  <a:moveTo>
                    <a:pt x="16913" y="12451"/>
                  </a:moveTo>
                  <a:cubicBezTo>
                    <a:pt x="16891" y="12451"/>
                    <a:pt x="16891" y="12419"/>
                    <a:pt x="16891" y="12388"/>
                  </a:cubicBezTo>
                  <a:cubicBezTo>
                    <a:pt x="16891" y="12356"/>
                    <a:pt x="16913" y="12356"/>
                    <a:pt x="16936" y="12356"/>
                  </a:cubicBezTo>
                  <a:cubicBezTo>
                    <a:pt x="17026" y="12388"/>
                    <a:pt x="17117" y="12419"/>
                    <a:pt x="17230" y="12451"/>
                  </a:cubicBezTo>
                  <a:cubicBezTo>
                    <a:pt x="17230" y="12482"/>
                    <a:pt x="17253" y="12482"/>
                    <a:pt x="17253" y="12514"/>
                  </a:cubicBezTo>
                  <a:cubicBezTo>
                    <a:pt x="17253" y="12545"/>
                    <a:pt x="17230" y="12576"/>
                    <a:pt x="17208" y="12576"/>
                  </a:cubicBezTo>
                  <a:cubicBezTo>
                    <a:pt x="17117" y="12545"/>
                    <a:pt x="17004" y="12482"/>
                    <a:pt x="16913" y="12451"/>
                  </a:cubicBezTo>
                  <a:cubicBezTo>
                    <a:pt x="16913" y="12451"/>
                    <a:pt x="16913" y="12451"/>
                    <a:pt x="16913" y="12451"/>
                  </a:cubicBezTo>
                  <a:close/>
                  <a:moveTo>
                    <a:pt x="13381" y="10187"/>
                  </a:moveTo>
                  <a:cubicBezTo>
                    <a:pt x="13381" y="10187"/>
                    <a:pt x="13381" y="10187"/>
                    <a:pt x="13381" y="10187"/>
                  </a:cubicBezTo>
                  <a:cubicBezTo>
                    <a:pt x="13291" y="10093"/>
                    <a:pt x="13223" y="10030"/>
                    <a:pt x="13132" y="9935"/>
                  </a:cubicBezTo>
                  <a:cubicBezTo>
                    <a:pt x="13109" y="9935"/>
                    <a:pt x="13109" y="9872"/>
                    <a:pt x="13132" y="9872"/>
                  </a:cubicBezTo>
                  <a:cubicBezTo>
                    <a:pt x="13132" y="9841"/>
                    <a:pt x="13155" y="9841"/>
                    <a:pt x="13177" y="9841"/>
                  </a:cubicBezTo>
                  <a:cubicBezTo>
                    <a:pt x="13245" y="9935"/>
                    <a:pt x="13336" y="10030"/>
                    <a:pt x="13426" y="10093"/>
                  </a:cubicBezTo>
                  <a:cubicBezTo>
                    <a:pt x="13426" y="10124"/>
                    <a:pt x="13449" y="10155"/>
                    <a:pt x="13426" y="10155"/>
                  </a:cubicBezTo>
                  <a:cubicBezTo>
                    <a:pt x="13426" y="10187"/>
                    <a:pt x="13404" y="10187"/>
                    <a:pt x="13381" y="10187"/>
                  </a:cubicBezTo>
                  <a:close/>
                  <a:moveTo>
                    <a:pt x="17502" y="12639"/>
                  </a:moveTo>
                  <a:cubicBezTo>
                    <a:pt x="17479" y="12639"/>
                    <a:pt x="17457" y="12608"/>
                    <a:pt x="17479" y="12576"/>
                  </a:cubicBezTo>
                  <a:cubicBezTo>
                    <a:pt x="17479" y="12576"/>
                    <a:pt x="17502" y="12545"/>
                    <a:pt x="17525" y="12545"/>
                  </a:cubicBezTo>
                  <a:cubicBezTo>
                    <a:pt x="17615" y="12576"/>
                    <a:pt x="17706" y="12608"/>
                    <a:pt x="17819" y="12639"/>
                  </a:cubicBezTo>
                  <a:cubicBezTo>
                    <a:pt x="17819" y="12639"/>
                    <a:pt x="17842" y="12671"/>
                    <a:pt x="17842" y="12671"/>
                  </a:cubicBezTo>
                  <a:cubicBezTo>
                    <a:pt x="17842" y="12702"/>
                    <a:pt x="17819" y="12734"/>
                    <a:pt x="17796" y="12734"/>
                  </a:cubicBezTo>
                  <a:cubicBezTo>
                    <a:pt x="17706" y="12702"/>
                    <a:pt x="17592" y="12671"/>
                    <a:pt x="17502" y="12639"/>
                  </a:cubicBezTo>
                  <a:cubicBezTo>
                    <a:pt x="17502" y="12639"/>
                    <a:pt x="17502" y="12639"/>
                    <a:pt x="17502" y="12639"/>
                  </a:cubicBezTo>
                  <a:close/>
                  <a:moveTo>
                    <a:pt x="12906" y="9684"/>
                  </a:moveTo>
                  <a:cubicBezTo>
                    <a:pt x="12906" y="9684"/>
                    <a:pt x="12883" y="9684"/>
                    <a:pt x="12883" y="9684"/>
                  </a:cubicBezTo>
                  <a:cubicBezTo>
                    <a:pt x="12815" y="9590"/>
                    <a:pt x="12725" y="9527"/>
                    <a:pt x="12657" y="9432"/>
                  </a:cubicBezTo>
                  <a:cubicBezTo>
                    <a:pt x="12634" y="9401"/>
                    <a:pt x="12634" y="9369"/>
                    <a:pt x="12657" y="9338"/>
                  </a:cubicBezTo>
                  <a:cubicBezTo>
                    <a:pt x="12657" y="9338"/>
                    <a:pt x="12679" y="9338"/>
                    <a:pt x="12702" y="9338"/>
                  </a:cubicBezTo>
                  <a:cubicBezTo>
                    <a:pt x="12770" y="9432"/>
                    <a:pt x="12860" y="9527"/>
                    <a:pt x="12928" y="9590"/>
                  </a:cubicBezTo>
                  <a:cubicBezTo>
                    <a:pt x="12951" y="9621"/>
                    <a:pt x="12951" y="9652"/>
                    <a:pt x="12951" y="9684"/>
                  </a:cubicBezTo>
                  <a:cubicBezTo>
                    <a:pt x="12928" y="9684"/>
                    <a:pt x="12906" y="9715"/>
                    <a:pt x="12906" y="9684"/>
                  </a:cubicBezTo>
                  <a:close/>
                  <a:moveTo>
                    <a:pt x="18091" y="12797"/>
                  </a:moveTo>
                  <a:cubicBezTo>
                    <a:pt x="18068" y="12797"/>
                    <a:pt x="18068" y="12765"/>
                    <a:pt x="18068" y="12734"/>
                  </a:cubicBezTo>
                  <a:cubicBezTo>
                    <a:pt x="18068" y="12702"/>
                    <a:pt x="18091" y="12702"/>
                    <a:pt x="18113" y="12702"/>
                  </a:cubicBezTo>
                  <a:cubicBezTo>
                    <a:pt x="18204" y="12702"/>
                    <a:pt x="18294" y="12734"/>
                    <a:pt x="18408" y="12734"/>
                  </a:cubicBezTo>
                  <a:cubicBezTo>
                    <a:pt x="18430" y="12765"/>
                    <a:pt x="18430" y="12765"/>
                    <a:pt x="18430" y="12797"/>
                  </a:cubicBezTo>
                  <a:cubicBezTo>
                    <a:pt x="18430" y="12828"/>
                    <a:pt x="18408" y="12859"/>
                    <a:pt x="18385" y="12859"/>
                  </a:cubicBezTo>
                  <a:cubicBezTo>
                    <a:pt x="18294" y="12828"/>
                    <a:pt x="18181" y="12828"/>
                    <a:pt x="18091" y="12797"/>
                  </a:cubicBezTo>
                  <a:cubicBezTo>
                    <a:pt x="18091" y="12797"/>
                    <a:pt x="18091" y="12797"/>
                    <a:pt x="18091" y="12797"/>
                  </a:cubicBezTo>
                  <a:close/>
                  <a:moveTo>
                    <a:pt x="12430" y="9149"/>
                  </a:moveTo>
                  <a:cubicBezTo>
                    <a:pt x="12430" y="9149"/>
                    <a:pt x="12430" y="9149"/>
                    <a:pt x="12430" y="9149"/>
                  </a:cubicBezTo>
                  <a:cubicBezTo>
                    <a:pt x="12340" y="9055"/>
                    <a:pt x="12272" y="8961"/>
                    <a:pt x="12204" y="8866"/>
                  </a:cubicBezTo>
                  <a:cubicBezTo>
                    <a:pt x="12181" y="8866"/>
                    <a:pt x="12181" y="8835"/>
                    <a:pt x="12204" y="8803"/>
                  </a:cubicBezTo>
                  <a:cubicBezTo>
                    <a:pt x="12204" y="8772"/>
                    <a:pt x="12226" y="8772"/>
                    <a:pt x="12249" y="8803"/>
                  </a:cubicBezTo>
                  <a:cubicBezTo>
                    <a:pt x="12317" y="8898"/>
                    <a:pt x="12408" y="8992"/>
                    <a:pt x="12475" y="9086"/>
                  </a:cubicBezTo>
                  <a:cubicBezTo>
                    <a:pt x="12498" y="9086"/>
                    <a:pt x="12498" y="9118"/>
                    <a:pt x="12475" y="9149"/>
                  </a:cubicBezTo>
                  <a:cubicBezTo>
                    <a:pt x="12475" y="9181"/>
                    <a:pt x="12453" y="9181"/>
                    <a:pt x="12430" y="9149"/>
                  </a:cubicBezTo>
                  <a:close/>
                  <a:moveTo>
                    <a:pt x="18679" y="12891"/>
                  </a:moveTo>
                  <a:cubicBezTo>
                    <a:pt x="18657" y="12891"/>
                    <a:pt x="18657" y="12859"/>
                    <a:pt x="18657" y="12828"/>
                  </a:cubicBezTo>
                  <a:cubicBezTo>
                    <a:pt x="18657" y="12797"/>
                    <a:pt x="18679" y="12797"/>
                    <a:pt x="18702" y="12797"/>
                  </a:cubicBezTo>
                  <a:cubicBezTo>
                    <a:pt x="18792" y="12797"/>
                    <a:pt x="18906" y="12828"/>
                    <a:pt x="18996" y="12828"/>
                  </a:cubicBezTo>
                  <a:cubicBezTo>
                    <a:pt x="19019" y="12828"/>
                    <a:pt x="19042" y="12859"/>
                    <a:pt x="19042" y="12891"/>
                  </a:cubicBezTo>
                  <a:cubicBezTo>
                    <a:pt x="19042" y="12891"/>
                    <a:pt x="19019" y="12922"/>
                    <a:pt x="18996" y="12922"/>
                  </a:cubicBezTo>
                  <a:cubicBezTo>
                    <a:pt x="18883" y="12922"/>
                    <a:pt x="18792" y="12891"/>
                    <a:pt x="18702" y="12891"/>
                  </a:cubicBezTo>
                  <a:cubicBezTo>
                    <a:pt x="18679" y="12891"/>
                    <a:pt x="18679" y="12891"/>
                    <a:pt x="18679" y="12891"/>
                  </a:cubicBezTo>
                  <a:close/>
                  <a:moveTo>
                    <a:pt x="1223" y="1981"/>
                  </a:moveTo>
                  <a:cubicBezTo>
                    <a:pt x="1223" y="1981"/>
                    <a:pt x="1223" y="1981"/>
                    <a:pt x="1223" y="1981"/>
                  </a:cubicBezTo>
                  <a:cubicBezTo>
                    <a:pt x="1200" y="1981"/>
                    <a:pt x="1200" y="1949"/>
                    <a:pt x="1223" y="1918"/>
                  </a:cubicBezTo>
                  <a:cubicBezTo>
                    <a:pt x="1268" y="1792"/>
                    <a:pt x="1336" y="1698"/>
                    <a:pt x="1404" y="1572"/>
                  </a:cubicBezTo>
                  <a:cubicBezTo>
                    <a:pt x="1404" y="1572"/>
                    <a:pt x="1426" y="1572"/>
                    <a:pt x="1449" y="1572"/>
                  </a:cubicBezTo>
                  <a:cubicBezTo>
                    <a:pt x="1472" y="1603"/>
                    <a:pt x="1472" y="1635"/>
                    <a:pt x="1449" y="1635"/>
                  </a:cubicBezTo>
                  <a:cubicBezTo>
                    <a:pt x="1381" y="1761"/>
                    <a:pt x="1336" y="1855"/>
                    <a:pt x="1268" y="1981"/>
                  </a:cubicBezTo>
                  <a:cubicBezTo>
                    <a:pt x="1268" y="2012"/>
                    <a:pt x="1245" y="2012"/>
                    <a:pt x="1223" y="1981"/>
                  </a:cubicBezTo>
                  <a:close/>
                  <a:moveTo>
                    <a:pt x="11977" y="8615"/>
                  </a:moveTo>
                  <a:cubicBezTo>
                    <a:pt x="11977" y="8615"/>
                    <a:pt x="11977" y="8615"/>
                    <a:pt x="11977" y="8583"/>
                  </a:cubicBezTo>
                  <a:cubicBezTo>
                    <a:pt x="11909" y="8489"/>
                    <a:pt x="11842" y="8395"/>
                    <a:pt x="11751" y="8300"/>
                  </a:cubicBezTo>
                  <a:cubicBezTo>
                    <a:pt x="11751" y="8300"/>
                    <a:pt x="11751" y="8269"/>
                    <a:pt x="11751" y="8238"/>
                  </a:cubicBezTo>
                  <a:cubicBezTo>
                    <a:pt x="11774" y="8206"/>
                    <a:pt x="11796" y="8206"/>
                    <a:pt x="11819" y="8238"/>
                  </a:cubicBezTo>
                  <a:cubicBezTo>
                    <a:pt x="11887" y="8332"/>
                    <a:pt x="11955" y="8426"/>
                    <a:pt x="12023" y="8521"/>
                  </a:cubicBezTo>
                  <a:cubicBezTo>
                    <a:pt x="12045" y="8552"/>
                    <a:pt x="12045" y="8583"/>
                    <a:pt x="12023" y="8583"/>
                  </a:cubicBezTo>
                  <a:cubicBezTo>
                    <a:pt x="12023" y="8615"/>
                    <a:pt x="12000" y="8615"/>
                    <a:pt x="11977" y="8615"/>
                  </a:cubicBezTo>
                  <a:close/>
                  <a:moveTo>
                    <a:pt x="20943" y="14086"/>
                  </a:moveTo>
                  <a:cubicBezTo>
                    <a:pt x="20943" y="14086"/>
                    <a:pt x="20943" y="14086"/>
                    <a:pt x="20921" y="14086"/>
                  </a:cubicBezTo>
                  <a:cubicBezTo>
                    <a:pt x="20921" y="14054"/>
                    <a:pt x="20921" y="14023"/>
                    <a:pt x="20921" y="14023"/>
                  </a:cubicBezTo>
                  <a:cubicBezTo>
                    <a:pt x="20989" y="13928"/>
                    <a:pt x="21057" y="13803"/>
                    <a:pt x="21125" y="13708"/>
                  </a:cubicBezTo>
                  <a:cubicBezTo>
                    <a:pt x="21147" y="13677"/>
                    <a:pt x="21170" y="13677"/>
                    <a:pt x="21170" y="13708"/>
                  </a:cubicBezTo>
                  <a:cubicBezTo>
                    <a:pt x="21192" y="13708"/>
                    <a:pt x="21192" y="13740"/>
                    <a:pt x="21192" y="13771"/>
                  </a:cubicBezTo>
                  <a:cubicBezTo>
                    <a:pt x="21125" y="13866"/>
                    <a:pt x="21057" y="13991"/>
                    <a:pt x="20989" y="14086"/>
                  </a:cubicBezTo>
                  <a:cubicBezTo>
                    <a:pt x="20966" y="14117"/>
                    <a:pt x="20943" y="14117"/>
                    <a:pt x="20943" y="14086"/>
                  </a:cubicBezTo>
                  <a:close/>
                  <a:moveTo>
                    <a:pt x="19291" y="12954"/>
                  </a:moveTo>
                  <a:cubicBezTo>
                    <a:pt x="19268" y="12922"/>
                    <a:pt x="19268" y="12922"/>
                    <a:pt x="19268" y="12891"/>
                  </a:cubicBezTo>
                  <a:cubicBezTo>
                    <a:pt x="19268" y="12859"/>
                    <a:pt x="19268" y="12828"/>
                    <a:pt x="19291" y="12828"/>
                  </a:cubicBezTo>
                  <a:cubicBezTo>
                    <a:pt x="19404" y="12859"/>
                    <a:pt x="19494" y="12859"/>
                    <a:pt x="19585" y="12859"/>
                  </a:cubicBezTo>
                  <a:cubicBezTo>
                    <a:pt x="19608" y="12859"/>
                    <a:pt x="19630" y="12859"/>
                    <a:pt x="19630" y="12891"/>
                  </a:cubicBezTo>
                  <a:cubicBezTo>
                    <a:pt x="19630" y="12922"/>
                    <a:pt x="19608" y="12954"/>
                    <a:pt x="19585" y="12954"/>
                  </a:cubicBezTo>
                  <a:cubicBezTo>
                    <a:pt x="19494" y="12954"/>
                    <a:pt x="19404" y="12954"/>
                    <a:pt x="19291" y="12954"/>
                  </a:cubicBezTo>
                  <a:cubicBezTo>
                    <a:pt x="19291" y="12954"/>
                    <a:pt x="19291" y="12954"/>
                    <a:pt x="19291" y="12954"/>
                  </a:cubicBezTo>
                  <a:close/>
                  <a:moveTo>
                    <a:pt x="11547" y="8017"/>
                  </a:moveTo>
                  <a:cubicBezTo>
                    <a:pt x="11547" y="8017"/>
                    <a:pt x="11547" y="8017"/>
                    <a:pt x="11547" y="8017"/>
                  </a:cubicBezTo>
                  <a:cubicBezTo>
                    <a:pt x="11479" y="7923"/>
                    <a:pt x="11411" y="7829"/>
                    <a:pt x="11343" y="7703"/>
                  </a:cubicBezTo>
                  <a:cubicBezTo>
                    <a:pt x="11321" y="7703"/>
                    <a:pt x="11321" y="7672"/>
                    <a:pt x="11343" y="7640"/>
                  </a:cubicBezTo>
                  <a:cubicBezTo>
                    <a:pt x="11343" y="7609"/>
                    <a:pt x="11366" y="7609"/>
                    <a:pt x="11389" y="7640"/>
                  </a:cubicBezTo>
                  <a:cubicBezTo>
                    <a:pt x="11457" y="7734"/>
                    <a:pt x="11525" y="7829"/>
                    <a:pt x="11592" y="7955"/>
                  </a:cubicBezTo>
                  <a:cubicBezTo>
                    <a:pt x="11615" y="7955"/>
                    <a:pt x="11615" y="7986"/>
                    <a:pt x="11592" y="8017"/>
                  </a:cubicBezTo>
                  <a:cubicBezTo>
                    <a:pt x="11592" y="8017"/>
                    <a:pt x="11570" y="8049"/>
                    <a:pt x="11547" y="8017"/>
                  </a:cubicBezTo>
                  <a:close/>
                  <a:moveTo>
                    <a:pt x="19879" y="12954"/>
                  </a:moveTo>
                  <a:cubicBezTo>
                    <a:pt x="19857" y="12954"/>
                    <a:pt x="19857" y="12922"/>
                    <a:pt x="19857" y="12891"/>
                  </a:cubicBezTo>
                  <a:cubicBezTo>
                    <a:pt x="19857" y="12859"/>
                    <a:pt x="19879" y="12859"/>
                    <a:pt x="19902" y="12859"/>
                  </a:cubicBezTo>
                  <a:cubicBezTo>
                    <a:pt x="19992" y="12859"/>
                    <a:pt x="20083" y="12828"/>
                    <a:pt x="20196" y="12828"/>
                  </a:cubicBezTo>
                  <a:cubicBezTo>
                    <a:pt x="20219" y="12828"/>
                    <a:pt x="20242" y="12859"/>
                    <a:pt x="20242" y="12891"/>
                  </a:cubicBezTo>
                  <a:cubicBezTo>
                    <a:pt x="20242" y="12922"/>
                    <a:pt x="20219" y="12922"/>
                    <a:pt x="20196" y="12922"/>
                  </a:cubicBezTo>
                  <a:cubicBezTo>
                    <a:pt x="20106" y="12954"/>
                    <a:pt x="19992" y="12954"/>
                    <a:pt x="19902" y="12954"/>
                  </a:cubicBezTo>
                  <a:cubicBezTo>
                    <a:pt x="19879" y="12954"/>
                    <a:pt x="19879" y="12954"/>
                    <a:pt x="19879" y="12954"/>
                  </a:cubicBezTo>
                  <a:close/>
                  <a:moveTo>
                    <a:pt x="11140" y="7420"/>
                  </a:moveTo>
                  <a:cubicBezTo>
                    <a:pt x="11140" y="7420"/>
                    <a:pt x="11140" y="7420"/>
                    <a:pt x="11140" y="7420"/>
                  </a:cubicBezTo>
                  <a:cubicBezTo>
                    <a:pt x="11072" y="7326"/>
                    <a:pt x="11004" y="7200"/>
                    <a:pt x="10936" y="7106"/>
                  </a:cubicBezTo>
                  <a:cubicBezTo>
                    <a:pt x="10913" y="7074"/>
                    <a:pt x="10913" y="7043"/>
                    <a:pt x="10936" y="7011"/>
                  </a:cubicBezTo>
                  <a:cubicBezTo>
                    <a:pt x="10936" y="7011"/>
                    <a:pt x="10958" y="7011"/>
                    <a:pt x="10981" y="7043"/>
                  </a:cubicBezTo>
                  <a:cubicBezTo>
                    <a:pt x="11049" y="7137"/>
                    <a:pt x="11117" y="7231"/>
                    <a:pt x="11185" y="7326"/>
                  </a:cubicBezTo>
                  <a:cubicBezTo>
                    <a:pt x="11208" y="7357"/>
                    <a:pt x="11208" y="7389"/>
                    <a:pt x="11185" y="7420"/>
                  </a:cubicBezTo>
                  <a:cubicBezTo>
                    <a:pt x="11162" y="7420"/>
                    <a:pt x="11162" y="7420"/>
                    <a:pt x="11140" y="7420"/>
                  </a:cubicBezTo>
                  <a:close/>
                  <a:moveTo>
                    <a:pt x="1608" y="1352"/>
                  </a:moveTo>
                  <a:cubicBezTo>
                    <a:pt x="1608" y="1352"/>
                    <a:pt x="1608" y="1352"/>
                    <a:pt x="1608" y="1352"/>
                  </a:cubicBezTo>
                  <a:cubicBezTo>
                    <a:pt x="1585" y="1321"/>
                    <a:pt x="1585" y="1289"/>
                    <a:pt x="1608" y="1258"/>
                  </a:cubicBezTo>
                  <a:cubicBezTo>
                    <a:pt x="1630" y="1226"/>
                    <a:pt x="1653" y="1163"/>
                    <a:pt x="1698" y="1132"/>
                  </a:cubicBezTo>
                  <a:cubicBezTo>
                    <a:pt x="1743" y="1069"/>
                    <a:pt x="1766" y="1038"/>
                    <a:pt x="1811" y="975"/>
                  </a:cubicBezTo>
                  <a:cubicBezTo>
                    <a:pt x="1834" y="943"/>
                    <a:pt x="1857" y="975"/>
                    <a:pt x="1879" y="975"/>
                  </a:cubicBezTo>
                  <a:cubicBezTo>
                    <a:pt x="1879" y="1006"/>
                    <a:pt x="1879" y="1038"/>
                    <a:pt x="1857" y="1069"/>
                  </a:cubicBezTo>
                  <a:cubicBezTo>
                    <a:pt x="1834" y="1100"/>
                    <a:pt x="1789" y="1163"/>
                    <a:pt x="1743" y="1195"/>
                  </a:cubicBezTo>
                  <a:cubicBezTo>
                    <a:pt x="1721" y="1258"/>
                    <a:pt x="1675" y="1289"/>
                    <a:pt x="1653" y="1352"/>
                  </a:cubicBezTo>
                  <a:cubicBezTo>
                    <a:pt x="1630" y="1352"/>
                    <a:pt x="1630" y="1352"/>
                    <a:pt x="1608" y="1352"/>
                  </a:cubicBezTo>
                  <a:close/>
                  <a:moveTo>
                    <a:pt x="21328" y="13488"/>
                  </a:moveTo>
                  <a:cubicBezTo>
                    <a:pt x="21328" y="13488"/>
                    <a:pt x="21328" y="13457"/>
                    <a:pt x="21328" y="13457"/>
                  </a:cubicBezTo>
                  <a:cubicBezTo>
                    <a:pt x="21306" y="13457"/>
                    <a:pt x="21306" y="13425"/>
                    <a:pt x="21328" y="13394"/>
                  </a:cubicBezTo>
                  <a:cubicBezTo>
                    <a:pt x="21396" y="13300"/>
                    <a:pt x="21464" y="13174"/>
                    <a:pt x="21509" y="13079"/>
                  </a:cubicBezTo>
                  <a:cubicBezTo>
                    <a:pt x="21532" y="13048"/>
                    <a:pt x="21555" y="13048"/>
                    <a:pt x="21577" y="13079"/>
                  </a:cubicBezTo>
                  <a:cubicBezTo>
                    <a:pt x="21577" y="13079"/>
                    <a:pt x="21600" y="13111"/>
                    <a:pt x="21577" y="13142"/>
                  </a:cubicBezTo>
                  <a:cubicBezTo>
                    <a:pt x="21509" y="13237"/>
                    <a:pt x="21442" y="13362"/>
                    <a:pt x="21374" y="13457"/>
                  </a:cubicBezTo>
                  <a:cubicBezTo>
                    <a:pt x="21374" y="13488"/>
                    <a:pt x="21351" y="13488"/>
                    <a:pt x="21328" y="13488"/>
                  </a:cubicBezTo>
                  <a:close/>
                  <a:moveTo>
                    <a:pt x="20491" y="12922"/>
                  </a:moveTo>
                  <a:cubicBezTo>
                    <a:pt x="20468" y="12891"/>
                    <a:pt x="20468" y="12891"/>
                    <a:pt x="20468" y="12859"/>
                  </a:cubicBezTo>
                  <a:cubicBezTo>
                    <a:pt x="20468" y="12828"/>
                    <a:pt x="20468" y="12797"/>
                    <a:pt x="20491" y="12797"/>
                  </a:cubicBezTo>
                  <a:cubicBezTo>
                    <a:pt x="20581" y="12797"/>
                    <a:pt x="20694" y="12797"/>
                    <a:pt x="20785" y="12765"/>
                  </a:cubicBezTo>
                  <a:cubicBezTo>
                    <a:pt x="20808" y="12765"/>
                    <a:pt x="20830" y="12797"/>
                    <a:pt x="20830" y="12828"/>
                  </a:cubicBezTo>
                  <a:cubicBezTo>
                    <a:pt x="20830" y="12859"/>
                    <a:pt x="20830" y="12859"/>
                    <a:pt x="20808" y="12859"/>
                  </a:cubicBezTo>
                  <a:cubicBezTo>
                    <a:pt x="20694" y="12891"/>
                    <a:pt x="20604" y="12891"/>
                    <a:pt x="20491" y="12922"/>
                  </a:cubicBezTo>
                  <a:cubicBezTo>
                    <a:pt x="20491" y="12922"/>
                    <a:pt x="20491" y="12922"/>
                    <a:pt x="20491" y="12922"/>
                  </a:cubicBezTo>
                  <a:close/>
                  <a:moveTo>
                    <a:pt x="10732" y="6791"/>
                  </a:moveTo>
                  <a:cubicBezTo>
                    <a:pt x="10732" y="6791"/>
                    <a:pt x="10732" y="6791"/>
                    <a:pt x="10732" y="6791"/>
                  </a:cubicBezTo>
                  <a:cubicBezTo>
                    <a:pt x="10664" y="6697"/>
                    <a:pt x="10596" y="6571"/>
                    <a:pt x="10528" y="6477"/>
                  </a:cubicBezTo>
                  <a:cubicBezTo>
                    <a:pt x="10506" y="6445"/>
                    <a:pt x="10528" y="6414"/>
                    <a:pt x="10528" y="6414"/>
                  </a:cubicBezTo>
                  <a:cubicBezTo>
                    <a:pt x="10551" y="6383"/>
                    <a:pt x="10574" y="6383"/>
                    <a:pt x="10596" y="6414"/>
                  </a:cubicBezTo>
                  <a:cubicBezTo>
                    <a:pt x="10642" y="6508"/>
                    <a:pt x="10709" y="6603"/>
                    <a:pt x="10777" y="6728"/>
                  </a:cubicBezTo>
                  <a:cubicBezTo>
                    <a:pt x="10800" y="6728"/>
                    <a:pt x="10800" y="6760"/>
                    <a:pt x="10777" y="6791"/>
                  </a:cubicBezTo>
                  <a:cubicBezTo>
                    <a:pt x="10777" y="6791"/>
                    <a:pt x="10755" y="6823"/>
                    <a:pt x="10732" y="6791"/>
                  </a:cubicBezTo>
                  <a:close/>
                  <a:moveTo>
                    <a:pt x="21079" y="12828"/>
                  </a:moveTo>
                  <a:cubicBezTo>
                    <a:pt x="21057" y="12828"/>
                    <a:pt x="21057" y="12797"/>
                    <a:pt x="21057" y="12797"/>
                  </a:cubicBezTo>
                  <a:cubicBezTo>
                    <a:pt x="21057" y="12765"/>
                    <a:pt x="21079" y="12734"/>
                    <a:pt x="21079" y="12734"/>
                  </a:cubicBezTo>
                  <a:cubicBezTo>
                    <a:pt x="21192" y="12702"/>
                    <a:pt x="21283" y="12702"/>
                    <a:pt x="21396" y="12671"/>
                  </a:cubicBezTo>
                  <a:cubicBezTo>
                    <a:pt x="21396" y="12671"/>
                    <a:pt x="21419" y="12671"/>
                    <a:pt x="21419" y="12702"/>
                  </a:cubicBezTo>
                  <a:cubicBezTo>
                    <a:pt x="21442" y="12734"/>
                    <a:pt x="21419" y="12765"/>
                    <a:pt x="21396" y="12765"/>
                  </a:cubicBezTo>
                  <a:cubicBezTo>
                    <a:pt x="21306" y="12797"/>
                    <a:pt x="21192" y="12797"/>
                    <a:pt x="21102" y="12828"/>
                  </a:cubicBezTo>
                  <a:cubicBezTo>
                    <a:pt x="21102" y="12828"/>
                    <a:pt x="21079" y="12828"/>
                    <a:pt x="21079" y="12828"/>
                  </a:cubicBezTo>
                  <a:close/>
                  <a:moveTo>
                    <a:pt x="10347" y="6162"/>
                  </a:moveTo>
                  <a:cubicBezTo>
                    <a:pt x="10347" y="6162"/>
                    <a:pt x="10325" y="6162"/>
                    <a:pt x="10325" y="6162"/>
                  </a:cubicBezTo>
                  <a:cubicBezTo>
                    <a:pt x="10325" y="6162"/>
                    <a:pt x="10325" y="6162"/>
                    <a:pt x="10325" y="6162"/>
                  </a:cubicBezTo>
                  <a:cubicBezTo>
                    <a:pt x="10257" y="6037"/>
                    <a:pt x="10189" y="5942"/>
                    <a:pt x="10143" y="5848"/>
                  </a:cubicBezTo>
                  <a:cubicBezTo>
                    <a:pt x="10121" y="5817"/>
                    <a:pt x="10121" y="5785"/>
                    <a:pt x="10143" y="5785"/>
                  </a:cubicBezTo>
                  <a:cubicBezTo>
                    <a:pt x="10143" y="5754"/>
                    <a:pt x="10166" y="5754"/>
                    <a:pt x="10189" y="5785"/>
                  </a:cubicBezTo>
                  <a:cubicBezTo>
                    <a:pt x="10257" y="5879"/>
                    <a:pt x="10325" y="5974"/>
                    <a:pt x="10392" y="6100"/>
                  </a:cubicBezTo>
                  <a:cubicBezTo>
                    <a:pt x="10392" y="6100"/>
                    <a:pt x="10392" y="6100"/>
                    <a:pt x="10392" y="6100"/>
                  </a:cubicBezTo>
                  <a:cubicBezTo>
                    <a:pt x="10392" y="6100"/>
                    <a:pt x="10392" y="6131"/>
                    <a:pt x="10392" y="6162"/>
                  </a:cubicBezTo>
                  <a:cubicBezTo>
                    <a:pt x="10370" y="6194"/>
                    <a:pt x="10347" y="6194"/>
                    <a:pt x="10347" y="6162"/>
                  </a:cubicBezTo>
                  <a:close/>
                  <a:moveTo>
                    <a:pt x="2060" y="817"/>
                  </a:moveTo>
                  <a:cubicBezTo>
                    <a:pt x="2060" y="786"/>
                    <a:pt x="2060" y="786"/>
                    <a:pt x="2038" y="786"/>
                  </a:cubicBezTo>
                  <a:cubicBezTo>
                    <a:pt x="2038" y="755"/>
                    <a:pt x="2038" y="723"/>
                    <a:pt x="2060" y="723"/>
                  </a:cubicBezTo>
                  <a:cubicBezTo>
                    <a:pt x="2128" y="629"/>
                    <a:pt x="2219" y="566"/>
                    <a:pt x="2309" y="472"/>
                  </a:cubicBezTo>
                  <a:cubicBezTo>
                    <a:pt x="2332" y="472"/>
                    <a:pt x="2355" y="472"/>
                    <a:pt x="2355" y="503"/>
                  </a:cubicBezTo>
                  <a:cubicBezTo>
                    <a:pt x="2377" y="534"/>
                    <a:pt x="2355" y="566"/>
                    <a:pt x="2355" y="566"/>
                  </a:cubicBezTo>
                  <a:cubicBezTo>
                    <a:pt x="2264" y="629"/>
                    <a:pt x="2174" y="723"/>
                    <a:pt x="2106" y="786"/>
                  </a:cubicBezTo>
                  <a:cubicBezTo>
                    <a:pt x="2083" y="817"/>
                    <a:pt x="2083" y="817"/>
                    <a:pt x="2060" y="817"/>
                  </a:cubicBezTo>
                  <a:close/>
                  <a:moveTo>
                    <a:pt x="9940" y="5534"/>
                  </a:moveTo>
                  <a:cubicBezTo>
                    <a:pt x="9940" y="5534"/>
                    <a:pt x="9940" y="5534"/>
                    <a:pt x="9940" y="5534"/>
                  </a:cubicBezTo>
                  <a:cubicBezTo>
                    <a:pt x="9872" y="5408"/>
                    <a:pt x="9804" y="5314"/>
                    <a:pt x="9736" y="5219"/>
                  </a:cubicBezTo>
                  <a:cubicBezTo>
                    <a:pt x="9713" y="5188"/>
                    <a:pt x="9713" y="5156"/>
                    <a:pt x="9736" y="5156"/>
                  </a:cubicBezTo>
                  <a:cubicBezTo>
                    <a:pt x="9758" y="5125"/>
                    <a:pt x="9781" y="5125"/>
                    <a:pt x="9781" y="5156"/>
                  </a:cubicBezTo>
                  <a:cubicBezTo>
                    <a:pt x="9849" y="5251"/>
                    <a:pt x="9917" y="5345"/>
                    <a:pt x="9985" y="5471"/>
                  </a:cubicBezTo>
                  <a:cubicBezTo>
                    <a:pt x="10008" y="5471"/>
                    <a:pt x="10008" y="5502"/>
                    <a:pt x="9985" y="5534"/>
                  </a:cubicBezTo>
                  <a:cubicBezTo>
                    <a:pt x="9985" y="5565"/>
                    <a:pt x="9962" y="5565"/>
                    <a:pt x="9940" y="5534"/>
                  </a:cubicBezTo>
                  <a:close/>
                  <a:moveTo>
                    <a:pt x="9555" y="4936"/>
                  </a:moveTo>
                  <a:cubicBezTo>
                    <a:pt x="9532" y="4936"/>
                    <a:pt x="9532" y="4905"/>
                    <a:pt x="9532" y="4905"/>
                  </a:cubicBezTo>
                  <a:cubicBezTo>
                    <a:pt x="9509" y="4873"/>
                    <a:pt x="9487" y="4842"/>
                    <a:pt x="9442" y="4779"/>
                  </a:cubicBezTo>
                  <a:cubicBezTo>
                    <a:pt x="9419" y="4716"/>
                    <a:pt x="9374" y="4653"/>
                    <a:pt x="9328" y="4590"/>
                  </a:cubicBezTo>
                  <a:cubicBezTo>
                    <a:pt x="9328" y="4590"/>
                    <a:pt x="9328" y="4559"/>
                    <a:pt x="9328" y="4528"/>
                  </a:cubicBezTo>
                  <a:cubicBezTo>
                    <a:pt x="9351" y="4528"/>
                    <a:pt x="9374" y="4528"/>
                    <a:pt x="9396" y="4528"/>
                  </a:cubicBezTo>
                  <a:cubicBezTo>
                    <a:pt x="9419" y="4590"/>
                    <a:pt x="9464" y="4653"/>
                    <a:pt x="9509" y="4716"/>
                  </a:cubicBezTo>
                  <a:cubicBezTo>
                    <a:pt x="9532" y="4748"/>
                    <a:pt x="9555" y="4810"/>
                    <a:pt x="9600" y="4842"/>
                  </a:cubicBezTo>
                  <a:cubicBezTo>
                    <a:pt x="9600" y="4873"/>
                    <a:pt x="9600" y="4905"/>
                    <a:pt x="9577" y="4905"/>
                  </a:cubicBezTo>
                  <a:cubicBezTo>
                    <a:pt x="9577" y="4936"/>
                    <a:pt x="9555" y="4936"/>
                    <a:pt x="9555" y="4936"/>
                  </a:cubicBezTo>
                  <a:close/>
                  <a:moveTo>
                    <a:pt x="2581" y="377"/>
                  </a:moveTo>
                  <a:cubicBezTo>
                    <a:pt x="2581" y="377"/>
                    <a:pt x="2558" y="377"/>
                    <a:pt x="2558" y="346"/>
                  </a:cubicBezTo>
                  <a:cubicBezTo>
                    <a:pt x="2558" y="346"/>
                    <a:pt x="2558" y="314"/>
                    <a:pt x="2581" y="283"/>
                  </a:cubicBezTo>
                  <a:cubicBezTo>
                    <a:pt x="2581" y="283"/>
                    <a:pt x="2581" y="283"/>
                    <a:pt x="2581" y="283"/>
                  </a:cubicBezTo>
                  <a:cubicBezTo>
                    <a:pt x="2672" y="252"/>
                    <a:pt x="2762" y="189"/>
                    <a:pt x="2875" y="157"/>
                  </a:cubicBezTo>
                  <a:cubicBezTo>
                    <a:pt x="2898" y="126"/>
                    <a:pt x="2898" y="157"/>
                    <a:pt x="2921" y="189"/>
                  </a:cubicBezTo>
                  <a:cubicBezTo>
                    <a:pt x="2921" y="220"/>
                    <a:pt x="2898" y="252"/>
                    <a:pt x="2898" y="252"/>
                  </a:cubicBezTo>
                  <a:cubicBezTo>
                    <a:pt x="2785" y="283"/>
                    <a:pt x="2694" y="346"/>
                    <a:pt x="2604" y="377"/>
                  </a:cubicBezTo>
                  <a:cubicBezTo>
                    <a:pt x="2604" y="377"/>
                    <a:pt x="2604" y="377"/>
                    <a:pt x="2604" y="377"/>
                  </a:cubicBezTo>
                  <a:cubicBezTo>
                    <a:pt x="2604" y="409"/>
                    <a:pt x="2581" y="409"/>
                    <a:pt x="2581" y="377"/>
                  </a:cubicBezTo>
                  <a:close/>
                  <a:moveTo>
                    <a:pt x="9147" y="4307"/>
                  </a:moveTo>
                  <a:cubicBezTo>
                    <a:pt x="9125" y="4307"/>
                    <a:pt x="9125" y="4307"/>
                    <a:pt x="9125" y="4307"/>
                  </a:cubicBezTo>
                  <a:cubicBezTo>
                    <a:pt x="9057" y="4213"/>
                    <a:pt x="8989" y="4119"/>
                    <a:pt x="8921" y="4024"/>
                  </a:cubicBezTo>
                  <a:cubicBezTo>
                    <a:pt x="8898" y="3993"/>
                    <a:pt x="8898" y="3962"/>
                    <a:pt x="8921" y="3930"/>
                  </a:cubicBezTo>
                  <a:cubicBezTo>
                    <a:pt x="8921" y="3930"/>
                    <a:pt x="8943" y="3930"/>
                    <a:pt x="8966" y="3930"/>
                  </a:cubicBezTo>
                  <a:cubicBezTo>
                    <a:pt x="9034" y="4024"/>
                    <a:pt x="9102" y="4119"/>
                    <a:pt x="9170" y="4245"/>
                  </a:cubicBezTo>
                  <a:cubicBezTo>
                    <a:pt x="9192" y="4245"/>
                    <a:pt x="9192" y="4276"/>
                    <a:pt x="9170" y="4307"/>
                  </a:cubicBezTo>
                  <a:cubicBezTo>
                    <a:pt x="9170" y="4307"/>
                    <a:pt x="9147" y="4339"/>
                    <a:pt x="9147" y="4307"/>
                  </a:cubicBezTo>
                  <a:close/>
                  <a:moveTo>
                    <a:pt x="8717" y="3741"/>
                  </a:moveTo>
                  <a:cubicBezTo>
                    <a:pt x="8694" y="3741"/>
                    <a:pt x="8694" y="3741"/>
                    <a:pt x="8694" y="3741"/>
                  </a:cubicBezTo>
                  <a:cubicBezTo>
                    <a:pt x="8626" y="3647"/>
                    <a:pt x="8558" y="3553"/>
                    <a:pt x="8468" y="3459"/>
                  </a:cubicBezTo>
                  <a:cubicBezTo>
                    <a:pt x="8468" y="3427"/>
                    <a:pt x="8445" y="3396"/>
                    <a:pt x="8468" y="3364"/>
                  </a:cubicBezTo>
                  <a:cubicBezTo>
                    <a:pt x="8491" y="3364"/>
                    <a:pt x="8513" y="3364"/>
                    <a:pt x="8513" y="3364"/>
                  </a:cubicBezTo>
                  <a:cubicBezTo>
                    <a:pt x="8604" y="3459"/>
                    <a:pt x="8672" y="3553"/>
                    <a:pt x="8740" y="3647"/>
                  </a:cubicBezTo>
                  <a:cubicBezTo>
                    <a:pt x="8762" y="3679"/>
                    <a:pt x="8762" y="3710"/>
                    <a:pt x="8740" y="3710"/>
                  </a:cubicBezTo>
                  <a:cubicBezTo>
                    <a:pt x="8740" y="3741"/>
                    <a:pt x="8717" y="3741"/>
                    <a:pt x="8717" y="3741"/>
                  </a:cubicBezTo>
                  <a:close/>
                  <a:moveTo>
                    <a:pt x="3147" y="157"/>
                  </a:moveTo>
                  <a:cubicBezTo>
                    <a:pt x="3147" y="126"/>
                    <a:pt x="3125" y="126"/>
                    <a:pt x="3125" y="94"/>
                  </a:cubicBezTo>
                  <a:cubicBezTo>
                    <a:pt x="3125" y="94"/>
                    <a:pt x="3147" y="63"/>
                    <a:pt x="3170" y="63"/>
                  </a:cubicBezTo>
                  <a:cubicBezTo>
                    <a:pt x="3260" y="31"/>
                    <a:pt x="3374" y="0"/>
                    <a:pt x="3464" y="0"/>
                  </a:cubicBezTo>
                  <a:cubicBezTo>
                    <a:pt x="3487" y="0"/>
                    <a:pt x="3509" y="0"/>
                    <a:pt x="3509" y="31"/>
                  </a:cubicBezTo>
                  <a:cubicBezTo>
                    <a:pt x="3509" y="63"/>
                    <a:pt x="3487" y="94"/>
                    <a:pt x="3464" y="94"/>
                  </a:cubicBezTo>
                  <a:cubicBezTo>
                    <a:pt x="3374" y="94"/>
                    <a:pt x="3283" y="126"/>
                    <a:pt x="3170" y="157"/>
                  </a:cubicBezTo>
                  <a:cubicBezTo>
                    <a:pt x="3170" y="157"/>
                    <a:pt x="3170" y="157"/>
                    <a:pt x="3147" y="157"/>
                  </a:cubicBezTo>
                  <a:close/>
                  <a:moveTo>
                    <a:pt x="8264" y="3176"/>
                  </a:moveTo>
                  <a:cubicBezTo>
                    <a:pt x="8242" y="3176"/>
                    <a:pt x="8242" y="3176"/>
                    <a:pt x="8242" y="3176"/>
                  </a:cubicBezTo>
                  <a:cubicBezTo>
                    <a:pt x="8174" y="3081"/>
                    <a:pt x="8083" y="2987"/>
                    <a:pt x="8015" y="2924"/>
                  </a:cubicBezTo>
                  <a:cubicBezTo>
                    <a:pt x="7992" y="2893"/>
                    <a:pt x="7992" y="2861"/>
                    <a:pt x="8015" y="2830"/>
                  </a:cubicBezTo>
                  <a:cubicBezTo>
                    <a:pt x="8015" y="2830"/>
                    <a:pt x="8038" y="2830"/>
                    <a:pt x="8060" y="2830"/>
                  </a:cubicBezTo>
                  <a:cubicBezTo>
                    <a:pt x="8128" y="2924"/>
                    <a:pt x="8219" y="3018"/>
                    <a:pt x="8287" y="3113"/>
                  </a:cubicBezTo>
                  <a:cubicBezTo>
                    <a:pt x="8309" y="3113"/>
                    <a:pt x="8309" y="3144"/>
                    <a:pt x="8287" y="3176"/>
                  </a:cubicBezTo>
                  <a:cubicBezTo>
                    <a:pt x="8287" y="3176"/>
                    <a:pt x="8264" y="3207"/>
                    <a:pt x="8264" y="3176"/>
                  </a:cubicBezTo>
                  <a:close/>
                  <a:moveTo>
                    <a:pt x="7789" y="2672"/>
                  </a:moveTo>
                  <a:cubicBezTo>
                    <a:pt x="7789" y="2672"/>
                    <a:pt x="7789" y="2672"/>
                    <a:pt x="7789" y="2641"/>
                  </a:cubicBezTo>
                  <a:cubicBezTo>
                    <a:pt x="7698" y="2578"/>
                    <a:pt x="7608" y="2484"/>
                    <a:pt x="7540" y="2421"/>
                  </a:cubicBezTo>
                  <a:cubicBezTo>
                    <a:pt x="7517" y="2390"/>
                    <a:pt x="7517" y="2358"/>
                    <a:pt x="7540" y="2327"/>
                  </a:cubicBezTo>
                  <a:cubicBezTo>
                    <a:pt x="7540" y="2295"/>
                    <a:pt x="7562" y="2295"/>
                    <a:pt x="7585" y="2327"/>
                  </a:cubicBezTo>
                  <a:cubicBezTo>
                    <a:pt x="7653" y="2390"/>
                    <a:pt x="7743" y="2484"/>
                    <a:pt x="7834" y="2578"/>
                  </a:cubicBezTo>
                  <a:cubicBezTo>
                    <a:pt x="7834" y="2578"/>
                    <a:pt x="7834" y="2610"/>
                    <a:pt x="7834" y="2641"/>
                  </a:cubicBezTo>
                  <a:cubicBezTo>
                    <a:pt x="7811" y="2672"/>
                    <a:pt x="7811" y="2672"/>
                    <a:pt x="7789" y="2672"/>
                  </a:cubicBezTo>
                  <a:close/>
                  <a:moveTo>
                    <a:pt x="3758" y="94"/>
                  </a:moveTo>
                  <a:cubicBezTo>
                    <a:pt x="3736" y="63"/>
                    <a:pt x="3736" y="63"/>
                    <a:pt x="3736" y="31"/>
                  </a:cubicBezTo>
                  <a:cubicBezTo>
                    <a:pt x="3736" y="0"/>
                    <a:pt x="3758" y="0"/>
                    <a:pt x="3758" y="0"/>
                  </a:cubicBezTo>
                  <a:cubicBezTo>
                    <a:pt x="3872" y="0"/>
                    <a:pt x="3962" y="0"/>
                    <a:pt x="4075" y="31"/>
                  </a:cubicBezTo>
                  <a:cubicBezTo>
                    <a:pt x="4098" y="31"/>
                    <a:pt x="4098" y="31"/>
                    <a:pt x="4098" y="63"/>
                  </a:cubicBezTo>
                  <a:cubicBezTo>
                    <a:pt x="4098" y="94"/>
                    <a:pt x="4075" y="126"/>
                    <a:pt x="4053" y="126"/>
                  </a:cubicBezTo>
                  <a:cubicBezTo>
                    <a:pt x="3962" y="94"/>
                    <a:pt x="3872" y="94"/>
                    <a:pt x="3758" y="94"/>
                  </a:cubicBezTo>
                  <a:cubicBezTo>
                    <a:pt x="3758" y="94"/>
                    <a:pt x="3758" y="94"/>
                    <a:pt x="3758" y="94"/>
                  </a:cubicBezTo>
                  <a:close/>
                  <a:moveTo>
                    <a:pt x="7291" y="2169"/>
                  </a:moveTo>
                  <a:cubicBezTo>
                    <a:pt x="7291" y="2169"/>
                    <a:pt x="7291" y="2169"/>
                    <a:pt x="7291" y="2169"/>
                  </a:cubicBezTo>
                  <a:cubicBezTo>
                    <a:pt x="7223" y="2075"/>
                    <a:pt x="7132" y="2012"/>
                    <a:pt x="7042" y="1918"/>
                  </a:cubicBezTo>
                  <a:cubicBezTo>
                    <a:pt x="7042" y="1918"/>
                    <a:pt x="7019" y="1886"/>
                    <a:pt x="7042" y="1855"/>
                  </a:cubicBezTo>
                  <a:cubicBezTo>
                    <a:pt x="7042" y="1824"/>
                    <a:pt x="7064" y="1824"/>
                    <a:pt x="7087" y="1855"/>
                  </a:cubicBezTo>
                  <a:cubicBezTo>
                    <a:pt x="7177" y="1918"/>
                    <a:pt x="7245" y="2012"/>
                    <a:pt x="7336" y="2075"/>
                  </a:cubicBezTo>
                  <a:cubicBezTo>
                    <a:pt x="7358" y="2107"/>
                    <a:pt x="7358" y="2138"/>
                    <a:pt x="7358" y="2138"/>
                  </a:cubicBezTo>
                  <a:cubicBezTo>
                    <a:pt x="7336" y="2169"/>
                    <a:pt x="7313" y="2169"/>
                    <a:pt x="7291" y="2169"/>
                  </a:cubicBezTo>
                  <a:close/>
                  <a:moveTo>
                    <a:pt x="6792" y="1698"/>
                  </a:moveTo>
                  <a:cubicBezTo>
                    <a:pt x="6792" y="1698"/>
                    <a:pt x="6792" y="1698"/>
                    <a:pt x="6792" y="1698"/>
                  </a:cubicBezTo>
                  <a:cubicBezTo>
                    <a:pt x="6725" y="1635"/>
                    <a:pt x="6634" y="1541"/>
                    <a:pt x="6543" y="1478"/>
                  </a:cubicBezTo>
                  <a:cubicBezTo>
                    <a:pt x="6521" y="1478"/>
                    <a:pt x="6521" y="1446"/>
                    <a:pt x="6521" y="1415"/>
                  </a:cubicBezTo>
                  <a:cubicBezTo>
                    <a:pt x="6543" y="1383"/>
                    <a:pt x="6566" y="1383"/>
                    <a:pt x="6589" y="1383"/>
                  </a:cubicBezTo>
                  <a:cubicBezTo>
                    <a:pt x="6657" y="1478"/>
                    <a:pt x="6747" y="1541"/>
                    <a:pt x="6838" y="1603"/>
                  </a:cubicBezTo>
                  <a:cubicBezTo>
                    <a:pt x="6860" y="1635"/>
                    <a:pt x="6860" y="1666"/>
                    <a:pt x="6860" y="1698"/>
                  </a:cubicBezTo>
                  <a:cubicBezTo>
                    <a:pt x="6838" y="1698"/>
                    <a:pt x="6815" y="1729"/>
                    <a:pt x="6792" y="1698"/>
                  </a:cubicBezTo>
                  <a:close/>
                  <a:moveTo>
                    <a:pt x="4347" y="189"/>
                  </a:moveTo>
                  <a:cubicBezTo>
                    <a:pt x="4325" y="157"/>
                    <a:pt x="4325" y="157"/>
                    <a:pt x="4325" y="126"/>
                  </a:cubicBezTo>
                  <a:cubicBezTo>
                    <a:pt x="4325" y="94"/>
                    <a:pt x="4347" y="63"/>
                    <a:pt x="4370" y="94"/>
                  </a:cubicBezTo>
                  <a:cubicBezTo>
                    <a:pt x="4392" y="94"/>
                    <a:pt x="4415" y="94"/>
                    <a:pt x="4460" y="94"/>
                  </a:cubicBezTo>
                  <a:cubicBezTo>
                    <a:pt x="4528" y="126"/>
                    <a:pt x="4596" y="157"/>
                    <a:pt x="4664" y="189"/>
                  </a:cubicBezTo>
                  <a:cubicBezTo>
                    <a:pt x="4687" y="189"/>
                    <a:pt x="4687" y="220"/>
                    <a:pt x="4687" y="252"/>
                  </a:cubicBezTo>
                  <a:cubicBezTo>
                    <a:pt x="4687" y="283"/>
                    <a:pt x="4664" y="283"/>
                    <a:pt x="4642" y="283"/>
                  </a:cubicBezTo>
                  <a:cubicBezTo>
                    <a:pt x="4574" y="252"/>
                    <a:pt x="4506" y="220"/>
                    <a:pt x="4438" y="220"/>
                  </a:cubicBezTo>
                  <a:cubicBezTo>
                    <a:pt x="4415" y="189"/>
                    <a:pt x="4392" y="189"/>
                    <a:pt x="4347" y="189"/>
                  </a:cubicBezTo>
                  <a:cubicBezTo>
                    <a:pt x="4347" y="189"/>
                    <a:pt x="4347" y="189"/>
                    <a:pt x="4347" y="189"/>
                  </a:cubicBezTo>
                  <a:close/>
                  <a:moveTo>
                    <a:pt x="6294" y="1258"/>
                  </a:moveTo>
                  <a:cubicBezTo>
                    <a:pt x="6294" y="1258"/>
                    <a:pt x="6294" y="1258"/>
                    <a:pt x="6294" y="1258"/>
                  </a:cubicBezTo>
                  <a:cubicBezTo>
                    <a:pt x="6249" y="1226"/>
                    <a:pt x="6249" y="1226"/>
                    <a:pt x="6249" y="1226"/>
                  </a:cubicBezTo>
                  <a:cubicBezTo>
                    <a:pt x="6158" y="1163"/>
                    <a:pt x="6091" y="1132"/>
                    <a:pt x="6023" y="1069"/>
                  </a:cubicBezTo>
                  <a:cubicBezTo>
                    <a:pt x="6000" y="1069"/>
                    <a:pt x="6000" y="1038"/>
                    <a:pt x="6000" y="1006"/>
                  </a:cubicBezTo>
                  <a:cubicBezTo>
                    <a:pt x="6023" y="975"/>
                    <a:pt x="6045" y="975"/>
                    <a:pt x="6068" y="975"/>
                  </a:cubicBezTo>
                  <a:cubicBezTo>
                    <a:pt x="6136" y="1038"/>
                    <a:pt x="6204" y="1100"/>
                    <a:pt x="6272" y="1132"/>
                  </a:cubicBezTo>
                  <a:cubicBezTo>
                    <a:pt x="6317" y="1195"/>
                    <a:pt x="6317" y="1195"/>
                    <a:pt x="6317" y="1195"/>
                  </a:cubicBezTo>
                  <a:cubicBezTo>
                    <a:pt x="6340" y="1195"/>
                    <a:pt x="6340" y="1226"/>
                    <a:pt x="6340" y="1258"/>
                  </a:cubicBezTo>
                  <a:cubicBezTo>
                    <a:pt x="6317" y="1289"/>
                    <a:pt x="6317" y="1289"/>
                    <a:pt x="6294" y="1258"/>
                  </a:cubicBezTo>
                  <a:close/>
                  <a:moveTo>
                    <a:pt x="4936" y="409"/>
                  </a:moveTo>
                  <a:cubicBezTo>
                    <a:pt x="4913" y="377"/>
                    <a:pt x="4891" y="346"/>
                    <a:pt x="4913" y="346"/>
                  </a:cubicBezTo>
                  <a:cubicBezTo>
                    <a:pt x="4913" y="314"/>
                    <a:pt x="4936" y="283"/>
                    <a:pt x="4958" y="314"/>
                  </a:cubicBezTo>
                  <a:cubicBezTo>
                    <a:pt x="5049" y="346"/>
                    <a:pt x="5140" y="409"/>
                    <a:pt x="5230" y="440"/>
                  </a:cubicBezTo>
                  <a:cubicBezTo>
                    <a:pt x="5253" y="472"/>
                    <a:pt x="5275" y="503"/>
                    <a:pt x="5253" y="503"/>
                  </a:cubicBezTo>
                  <a:cubicBezTo>
                    <a:pt x="5253" y="534"/>
                    <a:pt x="5230" y="566"/>
                    <a:pt x="5208" y="534"/>
                  </a:cubicBezTo>
                  <a:cubicBezTo>
                    <a:pt x="5117" y="503"/>
                    <a:pt x="5026" y="440"/>
                    <a:pt x="4936" y="409"/>
                  </a:cubicBezTo>
                  <a:cubicBezTo>
                    <a:pt x="4936" y="409"/>
                    <a:pt x="4936" y="409"/>
                    <a:pt x="4936" y="409"/>
                  </a:cubicBezTo>
                  <a:close/>
                  <a:moveTo>
                    <a:pt x="5751" y="880"/>
                  </a:moveTo>
                  <a:cubicBezTo>
                    <a:pt x="5751" y="880"/>
                    <a:pt x="5751" y="880"/>
                    <a:pt x="5751" y="880"/>
                  </a:cubicBezTo>
                  <a:cubicBezTo>
                    <a:pt x="5660" y="817"/>
                    <a:pt x="5570" y="755"/>
                    <a:pt x="5479" y="692"/>
                  </a:cubicBezTo>
                  <a:cubicBezTo>
                    <a:pt x="5479" y="692"/>
                    <a:pt x="5457" y="660"/>
                    <a:pt x="5457" y="629"/>
                  </a:cubicBezTo>
                  <a:cubicBezTo>
                    <a:pt x="5479" y="597"/>
                    <a:pt x="5502" y="597"/>
                    <a:pt x="5525" y="597"/>
                  </a:cubicBezTo>
                  <a:cubicBezTo>
                    <a:pt x="5525" y="597"/>
                    <a:pt x="5525" y="597"/>
                    <a:pt x="5525" y="597"/>
                  </a:cubicBezTo>
                  <a:cubicBezTo>
                    <a:pt x="5615" y="660"/>
                    <a:pt x="5706" y="723"/>
                    <a:pt x="5796" y="786"/>
                  </a:cubicBezTo>
                  <a:cubicBezTo>
                    <a:pt x="5819" y="786"/>
                    <a:pt x="5819" y="817"/>
                    <a:pt x="5819" y="849"/>
                  </a:cubicBezTo>
                  <a:cubicBezTo>
                    <a:pt x="5796" y="880"/>
                    <a:pt x="5774" y="880"/>
                    <a:pt x="5751" y="88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193" name="Shape 2193"/>
            <p:cNvSpPr/>
            <p:nvPr/>
          </p:nvSpPr>
          <p:spPr>
            <a:xfrm>
              <a:off x="825957" y="761036"/>
              <a:ext cx="984251" cy="7207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14" y="6673"/>
                  </a:moveTo>
                  <a:cubicBezTo>
                    <a:pt x="19286" y="6146"/>
                    <a:pt x="19800" y="4917"/>
                    <a:pt x="19800" y="3512"/>
                  </a:cubicBezTo>
                  <a:cubicBezTo>
                    <a:pt x="19800" y="1580"/>
                    <a:pt x="18643" y="0"/>
                    <a:pt x="17229" y="0"/>
                  </a:cubicBezTo>
                  <a:cubicBezTo>
                    <a:pt x="15686" y="0"/>
                    <a:pt x="14529" y="1580"/>
                    <a:pt x="14529" y="3512"/>
                  </a:cubicBezTo>
                  <a:cubicBezTo>
                    <a:pt x="14529" y="4917"/>
                    <a:pt x="15043" y="6146"/>
                    <a:pt x="15814" y="6673"/>
                  </a:cubicBezTo>
                  <a:cubicBezTo>
                    <a:pt x="15300" y="7376"/>
                    <a:pt x="14786" y="8254"/>
                    <a:pt x="14400" y="9483"/>
                  </a:cubicBezTo>
                  <a:cubicBezTo>
                    <a:pt x="13886" y="7727"/>
                    <a:pt x="13371" y="6322"/>
                    <a:pt x="12729" y="5444"/>
                  </a:cubicBezTo>
                  <a:cubicBezTo>
                    <a:pt x="10800" y="6673"/>
                    <a:pt x="10800" y="6673"/>
                    <a:pt x="10800" y="6673"/>
                  </a:cubicBezTo>
                  <a:cubicBezTo>
                    <a:pt x="12857" y="12117"/>
                    <a:pt x="12857" y="12117"/>
                    <a:pt x="12857" y="12117"/>
                  </a:cubicBezTo>
                  <a:cubicBezTo>
                    <a:pt x="10800" y="14927"/>
                    <a:pt x="10800" y="14927"/>
                    <a:pt x="10800" y="14927"/>
                  </a:cubicBezTo>
                  <a:cubicBezTo>
                    <a:pt x="8871" y="12117"/>
                    <a:pt x="8871" y="12117"/>
                    <a:pt x="8871" y="12117"/>
                  </a:cubicBezTo>
                  <a:cubicBezTo>
                    <a:pt x="10800" y="6673"/>
                    <a:pt x="10800" y="6673"/>
                    <a:pt x="10800" y="6673"/>
                  </a:cubicBezTo>
                  <a:cubicBezTo>
                    <a:pt x="8871" y="5444"/>
                    <a:pt x="8871" y="5444"/>
                    <a:pt x="8871" y="5444"/>
                  </a:cubicBezTo>
                  <a:cubicBezTo>
                    <a:pt x="8229" y="6498"/>
                    <a:pt x="7714" y="7902"/>
                    <a:pt x="7200" y="9659"/>
                  </a:cubicBezTo>
                  <a:cubicBezTo>
                    <a:pt x="6686" y="8429"/>
                    <a:pt x="6171" y="7376"/>
                    <a:pt x="5657" y="6673"/>
                  </a:cubicBezTo>
                  <a:cubicBezTo>
                    <a:pt x="6429" y="6146"/>
                    <a:pt x="6943" y="4917"/>
                    <a:pt x="6943" y="3512"/>
                  </a:cubicBezTo>
                  <a:cubicBezTo>
                    <a:pt x="6943" y="1580"/>
                    <a:pt x="5786" y="0"/>
                    <a:pt x="4371" y="0"/>
                  </a:cubicBezTo>
                  <a:cubicBezTo>
                    <a:pt x="2829" y="0"/>
                    <a:pt x="1671" y="1580"/>
                    <a:pt x="1671" y="3512"/>
                  </a:cubicBezTo>
                  <a:cubicBezTo>
                    <a:pt x="1671" y="4917"/>
                    <a:pt x="2186" y="6146"/>
                    <a:pt x="2957" y="6673"/>
                  </a:cubicBezTo>
                  <a:cubicBezTo>
                    <a:pt x="1286" y="8780"/>
                    <a:pt x="0" y="14576"/>
                    <a:pt x="0" y="21600"/>
                  </a:cubicBezTo>
                  <a:cubicBezTo>
                    <a:pt x="5914" y="21600"/>
                    <a:pt x="5914" y="21600"/>
                    <a:pt x="5914" y="21600"/>
                  </a:cubicBezTo>
                  <a:cubicBezTo>
                    <a:pt x="8743" y="21600"/>
                    <a:pt x="8743" y="21600"/>
                    <a:pt x="8743" y="21600"/>
                  </a:cubicBezTo>
                  <a:cubicBezTo>
                    <a:pt x="12857" y="21600"/>
                    <a:pt x="12857" y="21600"/>
                    <a:pt x="12857" y="21600"/>
                  </a:cubicBezTo>
                  <a:cubicBezTo>
                    <a:pt x="15814" y="21600"/>
                    <a:pt x="15814" y="21600"/>
                    <a:pt x="15814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14576"/>
                    <a:pt x="20314" y="8780"/>
                    <a:pt x="18514" y="667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194" name="Shape 2194"/>
            <p:cNvSpPr/>
            <p:nvPr/>
          </p:nvSpPr>
          <p:spPr>
            <a:xfrm>
              <a:off x="1181557" y="672136"/>
              <a:ext cx="273051" cy="269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35" y="20191"/>
                  </a:moveTo>
                  <a:cubicBezTo>
                    <a:pt x="5165" y="20661"/>
                    <a:pt x="4226" y="21130"/>
                    <a:pt x="3757" y="21600"/>
                  </a:cubicBezTo>
                  <a:cubicBezTo>
                    <a:pt x="17843" y="21600"/>
                    <a:pt x="17843" y="21600"/>
                    <a:pt x="17843" y="21600"/>
                  </a:cubicBezTo>
                  <a:cubicBezTo>
                    <a:pt x="17374" y="21130"/>
                    <a:pt x="16904" y="20661"/>
                    <a:pt x="16435" y="20191"/>
                  </a:cubicBezTo>
                  <a:cubicBezTo>
                    <a:pt x="19722" y="18313"/>
                    <a:pt x="21600" y="14557"/>
                    <a:pt x="21600" y="10800"/>
                  </a:cubicBezTo>
                  <a:cubicBezTo>
                    <a:pt x="21600" y="4696"/>
                    <a:pt x="16904" y="0"/>
                    <a:pt x="10800" y="0"/>
                  </a:cubicBezTo>
                  <a:cubicBezTo>
                    <a:pt x="4696" y="0"/>
                    <a:pt x="0" y="4696"/>
                    <a:pt x="0" y="10800"/>
                  </a:cubicBezTo>
                  <a:cubicBezTo>
                    <a:pt x="0" y="14557"/>
                    <a:pt x="2348" y="18313"/>
                    <a:pt x="5635" y="20191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2196" name="Shape 2196"/>
          <p:cNvSpPr/>
          <p:nvPr/>
        </p:nvSpPr>
        <p:spPr>
          <a:xfrm>
            <a:off x="7854602" y="10624125"/>
            <a:ext cx="1648797" cy="1"/>
          </a:xfrm>
          <a:prstGeom prst="line">
            <a:avLst/>
          </a:prstGeom>
          <a:ln w="12700">
            <a:solidFill>
              <a:srgbClr val="262626"/>
            </a:solidFill>
            <a:prstDash val="dash"/>
            <a:miter lim="400000"/>
            <a:headEnd type="oval"/>
            <a:tailEnd type="oval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2197" name="Shape 2197"/>
          <p:cNvSpPr/>
          <p:nvPr/>
        </p:nvSpPr>
        <p:spPr>
          <a:xfrm>
            <a:off x="1642096" y="10179625"/>
            <a:ext cx="5918201" cy="1122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95959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95959"/>
                </a:solidFill>
              </a:rPr>
              <a:t>Nowadays a growing number of people, especially</a:t>
            </a:r>
          </a:p>
        </p:txBody>
      </p:sp>
      <p:grpSp>
        <p:nvGrpSpPr>
          <p:cNvPr id="2200" name="Group 2200"/>
          <p:cNvGrpSpPr/>
          <p:nvPr/>
        </p:nvGrpSpPr>
        <p:grpSpPr>
          <a:xfrm>
            <a:off x="16668751" y="3866896"/>
            <a:ext cx="3924301" cy="781303"/>
            <a:chOff x="0" y="0"/>
            <a:chExt cx="3924300" cy="781302"/>
          </a:xfrm>
        </p:grpSpPr>
        <p:sp>
          <p:nvSpPr>
            <p:cNvPr id="2198" name="Shape 2198"/>
            <p:cNvSpPr/>
            <p:nvPr/>
          </p:nvSpPr>
          <p:spPr>
            <a:xfrm>
              <a:off x="0" y="0"/>
              <a:ext cx="3771900" cy="781303"/>
            </a:xfrm>
            <a:prstGeom prst="rect">
              <a:avLst/>
            </a:prstGeom>
            <a:solidFill>
              <a:srgbClr val="3AA3C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199" name="Shape 2199"/>
            <p:cNvSpPr/>
            <p:nvPr/>
          </p:nvSpPr>
          <p:spPr>
            <a:xfrm>
              <a:off x="0" y="42639"/>
              <a:ext cx="3924301" cy="6527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200"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</p:grpSp>
      <p:grpSp>
        <p:nvGrpSpPr>
          <p:cNvPr id="2203" name="Group 2203"/>
          <p:cNvGrpSpPr/>
          <p:nvPr/>
        </p:nvGrpSpPr>
        <p:grpSpPr>
          <a:xfrm>
            <a:off x="3782528" y="5427098"/>
            <a:ext cx="3924301" cy="781303"/>
            <a:chOff x="0" y="0"/>
            <a:chExt cx="3924300" cy="781302"/>
          </a:xfrm>
        </p:grpSpPr>
        <p:sp>
          <p:nvSpPr>
            <p:cNvPr id="2201" name="Shape 2201"/>
            <p:cNvSpPr/>
            <p:nvPr/>
          </p:nvSpPr>
          <p:spPr>
            <a:xfrm>
              <a:off x="0" y="0"/>
              <a:ext cx="3771900" cy="781303"/>
            </a:xfrm>
            <a:prstGeom prst="rect">
              <a:avLst/>
            </a:prstGeom>
            <a:solidFill>
              <a:srgbClr val="ACADB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202" name="Shape 2202"/>
            <p:cNvSpPr/>
            <p:nvPr/>
          </p:nvSpPr>
          <p:spPr>
            <a:xfrm>
              <a:off x="0" y="42639"/>
              <a:ext cx="3924301" cy="6527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200"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</p:grpSp>
      <p:grpSp>
        <p:nvGrpSpPr>
          <p:cNvPr id="2206" name="Group 2206"/>
          <p:cNvGrpSpPr/>
          <p:nvPr/>
        </p:nvGrpSpPr>
        <p:grpSpPr>
          <a:xfrm>
            <a:off x="16595726" y="7616572"/>
            <a:ext cx="3924301" cy="781303"/>
            <a:chOff x="0" y="0"/>
            <a:chExt cx="3924300" cy="781302"/>
          </a:xfrm>
        </p:grpSpPr>
        <p:sp>
          <p:nvSpPr>
            <p:cNvPr id="2204" name="Shape 2204"/>
            <p:cNvSpPr/>
            <p:nvPr/>
          </p:nvSpPr>
          <p:spPr>
            <a:xfrm>
              <a:off x="0" y="0"/>
              <a:ext cx="3771900" cy="781303"/>
            </a:xfrm>
            <a:prstGeom prst="rect">
              <a:avLst/>
            </a:prstGeom>
            <a:solidFill>
              <a:srgbClr val="6EAA0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205" name="Shape 2205"/>
            <p:cNvSpPr/>
            <p:nvPr/>
          </p:nvSpPr>
          <p:spPr>
            <a:xfrm>
              <a:off x="0" y="42639"/>
              <a:ext cx="3924301" cy="6527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200"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</p:grpSp>
      <p:grpSp>
        <p:nvGrpSpPr>
          <p:cNvPr id="2209" name="Group 2209"/>
          <p:cNvGrpSpPr/>
          <p:nvPr/>
        </p:nvGrpSpPr>
        <p:grpSpPr>
          <a:xfrm>
            <a:off x="3633306" y="9439341"/>
            <a:ext cx="3924301" cy="781303"/>
            <a:chOff x="0" y="0"/>
            <a:chExt cx="3924300" cy="781302"/>
          </a:xfrm>
        </p:grpSpPr>
        <p:sp>
          <p:nvSpPr>
            <p:cNvPr id="2207" name="Shape 2207"/>
            <p:cNvSpPr/>
            <p:nvPr/>
          </p:nvSpPr>
          <p:spPr>
            <a:xfrm>
              <a:off x="0" y="0"/>
              <a:ext cx="3771900" cy="781303"/>
            </a:xfrm>
            <a:prstGeom prst="rect">
              <a:avLst/>
            </a:pr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208" name="Shape 2208"/>
            <p:cNvSpPr/>
            <p:nvPr/>
          </p:nvSpPr>
          <p:spPr>
            <a:xfrm>
              <a:off x="0" y="42639"/>
              <a:ext cx="3924301" cy="6527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200"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2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2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32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2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2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2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1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2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1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2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3" presetClass="entr" presetSubtype="32" fill="hold" grpId="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fill="hold"/>
                                        <p:tgtEl>
                                          <p:spTgt spid="2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8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fill="hold"/>
                                        <p:tgtEl>
                                          <p:spTgt spid="2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1" fill="hold" grpId="1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9" fill="hold"/>
                                        <p:tgtEl>
                                          <p:spTgt spid="2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1" fill="hold" grpId="1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3" fill="hold"/>
                                        <p:tgtEl>
                                          <p:spTgt spid="2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3" presetClass="entr" presetSubtype="32" fill="hold" grpId="1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7" fill="hold"/>
                                        <p:tgtEl>
                                          <p:spTgt spid="2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2" presetClass="entr" presetSubtype="2" fill="hold" grpId="1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2" fill="hold"/>
                                        <p:tgtEl>
                                          <p:spTgt spid="2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2" presetClass="entr" presetSubtype="1" fill="hold" grpId="1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6" fill="hold"/>
                                        <p:tgtEl>
                                          <p:spTgt spid="2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2" presetClass="entr" presetSubtype="1" fill="hold" grpId="1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0" fill="hold"/>
                                        <p:tgtEl>
                                          <p:spTgt spid="2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2" grpId="5" animBg="1" advAuto="0"/>
      <p:bldP spid="2177" grpId="1" animBg="1" advAuto="0"/>
      <p:bldP spid="2178" grpId="2" animBg="1" advAuto="0"/>
      <p:bldP spid="2179" grpId="4" animBg="1" advAuto="0"/>
      <p:bldP spid="2180" grpId="6" animBg="1" advAuto="0"/>
      <p:bldP spid="2181" grpId="8" animBg="1" advAuto="0"/>
      <p:bldP spid="2188" grpId="9" animBg="1" advAuto="0"/>
      <p:bldP spid="2189" grpId="10" animBg="1" advAuto="0"/>
      <p:bldP spid="2190" grpId="12" animBg="1" advAuto="0"/>
      <p:bldP spid="2195" grpId="13" animBg="1" advAuto="0"/>
      <p:bldP spid="2196" grpId="14" animBg="1" advAuto="0"/>
      <p:bldP spid="2197" grpId="16" animBg="1" advAuto="0"/>
      <p:bldP spid="2200" grpId="3" animBg="1" advAuto="0"/>
      <p:bldP spid="2203" grpId="7" animBg="1" advAuto="0"/>
      <p:bldP spid="2206" grpId="11" animBg="1" advAuto="0"/>
      <p:bldP spid="2209" grpId="15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/>
          <p:nvPr/>
        </p:nvSpPr>
        <p:spPr>
          <a:xfrm>
            <a:off x="1562100" y="960116"/>
            <a:ext cx="6210300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158" name="Group 158"/>
          <p:cNvGrpSpPr/>
          <p:nvPr/>
        </p:nvGrpSpPr>
        <p:grpSpPr>
          <a:xfrm>
            <a:off x="1562100" y="952499"/>
            <a:ext cx="1524000" cy="1524001"/>
            <a:chOff x="0" y="0"/>
            <a:chExt cx="1524000" cy="1524000"/>
          </a:xfrm>
        </p:grpSpPr>
        <p:sp>
          <p:nvSpPr>
            <p:cNvPr id="156" name="Shape 156"/>
            <p:cNvSpPr/>
            <p:nvPr/>
          </p:nvSpPr>
          <p:spPr>
            <a:xfrm>
              <a:off x="0" y="-1"/>
              <a:ext cx="1524000" cy="1524001"/>
            </a:xfrm>
            <a:prstGeom prst="ellipse">
              <a:avLst/>
            </a:pr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57" name="Shape 157"/>
            <p:cNvSpPr/>
            <p:nvPr/>
          </p:nvSpPr>
          <p:spPr>
            <a:xfrm>
              <a:off x="223184" y="403860"/>
              <a:ext cx="1077632" cy="716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02</a:t>
              </a:r>
            </a:p>
          </p:txBody>
        </p:sp>
      </p:grpSp>
      <p:sp>
        <p:nvSpPr>
          <p:cNvPr id="159" name="Shape 159"/>
          <p:cNvSpPr/>
          <p:nvPr/>
        </p:nvSpPr>
        <p:spPr>
          <a:xfrm>
            <a:off x="1562100" y="2385061"/>
            <a:ext cx="6210300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0" name="Shape 160"/>
          <p:cNvSpPr/>
          <p:nvPr/>
        </p:nvSpPr>
        <p:spPr>
          <a:xfrm>
            <a:off x="3086100" y="1388204"/>
            <a:ext cx="5072368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/>
            </a:lvl1pPr>
          </a:lstStyle>
          <a:p>
            <a:pPr>
              <a:defRPr b="0"/>
            </a:pPr>
            <a:r>
              <a:rPr b="1"/>
              <a:t>YOUR TEXT  HERE</a:t>
            </a:r>
          </a:p>
        </p:txBody>
      </p:sp>
      <p:grpSp>
        <p:nvGrpSpPr>
          <p:cNvPr id="164" name="Group 164"/>
          <p:cNvGrpSpPr/>
          <p:nvPr/>
        </p:nvGrpSpPr>
        <p:grpSpPr>
          <a:xfrm>
            <a:off x="6739491" y="4907131"/>
            <a:ext cx="5586761" cy="3419531"/>
            <a:chOff x="0" y="0"/>
            <a:chExt cx="5586760" cy="3419530"/>
          </a:xfrm>
        </p:grpSpPr>
        <p:sp>
          <p:nvSpPr>
            <p:cNvPr id="161" name="Shape 161"/>
            <p:cNvSpPr/>
            <p:nvPr/>
          </p:nvSpPr>
          <p:spPr>
            <a:xfrm>
              <a:off x="-1" y="-1"/>
              <a:ext cx="5586762" cy="34195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20660" y="18911"/>
                    <a:pt x="18858" y="17032"/>
                    <a:pt x="16794" y="17032"/>
                  </a:cubicBezTo>
                  <a:cubicBezTo>
                    <a:pt x="4806" y="17032"/>
                    <a:pt x="4806" y="17032"/>
                    <a:pt x="4806" y="17032"/>
                  </a:cubicBezTo>
                  <a:cubicBezTo>
                    <a:pt x="2168" y="17032"/>
                    <a:pt x="0" y="13532"/>
                    <a:pt x="0" y="9178"/>
                  </a:cubicBezTo>
                  <a:cubicBezTo>
                    <a:pt x="0" y="7855"/>
                    <a:pt x="0" y="7855"/>
                    <a:pt x="0" y="7855"/>
                  </a:cubicBezTo>
                  <a:cubicBezTo>
                    <a:pt x="0" y="3500"/>
                    <a:pt x="2168" y="0"/>
                    <a:pt x="4806" y="0"/>
                  </a:cubicBezTo>
                  <a:cubicBezTo>
                    <a:pt x="16794" y="0"/>
                    <a:pt x="16794" y="0"/>
                    <a:pt x="16794" y="0"/>
                  </a:cubicBezTo>
                  <a:cubicBezTo>
                    <a:pt x="19458" y="0"/>
                    <a:pt x="21600" y="3500"/>
                    <a:pt x="21600" y="7855"/>
                  </a:cubicBezTo>
                  <a:cubicBezTo>
                    <a:pt x="21600" y="21600"/>
                    <a:pt x="21600" y="21600"/>
                    <a:pt x="21600" y="21600"/>
                  </a:cubicBezTo>
                </a:path>
              </a:pathLst>
            </a:custGeom>
            <a:solidFill>
              <a:srgbClr val="6EAA0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2" name="Shape 162"/>
            <p:cNvSpPr/>
            <p:nvPr/>
          </p:nvSpPr>
          <p:spPr>
            <a:xfrm>
              <a:off x="383122" y="709063"/>
              <a:ext cx="966391" cy="8691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8874"/>
                  </a:moveTo>
                  <a:cubicBezTo>
                    <a:pt x="21600" y="11386"/>
                    <a:pt x="20543" y="13395"/>
                    <a:pt x="18428" y="15237"/>
                  </a:cubicBezTo>
                  <a:cubicBezTo>
                    <a:pt x="16464" y="16912"/>
                    <a:pt x="13897" y="17749"/>
                    <a:pt x="11027" y="17749"/>
                  </a:cubicBezTo>
                  <a:cubicBezTo>
                    <a:pt x="9667" y="17749"/>
                    <a:pt x="8308" y="17581"/>
                    <a:pt x="6948" y="17079"/>
                  </a:cubicBezTo>
                  <a:cubicBezTo>
                    <a:pt x="6948" y="18419"/>
                    <a:pt x="6344" y="19591"/>
                    <a:pt x="5438" y="20428"/>
                  </a:cubicBezTo>
                  <a:cubicBezTo>
                    <a:pt x="4531" y="21265"/>
                    <a:pt x="3474" y="21600"/>
                    <a:pt x="2115" y="21600"/>
                  </a:cubicBezTo>
                  <a:cubicBezTo>
                    <a:pt x="1359" y="21600"/>
                    <a:pt x="604" y="21098"/>
                    <a:pt x="0" y="20093"/>
                  </a:cubicBezTo>
                  <a:cubicBezTo>
                    <a:pt x="1057" y="19926"/>
                    <a:pt x="1813" y="19423"/>
                    <a:pt x="2417" y="18586"/>
                  </a:cubicBezTo>
                  <a:cubicBezTo>
                    <a:pt x="3021" y="17916"/>
                    <a:pt x="3323" y="16744"/>
                    <a:pt x="3323" y="15572"/>
                  </a:cubicBezTo>
                  <a:cubicBezTo>
                    <a:pt x="3323" y="15405"/>
                    <a:pt x="3323" y="15237"/>
                    <a:pt x="3323" y="14902"/>
                  </a:cubicBezTo>
                  <a:cubicBezTo>
                    <a:pt x="1510" y="13228"/>
                    <a:pt x="453" y="11219"/>
                    <a:pt x="453" y="8874"/>
                  </a:cubicBezTo>
                  <a:cubicBezTo>
                    <a:pt x="453" y="6530"/>
                    <a:pt x="1510" y="4353"/>
                    <a:pt x="3625" y="2679"/>
                  </a:cubicBezTo>
                  <a:cubicBezTo>
                    <a:pt x="5589" y="837"/>
                    <a:pt x="8157" y="0"/>
                    <a:pt x="11027" y="0"/>
                  </a:cubicBezTo>
                  <a:cubicBezTo>
                    <a:pt x="13897" y="0"/>
                    <a:pt x="16464" y="837"/>
                    <a:pt x="18428" y="2679"/>
                  </a:cubicBezTo>
                  <a:cubicBezTo>
                    <a:pt x="20543" y="4353"/>
                    <a:pt x="21600" y="6530"/>
                    <a:pt x="21600" y="887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63" name="Shape 163"/>
            <p:cNvSpPr/>
            <p:nvPr/>
          </p:nvSpPr>
          <p:spPr>
            <a:xfrm>
              <a:off x="1446724" y="768610"/>
              <a:ext cx="3924301" cy="1249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</p:grpSp>
      <p:sp>
        <p:nvSpPr>
          <p:cNvPr id="165" name="Shape 165"/>
          <p:cNvSpPr/>
          <p:nvPr/>
        </p:nvSpPr>
        <p:spPr>
          <a:xfrm flipH="1">
            <a:off x="12417738" y="6414406"/>
            <a:ext cx="1" cy="9998273"/>
          </a:xfrm>
          <a:prstGeom prst="line">
            <a:avLst/>
          </a:prstGeom>
          <a:ln w="50800">
            <a:solidFill>
              <a:srgbClr val="404040"/>
            </a:solidFill>
            <a:miter lim="400000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166" name="Shape 166"/>
          <p:cNvSpPr/>
          <p:nvPr/>
        </p:nvSpPr>
        <p:spPr>
          <a:xfrm>
            <a:off x="1178077" y="5200117"/>
            <a:ext cx="5304085" cy="25323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  <p:sp>
        <p:nvSpPr>
          <p:cNvPr id="167" name="Shape 167"/>
          <p:cNvSpPr/>
          <p:nvPr/>
        </p:nvSpPr>
        <p:spPr>
          <a:xfrm>
            <a:off x="1307588" y="8460730"/>
            <a:ext cx="5304085" cy="25323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  <p:sp>
        <p:nvSpPr>
          <p:cNvPr id="168" name="Shape 168"/>
          <p:cNvSpPr/>
          <p:nvPr/>
        </p:nvSpPr>
        <p:spPr>
          <a:xfrm>
            <a:off x="18108655" y="3246646"/>
            <a:ext cx="5304085" cy="25323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  <p:sp>
        <p:nvSpPr>
          <p:cNvPr id="169" name="Shape 169"/>
          <p:cNvSpPr/>
          <p:nvPr/>
        </p:nvSpPr>
        <p:spPr>
          <a:xfrm>
            <a:off x="18108655" y="5991800"/>
            <a:ext cx="5304085" cy="25323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  <p:grpSp>
        <p:nvGrpSpPr>
          <p:cNvPr id="173" name="Group 173"/>
          <p:cNvGrpSpPr/>
          <p:nvPr/>
        </p:nvGrpSpPr>
        <p:grpSpPr>
          <a:xfrm>
            <a:off x="6739487" y="7794862"/>
            <a:ext cx="5586761" cy="3425251"/>
            <a:chOff x="0" y="0"/>
            <a:chExt cx="5586760" cy="3425250"/>
          </a:xfrm>
        </p:grpSpPr>
        <p:sp>
          <p:nvSpPr>
            <p:cNvPr id="170" name="Shape 170"/>
            <p:cNvSpPr/>
            <p:nvPr/>
          </p:nvSpPr>
          <p:spPr>
            <a:xfrm>
              <a:off x="-1" y="-1"/>
              <a:ext cx="5586762" cy="34252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20660" y="18873"/>
                    <a:pt x="18858" y="17041"/>
                    <a:pt x="16794" y="17041"/>
                  </a:cubicBezTo>
                  <a:cubicBezTo>
                    <a:pt x="4806" y="17041"/>
                    <a:pt x="4806" y="17041"/>
                    <a:pt x="4806" y="17041"/>
                  </a:cubicBezTo>
                  <a:cubicBezTo>
                    <a:pt x="2168" y="17041"/>
                    <a:pt x="0" y="13505"/>
                    <a:pt x="0" y="9202"/>
                  </a:cubicBezTo>
                  <a:cubicBezTo>
                    <a:pt x="0" y="7839"/>
                    <a:pt x="0" y="7839"/>
                    <a:pt x="0" y="7839"/>
                  </a:cubicBezTo>
                  <a:cubicBezTo>
                    <a:pt x="0" y="3536"/>
                    <a:pt x="2168" y="0"/>
                    <a:pt x="4806" y="0"/>
                  </a:cubicBezTo>
                  <a:cubicBezTo>
                    <a:pt x="16794" y="0"/>
                    <a:pt x="16794" y="0"/>
                    <a:pt x="16794" y="0"/>
                  </a:cubicBezTo>
                  <a:cubicBezTo>
                    <a:pt x="19458" y="0"/>
                    <a:pt x="21600" y="3536"/>
                    <a:pt x="21600" y="7839"/>
                  </a:cubicBezTo>
                  <a:cubicBezTo>
                    <a:pt x="21600" y="21600"/>
                    <a:pt x="21600" y="21600"/>
                    <a:pt x="21600" y="21600"/>
                  </a:cubicBezTo>
                </a:path>
              </a:pathLst>
            </a:custGeom>
            <a:solidFill>
              <a:srgbClr val="72727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1" name="Shape 171"/>
            <p:cNvSpPr/>
            <p:nvPr/>
          </p:nvSpPr>
          <p:spPr>
            <a:xfrm>
              <a:off x="503210" y="1103625"/>
              <a:ext cx="1097911" cy="7605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00" y="0"/>
                  </a:moveTo>
                  <a:cubicBezTo>
                    <a:pt x="2133" y="0"/>
                    <a:pt x="2133" y="0"/>
                    <a:pt x="2133" y="0"/>
                  </a:cubicBezTo>
                  <a:cubicBezTo>
                    <a:pt x="933" y="0"/>
                    <a:pt x="0" y="1350"/>
                    <a:pt x="0" y="3086"/>
                  </a:cubicBezTo>
                  <a:cubicBezTo>
                    <a:pt x="0" y="18514"/>
                    <a:pt x="0" y="18514"/>
                    <a:pt x="0" y="18514"/>
                  </a:cubicBezTo>
                  <a:cubicBezTo>
                    <a:pt x="0" y="20250"/>
                    <a:pt x="933" y="21600"/>
                    <a:pt x="2133" y="21600"/>
                  </a:cubicBezTo>
                  <a:cubicBezTo>
                    <a:pt x="19600" y="21600"/>
                    <a:pt x="19600" y="21600"/>
                    <a:pt x="19600" y="21600"/>
                  </a:cubicBezTo>
                  <a:cubicBezTo>
                    <a:pt x="20667" y="21600"/>
                    <a:pt x="21600" y="20250"/>
                    <a:pt x="21600" y="18514"/>
                  </a:cubicBezTo>
                  <a:cubicBezTo>
                    <a:pt x="21600" y="3086"/>
                    <a:pt x="21600" y="3086"/>
                    <a:pt x="21600" y="3086"/>
                  </a:cubicBezTo>
                  <a:cubicBezTo>
                    <a:pt x="21600" y="1350"/>
                    <a:pt x="20667" y="0"/>
                    <a:pt x="19600" y="0"/>
                  </a:cubicBezTo>
                  <a:close/>
                  <a:moveTo>
                    <a:pt x="20267" y="18514"/>
                  </a:moveTo>
                  <a:cubicBezTo>
                    <a:pt x="13467" y="11186"/>
                    <a:pt x="13467" y="11186"/>
                    <a:pt x="13467" y="11186"/>
                  </a:cubicBezTo>
                  <a:cubicBezTo>
                    <a:pt x="20267" y="3086"/>
                    <a:pt x="20267" y="3086"/>
                    <a:pt x="20267" y="3086"/>
                  </a:cubicBezTo>
                  <a:cubicBezTo>
                    <a:pt x="20267" y="18514"/>
                    <a:pt x="20267" y="18514"/>
                    <a:pt x="20267" y="18514"/>
                  </a:cubicBezTo>
                  <a:close/>
                  <a:moveTo>
                    <a:pt x="1333" y="18514"/>
                  </a:moveTo>
                  <a:cubicBezTo>
                    <a:pt x="1333" y="3086"/>
                    <a:pt x="1333" y="3086"/>
                    <a:pt x="1333" y="3086"/>
                  </a:cubicBezTo>
                  <a:cubicBezTo>
                    <a:pt x="8133" y="11379"/>
                    <a:pt x="8133" y="11379"/>
                    <a:pt x="8133" y="11379"/>
                  </a:cubicBezTo>
                  <a:cubicBezTo>
                    <a:pt x="1333" y="18707"/>
                    <a:pt x="1333" y="18707"/>
                    <a:pt x="1333" y="18707"/>
                  </a:cubicBezTo>
                  <a:lnTo>
                    <a:pt x="1333" y="18514"/>
                  </a:lnTo>
                  <a:close/>
                  <a:moveTo>
                    <a:pt x="11467" y="11186"/>
                  </a:moveTo>
                  <a:cubicBezTo>
                    <a:pt x="11067" y="11571"/>
                    <a:pt x="10533" y="11571"/>
                    <a:pt x="10133" y="11186"/>
                  </a:cubicBezTo>
                  <a:cubicBezTo>
                    <a:pt x="2400" y="1929"/>
                    <a:pt x="2400" y="1929"/>
                    <a:pt x="2400" y="1929"/>
                  </a:cubicBezTo>
                  <a:cubicBezTo>
                    <a:pt x="19200" y="1929"/>
                    <a:pt x="19200" y="1929"/>
                    <a:pt x="19200" y="1929"/>
                  </a:cubicBezTo>
                  <a:lnTo>
                    <a:pt x="11467" y="11186"/>
                  </a:lnTo>
                  <a:close/>
                  <a:moveTo>
                    <a:pt x="9200" y="12536"/>
                  </a:moveTo>
                  <a:cubicBezTo>
                    <a:pt x="9333" y="12729"/>
                    <a:pt x="9333" y="12729"/>
                    <a:pt x="9333" y="12729"/>
                  </a:cubicBezTo>
                  <a:cubicBezTo>
                    <a:pt x="9733" y="13114"/>
                    <a:pt x="10267" y="13500"/>
                    <a:pt x="10800" y="13500"/>
                  </a:cubicBezTo>
                  <a:cubicBezTo>
                    <a:pt x="11333" y="13500"/>
                    <a:pt x="11867" y="13114"/>
                    <a:pt x="12267" y="12729"/>
                  </a:cubicBezTo>
                  <a:cubicBezTo>
                    <a:pt x="12400" y="12536"/>
                    <a:pt x="12400" y="12536"/>
                    <a:pt x="12400" y="12536"/>
                  </a:cubicBezTo>
                  <a:cubicBezTo>
                    <a:pt x="19067" y="19671"/>
                    <a:pt x="19067" y="19671"/>
                    <a:pt x="19067" y="19671"/>
                  </a:cubicBezTo>
                  <a:cubicBezTo>
                    <a:pt x="2667" y="19671"/>
                    <a:pt x="2667" y="19671"/>
                    <a:pt x="2667" y="19671"/>
                  </a:cubicBezTo>
                  <a:lnTo>
                    <a:pt x="9200" y="1253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2" name="Shape 172"/>
            <p:cNvSpPr/>
            <p:nvPr/>
          </p:nvSpPr>
          <p:spPr>
            <a:xfrm>
              <a:off x="1446728" y="1100080"/>
              <a:ext cx="3924301" cy="1249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</p:grpSp>
      <p:grpSp>
        <p:nvGrpSpPr>
          <p:cNvPr id="177" name="Group 177"/>
          <p:cNvGrpSpPr/>
          <p:nvPr/>
        </p:nvGrpSpPr>
        <p:grpSpPr>
          <a:xfrm>
            <a:off x="12545482" y="3060123"/>
            <a:ext cx="5586761" cy="3425252"/>
            <a:chOff x="0" y="0"/>
            <a:chExt cx="5586760" cy="3425250"/>
          </a:xfrm>
        </p:grpSpPr>
        <p:sp>
          <p:nvSpPr>
            <p:cNvPr id="174" name="Shape 174"/>
            <p:cNvSpPr/>
            <p:nvPr/>
          </p:nvSpPr>
          <p:spPr>
            <a:xfrm>
              <a:off x="-1" y="-1"/>
              <a:ext cx="5586762" cy="34252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940" y="18873"/>
                    <a:pt x="2742" y="17041"/>
                    <a:pt x="4806" y="17041"/>
                  </a:cubicBezTo>
                  <a:cubicBezTo>
                    <a:pt x="16794" y="17041"/>
                    <a:pt x="16794" y="17041"/>
                    <a:pt x="16794" y="17041"/>
                  </a:cubicBezTo>
                  <a:cubicBezTo>
                    <a:pt x="19458" y="17041"/>
                    <a:pt x="21600" y="13548"/>
                    <a:pt x="21600" y="9202"/>
                  </a:cubicBezTo>
                  <a:cubicBezTo>
                    <a:pt x="21600" y="7839"/>
                    <a:pt x="21600" y="7839"/>
                    <a:pt x="21600" y="7839"/>
                  </a:cubicBezTo>
                  <a:cubicBezTo>
                    <a:pt x="21600" y="3536"/>
                    <a:pt x="19458" y="0"/>
                    <a:pt x="16794" y="0"/>
                  </a:cubicBezTo>
                  <a:cubicBezTo>
                    <a:pt x="4806" y="0"/>
                    <a:pt x="4806" y="0"/>
                    <a:pt x="4806" y="0"/>
                  </a:cubicBezTo>
                  <a:cubicBezTo>
                    <a:pt x="2142" y="0"/>
                    <a:pt x="0" y="3536"/>
                    <a:pt x="0" y="7839"/>
                  </a:cubicBezTo>
                  <a:cubicBezTo>
                    <a:pt x="0" y="21600"/>
                    <a:pt x="0" y="21600"/>
                    <a:pt x="0" y="21600"/>
                  </a:cubicBezTo>
                </a:path>
              </a:pathLst>
            </a:custGeom>
            <a:solidFill>
              <a:srgbClr val="3AA3C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5" name="Shape 175"/>
            <p:cNvSpPr/>
            <p:nvPr/>
          </p:nvSpPr>
          <p:spPr>
            <a:xfrm>
              <a:off x="4093642" y="634728"/>
              <a:ext cx="989905" cy="9435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0" h="21600" extrusionOk="0">
                  <a:moveTo>
                    <a:pt x="12821" y="0"/>
                  </a:moveTo>
                  <a:cubicBezTo>
                    <a:pt x="8119" y="0"/>
                    <a:pt x="4151" y="4166"/>
                    <a:pt x="4151" y="9103"/>
                  </a:cubicBezTo>
                  <a:cubicBezTo>
                    <a:pt x="4151" y="10954"/>
                    <a:pt x="4739" y="12651"/>
                    <a:pt x="5621" y="14194"/>
                  </a:cubicBezTo>
                  <a:cubicBezTo>
                    <a:pt x="331" y="19749"/>
                    <a:pt x="331" y="19749"/>
                    <a:pt x="331" y="19749"/>
                  </a:cubicBezTo>
                  <a:cubicBezTo>
                    <a:pt x="-110" y="20057"/>
                    <a:pt x="-110" y="20829"/>
                    <a:pt x="331" y="21291"/>
                  </a:cubicBezTo>
                  <a:cubicBezTo>
                    <a:pt x="478" y="21446"/>
                    <a:pt x="772" y="21600"/>
                    <a:pt x="1066" y="21600"/>
                  </a:cubicBezTo>
                  <a:cubicBezTo>
                    <a:pt x="1359" y="21600"/>
                    <a:pt x="1653" y="21446"/>
                    <a:pt x="1800" y="21291"/>
                  </a:cubicBezTo>
                  <a:cubicBezTo>
                    <a:pt x="6943" y="15737"/>
                    <a:pt x="6943" y="15737"/>
                    <a:pt x="6943" y="15737"/>
                  </a:cubicBezTo>
                  <a:cubicBezTo>
                    <a:pt x="8559" y="17280"/>
                    <a:pt x="10617" y="18206"/>
                    <a:pt x="12821" y="18206"/>
                  </a:cubicBezTo>
                  <a:cubicBezTo>
                    <a:pt x="17523" y="18206"/>
                    <a:pt x="21490" y="14040"/>
                    <a:pt x="21490" y="9103"/>
                  </a:cubicBezTo>
                  <a:cubicBezTo>
                    <a:pt x="21490" y="4166"/>
                    <a:pt x="17523" y="0"/>
                    <a:pt x="12821" y="0"/>
                  </a:cubicBezTo>
                  <a:close/>
                  <a:moveTo>
                    <a:pt x="12821" y="16509"/>
                  </a:moveTo>
                  <a:cubicBezTo>
                    <a:pt x="8853" y="16509"/>
                    <a:pt x="5768" y="13269"/>
                    <a:pt x="5768" y="9103"/>
                  </a:cubicBezTo>
                  <a:cubicBezTo>
                    <a:pt x="5768" y="4937"/>
                    <a:pt x="8853" y="1697"/>
                    <a:pt x="12821" y="1697"/>
                  </a:cubicBezTo>
                  <a:cubicBezTo>
                    <a:pt x="16788" y="1697"/>
                    <a:pt x="19874" y="4937"/>
                    <a:pt x="19874" y="9103"/>
                  </a:cubicBezTo>
                  <a:cubicBezTo>
                    <a:pt x="19874" y="13269"/>
                    <a:pt x="16788" y="16509"/>
                    <a:pt x="12821" y="165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6" name="Shape 176"/>
            <p:cNvSpPr/>
            <p:nvPr/>
          </p:nvSpPr>
          <p:spPr>
            <a:xfrm>
              <a:off x="294016" y="860098"/>
              <a:ext cx="3924301" cy="1249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</p:grpSp>
      <p:grpSp>
        <p:nvGrpSpPr>
          <p:cNvPr id="181" name="Group 181"/>
          <p:cNvGrpSpPr/>
          <p:nvPr/>
        </p:nvGrpSpPr>
        <p:grpSpPr>
          <a:xfrm>
            <a:off x="12514953" y="5976447"/>
            <a:ext cx="5586762" cy="3425252"/>
            <a:chOff x="0" y="0"/>
            <a:chExt cx="5586760" cy="3425250"/>
          </a:xfrm>
        </p:grpSpPr>
        <p:sp>
          <p:nvSpPr>
            <p:cNvPr id="178" name="Shape 178"/>
            <p:cNvSpPr/>
            <p:nvPr/>
          </p:nvSpPr>
          <p:spPr>
            <a:xfrm>
              <a:off x="-1" y="-1"/>
              <a:ext cx="5586762" cy="34252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940" y="18873"/>
                    <a:pt x="2742" y="17041"/>
                    <a:pt x="4806" y="17041"/>
                  </a:cubicBezTo>
                  <a:cubicBezTo>
                    <a:pt x="16794" y="17041"/>
                    <a:pt x="16794" y="17041"/>
                    <a:pt x="16794" y="17041"/>
                  </a:cubicBezTo>
                  <a:cubicBezTo>
                    <a:pt x="19458" y="17041"/>
                    <a:pt x="21600" y="13505"/>
                    <a:pt x="21600" y="9202"/>
                  </a:cubicBezTo>
                  <a:cubicBezTo>
                    <a:pt x="21600" y="7839"/>
                    <a:pt x="21600" y="7839"/>
                    <a:pt x="21600" y="7839"/>
                  </a:cubicBezTo>
                  <a:cubicBezTo>
                    <a:pt x="21600" y="3493"/>
                    <a:pt x="19458" y="0"/>
                    <a:pt x="16794" y="0"/>
                  </a:cubicBezTo>
                  <a:cubicBezTo>
                    <a:pt x="4806" y="0"/>
                    <a:pt x="4806" y="0"/>
                    <a:pt x="4806" y="0"/>
                  </a:cubicBezTo>
                  <a:cubicBezTo>
                    <a:pt x="2142" y="0"/>
                    <a:pt x="0" y="3493"/>
                    <a:pt x="0" y="7839"/>
                  </a:cubicBezTo>
                  <a:cubicBezTo>
                    <a:pt x="0" y="21600"/>
                    <a:pt x="0" y="21600"/>
                    <a:pt x="0" y="21600"/>
                  </a:cubicBezTo>
                </a:path>
              </a:pathLst>
            </a:cu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79" name="Shape 179"/>
            <p:cNvSpPr/>
            <p:nvPr/>
          </p:nvSpPr>
          <p:spPr>
            <a:xfrm>
              <a:off x="4180058" y="869179"/>
              <a:ext cx="766250" cy="8920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9138"/>
                  </a:lnTo>
                  <a:lnTo>
                    <a:pt x="21600" y="21600"/>
                  </a:lnTo>
                  <a:lnTo>
                    <a:pt x="14346" y="21600"/>
                  </a:lnTo>
                  <a:lnTo>
                    <a:pt x="14346" y="12323"/>
                  </a:lnTo>
                  <a:lnTo>
                    <a:pt x="7254" y="12323"/>
                  </a:lnTo>
                  <a:lnTo>
                    <a:pt x="7254" y="21600"/>
                  </a:lnTo>
                  <a:lnTo>
                    <a:pt x="0" y="21600"/>
                  </a:lnTo>
                  <a:lnTo>
                    <a:pt x="0" y="9138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180" name="Shape 180"/>
            <p:cNvSpPr/>
            <p:nvPr/>
          </p:nvSpPr>
          <p:spPr>
            <a:xfrm>
              <a:off x="309130" y="1029456"/>
              <a:ext cx="3924301" cy="1249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1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1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1" fill="hold" grpId="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" grpId="2" animBg="1" advAuto="0"/>
      <p:bldP spid="165" grpId="1" animBg="1" advAuto="0"/>
      <p:bldP spid="166" grpId="8" animBg="1" advAuto="0"/>
      <p:bldP spid="167" grpId="9" animBg="1" advAuto="0"/>
      <p:bldP spid="168" grpId="6" animBg="1" advAuto="0"/>
      <p:bldP spid="169" grpId="7" animBg="1" advAuto="0"/>
      <p:bldP spid="173" grpId="3" animBg="1" advAuto="0"/>
      <p:bldP spid="177" grpId="4" animBg="1" advAuto="0"/>
      <p:bldP spid="181" grpId="5" animBg="1" advAuto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" name="Shape 2211"/>
          <p:cNvSpPr/>
          <p:nvPr/>
        </p:nvSpPr>
        <p:spPr>
          <a:xfrm>
            <a:off x="1562100" y="960116"/>
            <a:ext cx="6210300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12" name="Shape 2212"/>
          <p:cNvSpPr/>
          <p:nvPr/>
        </p:nvSpPr>
        <p:spPr>
          <a:xfrm>
            <a:off x="3086100" y="1388204"/>
            <a:ext cx="5072368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/>
            </a:lvl1pPr>
          </a:lstStyle>
          <a:p>
            <a:pPr>
              <a:defRPr b="0"/>
            </a:pPr>
            <a:r>
              <a:rPr b="1"/>
              <a:t>YOUR TEXT  HERE</a:t>
            </a:r>
          </a:p>
        </p:txBody>
      </p:sp>
      <p:sp>
        <p:nvSpPr>
          <p:cNvPr id="2213" name="Shape 2213"/>
          <p:cNvSpPr/>
          <p:nvPr/>
        </p:nvSpPr>
        <p:spPr>
          <a:xfrm>
            <a:off x="1562100" y="2385061"/>
            <a:ext cx="6210300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2216" name="Group 2216"/>
          <p:cNvGrpSpPr/>
          <p:nvPr/>
        </p:nvGrpSpPr>
        <p:grpSpPr>
          <a:xfrm>
            <a:off x="1562100" y="952499"/>
            <a:ext cx="1524000" cy="1524001"/>
            <a:chOff x="0" y="0"/>
            <a:chExt cx="1524000" cy="1524000"/>
          </a:xfrm>
        </p:grpSpPr>
        <p:sp>
          <p:nvSpPr>
            <p:cNvPr id="2214" name="Shape 2214"/>
            <p:cNvSpPr/>
            <p:nvPr/>
          </p:nvSpPr>
          <p:spPr>
            <a:xfrm>
              <a:off x="0" y="-1"/>
              <a:ext cx="1524000" cy="1524001"/>
            </a:xfrm>
            <a:prstGeom prst="ellipse">
              <a:avLst/>
            </a:pr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215" name="Shape 2215"/>
            <p:cNvSpPr/>
            <p:nvPr/>
          </p:nvSpPr>
          <p:spPr>
            <a:xfrm>
              <a:off x="223184" y="403860"/>
              <a:ext cx="1077632" cy="716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20</a:t>
              </a:r>
            </a:p>
          </p:txBody>
        </p:sp>
      </p:grpSp>
      <p:sp>
        <p:nvSpPr>
          <p:cNvPr id="2217" name="Shape 2217"/>
          <p:cNvSpPr/>
          <p:nvPr/>
        </p:nvSpPr>
        <p:spPr>
          <a:xfrm>
            <a:off x="12319002" y="3409950"/>
            <a:ext cx="4054477" cy="40608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21600" y="0"/>
                  <a:pt x="21600" y="0"/>
                  <a:pt x="21600" y="0"/>
                </a:cubicBezTo>
                <a:cubicBezTo>
                  <a:pt x="21600" y="10817"/>
                  <a:pt x="21600" y="10817"/>
                  <a:pt x="21600" y="10817"/>
                </a:cubicBezTo>
                <a:cubicBezTo>
                  <a:pt x="21600" y="10817"/>
                  <a:pt x="21600" y="21600"/>
                  <a:pt x="10800" y="2160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0" y="10817"/>
                  <a:pt x="0" y="10817"/>
                  <a:pt x="0" y="10817"/>
                </a:cubicBezTo>
                <a:cubicBezTo>
                  <a:pt x="0" y="10817"/>
                  <a:pt x="0" y="0"/>
                  <a:pt x="10800" y="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/>
          <a:lstStyle/>
          <a:p>
            <a:endParaRPr/>
          </a:p>
        </p:txBody>
      </p:sp>
      <p:sp>
        <p:nvSpPr>
          <p:cNvPr id="2218" name="Shape 2218"/>
          <p:cNvSpPr/>
          <p:nvPr/>
        </p:nvSpPr>
        <p:spPr>
          <a:xfrm>
            <a:off x="8010525" y="3409950"/>
            <a:ext cx="4060827" cy="40608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17"/>
                </a:moveTo>
                <a:cubicBezTo>
                  <a:pt x="0" y="0"/>
                  <a:pt x="0" y="0"/>
                  <a:pt x="0" y="0"/>
                </a:cubicBezTo>
                <a:cubicBezTo>
                  <a:pt x="10783" y="0"/>
                  <a:pt x="10783" y="0"/>
                  <a:pt x="10783" y="0"/>
                </a:cubicBezTo>
                <a:cubicBezTo>
                  <a:pt x="10783" y="0"/>
                  <a:pt x="21600" y="0"/>
                  <a:pt x="21600" y="10817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10783" y="21600"/>
                  <a:pt x="10783" y="21600"/>
                  <a:pt x="10783" y="21600"/>
                </a:cubicBezTo>
                <a:cubicBezTo>
                  <a:pt x="10783" y="21600"/>
                  <a:pt x="0" y="21600"/>
                  <a:pt x="0" y="10817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/>
          <a:lstStyle/>
          <a:p>
            <a:endParaRPr/>
          </a:p>
        </p:txBody>
      </p:sp>
      <p:sp>
        <p:nvSpPr>
          <p:cNvPr id="2219" name="Shape 2219"/>
          <p:cNvSpPr/>
          <p:nvPr/>
        </p:nvSpPr>
        <p:spPr>
          <a:xfrm>
            <a:off x="12319002" y="7718425"/>
            <a:ext cx="4054477" cy="40608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1600"/>
                </a:moveTo>
                <a:cubicBezTo>
                  <a:pt x="21600" y="21600"/>
                  <a:pt x="21600" y="21600"/>
                  <a:pt x="21600" y="21600"/>
                </a:cubicBezTo>
                <a:cubicBezTo>
                  <a:pt x="21600" y="10817"/>
                  <a:pt x="21600" y="10817"/>
                  <a:pt x="21600" y="10817"/>
                </a:cubicBezTo>
                <a:cubicBezTo>
                  <a:pt x="21600" y="10817"/>
                  <a:pt x="21600" y="0"/>
                  <a:pt x="1080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0817"/>
                  <a:pt x="0" y="10817"/>
                  <a:pt x="0" y="10817"/>
                </a:cubicBezTo>
                <a:cubicBezTo>
                  <a:pt x="0" y="10817"/>
                  <a:pt x="0" y="21600"/>
                  <a:pt x="10800" y="2160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/>
          <a:lstStyle/>
          <a:p>
            <a:endParaRPr/>
          </a:p>
        </p:txBody>
      </p:sp>
      <p:sp>
        <p:nvSpPr>
          <p:cNvPr id="2220" name="Shape 2220"/>
          <p:cNvSpPr/>
          <p:nvPr/>
        </p:nvSpPr>
        <p:spPr>
          <a:xfrm>
            <a:off x="8010525" y="7718425"/>
            <a:ext cx="4060827" cy="40608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17"/>
                </a:moveTo>
                <a:cubicBezTo>
                  <a:pt x="0" y="21600"/>
                  <a:pt x="0" y="21600"/>
                  <a:pt x="0" y="21600"/>
                </a:cubicBezTo>
                <a:cubicBezTo>
                  <a:pt x="10783" y="21600"/>
                  <a:pt x="10783" y="21600"/>
                  <a:pt x="10783" y="21600"/>
                </a:cubicBezTo>
                <a:cubicBezTo>
                  <a:pt x="10783" y="21600"/>
                  <a:pt x="21600" y="21600"/>
                  <a:pt x="21600" y="10817"/>
                </a:cubicBezTo>
                <a:cubicBezTo>
                  <a:pt x="21600" y="0"/>
                  <a:pt x="21600" y="0"/>
                  <a:pt x="21600" y="0"/>
                </a:cubicBezTo>
                <a:cubicBezTo>
                  <a:pt x="10783" y="0"/>
                  <a:pt x="10783" y="0"/>
                  <a:pt x="10783" y="0"/>
                </a:cubicBezTo>
                <a:cubicBezTo>
                  <a:pt x="10783" y="0"/>
                  <a:pt x="0" y="0"/>
                  <a:pt x="0" y="10817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/>
          <a:lstStyle/>
          <a:p>
            <a:endParaRPr/>
          </a:p>
        </p:txBody>
      </p:sp>
      <p:sp>
        <p:nvSpPr>
          <p:cNvPr id="2221" name="Shape 2221"/>
          <p:cNvSpPr/>
          <p:nvPr/>
        </p:nvSpPr>
        <p:spPr>
          <a:xfrm>
            <a:off x="13769976" y="4171950"/>
            <a:ext cx="295277" cy="3016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280" y="19722"/>
                </a:moveTo>
                <a:cubicBezTo>
                  <a:pt x="4800" y="20191"/>
                  <a:pt x="4320" y="20661"/>
                  <a:pt x="3840" y="21600"/>
                </a:cubicBezTo>
                <a:cubicBezTo>
                  <a:pt x="17280" y="21600"/>
                  <a:pt x="17280" y="21600"/>
                  <a:pt x="17280" y="21600"/>
                </a:cubicBezTo>
                <a:cubicBezTo>
                  <a:pt x="16800" y="20661"/>
                  <a:pt x="16320" y="20191"/>
                  <a:pt x="15840" y="19722"/>
                </a:cubicBezTo>
                <a:cubicBezTo>
                  <a:pt x="19200" y="18313"/>
                  <a:pt x="21600" y="14557"/>
                  <a:pt x="21600" y="10800"/>
                </a:cubicBezTo>
                <a:cubicBezTo>
                  <a:pt x="21600" y="5165"/>
                  <a:pt x="16800" y="0"/>
                  <a:pt x="10560" y="0"/>
                </a:cubicBezTo>
                <a:cubicBezTo>
                  <a:pt x="4800" y="0"/>
                  <a:pt x="0" y="5165"/>
                  <a:pt x="0" y="10800"/>
                </a:cubicBezTo>
                <a:cubicBezTo>
                  <a:pt x="0" y="14557"/>
                  <a:pt x="1920" y="18313"/>
                  <a:pt x="5280" y="19722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/>
          <a:lstStyle/>
          <a:p>
            <a:endParaRPr/>
          </a:p>
        </p:txBody>
      </p:sp>
      <p:sp>
        <p:nvSpPr>
          <p:cNvPr id="2222" name="Shape 2222"/>
          <p:cNvSpPr/>
          <p:nvPr/>
        </p:nvSpPr>
        <p:spPr>
          <a:xfrm>
            <a:off x="14620876" y="8763000"/>
            <a:ext cx="282577" cy="3016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567" y="0"/>
                </a:moveTo>
                <a:cubicBezTo>
                  <a:pt x="6530" y="0"/>
                  <a:pt x="6530" y="0"/>
                  <a:pt x="6530" y="0"/>
                </a:cubicBezTo>
                <a:cubicBezTo>
                  <a:pt x="3014" y="0"/>
                  <a:pt x="0" y="2817"/>
                  <a:pt x="0" y="6574"/>
                </a:cubicBezTo>
                <a:cubicBezTo>
                  <a:pt x="0" y="15496"/>
                  <a:pt x="0" y="15496"/>
                  <a:pt x="0" y="15496"/>
                </a:cubicBezTo>
                <a:cubicBezTo>
                  <a:pt x="0" y="18783"/>
                  <a:pt x="3014" y="21600"/>
                  <a:pt x="6530" y="21600"/>
                </a:cubicBezTo>
                <a:cubicBezTo>
                  <a:pt x="14567" y="21600"/>
                  <a:pt x="14567" y="21600"/>
                  <a:pt x="14567" y="21600"/>
                </a:cubicBezTo>
                <a:cubicBezTo>
                  <a:pt x="18586" y="21600"/>
                  <a:pt x="21600" y="18783"/>
                  <a:pt x="21600" y="15496"/>
                </a:cubicBezTo>
                <a:cubicBezTo>
                  <a:pt x="21600" y="6574"/>
                  <a:pt x="21600" y="6574"/>
                  <a:pt x="21600" y="6574"/>
                </a:cubicBezTo>
                <a:cubicBezTo>
                  <a:pt x="21600" y="2817"/>
                  <a:pt x="18586" y="0"/>
                  <a:pt x="14567" y="0"/>
                </a:cubicBezTo>
                <a:close/>
                <a:moveTo>
                  <a:pt x="20595" y="15026"/>
                </a:moveTo>
                <a:cubicBezTo>
                  <a:pt x="20595" y="18313"/>
                  <a:pt x="17581" y="20661"/>
                  <a:pt x="14567" y="20661"/>
                </a:cubicBezTo>
                <a:cubicBezTo>
                  <a:pt x="7033" y="20661"/>
                  <a:pt x="7033" y="20661"/>
                  <a:pt x="7033" y="20661"/>
                </a:cubicBezTo>
                <a:cubicBezTo>
                  <a:pt x="4019" y="20661"/>
                  <a:pt x="1005" y="18313"/>
                  <a:pt x="1005" y="15026"/>
                </a:cubicBezTo>
                <a:cubicBezTo>
                  <a:pt x="1005" y="7043"/>
                  <a:pt x="1005" y="7043"/>
                  <a:pt x="1005" y="7043"/>
                </a:cubicBezTo>
                <a:cubicBezTo>
                  <a:pt x="1005" y="3757"/>
                  <a:pt x="4019" y="939"/>
                  <a:pt x="7033" y="939"/>
                </a:cubicBezTo>
                <a:cubicBezTo>
                  <a:pt x="14567" y="939"/>
                  <a:pt x="14567" y="939"/>
                  <a:pt x="14567" y="939"/>
                </a:cubicBezTo>
                <a:cubicBezTo>
                  <a:pt x="17581" y="939"/>
                  <a:pt x="20595" y="3757"/>
                  <a:pt x="20595" y="7043"/>
                </a:cubicBezTo>
                <a:lnTo>
                  <a:pt x="20595" y="15026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/>
          <a:lstStyle/>
          <a:p>
            <a:endParaRPr/>
          </a:p>
        </p:txBody>
      </p:sp>
      <p:grpSp>
        <p:nvGrpSpPr>
          <p:cNvPr id="2226" name="Group 2226"/>
          <p:cNvGrpSpPr/>
          <p:nvPr/>
        </p:nvGrpSpPr>
        <p:grpSpPr>
          <a:xfrm>
            <a:off x="8153402" y="3552826"/>
            <a:ext cx="4127501" cy="3771901"/>
            <a:chOff x="0" y="0"/>
            <a:chExt cx="4127499" cy="3771900"/>
          </a:xfrm>
        </p:grpSpPr>
        <p:sp>
          <p:nvSpPr>
            <p:cNvPr id="2223" name="Shape 2223"/>
            <p:cNvSpPr/>
            <p:nvPr/>
          </p:nvSpPr>
          <p:spPr>
            <a:xfrm>
              <a:off x="0" y="0"/>
              <a:ext cx="3771901" cy="37719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21600" y="10819"/>
                    <a:pt x="21600" y="10819"/>
                    <a:pt x="21600" y="10819"/>
                  </a:cubicBezTo>
                  <a:cubicBezTo>
                    <a:pt x="21600" y="6311"/>
                    <a:pt x="19797" y="3155"/>
                    <a:pt x="16228" y="1352"/>
                  </a:cubicBezTo>
                  <a:cubicBezTo>
                    <a:pt x="13523" y="0"/>
                    <a:pt x="10819" y="0"/>
                    <a:pt x="1078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819"/>
                    <a:pt x="0" y="10819"/>
                    <a:pt x="0" y="10819"/>
                  </a:cubicBezTo>
                  <a:cubicBezTo>
                    <a:pt x="0" y="15289"/>
                    <a:pt x="1803" y="18482"/>
                    <a:pt x="5334" y="20248"/>
                  </a:cubicBezTo>
                  <a:cubicBezTo>
                    <a:pt x="8039" y="21600"/>
                    <a:pt x="10781" y="21600"/>
                    <a:pt x="10781" y="21600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24" name="Shape 2224"/>
            <p:cNvSpPr/>
            <p:nvPr/>
          </p:nvSpPr>
          <p:spPr>
            <a:xfrm>
              <a:off x="860424" y="368300"/>
              <a:ext cx="1028701" cy="1292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3728"/>
                  </a:moveTo>
                  <a:cubicBezTo>
                    <a:pt x="21600" y="3289"/>
                    <a:pt x="21600" y="3289"/>
                    <a:pt x="21600" y="3289"/>
                  </a:cubicBezTo>
                  <a:cubicBezTo>
                    <a:pt x="21600" y="3289"/>
                    <a:pt x="21600" y="3180"/>
                    <a:pt x="21462" y="3180"/>
                  </a:cubicBezTo>
                  <a:cubicBezTo>
                    <a:pt x="21462" y="3180"/>
                    <a:pt x="21462" y="3180"/>
                    <a:pt x="21462" y="3180"/>
                  </a:cubicBezTo>
                  <a:cubicBezTo>
                    <a:pt x="21462" y="1645"/>
                    <a:pt x="21462" y="1645"/>
                    <a:pt x="21462" y="1645"/>
                  </a:cubicBezTo>
                  <a:cubicBezTo>
                    <a:pt x="21462" y="768"/>
                    <a:pt x="20499" y="110"/>
                    <a:pt x="19536" y="110"/>
                  </a:cubicBezTo>
                  <a:cubicBezTo>
                    <a:pt x="19261" y="110"/>
                    <a:pt x="19261" y="110"/>
                    <a:pt x="19261" y="110"/>
                  </a:cubicBezTo>
                  <a:cubicBezTo>
                    <a:pt x="19261" y="0"/>
                    <a:pt x="19124" y="0"/>
                    <a:pt x="19124" y="0"/>
                  </a:cubicBezTo>
                  <a:cubicBezTo>
                    <a:pt x="18161" y="0"/>
                    <a:pt x="18161" y="0"/>
                    <a:pt x="18161" y="0"/>
                  </a:cubicBezTo>
                  <a:cubicBezTo>
                    <a:pt x="18161" y="0"/>
                    <a:pt x="18023" y="0"/>
                    <a:pt x="18023" y="110"/>
                  </a:cubicBezTo>
                  <a:cubicBezTo>
                    <a:pt x="1926" y="110"/>
                    <a:pt x="1926" y="110"/>
                    <a:pt x="1926" y="110"/>
                  </a:cubicBezTo>
                  <a:cubicBezTo>
                    <a:pt x="825" y="110"/>
                    <a:pt x="0" y="768"/>
                    <a:pt x="0" y="1645"/>
                  </a:cubicBezTo>
                  <a:cubicBezTo>
                    <a:pt x="138" y="20065"/>
                    <a:pt x="138" y="20065"/>
                    <a:pt x="138" y="20065"/>
                  </a:cubicBezTo>
                  <a:cubicBezTo>
                    <a:pt x="138" y="20832"/>
                    <a:pt x="963" y="21600"/>
                    <a:pt x="2064" y="21600"/>
                  </a:cubicBezTo>
                  <a:cubicBezTo>
                    <a:pt x="19536" y="21490"/>
                    <a:pt x="19536" y="21490"/>
                    <a:pt x="19536" y="21490"/>
                  </a:cubicBezTo>
                  <a:cubicBezTo>
                    <a:pt x="20637" y="21490"/>
                    <a:pt x="21462" y="20832"/>
                    <a:pt x="21462" y="19955"/>
                  </a:cubicBezTo>
                  <a:cubicBezTo>
                    <a:pt x="21462" y="5482"/>
                    <a:pt x="21462" y="5482"/>
                    <a:pt x="21462" y="5482"/>
                  </a:cubicBezTo>
                  <a:cubicBezTo>
                    <a:pt x="21462" y="5482"/>
                    <a:pt x="21462" y="5482"/>
                    <a:pt x="21462" y="5373"/>
                  </a:cubicBezTo>
                  <a:cubicBezTo>
                    <a:pt x="21462" y="4386"/>
                    <a:pt x="21462" y="4386"/>
                    <a:pt x="21462" y="4386"/>
                  </a:cubicBezTo>
                  <a:cubicBezTo>
                    <a:pt x="21462" y="4386"/>
                    <a:pt x="21462" y="4276"/>
                    <a:pt x="21462" y="4276"/>
                  </a:cubicBezTo>
                  <a:cubicBezTo>
                    <a:pt x="21462" y="3838"/>
                    <a:pt x="21462" y="3838"/>
                    <a:pt x="21462" y="3838"/>
                  </a:cubicBezTo>
                  <a:cubicBezTo>
                    <a:pt x="21462" y="3838"/>
                    <a:pt x="21462" y="3838"/>
                    <a:pt x="21462" y="3838"/>
                  </a:cubicBezTo>
                  <a:cubicBezTo>
                    <a:pt x="21600" y="3838"/>
                    <a:pt x="21600" y="3838"/>
                    <a:pt x="21600" y="3728"/>
                  </a:cubicBezTo>
                  <a:close/>
                  <a:moveTo>
                    <a:pt x="2752" y="19736"/>
                  </a:moveTo>
                  <a:cubicBezTo>
                    <a:pt x="2752" y="2741"/>
                    <a:pt x="2752" y="2741"/>
                    <a:pt x="2752" y="2741"/>
                  </a:cubicBezTo>
                  <a:cubicBezTo>
                    <a:pt x="18848" y="2741"/>
                    <a:pt x="18848" y="2741"/>
                    <a:pt x="18848" y="2741"/>
                  </a:cubicBezTo>
                  <a:cubicBezTo>
                    <a:pt x="18848" y="19626"/>
                    <a:pt x="18848" y="19626"/>
                    <a:pt x="18848" y="19626"/>
                  </a:cubicBezTo>
                  <a:lnTo>
                    <a:pt x="2752" y="1973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25" name="Shape 2225"/>
            <p:cNvSpPr/>
            <p:nvPr/>
          </p:nvSpPr>
          <p:spPr>
            <a:xfrm>
              <a:off x="203199" y="1726365"/>
              <a:ext cx="3924301" cy="6273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000"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</p:grpSp>
      <p:grpSp>
        <p:nvGrpSpPr>
          <p:cNvPr id="2230" name="Group 2230"/>
          <p:cNvGrpSpPr/>
          <p:nvPr/>
        </p:nvGrpSpPr>
        <p:grpSpPr>
          <a:xfrm>
            <a:off x="12465052" y="3552826"/>
            <a:ext cx="4051301" cy="3771901"/>
            <a:chOff x="0" y="0"/>
            <a:chExt cx="4051299" cy="3771900"/>
          </a:xfrm>
        </p:grpSpPr>
        <p:sp>
          <p:nvSpPr>
            <p:cNvPr id="2227" name="Shape 2227"/>
            <p:cNvSpPr/>
            <p:nvPr/>
          </p:nvSpPr>
          <p:spPr>
            <a:xfrm>
              <a:off x="0" y="0"/>
              <a:ext cx="3771901" cy="37719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81" y="21600"/>
                  </a:moveTo>
                  <a:cubicBezTo>
                    <a:pt x="15289" y="21600"/>
                    <a:pt x="18445" y="19797"/>
                    <a:pt x="20248" y="16266"/>
                  </a:cubicBezTo>
                  <a:cubicBezTo>
                    <a:pt x="21600" y="13561"/>
                    <a:pt x="21600" y="10819"/>
                    <a:pt x="21600" y="10819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10781" y="0"/>
                    <a:pt x="10781" y="0"/>
                    <a:pt x="10781" y="0"/>
                  </a:cubicBezTo>
                  <a:cubicBezTo>
                    <a:pt x="6311" y="0"/>
                    <a:pt x="3118" y="1803"/>
                    <a:pt x="1352" y="5372"/>
                  </a:cubicBezTo>
                  <a:cubicBezTo>
                    <a:pt x="0" y="8077"/>
                    <a:pt x="0" y="10781"/>
                    <a:pt x="0" y="10819"/>
                  </a:cubicBezTo>
                  <a:cubicBezTo>
                    <a:pt x="0" y="21600"/>
                    <a:pt x="0" y="21600"/>
                    <a:pt x="0" y="21600"/>
                  </a:cubicBezTo>
                  <a:lnTo>
                    <a:pt x="10781" y="21600"/>
                  </a:lnTo>
                  <a:close/>
                </a:path>
              </a:pathLst>
            </a:custGeom>
            <a:solidFill>
              <a:srgbClr val="3AA3C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28" name="Shape 2228"/>
            <p:cNvSpPr/>
            <p:nvPr/>
          </p:nvSpPr>
          <p:spPr>
            <a:xfrm>
              <a:off x="904874" y="717550"/>
              <a:ext cx="1082676" cy="7937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58" y="6783"/>
                  </a:moveTo>
                  <a:cubicBezTo>
                    <a:pt x="19244" y="6069"/>
                    <a:pt x="19898" y="4998"/>
                    <a:pt x="19898" y="3570"/>
                  </a:cubicBezTo>
                  <a:cubicBezTo>
                    <a:pt x="19898" y="1607"/>
                    <a:pt x="18720" y="0"/>
                    <a:pt x="17149" y="0"/>
                  </a:cubicBezTo>
                  <a:cubicBezTo>
                    <a:pt x="15709" y="0"/>
                    <a:pt x="14531" y="1607"/>
                    <a:pt x="14531" y="3570"/>
                  </a:cubicBezTo>
                  <a:cubicBezTo>
                    <a:pt x="14531" y="4998"/>
                    <a:pt x="15185" y="6069"/>
                    <a:pt x="15971" y="6783"/>
                  </a:cubicBezTo>
                  <a:cubicBezTo>
                    <a:pt x="15316" y="7319"/>
                    <a:pt x="14924" y="8390"/>
                    <a:pt x="14400" y="9640"/>
                  </a:cubicBezTo>
                  <a:cubicBezTo>
                    <a:pt x="14007" y="7855"/>
                    <a:pt x="13353" y="6426"/>
                    <a:pt x="12829" y="5534"/>
                  </a:cubicBezTo>
                  <a:cubicBezTo>
                    <a:pt x="10865" y="6783"/>
                    <a:pt x="10865" y="6783"/>
                    <a:pt x="10865" y="6783"/>
                  </a:cubicBezTo>
                  <a:cubicBezTo>
                    <a:pt x="12829" y="12139"/>
                    <a:pt x="12829" y="12139"/>
                    <a:pt x="12829" y="12139"/>
                  </a:cubicBezTo>
                  <a:cubicBezTo>
                    <a:pt x="10865" y="14817"/>
                    <a:pt x="10865" y="14817"/>
                    <a:pt x="10865" y="14817"/>
                  </a:cubicBezTo>
                  <a:cubicBezTo>
                    <a:pt x="8902" y="12139"/>
                    <a:pt x="8902" y="12139"/>
                    <a:pt x="8902" y="12139"/>
                  </a:cubicBezTo>
                  <a:cubicBezTo>
                    <a:pt x="10865" y="6783"/>
                    <a:pt x="10865" y="6783"/>
                    <a:pt x="10865" y="6783"/>
                  </a:cubicBezTo>
                  <a:cubicBezTo>
                    <a:pt x="8902" y="5534"/>
                    <a:pt x="8902" y="5534"/>
                    <a:pt x="8902" y="5534"/>
                  </a:cubicBezTo>
                  <a:cubicBezTo>
                    <a:pt x="8247" y="6426"/>
                    <a:pt x="7724" y="7855"/>
                    <a:pt x="7200" y="9818"/>
                  </a:cubicBezTo>
                  <a:cubicBezTo>
                    <a:pt x="6807" y="8390"/>
                    <a:pt x="6284" y="7319"/>
                    <a:pt x="5760" y="6783"/>
                  </a:cubicBezTo>
                  <a:cubicBezTo>
                    <a:pt x="6545" y="6069"/>
                    <a:pt x="7069" y="4998"/>
                    <a:pt x="7069" y="3570"/>
                  </a:cubicBezTo>
                  <a:cubicBezTo>
                    <a:pt x="7069" y="1607"/>
                    <a:pt x="5891" y="0"/>
                    <a:pt x="4451" y="0"/>
                  </a:cubicBezTo>
                  <a:cubicBezTo>
                    <a:pt x="3011" y="0"/>
                    <a:pt x="1833" y="1607"/>
                    <a:pt x="1833" y="3570"/>
                  </a:cubicBezTo>
                  <a:cubicBezTo>
                    <a:pt x="1833" y="4998"/>
                    <a:pt x="2356" y="6069"/>
                    <a:pt x="3142" y="6783"/>
                  </a:cubicBezTo>
                  <a:cubicBezTo>
                    <a:pt x="1309" y="8747"/>
                    <a:pt x="0" y="14638"/>
                    <a:pt x="0" y="21600"/>
                  </a:cubicBezTo>
                  <a:cubicBezTo>
                    <a:pt x="5891" y="21600"/>
                    <a:pt x="5891" y="21600"/>
                    <a:pt x="5891" y="21600"/>
                  </a:cubicBezTo>
                  <a:cubicBezTo>
                    <a:pt x="8771" y="21600"/>
                    <a:pt x="8771" y="21600"/>
                    <a:pt x="8771" y="21600"/>
                  </a:cubicBezTo>
                  <a:cubicBezTo>
                    <a:pt x="12829" y="21600"/>
                    <a:pt x="12829" y="21600"/>
                    <a:pt x="12829" y="21600"/>
                  </a:cubicBezTo>
                  <a:cubicBezTo>
                    <a:pt x="15840" y="21600"/>
                    <a:pt x="15840" y="21600"/>
                    <a:pt x="1584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14638"/>
                    <a:pt x="20291" y="8747"/>
                    <a:pt x="18458" y="678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29" name="Shape 2229"/>
            <p:cNvSpPr/>
            <p:nvPr/>
          </p:nvSpPr>
          <p:spPr>
            <a:xfrm>
              <a:off x="126999" y="1726365"/>
              <a:ext cx="3924301" cy="6273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000"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</p:grpSp>
      <p:grpSp>
        <p:nvGrpSpPr>
          <p:cNvPr id="2234" name="Group 2234"/>
          <p:cNvGrpSpPr/>
          <p:nvPr/>
        </p:nvGrpSpPr>
        <p:grpSpPr>
          <a:xfrm>
            <a:off x="8153402" y="7864475"/>
            <a:ext cx="4194173" cy="3771901"/>
            <a:chOff x="0" y="0"/>
            <a:chExt cx="4194172" cy="3771900"/>
          </a:xfrm>
        </p:grpSpPr>
        <p:sp>
          <p:nvSpPr>
            <p:cNvPr id="2231" name="Shape 2231"/>
            <p:cNvSpPr/>
            <p:nvPr/>
          </p:nvSpPr>
          <p:spPr>
            <a:xfrm>
              <a:off x="0" y="0"/>
              <a:ext cx="3771900" cy="37719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81" y="21600"/>
                  </a:moveTo>
                  <a:cubicBezTo>
                    <a:pt x="10819" y="21600"/>
                    <a:pt x="13599" y="21600"/>
                    <a:pt x="16303" y="20210"/>
                  </a:cubicBezTo>
                  <a:cubicBezTo>
                    <a:pt x="19834" y="18445"/>
                    <a:pt x="21600" y="15251"/>
                    <a:pt x="21600" y="10819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10781" y="0"/>
                    <a:pt x="10781" y="0"/>
                    <a:pt x="10781" y="0"/>
                  </a:cubicBezTo>
                  <a:cubicBezTo>
                    <a:pt x="10781" y="0"/>
                    <a:pt x="8001" y="38"/>
                    <a:pt x="5297" y="1390"/>
                  </a:cubicBezTo>
                  <a:cubicBezTo>
                    <a:pt x="1766" y="3155"/>
                    <a:pt x="0" y="6349"/>
                    <a:pt x="0" y="10819"/>
                  </a:cubicBezTo>
                  <a:cubicBezTo>
                    <a:pt x="0" y="21600"/>
                    <a:pt x="0" y="21600"/>
                    <a:pt x="0" y="21600"/>
                  </a:cubicBezTo>
                  <a:lnTo>
                    <a:pt x="10781" y="21600"/>
                  </a:lnTo>
                  <a:close/>
                </a:path>
              </a:pathLst>
            </a:custGeom>
            <a:solidFill>
              <a:srgbClr val="6EAA0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32" name="Shape 2232"/>
            <p:cNvSpPr/>
            <p:nvPr/>
          </p:nvSpPr>
          <p:spPr>
            <a:xfrm>
              <a:off x="1266823" y="365123"/>
              <a:ext cx="793751" cy="1377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21" y="3189"/>
                  </a:moveTo>
                  <a:cubicBezTo>
                    <a:pt x="21421" y="1954"/>
                    <a:pt x="21421" y="1954"/>
                    <a:pt x="21421" y="1954"/>
                  </a:cubicBezTo>
                  <a:cubicBezTo>
                    <a:pt x="21421" y="926"/>
                    <a:pt x="19993" y="103"/>
                    <a:pt x="18030" y="103"/>
                  </a:cubicBezTo>
                  <a:cubicBezTo>
                    <a:pt x="17316" y="103"/>
                    <a:pt x="17316" y="103"/>
                    <a:pt x="17316" y="103"/>
                  </a:cubicBezTo>
                  <a:cubicBezTo>
                    <a:pt x="17316" y="0"/>
                    <a:pt x="17316" y="0"/>
                    <a:pt x="17137" y="0"/>
                  </a:cubicBezTo>
                  <a:cubicBezTo>
                    <a:pt x="15888" y="0"/>
                    <a:pt x="15888" y="0"/>
                    <a:pt x="15888" y="0"/>
                  </a:cubicBezTo>
                  <a:cubicBezTo>
                    <a:pt x="15709" y="0"/>
                    <a:pt x="15709" y="0"/>
                    <a:pt x="15709" y="103"/>
                  </a:cubicBezTo>
                  <a:cubicBezTo>
                    <a:pt x="3392" y="103"/>
                    <a:pt x="3392" y="103"/>
                    <a:pt x="3392" y="103"/>
                  </a:cubicBezTo>
                  <a:cubicBezTo>
                    <a:pt x="1607" y="103"/>
                    <a:pt x="0" y="926"/>
                    <a:pt x="0" y="1954"/>
                  </a:cubicBezTo>
                  <a:cubicBezTo>
                    <a:pt x="0" y="19646"/>
                    <a:pt x="0" y="19646"/>
                    <a:pt x="0" y="19646"/>
                  </a:cubicBezTo>
                  <a:cubicBezTo>
                    <a:pt x="0" y="20777"/>
                    <a:pt x="1607" y="21600"/>
                    <a:pt x="3392" y="21600"/>
                  </a:cubicBezTo>
                  <a:cubicBezTo>
                    <a:pt x="18030" y="21600"/>
                    <a:pt x="18030" y="21600"/>
                    <a:pt x="18030" y="21600"/>
                  </a:cubicBezTo>
                  <a:cubicBezTo>
                    <a:pt x="19993" y="21600"/>
                    <a:pt x="21421" y="20777"/>
                    <a:pt x="21421" y="19646"/>
                  </a:cubicBezTo>
                  <a:cubicBezTo>
                    <a:pt x="21421" y="5966"/>
                    <a:pt x="21421" y="5966"/>
                    <a:pt x="21421" y="5966"/>
                  </a:cubicBezTo>
                  <a:cubicBezTo>
                    <a:pt x="21600" y="5863"/>
                    <a:pt x="21600" y="5863"/>
                    <a:pt x="21600" y="5760"/>
                  </a:cubicBezTo>
                  <a:cubicBezTo>
                    <a:pt x="21600" y="4629"/>
                    <a:pt x="21600" y="4629"/>
                    <a:pt x="21600" y="4629"/>
                  </a:cubicBezTo>
                  <a:cubicBezTo>
                    <a:pt x="21600" y="4526"/>
                    <a:pt x="21600" y="4526"/>
                    <a:pt x="21421" y="4423"/>
                  </a:cubicBezTo>
                  <a:cubicBezTo>
                    <a:pt x="21421" y="4011"/>
                    <a:pt x="21421" y="4011"/>
                    <a:pt x="21421" y="4011"/>
                  </a:cubicBezTo>
                  <a:cubicBezTo>
                    <a:pt x="21600" y="4011"/>
                    <a:pt x="21600" y="3909"/>
                    <a:pt x="21600" y="3909"/>
                  </a:cubicBezTo>
                  <a:cubicBezTo>
                    <a:pt x="21600" y="3291"/>
                    <a:pt x="21600" y="3291"/>
                    <a:pt x="21600" y="3291"/>
                  </a:cubicBezTo>
                  <a:cubicBezTo>
                    <a:pt x="21600" y="3291"/>
                    <a:pt x="21600" y="3189"/>
                    <a:pt x="21421" y="3189"/>
                  </a:cubicBezTo>
                  <a:close/>
                  <a:moveTo>
                    <a:pt x="19279" y="18206"/>
                  </a:moveTo>
                  <a:cubicBezTo>
                    <a:pt x="2321" y="18206"/>
                    <a:pt x="2321" y="18206"/>
                    <a:pt x="2321" y="18206"/>
                  </a:cubicBezTo>
                  <a:cubicBezTo>
                    <a:pt x="2321" y="4011"/>
                    <a:pt x="2321" y="4011"/>
                    <a:pt x="2321" y="4011"/>
                  </a:cubicBezTo>
                  <a:cubicBezTo>
                    <a:pt x="19279" y="4011"/>
                    <a:pt x="19279" y="4011"/>
                    <a:pt x="19279" y="4011"/>
                  </a:cubicBezTo>
                  <a:lnTo>
                    <a:pt x="19279" y="18206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33" name="Shape 2233"/>
            <p:cNvSpPr/>
            <p:nvPr/>
          </p:nvSpPr>
          <p:spPr>
            <a:xfrm>
              <a:off x="269874" y="2175629"/>
              <a:ext cx="3924299" cy="6273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000"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</p:grpSp>
      <p:grpSp>
        <p:nvGrpSpPr>
          <p:cNvPr id="2238" name="Group 2238"/>
          <p:cNvGrpSpPr/>
          <p:nvPr/>
        </p:nvGrpSpPr>
        <p:grpSpPr>
          <a:xfrm>
            <a:off x="12465052" y="7864475"/>
            <a:ext cx="4117973" cy="3771901"/>
            <a:chOff x="0" y="0"/>
            <a:chExt cx="4117972" cy="3771900"/>
          </a:xfrm>
        </p:grpSpPr>
        <p:sp>
          <p:nvSpPr>
            <p:cNvPr id="2235" name="Shape 2235"/>
            <p:cNvSpPr/>
            <p:nvPr/>
          </p:nvSpPr>
          <p:spPr>
            <a:xfrm>
              <a:off x="0" y="0"/>
              <a:ext cx="3771900" cy="37719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21600" y="10819"/>
                    <a:pt x="21600" y="10819"/>
                    <a:pt x="21600" y="10819"/>
                  </a:cubicBezTo>
                  <a:cubicBezTo>
                    <a:pt x="21600" y="10781"/>
                    <a:pt x="21562" y="8001"/>
                    <a:pt x="20210" y="5297"/>
                  </a:cubicBezTo>
                  <a:cubicBezTo>
                    <a:pt x="18445" y="1766"/>
                    <a:pt x="15251" y="0"/>
                    <a:pt x="1078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819"/>
                    <a:pt x="0" y="10819"/>
                    <a:pt x="0" y="10819"/>
                  </a:cubicBezTo>
                  <a:cubicBezTo>
                    <a:pt x="0" y="10819"/>
                    <a:pt x="0" y="13599"/>
                    <a:pt x="1390" y="16303"/>
                  </a:cubicBezTo>
                  <a:cubicBezTo>
                    <a:pt x="3155" y="19834"/>
                    <a:pt x="6349" y="21600"/>
                    <a:pt x="10781" y="21600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rgbClr val="ACADB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36" name="Shape 2236"/>
            <p:cNvSpPr/>
            <p:nvPr/>
          </p:nvSpPr>
          <p:spPr>
            <a:xfrm>
              <a:off x="1231900" y="1003300"/>
              <a:ext cx="1273176" cy="8382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53" y="0"/>
                  </a:moveTo>
                  <a:cubicBezTo>
                    <a:pt x="1447" y="0"/>
                    <a:pt x="1447" y="0"/>
                    <a:pt x="1447" y="0"/>
                  </a:cubicBezTo>
                  <a:cubicBezTo>
                    <a:pt x="668" y="0"/>
                    <a:pt x="0" y="1012"/>
                    <a:pt x="0" y="2194"/>
                  </a:cubicBezTo>
                  <a:cubicBezTo>
                    <a:pt x="0" y="19238"/>
                    <a:pt x="0" y="19238"/>
                    <a:pt x="0" y="19238"/>
                  </a:cubicBezTo>
                  <a:cubicBezTo>
                    <a:pt x="0" y="20588"/>
                    <a:pt x="668" y="21600"/>
                    <a:pt x="1447" y="21600"/>
                  </a:cubicBezTo>
                  <a:cubicBezTo>
                    <a:pt x="20153" y="21600"/>
                    <a:pt x="20153" y="21600"/>
                    <a:pt x="20153" y="21600"/>
                  </a:cubicBezTo>
                  <a:cubicBezTo>
                    <a:pt x="20932" y="21600"/>
                    <a:pt x="21600" y="20588"/>
                    <a:pt x="21600" y="19238"/>
                  </a:cubicBezTo>
                  <a:cubicBezTo>
                    <a:pt x="21600" y="2194"/>
                    <a:pt x="21600" y="2194"/>
                    <a:pt x="21600" y="2194"/>
                  </a:cubicBezTo>
                  <a:cubicBezTo>
                    <a:pt x="21600" y="1012"/>
                    <a:pt x="20932" y="0"/>
                    <a:pt x="20153" y="0"/>
                  </a:cubicBezTo>
                  <a:close/>
                  <a:moveTo>
                    <a:pt x="6569" y="18394"/>
                  </a:moveTo>
                  <a:cubicBezTo>
                    <a:pt x="3674" y="18394"/>
                    <a:pt x="1336" y="14681"/>
                    <a:pt x="1336" y="10294"/>
                  </a:cubicBezTo>
                  <a:cubicBezTo>
                    <a:pt x="1336" y="6075"/>
                    <a:pt x="3674" y="2362"/>
                    <a:pt x="6569" y="2362"/>
                  </a:cubicBezTo>
                  <a:cubicBezTo>
                    <a:pt x="9464" y="2362"/>
                    <a:pt x="11913" y="6075"/>
                    <a:pt x="11913" y="10294"/>
                  </a:cubicBezTo>
                  <a:cubicBezTo>
                    <a:pt x="11913" y="14681"/>
                    <a:pt x="9464" y="18394"/>
                    <a:pt x="6569" y="1839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37" name="Shape 2237"/>
            <p:cNvSpPr/>
            <p:nvPr/>
          </p:nvSpPr>
          <p:spPr>
            <a:xfrm>
              <a:off x="193674" y="2175629"/>
              <a:ext cx="3924299" cy="6273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000"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</p:grpSp>
      <p:grpSp>
        <p:nvGrpSpPr>
          <p:cNvPr id="2241" name="Group 2241"/>
          <p:cNvGrpSpPr/>
          <p:nvPr/>
        </p:nvGrpSpPr>
        <p:grpSpPr>
          <a:xfrm>
            <a:off x="16500476" y="3692271"/>
            <a:ext cx="3924301" cy="781303"/>
            <a:chOff x="0" y="0"/>
            <a:chExt cx="3924300" cy="781302"/>
          </a:xfrm>
        </p:grpSpPr>
        <p:sp>
          <p:nvSpPr>
            <p:cNvPr id="2239" name="Shape 2239"/>
            <p:cNvSpPr/>
            <p:nvPr/>
          </p:nvSpPr>
          <p:spPr>
            <a:xfrm>
              <a:off x="0" y="0"/>
              <a:ext cx="3771900" cy="781303"/>
            </a:xfrm>
            <a:prstGeom prst="rect">
              <a:avLst/>
            </a:prstGeom>
            <a:solidFill>
              <a:srgbClr val="3AA3C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240" name="Shape 2240"/>
            <p:cNvSpPr/>
            <p:nvPr/>
          </p:nvSpPr>
          <p:spPr>
            <a:xfrm>
              <a:off x="0" y="42639"/>
              <a:ext cx="3924301" cy="6527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200"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</p:grpSp>
      <p:sp>
        <p:nvSpPr>
          <p:cNvPr id="2242" name="Shape 2242"/>
          <p:cNvSpPr/>
          <p:nvPr/>
        </p:nvSpPr>
        <p:spPr>
          <a:xfrm>
            <a:off x="16363951" y="4430712"/>
            <a:ext cx="6877047" cy="15925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  <p:grpSp>
        <p:nvGrpSpPr>
          <p:cNvPr id="2245" name="Group 2245"/>
          <p:cNvGrpSpPr/>
          <p:nvPr/>
        </p:nvGrpSpPr>
        <p:grpSpPr>
          <a:xfrm>
            <a:off x="16500476" y="9258802"/>
            <a:ext cx="3924301" cy="781303"/>
            <a:chOff x="0" y="0"/>
            <a:chExt cx="3924300" cy="781302"/>
          </a:xfrm>
        </p:grpSpPr>
        <p:sp>
          <p:nvSpPr>
            <p:cNvPr id="2243" name="Shape 2243"/>
            <p:cNvSpPr/>
            <p:nvPr/>
          </p:nvSpPr>
          <p:spPr>
            <a:xfrm>
              <a:off x="0" y="0"/>
              <a:ext cx="3771900" cy="781303"/>
            </a:xfrm>
            <a:prstGeom prst="rect">
              <a:avLst/>
            </a:prstGeom>
            <a:solidFill>
              <a:srgbClr val="ACADB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244" name="Shape 2244"/>
            <p:cNvSpPr/>
            <p:nvPr/>
          </p:nvSpPr>
          <p:spPr>
            <a:xfrm>
              <a:off x="0" y="42639"/>
              <a:ext cx="3924301" cy="6527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200"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</p:grpSp>
      <p:sp>
        <p:nvSpPr>
          <p:cNvPr id="2246" name="Shape 2246"/>
          <p:cNvSpPr/>
          <p:nvPr/>
        </p:nvSpPr>
        <p:spPr>
          <a:xfrm>
            <a:off x="16363951" y="9997241"/>
            <a:ext cx="6877047" cy="15925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  <p:grpSp>
        <p:nvGrpSpPr>
          <p:cNvPr id="2249" name="Group 2249"/>
          <p:cNvGrpSpPr/>
          <p:nvPr/>
        </p:nvGrpSpPr>
        <p:grpSpPr>
          <a:xfrm>
            <a:off x="4156078" y="3649407"/>
            <a:ext cx="3924301" cy="781303"/>
            <a:chOff x="0" y="0"/>
            <a:chExt cx="3924300" cy="781302"/>
          </a:xfrm>
        </p:grpSpPr>
        <p:sp>
          <p:nvSpPr>
            <p:cNvPr id="2247" name="Shape 2247"/>
            <p:cNvSpPr/>
            <p:nvPr/>
          </p:nvSpPr>
          <p:spPr>
            <a:xfrm>
              <a:off x="0" y="0"/>
              <a:ext cx="3771900" cy="781303"/>
            </a:xfrm>
            <a:prstGeom prst="rect">
              <a:avLst/>
            </a:pr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248" name="Shape 2248"/>
            <p:cNvSpPr/>
            <p:nvPr/>
          </p:nvSpPr>
          <p:spPr>
            <a:xfrm>
              <a:off x="0" y="42639"/>
              <a:ext cx="3924301" cy="6527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200"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</p:grpSp>
      <p:sp>
        <p:nvSpPr>
          <p:cNvPr id="2250" name="Shape 2250"/>
          <p:cNvSpPr/>
          <p:nvPr/>
        </p:nvSpPr>
        <p:spPr>
          <a:xfrm>
            <a:off x="1231903" y="4430712"/>
            <a:ext cx="6877047" cy="15925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  <p:grpSp>
        <p:nvGrpSpPr>
          <p:cNvPr id="2253" name="Group 2253"/>
          <p:cNvGrpSpPr/>
          <p:nvPr/>
        </p:nvGrpSpPr>
        <p:grpSpPr>
          <a:xfrm>
            <a:off x="4194181" y="9387640"/>
            <a:ext cx="3924301" cy="781303"/>
            <a:chOff x="0" y="0"/>
            <a:chExt cx="3924300" cy="781302"/>
          </a:xfrm>
        </p:grpSpPr>
        <p:sp>
          <p:nvSpPr>
            <p:cNvPr id="2251" name="Shape 2251"/>
            <p:cNvSpPr/>
            <p:nvPr/>
          </p:nvSpPr>
          <p:spPr>
            <a:xfrm>
              <a:off x="0" y="0"/>
              <a:ext cx="3771900" cy="781303"/>
            </a:xfrm>
            <a:prstGeom prst="rect">
              <a:avLst/>
            </a:prstGeom>
            <a:solidFill>
              <a:srgbClr val="6EAA0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252" name="Shape 2252"/>
            <p:cNvSpPr/>
            <p:nvPr/>
          </p:nvSpPr>
          <p:spPr>
            <a:xfrm>
              <a:off x="0" y="42639"/>
              <a:ext cx="3924301" cy="6527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200"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</p:grpSp>
      <p:sp>
        <p:nvSpPr>
          <p:cNvPr id="2254" name="Shape 2254"/>
          <p:cNvSpPr/>
          <p:nvPr/>
        </p:nvSpPr>
        <p:spPr>
          <a:xfrm>
            <a:off x="1270007" y="10168943"/>
            <a:ext cx="6877048" cy="15925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  <p:grpSp>
        <p:nvGrpSpPr>
          <p:cNvPr id="2259" name="Group 2259"/>
          <p:cNvGrpSpPr/>
          <p:nvPr/>
        </p:nvGrpSpPr>
        <p:grpSpPr>
          <a:xfrm>
            <a:off x="10804525" y="6203950"/>
            <a:ext cx="2970944" cy="2781300"/>
            <a:chOff x="0" y="0"/>
            <a:chExt cx="2970942" cy="2781300"/>
          </a:xfrm>
        </p:grpSpPr>
        <p:sp>
          <p:nvSpPr>
            <p:cNvPr id="2255" name="Shape 2255"/>
            <p:cNvSpPr/>
            <p:nvPr/>
          </p:nvSpPr>
          <p:spPr>
            <a:xfrm>
              <a:off x="0" y="0"/>
              <a:ext cx="2781300" cy="2781300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grpSp>
          <p:nvGrpSpPr>
            <p:cNvPr id="2258" name="Group 2258"/>
            <p:cNvGrpSpPr/>
            <p:nvPr/>
          </p:nvGrpSpPr>
          <p:grpSpPr>
            <a:xfrm>
              <a:off x="93553" y="98425"/>
              <a:ext cx="2877390" cy="2584454"/>
              <a:chOff x="0" y="0"/>
              <a:chExt cx="2877388" cy="2584452"/>
            </a:xfrm>
          </p:grpSpPr>
          <p:sp>
            <p:nvSpPr>
              <p:cNvPr id="2256" name="Shape 2256"/>
              <p:cNvSpPr/>
              <p:nvPr/>
            </p:nvSpPr>
            <p:spPr>
              <a:xfrm>
                <a:off x="4872" y="0"/>
                <a:ext cx="2584453" cy="2584453"/>
              </a:xfrm>
              <a:prstGeom prst="ellipse">
                <a:avLst/>
              </a:prstGeom>
              <a:solidFill>
                <a:srgbClr val="72727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257" name="Shape 2257"/>
              <p:cNvSpPr/>
              <p:nvPr/>
            </p:nvSpPr>
            <p:spPr>
              <a:xfrm>
                <a:off x="0" y="906602"/>
                <a:ext cx="2877389" cy="71628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="" val="1"/>
                </a:ext>
              </a:extLst>
            </p:spPr>
            <p:txBody>
              <a:bodyPr wrap="none" lIns="91439" tIns="91439" rIns="91439" bIns="91439" numCol="1" anchor="t">
                <a:spAutoFit/>
              </a:bodyPr>
              <a:lstStyle>
                <a:lvl1pPr>
                  <a:defRPr b="1">
                    <a:solidFill>
                      <a:srgbClr val="FFFFFF"/>
                    </a:solidFill>
                  </a:defRPr>
                </a:lvl1pPr>
              </a:lstStyle>
              <a:p>
                <a:pPr>
                  <a:defRPr b="0">
                    <a:solidFill>
                      <a:srgbClr val="000000"/>
                    </a:solidFill>
                  </a:defRPr>
                </a:pPr>
                <a:r>
                  <a:rPr b="1">
                    <a:solidFill>
                      <a:srgbClr val="FFFFFF"/>
                    </a:solidFill>
                  </a:rPr>
                  <a:t>YOUR  TEXT 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2" nodeType="afterEffect">
                                  <p:stCondLst>
                                    <p:cond delay="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9" presetClass="entr" fill="hold" grpId="3" nodeType="afterEffect">
                                  <p:stCondLst>
                                    <p:cond delay="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3" presetClass="entr" presetSubtype="16" fill="hold" grpId="4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9" presetClass="entr" fill="hold" grpId="5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2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3" presetClass="entr" presetSubtype="16" fill="hold" grpId="6" nodeType="afterEffect">
                                  <p:stCondLst>
                                    <p:cond delay="7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2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250"/>
                            </p:stCondLst>
                            <p:childTnLst>
                              <p:par>
                                <p:cTn id="33" presetID="9" presetClass="entr" fill="hold" grpId="7" nodeType="afterEffect">
                                  <p:stCondLst>
                                    <p:cond delay="7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2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00"/>
                            </p:stCondLst>
                            <p:childTnLst>
                              <p:par>
                                <p:cTn id="37" presetID="23" presetClass="entr" presetSubtype="16" fill="hold" grpId="8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2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0"/>
                            </p:stCondLst>
                            <p:childTnLst>
                              <p:par>
                                <p:cTn id="42" presetID="9" presetClass="entr" fill="hold" grpId="9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2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500"/>
                            </p:stCondLst>
                            <p:childTnLst>
                              <p:par>
                                <p:cTn id="46" presetID="22" presetClass="entr" presetSubtype="1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7" fill="hold"/>
                                        <p:tgtEl>
                                          <p:spTgt spid="2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22" presetClass="entr" presetSubtype="1" fill="hold" grpId="1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1" fill="hold"/>
                                        <p:tgtEl>
                                          <p:spTgt spid="2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500"/>
                            </p:stCondLst>
                            <p:childTnLst>
                              <p:par>
                                <p:cTn id="54" presetID="22" presetClass="entr" presetSubtype="1" fill="hold" grpId="1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5" fill="hold"/>
                                        <p:tgtEl>
                                          <p:spTgt spid="2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1000"/>
                            </p:stCondLst>
                            <p:childTnLst>
                              <p:par>
                                <p:cTn id="58" presetID="22" presetClass="entr" presetSubtype="1" fill="hold" grpId="1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9" fill="hold"/>
                                        <p:tgtEl>
                                          <p:spTgt spid="2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1500"/>
                            </p:stCondLst>
                            <p:childTnLst>
                              <p:par>
                                <p:cTn id="62" presetID="22" presetClass="entr" presetSubtype="1" fill="hold" grpId="1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fill="hold"/>
                                        <p:tgtEl>
                                          <p:spTgt spid="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2000"/>
                            </p:stCondLst>
                            <p:childTnLst>
                              <p:par>
                                <p:cTn id="66" presetID="22" presetClass="entr" presetSubtype="1" fill="hold" grpId="1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7" fill="hold"/>
                                        <p:tgtEl>
                                          <p:spTgt spid="2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2500"/>
                            </p:stCondLst>
                            <p:childTnLst>
                              <p:par>
                                <p:cTn id="70" presetID="22" presetClass="entr" presetSubtype="1" fill="hold" grpId="1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fill="hold"/>
                                        <p:tgtEl>
                                          <p:spTgt spid="2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3000"/>
                            </p:stCondLst>
                            <p:childTnLst>
                              <p:par>
                                <p:cTn id="74" presetID="22" presetClass="entr" presetSubtype="1" fill="hold" grpId="1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5" fill="hold"/>
                                        <p:tgtEl>
                                          <p:spTgt spid="2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7" grpId="5" animBg="1" advAuto="0"/>
      <p:bldP spid="2218" grpId="3" animBg="1" advAuto="0"/>
      <p:bldP spid="2219" grpId="7" animBg="1" advAuto="0"/>
      <p:bldP spid="2220" grpId="9" animBg="1" advAuto="0"/>
      <p:bldP spid="2226" grpId="2" animBg="1" advAuto="0"/>
      <p:bldP spid="2230" grpId="4" animBg="1" advAuto="0"/>
      <p:bldP spid="2234" grpId="8" animBg="1" advAuto="0"/>
      <p:bldP spid="2238" grpId="6" animBg="1" advAuto="0"/>
      <p:bldP spid="2241" grpId="12" animBg="1" advAuto="0"/>
      <p:bldP spid="2242" grpId="13" animBg="1" advAuto="0"/>
      <p:bldP spid="2245" grpId="14" animBg="1" advAuto="0"/>
      <p:bldP spid="2246" grpId="15" animBg="1" advAuto="0"/>
      <p:bldP spid="2249" grpId="10" animBg="1" advAuto="0"/>
      <p:bldP spid="2250" grpId="11" animBg="1" advAuto="0"/>
      <p:bldP spid="2253" grpId="16" animBg="1" advAuto="0"/>
      <p:bldP spid="2254" grpId="17" animBg="1" advAuto="0"/>
      <p:bldP spid="2259" grpId="1" animBg="1" advAuto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1" name="Shape 2261"/>
          <p:cNvSpPr/>
          <p:nvPr/>
        </p:nvSpPr>
        <p:spPr>
          <a:xfrm>
            <a:off x="1562100" y="960116"/>
            <a:ext cx="6210300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262" name="Shape 2262"/>
          <p:cNvSpPr/>
          <p:nvPr/>
        </p:nvSpPr>
        <p:spPr>
          <a:xfrm>
            <a:off x="3086100" y="1388204"/>
            <a:ext cx="5072368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/>
            </a:lvl1pPr>
          </a:lstStyle>
          <a:p>
            <a:pPr>
              <a:defRPr b="0"/>
            </a:pPr>
            <a:r>
              <a:rPr b="1"/>
              <a:t>YOUR TEXT  HERE</a:t>
            </a:r>
          </a:p>
        </p:txBody>
      </p:sp>
      <p:sp>
        <p:nvSpPr>
          <p:cNvPr id="2263" name="Shape 2263"/>
          <p:cNvSpPr/>
          <p:nvPr/>
        </p:nvSpPr>
        <p:spPr>
          <a:xfrm>
            <a:off x="1562100" y="2385061"/>
            <a:ext cx="6210300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2266" name="Group 2266"/>
          <p:cNvGrpSpPr/>
          <p:nvPr/>
        </p:nvGrpSpPr>
        <p:grpSpPr>
          <a:xfrm>
            <a:off x="1562100" y="952499"/>
            <a:ext cx="1524000" cy="1524001"/>
            <a:chOff x="0" y="0"/>
            <a:chExt cx="1524000" cy="1524000"/>
          </a:xfrm>
        </p:grpSpPr>
        <p:sp>
          <p:nvSpPr>
            <p:cNvPr id="2264" name="Shape 2264"/>
            <p:cNvSpPr/>
            <p:nvPr/>
          </p:nvSpPr>
          <p:spPr>
            <a:xfrm>
              <a:off x="0" y="-1"/>
              <a:ext cx="1524000" cy="1524001"/>
            </a:xfrm>
            <a:prstGeom prst="ellipse">
              <a:avLst/>
            </a:pr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265" name="Shape 2265"/>
            <p:cNvSpPr/>
            <p:nvPr/>
          </p:nvSpPr>
          <p:spPr>
            <a:xfrm>
              <a:off x="223184" y="403860"/>
              <a:ext cx="1077632" cy="716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21</a:t>
              </a:r>
            </a:p>
          </p:txBody>
        </p:sp>
      </p:grpSp>
      <p:grpSp>
        <p:nvGrpSpPr>
          <p:cNvPr id="2280" name="Group 2280"/>
          <p:cNvGrpSpPr/>
          <p:nvPr/>
        </p:nvGrpSpPr>
        <p:grpSpPr>
          <a:xfrm>
            <a:off x="6105526" y="5168899"/>
            <a:ext cx="4308477" cy="3825878"/>
            <a:chOff x="0" y="0"/>
            <a:chExt cx="4308475" cy="3825876"/>
          </a:xfrm>
        </p:grpSpPr>
        <p:sp>
          <p:nvSpPr>
            <p:cNvPr id="2267" name="Shape 2267"/>
            <p:cNvSpPr/>
            <p:nvPr/>
          </p:nvSpPr>
          <p:spPr>
            <a:xfrm>
              <a:off x="0" y="-1"/>
              <a:ext cx="3816353" cy="3825878"/>
            </a:xfrm>
            <a:prstGeom prst="ellipse">
              <a:avLst/>
            </a:prstGeom>
            <a:noFill/>
            <a:ln w="12700" cap="flat">
              <a:solidFill>
                <a:srgbClr val="3AA3CD"/>
              </a:solidFill>
              <a:prstDash val="solid"/>
              <a:bevel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68" name="Shape 2268"/>
            <p:cNvSpPr/>
            <p:nvPr/>
          </p:nvSpPr>
          <p:spPr>
            <a:xfrm>
              <a:off x="28576" y="34926"/>
              <a:ext cx="3759201" cy="375285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69" name="Shape 2269"/>
            <p:cNvSpPr/>
            <p:nvPr/>
          </p:nvSpPr>
          <p:spPr>
            <a:xfrm>
              <a:off x="279399" y="285749"/>
              <a:ext cx="3260730" cy="3254378"/>
            </a:xfrm>
            <a:prstGeom prst="ellipse">
              <a:avLst/>
            </a:prstGeom>
            <a:solidFill>
              <a:srgbClr val="3AA3C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70" name="Shape 2270"/>
            <p:cNvSpPr/>
            <p:nvPr/>
          </p:nvSpPr>
          <p:spPr>
            <a:xfrm>
              <a:off x="1450976" y="1035050"/>
              <a:ext cx="406401" cy="527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00" y="0"/>
                    <a:pt x="0" y="9566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9566"/>
                    <a:pt x="16800" y="0"/>
                    <a:pt x="108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71" name="Shape 2271"/>
            <p:cNvSpPr/>
            <p:nvPr/>
          </p:nvSpPr>
          <p:spPr>
            <a:xfrm>
              <a:off x="1533526" y="825500"/>
              <a:ext cx="241301" cy="24765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72" name="Shape 2272"/>
            <p:cNvSpPr/>
            <p:nvPr/>
          </p:nvSpPr>
          <p:spPr>
            <a:xfrm>
              <a:off x="2044700" y="1035050"/>
              <a:ext cx="406400" cy="527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00" y="0"/>
                    <a:pt x="0" y="9566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9566"/>
                    <a:pt x="16800" y="0"/>
                    <a:pt x="108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73" name="Shape 2273"/>
            <p:cNvSpPr/>
            <p:nvPr/>
          </p:nvSpPr>
          <p:spPr>
            <a:xfrm>
              <a:off x="2127250" y="825500"/>
              <a:ext cx="247653" cy="247653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74" name="Shape 2274"/>
            <p:cNvSpPr/>
            <p:nvPr/>
          </p:nvSpPr>
          <p:spPr>
            <a:xfrm>
              <a:off x="1720850" y="968376"/>
              <a:ext cx="457200" cy="5937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77" y="0"/>
                  </a:moveTo>
                  <a:cubicBezTo>
                    <a:pt x="4957" y="0"/>
                    <a:pt x="0" y="9570"/>
                    <a:pt x="0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9570"/>
                    <a:pt x="16997" y="0"/>
                    <a:pt x="10977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75" name="Shape 2275"/>
            <p:cNvSpPr/>
            <p:nvPr/>
          </p:nvSpPr>
          <p:spPr>
            <a:xfrm>
              <a:off x="1819276" y="736600"/>
              <a:ext cx="269877" cy="276229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76" name="Shape 2276"/>
            <p:cNvSpPr/>
            <p:nvPr/>
          </p:nvSpPr>
          <p:spPr>
            <a:xfrm>
              <a:off x="1863726" y="1012826"/>
              <a:ext cx="180977" cy="476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10611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77" name="Shape 2277"/>
            <p:cNvSpPr/>
            <p:nvPr/>
          </p:nvSpPr>
          <p:spPr>
            <a:xfrm>
              <a:off x="1863726" y="1060450"/>
              <a:ext cx="180977" cy="276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11" y="0"/>
                  </a:moveTo>
                  <a:lnTo>
                    <a:pt x="0" y="13903"/>
                  </a:lnTo>
                  <a:lnTo>
                    <a:pt x="10611" y="21600"/>
                  </a:lnTo>
                  <a:lnTo>
                    <a:pt x="21600" y="13903"/>
                  </a:lnTo>
                  <a:lnTo>
                    <a:pt x="10611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78" name="Shape 2278"/>
            <p:cNvSpPr/>
            <p:nvPr/>
          </p:nvSpPr>
          <p:spPr>
            <a:xfrm>
              <a:off x="1352550" y="0"/>
              <a:ext cx="1143001" cy="1174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16" y="0"/>
                  </a:moveTo>
                  <a:cubicBezTo>
                    <a:pt x="6821" y="0"/>
                    <a:pt x="3268" y="5400"/>
                    <a:pt x="0" y="16200"/>
                  </a:cubicBezTo>
                  <a:cubicBezTo>
                    <a:pt x="426" y="20250"/>
                    <a:pt x="426" y="20250"/>
                    <a:pt x="426" y="20250"/>
                  </a:cubicBezTo>
                  <a:cubicBezTo>
                    <a:pt x="3695" y="12150"/>
                    <a:pt x="6963" y="6750"/>
                    <a:pt x="10516" y="6750"/>
                  </a:cubicBezTo>
                  <a:cubicBezTo>
                    <a:pt x="14211" y="6750"/>
                    <a:pt x="17763" y="12150"/>
                    <a:pt x="21032" y="21600"/>
                  </a:cubicBezTo>
                  <a:cubicBezTo>
                    <a:pt x="21600" y="17550"/>
                    <a:pt x="21600" y="17550"/>
                    <a:pt x="21600" y="17550"/>
                  </a:cubicBezTo>
                  <a:cubicBezTo>
                    <a:pt x="18047" y="6750"/>
                    <a:pt x="14353" y="0"/>
                    <a:pt x="10516" y="0"/>
                  </a:cubicBezTo>
                </a:path>
              </a:pathLst>
            </a:custGeom>
            <a:solidFill>
              <a:srgbClr val="2F778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79" name="Shape 2279"/>
            <p:cNvSpPr/>
            <p:nvPr/>
          </p:nvSpPr>
          <p:spPr>
            <a:xfrm>
              <a:off x="384175" y="1869084"/>
              <a:ext cx="3924301" cy="589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2800"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</p:grpSp>
      <p:grpSp>
        <p:nvGrpSpPr>
          <p:cNvPr id="2288" name="Group 2288"/>
          <p:cNvGrpSpPr/>
          <p:nvPr/>
        </p:nvGrpSpPr>
        <p:grpSpPr>
          <a:xfrm>
            <a:off x="9366252" y="8039099"/>
            <a:ext cx="3181353" cy="3181354"/>
            <a:chOff x="0" y="0"/>
            <a:chExt cx="3181352" cy="3181352"/>
          </a:xfrm>
        </p:grpSpPr>
        <p:sp>
          <p:nvSpPr>
            <p:cNvPr id="2281" name="Shape 2281"/>
            <p:cNvSpPr/>
            <p:nvPr/>
          </p:nvSpPr>
          <p:spPr>
            <a:xfrm>
              <a:off x="-1" y="-1"/>
              <a:ext cx="3181354" cy="3181354"/>
            </a:xfrm>
            <a:prstGeom prst="ellipse">
              <a:avLst/>
            </a:prstGeom>
            <a:solidFill>
              <a:srgbClr val="ADADA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82" name="Shape 2282"/>
            <p:cNvSpPr/>
            <p:nvPr/>
          </p:nvSpPr>
          <p:spPr>
            <a:xfrm>
              <a:off x="31749" y="31749"/>
              <a:ext cx="3117854" cy="3121030"/>
            </a:xfrm>
            <a:prstGeom prst="ellipse">
              <a:avLst/>
            </a:prstGeom>
            <a:solidFill>
              <a:srgbClr val="FFFFFF"/>
            </a:solidFill>
            <a:ln w="12700" cap="flat">
              <a:solidFill>
                <a:srgbClr val="ACADB0"/>
              </a:solidFill>
              <a:prstDash val="solid"/>
              <a:round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83" name="Shape 2283"/>
            <p:cNvSpPr/>
            <p:nvPr/>
          </p:nvSpPr>
          <p:spPr>
            <a:xfrm>
              <a:off x="241300" y="234950"/>
              <a:ext cx="2705100" cy="2708276"/>
            </a:xfrm>
            <a:prstGeom prst="ellipse">
              <a:avLst/>
            </a:prstGeom>
            <a:solidFill>
              <a:srgbClr val="ACADB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84" name="Shape 2284"/>
            <p:cNvSpPr/>
            <p:nvPr/>
          </p:nvSpPr>
          <p:spPr>
            <a:xfrm>
              <a:off x="2016124" y="527050"/>
              <a:ext cx="231777" cy="2571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32" y="0"/>
                  </a:moveTo>
                  <a:cubicBezTo>
                    <a:pt x="6968" y="0"/>
                    <a:pt x="6968" y="0"/>
                    <a:pt x="6968" y="0"/>
                  </a:cubicBezTo>
                  <a:cubicBezTo>
                    <a:pt x="2787" y="0"/>
                    <a:pt x="0" y="2541"/>
                    <a:pt x="0" y="6353"/>
                  </a:cubicBezTo>
                  <a:cubicBezTo>
                    <a:pt x="0" y="15247"/>
                    <a:pt x="0" y="15247"/>
                    <a:pt x="0" y="15247"/>
                  </a:cubicBezTo>
                  <a:cubicBezTo>
                    <a:pt x="0" y="18424"/>
                    <a:pt x="2787" y="21600"/>
                    <a:pt x="6968" y="21600"/>
                  </a:cubicBezTo>
                  <a:cubicBezTo>
                    <a:pt x="14632" y="21600"/>
                    <a:pt x="14632" y="21600"/>
                    <a:pt x="14632" y="21600"/>
                  </a:cubicBezTo>
                  <a:cubicBezTo>
                    <a:pt x="18813" y="21600"/>
                    <a:pt x="21600" y="18424"/>
                    <a:pt x="21600" y="15247"/>
                  </a:cubicBezTo>
                  <a:cubicBezTo>
                    <a:pt x="21600" y="6353"/>
                    <a:pt x="21600" y="6353"/>
                    <a:pt x="21600" y="6353"/>
                  </a:cubicBezTo>
                  <a:cubicBezTo>
                    <a:pt x="21600" y="2541"/>
                    <a:pt x="18813" y="0"/>
                    <a:pt x="14632" y="0"/>
                  </a:cubicBezTo>
                  <a:close/>
                  <a:moveTo>
                    <a:pt x="20206" y="14612"/>
                  </a:moveTo>
                  <a:cubicBezTo>
                    <a:pt x="20206" y="17788"/>
                    <a:pt x="18116" y="20329"/>
                    <a:pt x="14632" y="20329"/>
                  </a:cubicBezTo>
                  <a:cubicBezTo>
                    <a:pt x="6968" y="20329"/>
                    <a:pt x="6968" y="20329"/>
                    <a:pt x="6968" y="20329"/>
                  </a:cubicBezTo>
                  <a:cubicBezTo>
                    <a:pt x="3484" y="20329"/>
                    <a:pt x="697" y="17788"/>
                    <a:pt x="697" y="14612"/>
                  </a:cubicBezTo>
                  <a:cubicBezTo>
                    <a:pt x="697" y="6353"/>
                    <a:pt x="697" y="6353"/>
                    <a:pt x="697" y="6353"/>
                  </a:cubicBezTo>
                  <a:cubicBezTo>
                    <a:pt x="697" y="3812"/>
                    <a:pt x="3484" y="1271"/>
                    <a:pt x="6968" y="1271"/>
                  </a:cubicBezTo>
                  <a:cubicBezTo>
                    <a:pt x="14632" y="1271"/>
                    <a:pt x="14632" y="1271"/>
                    <a:pt x="14632" y="1271"/>
                  </a:cubicBezTo>
                  <a:cubicBezTo>
                    <a:pt x="18116" y="1271"/>
                    <a:pt x="20206" y="3812"/>
                    <a:pt x="20206" y="6353"/>
                  </a:cubicBezTo>
                  <a:lnTo>
                    <a:pt x="20206" y="1461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85" name="Shape 2285"/>
            <p:cNvSpPr/>
            <p:nvPr/>
          </p:nvSpPr>
          <p:spPr>
            <a:xfrm>
              <a:off x="1241424" y="609599"/>
              <a:ext cx="1066801" cy="7080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79" y="0"/>
                  </a:moveTo>
                  <a:cubicBezTo>
                    <a:pt x="1369" y="0"/>
                    <a:pt x="1369" y="0"/>
                    <a:pt x="1369" y="0"/>
                  </a:cubicBezTo>
                  <a:cubicBezTo>
                    <a:pt x="608" y="0"/>
                    <a:pt x="0" y="1149"/>
                    <a:pt x="0" y="2298"/>
                  </a:cubicBezTo>
                  <a:cubicBezTo>
                    <a:pt x="0" y="19302"/>
                    <a:pt x="0" y="19302"/>
                    <a:pt x="0" y="19302"/>
                  </a:cubicBezTo>
                  <a:cubicBezTo>
                    <a:pt x="0" y="20451"/>
                    <a:pt x="608" y="21600"/>
                    <a:pt x="1369" y="21600"/>
                  </a:cubicBezTo>
                  <a:cubicBezTo>
                    <a:pt x="20079" y="21600"/>
                    <a:pt x="20079" y="21600"/>
                    <a:pt x="20079" y="21600"/>
                  </a:cubicBezTo>
                  <a:cubicBezTo>
                    <a:pt x="20839" y="21600"/>
                    <a:pt x="21600" y="20451"/>
                    <a:pt x="21600" y="19302"/>
                  </a:cubicBezTo>
                  <a:cubicBezTo>
                    <a:pt x="21600" y="2298"/>
                    <a:pt x="21600" y="2298"/>
                    <a:pt x="21600" y="2298"/>
                  </a:cubicBezTo>
                  <a:cubicBezTo>
                    <a:pt x="21600" y="1149"/>
                    <a:pt x="20839" y="0"/>
                    <a:pt x="20079" y="0"/>
                  </a:cubicBezTo>
                  <a:close/>
                  <a:moveTo>
                    <a:pt x="6541" y="18383"/>
                  </a:moveTo>
                  <a:cubicBezTo>
                    <a:pt x="3651" y="18383"/>
                    <a:pt x="1369" y="14706"/>
                    <a:pt x="1369" y="10340"/>
                  </a:cubicBezTo>
                  <a:cubicBezTo>
                    <a:pt x="1369" y="5974"/>
                    <a:pt x="3651" y="2528"/>
                    <a:pt x="6541" y="2528"/>
                  </a:cubicBezTo>
                  <a:cubicBezTo>
                    <a:pt x="9431" y="2528"/>
                    <a:pt x="11865" y="5974"/>
                    <a:pt x="11865" y="10340"/>
                  </a:cubicBezTo>
                  <a:cubicBezTo>
                    <a:pt x="11865" y="14706"/>
                    <a:pt x="9431" y="18383"/>
                    <a:pt x="6541" y="1838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86" name="Shape 2286"/>
            <p:cNvSpPr/>
            <p:nvPr/>
          </p:nvSpPr>
          <p:spPr>
            <a:xfrm>
              <a:off x="1270000" y="-1"/>
              <a:ext cx="873126" cy="1206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07" y="0"/>
                  </a:moveTo>
                  <a:cubicBezTo>
                    <a:pt x="5214" y="0"/>
                    <a:pt x="2607" y="2700"/>
                    <a:pt x="0" y="5400"/>
                  </a:cubicBezTo>
                  <a:cubicBezTo>
                    <a:pt x="559" y="10800"/>
                    <a:pt x="559" y="10800"/>
                    <a:pt x="559" y="10800"/>
                  </a:cubicBezTo>
                  <a:cubicBezTo>
                    <a:pt x="2979" y="6750"/>
                    <a:pt x="5400" y="5400"/>
                    <a:pt x="8007" y="5400"/>
                  </a:cubicBezTo>
                  <a:cubicBezTo>
                    <a:pt x="12476" y="5400"/>
                    <a:pt x="16945" y="10800"/>
                    <a:pt x="21041" y="21600"/>
                  </a:cubicBezTo>
                  <a:cubicBezTo>
                    <a:pt x="21600" y="17550"/>
                    <a:pt x="21600" y="17550"/>
                    <a:pt x="21600" y="17550"/>
                  </a:cubicBezTo>
                  <a:cubicBezTo>
                    <a:pt x="17317" y="6750"/>
                    <a:pt x="12848" y="0"/>
                    <a:pt x="8007" y="0"/>
                  </a:cubicBezTo>
                </a:path>
              </a:pathLst>
            </a:custGeom>
            <a:solidFill>
              <a:srgbClr val="83807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87" name="Shape 2287"/>
            <p:cNvSpPr/>
            <p:nvPr/>
          </p:nvSpPr>
          <p:spPr>
            <a:xfrm>
              <a:off x="554042" y="1692274"/>
              <a:ext cx="2463799" cy="589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2800"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</a:t>
              </a:r>
            </a:p>
          </p:txBody>
        </p:sp>
      </p:grpSp>
      <p:grpSp>
        <p:nvGrpSpPr>
          <p:cNvPr id="2295" name="Group 2295"/>
          <p:cNvGrpSpPr/>
          <p:nvPr/>
        </p:nvGrpSpPr>
        <p:grpSpPr>
          <a:xfrm>
            <a:off x="12395202" y="6130926"/>
            <a:ext cx="3178177" cy="3181353"/>
            <a:chOff x="0" y="0"/>
            <a:chExt cx="3178175" cy="3181352"/>
          </a:xfrm>
        </p:grpSpPr>
        <p:sp>
          <p:nvSpPr>
            <p:cNvPr id="2289" name="Shape 2289"/>
            <p:cNvSpPr/>
            <p:nvPr/>
          </p:nvSpPr>
          <p:spPr>
            <a:xfrm>
              <a:off x="0" y="-1"/>
              <a:ext cx="3178176" cy="3181354"/>
            </a:xfrm>
            <a:prstGeom prst="ellipse">
              <a:avLst/>
            </a:prstGeom>
            <a:noFill/>
            <a:ln w="12700" cap="flat">
              <a:solidFill>
                <a:srgbClr val="727272"/>
              </a:solidFill>
              <a:prstDash val="solid"/>
              <a:round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90" name="Shape 2290"/>
            <p:cNvSpPr/>
            <p:nvPr/>
          </p:nvSpPr>
          <p:spPr>
            <a:xfrm>
              <a:off x="31749" y="28573"/>
              <a:ext cx="3117854" cy="3121030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91" name="Shape 2291"/>
            <p:cNvSpPr/>
            <p:nvPr/>
          </p:nvSpPr>
          <p:spPr>
            <a:xfrm>
              <a:off x="241299" y="231774"/>
              <a:ext cx="2705101" cy="2708276"/>
            </a:xfrm>
            <a:prstGeom prst="ellipse">
              <a:avLst/>
            </a:prstGeom>
            <a:solidFill>
              <a:srgbClr val="72727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92" name="Shape 2292"/>
            <p:cNvSpPr/>
            <p:nvPr/>
          </p:nvSpPr>
          <p:spPr>
            <a:xfrm>
              <a:off x="1247773" y="577850"/>
              <a:ext cx="752477" cy="949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3771"/>
                  </a:moveTo>
                  <a:cubicBezTo>
                    <a:pt x="21600" y="3429"/>
                    <a:pt x="21600" y="3429"/>
                    <a:pt x="21600" y="3429"/>
                  </a:cubicBezTo>
                  <a:cubicBezTo>
                    <a:pt x="21384" y="3257"/>
                    <a:pt x="21384" y="3257"/>
                    <a:pt x="21384" y="3257"/>
                  </a:cubicBezTo>
                  <a:cubicBezTo>
                    <a:pt x="21384" y="3257"/>
                    <a:pt x="21384" y="3257"/>
                    <a:pt x="21384" y="3257"/>
                  </a:cubicBezTo>
                  <a:cubicBezTo>
                    <a:pt x="21384" y="1714"/>
                    <a:pt x="21384" y="1714"/>
                    <a:pt x="21384" y="1714"/>
                  </a:cubicBezTo>
                  <a:cubicBezTo>
                    <a:pt x="21384" y="857"/>
                    <a:pt x="20520" y="171"/>
                    <a:pt x="19440" y="171"/>
                  </a:cubicBezTo>
                  <a:cubicBezTo>
                    <a:pt x="19224" y="171"/>
                    <a:pt x="19224" y="171"/>
                    <a:pt x="19224" y="171"/>
                  </a:cubicBezTo>
                  <a:cubicBezTo>
                    <a:pt x="19008" y="0"/>
                    <a:pt x="19008" y="0"/>
                    <a:pt x="19008" y="0"/>
                  </a:cubicBezTo>
                  <a:cubicBezTo>
                    <a:pt x="18144" y="0"/>
                    <a:pt x="18144" y="0"/>
                    <a:pt x="18144" y="0"/>
                  </a:cubicBezTo>
                  <a:cubicBezTo>
                    <a:pt x="18144" y="171"/>
                    <a:pt x="18144" y="171"/>
                    <a:pt x="18144" y="171"/>
                  </a:cubicBezTo>
                  <a:cubicBezTo>
                    <a:pt x="1944" y="171"/>
                    <a:pt x="1944" y="171"/>
                    <a:pt x="1944" y="171"/>
                  </a:cubicBezTo>
                  <a:cubicBezTo>
                    <a:pt x="864" y="171"/>
                    <a:pt x="0" y="857"/>
                    <a:pt x="0" y="1714"/>
                  </a:cubicBezTo>
                  <a:cubicBezTo>
                    <a:pt x="0" y="20057"/>
                    <a:pt x="0" y="20057"/>
                    <a:pt x="0" y="20057"/>
                  </a:cubicBezTo>
                  <a:cubicBezTo>
                    <a:pt x="0" y="20914"/>
                    <a:pt x="864" y="21600"/>
                    <a:pt x="1944" y="21600"/>
                  </a:cubicBezTo>
                  <a:cubicBezTo>
                    <a:pt x="19656" y="21600"/>
                    <a:pt x="19656" y="21600"/>
                    <a:pt x="19656" y="21600"/>
                  </a:cubicBezTo>
                  <a:cubicBezTo>
                    <a:pt x="20736" y="21600"/>
                    <a:pt x="21600" y="20914"/>
                    <a:pt x="21600" y="20057"/>
                  </a:cubicBezTo>
                  <a:cubicBezTo>
                    <a:pt x="21384" y="5657"/>
                    <a:pt x="21384" y="5657"/>
                    <a:pt x="21384" y="5657"/>
                  </a:cubicBezTo>
                  <a:cubicBezTo>
                    <a:pt x="21600" y="5486"/>
                    <a:pt x="21600" y="5486"/>
                    <a:pt x="21600" y="5486"/>
                  </a:cubicBezTo>
                  <a:cubicBezTo>
                    <a:pt x="21600" y="4457"/>
                    <a:pt x="21600" y="4457"/>
                    <a:pt x="21600" y="4457"/>
                  </a:cubicBezTo>
                  <a:cubicBezTo>
                    <a:pt x="21384" y="4286"/>
                    <a:pt x="21384" y="4286"/>
                    <a:pt x="21384" y="4286"/>
                  </a:cubicBezTo>
                  <a:cubicBezTo>
                    <a:pt x="21384" y="3943"/>
                    <a:pt x="21384" y="3943"/>
                    <a:pt x="21384" y="3943"/>
                  </a:cubicBezTo>
                  <a:cubicBezTo>
                    <a:pt x="21384" y="3943"/>
                    <a:pt x="21384" y="3943"/>
                    <a:pt x="21384" y="3943"/>
                  </a:cubicBezTo>
                  <a:lnTo>
                    <a:pt x="21600" y="3771"/>
                  </a:lnTo>
                  <a:close/>
                  <a:moveTo>
                    <a:pt x="2808" y="19714"/>
                  </a:moveTo>
                  <a:cubicBezTo>
                    <a:pt x="2592" y="2743"/>
                    <a:pt x="2592" y="2743"/>
                    <a:pt x="2592" y="2743"/>
                  </a:cubicBezTo>
                  <a:cubicBezTo>
                    <a:pt x="18792" y="2743"/>
                    <a:pt x="18792" y="2743"/>
                    <a:pt x="18792" y="2743"/>
                  </a:cubicBezTo>
                  <a:cubicBezTo>
                    <a:pt x="18792" y="19714"/>
                    <a:pt x="18792" y="19714"/>
                    <a:pt x="18792" y="19714"/>
                  </a:cubicBezTo>
                  <a:lnTo>
                    <a:pt x="2808" y="19714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93" name="Shape 2293"/>
            <p:cNvSpPr/>
            <p:nvPr/>
          </p:nvSpPr>
          <p:spPr>
            <a:xfrm>
              <a:off x="1120774" y="-1"/>
              <a:ext cx="962026" cy="984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31" y="0"/>
                  </a:moveTo>
                  <a:cubicBezTo>
                    <a:pt x="6919" y="0"/>
                    <a:pt x="3375" y="4985"/>
                    <a:pt x="0" y="16615"/>
                  </a:cubicBezTo>
                  <a:cubicBezTo>
                    <a:pt x="506" y="21600"/>
                    <a:pt x="506" y="21600"/>
                    <a:pt x="506" y="21600"/>
                  </a:cubicBezTo>
                  <a:cubicBezTo>
                    <a:pt x="3712" y="11631"/>
                    <a:pt x="7087" y="6646"/>
                    <a:pt x="10631" y="6646"/>
                  </a:cubicBezTo>
                  <a:cubicBezTo>
                    <a:pt x="14175" y="6646"/>
                    <a:pt x="17719" y="11631"/>
                    <a:pt x="21094" y="21600"/>
                  </a:cubicBezTo>
                  <a:cubicBezTo>
                    <a:pt x="21600" y="16615"/>
                    <a:pt x="21600" y="16615"/>
                    <a:pt x="21600" y="16615"/>
                  </a:cubicBezTo>
                  <a:cubicBezTo>
                    <a:pt x="18056" y="6646"/>
                    <a:pt x="14344" y="0"/>
                    <a:pt x="10631" y="0"/>
                  </a:cubicBezTo>
                </a:path>
              </a:pathLst>
            </a:custGeom>
            <a:solidFill>
              <a:srgbClr val="595857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94" name="Shape 2294"/>
            <p:cNvSpPr/>
            <p:nvPr/>
          </p:nvSpPr>
          <p:spPr>
            <a:xfrm>
              <a:off x="533401" y="1657350"/>
              <a:ext cx="2463799" cy="5892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2800"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</a:t>
              </a:r>
            </a:p>
          </p:txBody>
        </p:sp>
      </p:grpSp>
      <p:grpSp>
        <p:nvGrpSpPr>
          <p:cNvPr id="2304" name="Group 2304"/>
          <p:cNvGrpSpPr/>
          <p:nvPr/>
        </p:nvGrpSpPr>
        <p:grpSpPr>
          <a:xfrm>
            <a:off x="15116176" y="9159875"/>
            <a:ext cx="2787653" cy="2790829"/>
            <a:chOff x="0" y="0"/>
            <a:chExt cx="2787652" cy="2790828"/>
          </a:xfrm>
        </p:grpSpPr>
        <p:sp>
          <p:nvSpPr>
            <p:cNvPr id="2296" name="Shape 2296"/>
            <p:cNvSpPr/>
            <p:nvPr/>
          </p:nvSpPr>
          <p:spPr>
            <a:xfrm>
              <a:off x="-1" y="-1"/>
              <a:ext cx="2787654" cy="2790830"/>
            </a:xfrm>
            <a:prstGeom prst="ellipse">
              <a:avLst/>
            </a:prstGeom>
            <a:noFill/>
            <a:ln w="12700" cap="flat">
              <a:solidFill>
                <a:srgbClr val="363031"/>
              </a:solidFill>
              <a:prstDash val="solid"/>
              <a:round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97" name="Shape 2297"/>
            <p:cNvSpPr/>
            <p:nvPr/>
          </p:nvSpPr>
          <p:spPr>
            <a:xfrm>
              <a:off x="22226" y="22224"/>
              <a:ext cx="2743201" cy="2746376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98" name="Shape 2298"/>
            <p:cNvSpPr/>
            <p:nvPr/>
          </p:nvSpPr>
          <p:spPr>
            <a:xfrm>
              <a:off x="203199" y="203199"/>
              <a:ext cx="2381254" cy="2384430"/>
            </a:xfrm>
            <a:prstGeom prst="ellipse">
              <a:avLst/>
            </a:pr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299" name="Shape 2299"/>
            <p:cNvSpPr/>
            <p:nvPr/>
          </p:nvSpPr>
          <p:spPr>
            <a:xfrm>
              <a:off x="962025" y="-1"/>
              <a:ext cx="895351" cy="920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28" y="0"/>
                  </a:moveTo>
                  <a:cubicBezTo>
                    <a:pt x="6716" y="0"/>
                    <a:pt x="3267" y="5400"/>
                    <a:pt x="0" y="16200"/>
                  </a:cubicBezTo>
                  <a:cubicBezTo>
                    <a:pt x="363" y="19800"/>
                    <a:pt x="363" y="19800"/>
                    <a:pt x="363" y="19800"/>
                  </a:cubicBezTo>
                  <a:cubicBezTo>
                    <a:pt x="3630" y="10800"/>
                    <a:pt x="6897" y="5400"/>
                    <a:pt x="10528" y="5400"/>
                  </a:cubicBezTo>
                  <a:cubicBezTo>
                    <a:pt x="14158" y="5400"/>
                    <a:pt x="17788" y="10800"/>
                    <a:pt x="21055" y="21600"/>
                  </a:cubicBezTo>
                  <a:cubicBezTo>
                    <a:pt x="21600" y="18000"/>
                    <a:pt x="21600" y="18000"/>
                    <a:pt x="21600" y="18000"/>
                  </a:cubicBezTo>
                  <a:cubicBezTo>
                    <a:pt x="17970" y="5400"/>
                    <a:pt x="14339" y="0"/>
                    <a:pt x="10528" y="0"/>
                  </a:cubicBezTo>
                </a:path>
              </a:pathLst>
            </a:custGeom>
            <a:solidFill>
              <a:srgbClr val="27242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300" name="Shape 2300"/>
            <p:cNvSpPr/>
            <p:nvPr/>
          </p:nvSpPr>
          <p:spPr>
            <a:xfrm>
              <a:off x="1127125" y="203199"/>
              <a:ext cx="555627" cy="2635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08" y="0"/>
                  </a:moveTo>
                  <a:cubicBezTo>
                    <a:pt x="6714" y="0"/>
                    <a:pt x="3211" y="617"/>
                    <a:pt x="0" y="2469"/>
                  </a:cubicBezTo>
                  <a:cubicBezTo>
                    <a:pt x="7589" y="18514"/>
                    <a:pt x="7589" y="18514"/>
                    <a:pt x="7589" y="18514"/>
                  </a:cubicBezTo>
                  <a:cubicBezTo>
                    <a:pt x="8465" y="20366"/>
                    <a:pt x="9632" y="21600"/>
                    <a:pt x="11092" y="21600"/>
                  </a:cubicBezTo>
                  <a:cubicBezTo>
                    <a:pt x="12259" y="21600"/>
                    <a:pt x="13427" y="20366"/>
                    <a:pt x="14303" y="18514"/>
                  </a:cubicBezTo>
                  <a:cubicBezTo>
                    <a:pt x="21600" y="3086"/>
                    <a:pt x="21600" y="3086"/>
                    <a:pt x="21600" y="3086"/>
                  </a:cubicBezTo>
                  <a:cubicBezTo>
                    <a:pt x="18097" y="1234"/>
                    <a:pt x="14303" y="0"/>
                    <a:pt x="10508" y="0"/>
                  </a:cubicBezTo>
                </a:path>
              </a:pathLst>
            </a:custGeom>
            <a:solidFill>
              <a:srgbClr val="27242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301" name="Shape 2301"/>
            <p:cNvSpPr/>
            <p:nvPr/>
          </p:nvSpPr>
          <p:spPr>
            <a:xfrm>
              <a:off x="1120775" y="631823"/>
              <a:ext cx="676278" cy="7905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9282"/>
                  </a:moveTo>
                  <a:lnTo>
                    <a:pt x="0" y="21600"/>
                  </a:lnTo>
                  <a:lnTo>
                    <a:pt x="7200" y="21600"/>
                  </a:lnTo>
                  <a:lnTo>
                    <a:pt x="7200" y="12318"/>
                  </a:lnTo>
                  <a:lnTo>
                    <a:pt x="14096" y="12318"/>
                  </a:lnTo>
                  <a:lnTo>
                    <a:pt x="14096" y="21427"/>
                  </a:lnTo>
                  <a:lnTo>
                    <a:pt x="14400" y="21427"/>
                  </a:lnTo>
                  <a:lnTo>
                    <a:pt x="14400" y="21600"/>
                  </a:lnTo>
                  <a:lnTo>
                    <a:pt x="21600" y="21600"/>
                  </a:lnTo>
                  <a:lnTo>
                    <a:pt x="21600" y="9282"/>
                  </a:lnTo>
                  <a:lnTo>
                    <a:pt x="10749" y="0"/>
                  </a:lnTo>
                  <a:lnTo>
                    <a:pt x="0" y="9282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302" name="Shape 2302"/>
            <p:cNvSpPr/>
            <p:nvPr/>
          </p:nvSpPr>
          <p:spPr>
            <a:xfrm>
              <a:off x="951794" y="481869"/>
              <a:ext cx="1006593" cy="5518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209" extrusionOk="0">
                  <a:moveTo>
                    <a:pt x="21160" y="17928"/>
                  </a:moveTo>
                  <a:cubicBezTo>
                    <a:pt x="11560" y="648"/>
                    <a:pt x="11560" y="648"/>
                    <a:pt x="11560" y="648"/>
                  </a:cubicBezTo>
                  <a:cubicBezTo>
                    <a:pt x="11080" y="-216"/>
                    <a:pt x="10440" y="-216"/>
                    <a:pt x="9960" y="648"/>
                  </a:cubicBezTo>
                  <a:cubicBezTo>
                    <a:pt x="360" y="17928"/>
                    <a:pt x="360" y="17928"/>
                    <a:pt x="360" y="17928"/>
                  </a:cubicBezTo>
                  <a:cubicBezTo>
                    <a:pt x="-120" y="18504"/>
                    <a:pt x="-120" y="19944"/>
                    <a:pt x="360" y="20520"/>
                  </a:cubicBezTo>
                  <a:cubicBezTo>
                    <a:pt x="840" y="21384"/>
                    <a:pt x="1480" y="21384"/>
                    <a:pt x="1800" y="20808"/>
                  </a:cubicBezTo>
                  <a:cubicBezTo>
                    <a:pt x="1960" y="20520"/>
                    <a:pt x="2120" y="20520"/>
                    <a:pt x="2120" y="20232"/>
                  </a:cubicBezTo>
                  <a:cubicBezTo>
                    <a:pt x="10760" y="4968"/>
                    <a:pt x="10760" y="4968"/>
                    <a:pt x="10760" y="4968"/>
                  </a:cubicBezTo>
                  <a:cubicBezTo>
                    <a:pt x="19240" y="20232"/>
                    <a:pt x="19240" y="20232"/>
                    <a:pt x="19240" y="20232"/>
                  </a:cubicBezTo>
                  <a:cubicBezTo>
                    <a:pt x="19400" y="20520"/>
                    <a:pt x="19560" y="20520"/>
                    <a:pt x="19560" y="20808"/>
                  </a:cubicBezTo>
                  <a:cubicBezTo>
                    <a:pt x="19880" y="21096"/>
                    <a:pt x="20040" y="21096"/>
                    <a:pt x="20360" y="21096"/>
                  </a:cubicBezTo>
                  <a:cubicBezTo>
                    <a:pt x="20680" y="21096"/>
                    <a:pt x="20840" y="21096"/>
                    <a:pt x="21160" y="20520"/>
                  </a:cubicBezTo>
                  <a:cubicBezTo>
                    <a:pt x="21480" y="19944"/>
                    <a:pt x="21480" y="18504"/>
                    <a:pt x="21160" y="1792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303" name="Shape 2303"/>
            <p:cNvSpPr/>
            <p:nvPr/>
          </p:nvSpPr>
          <p:spPr>
            <a:xfrm>
              <a:off x="323852" y="1527174"/>
              <a:ext cx="2463799" cy="589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2800"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</a:t>
              </a:r>
            </a:p>
          </p:txBody>
        </p:sp>
      </p:grpSp>
      <p:grpSp>
        <p:nvGrpSpPr>
          <p:cNvPr id="2307" name="Group 2307"/>
          <p:cNvGrpSpPr/>
          <p:nvPr/>
        </p:nvGrpSpPr>
        <p:grpSpPr>
          <a:xfrm>
            <a:off x="2247901" y="4376485"/>
            <a:ext cx="3924301" cy="781303"/>
            <a:chOff x="0" y="0"/>
            <a:chExt cx="3924300" cy="781302"/>
          </a:xfrm>
        </p:grpSpPr>
        <p:sp>
          <p:nvSpPr>
            <p:cNvPr id="2305" name="Shape 2305"/>
            <p:cNvSpPr/>
            <p:nvPr/>
          </p:nvSpPr>
          <p:spPr>
            <a:xfrm>
              <a:off x="0" y="0"/>
              <a:ext cx="3771900" cy="781303"/>
            </a:xfrm>
            <a:prstGeom prst="rect">
              <a:avLst/>
            </a:prstGeom>
            <a:solidFill>
              <a:srgbClr val="3AA3C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306" name="Shape 2306"/>
            <p:cNvSpPr/>
            <p:nvPr/>
          </p:nvSpPr>
          <p:spPr>
            <a:xfrm>
              <a:off x="0" y="42639"/>
              <a:ext cx="3924301" cy="6527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200"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</p:grpSp>
      <p:sp>
        <p:nvSpPr>
          <p:cNvPr id="2308" name="Shape 2308"/>
          <p:cNvSpPr/>
          <p:nvPr/>
        </p:nvSpPr>
        <p:spPr>
          <a:xfrm>
            <a:off x="952500" y="5143400"/>
            <a:ext cx="5227640" cy="1402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r">
              <a:defRPr sz="28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</a:t>
            </a:r>
          </a:p>
        </p:txBody>
      </p:sp>
      <p:grpSp>
        <p:nvGrpSpPr>
          <p:cNvPr id="2311" name="Group 2311"/>
          <p:cNvGrpSpPr/>
          <p:nvPr/>
        </p:nvGrpSpPr>
        <p:grpSpPr>
          <a:xfrm>
            <a:off x="15513051" y="4145439"/>
            <a:ext cx="3924301" cy="781304"/>
            <a:chOff x="0" y="0"/>
            <a:chExt cx="3924300" cy="781302"/>
          </a:xfrm>
        </p:grpSpPr>
        <p:sp>
          <p:nvSpPr>
            <p:cNvPr id="2309" name="Shape 2309"/>
            <p:cNvSpPr/>
            <p:nvPr/>
          </p:nvSpPr>
          <p:spPr>
            <a:xfrm>
              <a:off x="0" y="0"/>
              <a:ext cx="3771900" cy="781303"/>
            </a:xfrm>
            <a:prstGeom prst="rect">
              <a:avLst/>
            </a:prstGeom>
            <a:solidFill>
              <a:srgbClr val="72727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310" name="Shape 2310"/>
            <p:cNvSpPr/>
            <p:nvPr/>
          </p:nvSpPr>
          <p:spPr>
            <a:xfrm>
              <a:off x="0" y="42639"/>
              <a:ext cx="3924301" cy="6527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200"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</p:grpSp>
      <p:sp>
        <p:nvSpPr>
          <p:cNvPr id="2312" name="Shape 2312"/>
          <p:cNvSpPr/>
          <p:nvPr/>
        </p:nvSpPr>
        <p:spPr>
          <a:xfrm>
            <a:off x="15375027" y="4956742"/>
            <a:ext cx="6189573" cy="1402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sz="28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  <p:grpSp>
        <p:nvGrpSpPr>
          <p:cNvPr id="2315" name="Group 2315"/>
          <p:cNvGrpSpPr/>
          <p:nvPr/>
        </p:nvGrpSpPr>
        <p:grpSpPr>
          <a:xfrm>
            <a:off x="18176876" y="9214629"/>
            <a:ext cx="3924301" cy="781303"/>
            <a:chOff x="0" y="0"/>
            <a:chExt cx="3924300" cy="781302"/>
          </a:xfrm>
        </p:grpSpPr>
        <p:sp>
          <p:nvSpPr>
            <p:cNvPr id="2313" name="Shape 2313"/>
            <p:cNvSpPr/>
            <p:nvPr/>
          </p:nvSpPr>
          <p:spPr>
            <a:xfrm>
              <a:off x="0" y="0"/>
              <a:ext cx="3771900" cy="781303"/>
            </a:xfrm>
            <a:prstGeom prst="rect">
              <a:avLst/>
            </a:pr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314" name="Shape 2314"/>
            <p:cNvSpPr/>
            <p:nvPr/>
          </p:nvSpPr>
          <p:spPr>
            <a:xfrm>
              <a:off x="0" y="42639"/>
              <a:ext cx="3924301" cy="6527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200"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</p:grpSp>
      <p:sp>
        <p:nvSpPr>
          <p:cNvPr id="2316" name="Shape 2316"/>
          <p:cNvSpPr/>
          <p:nvPr/>
        </p:nvSpPr>
        <p:spPr>
          <a:xfrm>
            <a:off x="18038852" y="10025932"/>
            <a:ext cx="5430749" cy="18084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sz="28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  <p:grpSp>
        <p:nvGrpSpPr>
          <p:cNvPr id="2319" name="Group 2319"/>
          <p:cNvGrpSpPr/>
          <p:nvPr/>
        </p:nvGrpSpPr>
        <p:grpSpPr>
          <a:xfrm>
            <a:off x="5371355" y="9553219"/>
            <a:ext cx="3924301" cy="781304"/>
            <a:chOff x="0" y="0"/>
            <a:chExt cx="3924300" cy="781302"/>
          </a:xfrm>
        </p:grpSpPr>
        <p:sp>
          <p:nvSpPr>
            <p:cNvPr id="2317" name="Shape 2317"/>
            <p:cNvSpPr/>
            <p:nvPr/>
          </p:nvSpPr>
          <p:spPr>
            <a:xfrm>
              <a:off x="0" y="0"/>
              <a:ext cx="3771900" cy="781303"/>
            </a:xfrm>
            <a:prstGeom prst="rect">
              <a:avLst/>
            </a:prstGeom>
            <a:solidFill>
              <a:srgbClr val="ACADB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318" name="Shape 2318"/>
            <p:cNvSpPr/>
            <p:nvPr/>
          </p:nvSpPr>
          <p:spPr>
            <a:xfrm>
              <a:off x="0" y="42639"/>
              <a:ext cx="3924301" cy="6527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200"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</p:grpSp>
      <p:sp>
        <p:nvSpPr>
          <p:cNvPr id="2320" name="Shape 2320"/>
          <p:cNvSpPr/>
          <p:nvPr/>
        </p:nvSpPr>
        <p:spPr>
          <a:xfrm>
            <a:off x="2512172" y="10360024"/>
            <a:ext cx="6854081" cy="1402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r">
              <a:defRPr sz="28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  <p:grpSp>
        <p:nvGrpSpPr>
          <p:cNvPr id="2326" name="Group 2326"/>
          <p:cNvGrpSpPr/>
          <p:nvPr/>
        </p:nvGrpSpPr>
        <p:grpSpPr>
          <a:xfrm>
            <a:off x="7439807" y="3295287"/>
            <a:ext cx="1330328" cy="2304582"/>
            <a:chOff x="0" y="0"/>
            <a:chExt cx="1330326" cy="2304581"/>
          </a:xfrm>
        </p:grpSpPr>
        <p:sp>
          <p:nvSpPr>
            <p:cNvPr id="2321" name="Shape 2321"/>
            <p:cNvSpPr/>
            <p:nvPr/>
          </p:nvSpPr>
          <p:spPr>
            <a:xfrm>
              <a:off x="0" y="53976"/>
              <a:ext cx="1314450" cy="17811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0" y="0"/>
                  </a:moveTo>
                  <a:cubicBezTo>
                    <a:pt x="4320" y="0"/>
                    <a:pt x="4320" y="0"/>
                    <a:pt x="4320" y="0"/>
                  </a:cubicBezTo>
                  <a:cubicBezTo>
                    <a:pt x="3456" y="0"/>
                    <a:pt x="2839" y="456"/>
                    <a:pt x="2839" y="1003"/>
                  </a:cubicBezTo>
                  <a:cubicBezTo>
                    <a:pt x="2839" y="19413"/>
                    <a:pt x="2839" y="19413"/>
                    <a:pt x="2839" y="19413"/>
                  </a:cubicBezTo>
                  <a:cubicBezTo>
                    <a:pt x="1234" y="19413"/>
                    <a:pt x="1234" y="19413"/>
                    <a:pt x="1234" y="19413"/>
                  </a:cubicBezTo>
                  <a:cubicBezTo>
                    <a:pt x="247" y="19413"/>
                    <a:pt x="0" y="19777"/>
                    <a:pt x="0" y="20142"/>
                  </a:cubicBezTo>
                  <a:cubicBezTo>
                    <a:pt x="0" y="20324"/>
                    <a:pt x="123" y="20597"/>
                    <a:pt x="494" y="20871"/>
                  </a:cubicBezTo>
                  <a:cubicBezTo>
                    <a:pt x="1358" y="21509"/>
                    <a:pt x="1358" y="21509"/>
                    <a:pt x="1358" y="21509"/>
                  </a:cubicBezTo>
                  <a:cubicBezTo>
                    <a:pt x="4197" y="20780"/>
                    <a:pt x="7282" y="20415"/>
                    <a:pt x="10491" y="20415"/>
                  </a:cubicBezTo>
                  <a:cubicBezTo>
                    <a:pt x="13824" y="20415"/>
                    <a:pt x="17033" y="20871"/>
                    <a:pt x="20119" y="21600"/>
                  </a:cubicBezTo>
                  <a:cubicBezTo>
                    <a:pt x="21106" y="20871"/>
                    <a:pt x="21106" y="20871"/>
                    <a:pt x="21106" y="20871"/>
                  </a:cubicBezTo>
                  <a:cubicBezTo>
                    <a:pt x="21477" y="20597"/>
                    <a:pt x="21600" y="20324"/>
                    <a:pt x="21600" y="20142"/>
                  </a:cubicBezTo>
                  <a:cubicBezTo>
                    <a:pt x="21600" y="19777"/>
                    <a:pt x="21230" y="19413"/>
                    <a:pt x="20366" y="19413"/>
                  </a:cubicBezTo>
                  <a:cubicBezTo>
                    <a:pt x="18638" y="19413"/>
                    <a:pt x="18638" y="19413"/>
                    <a:pt x="18638" y="19413"/>
                  </a:cubicBezTo>
                  <a:cubicBezTo>
                    <a:pt x="18638" y="1003"/>
                    <a:pt x="18638" y="1003"/>
                    <a:pt x="18638" y="1003"/>
                  </a:cubicBezTo>
                  <a:cubicBezTo>
                    <a:pt x="18638" y="456"/>
                    <a:pt x="18021" y="0"/>
                    <a:pt x="17280" y="0"/>
                  </a:cubicBezTo>
                </a:path>
              </a:pathLst>
            </a:custGeom>
            <a:solidFill>
              <a:srgbClr val="C0BBB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322" name="Shape 2322"/>
            <p:cNvSpPr/>
            <p:nvPr/>
          </p:nvSpPr>
          <p:spPr>
            <a:xfrm>
              <a:off x="6349" y="0"/>
              <a:ext cx="1323978" cy="23045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77" extrusionOk="0">
                  <a:moveTo>
                    <a:pt x="0" y="15499"/>
                  </a:moveTo>
                  <a:cubicBezTo>
                    <a:pt x="0" y="15218"/>
                    <a:pt x="368" y="14938"/>
                    <a:pt x="1350" y="14938"/>
                  </a:cubicBezTo>
                  <a:cubicBezTo>
                    <a:pt x="2945" y="14938"/>
                    <a:pt x="2945" y="14938"/>
                    <a:pt x="2945" y="14938"/>
                  </a:cubicBezTo>
                  <a:cubicBezTo>
                    <a:pt x="2945" y="842"/>
                    <a:pt x="2945" y="842"/>
                    <a:pt x="2945" y="842"/>
                  </a:cubicBezTo>
                  <a:cubicBezTo>
                    <a:pt x="2945" y="351"/>
                    <a:pt x="3559" y="0"/>
                    <a:pt x="4418" y="0"/>
                  </a:cubicBezTo>
                  <a:cubicBezTo>
                    <a:pt x="17305" y="0"/>
                    <a:pt x="17305" y="0"/>
                    <a:pt x="17305" y="0"/>
                  </a:cubicBezTo>
                  <a:cubicBezTo>
                    <a:pt x="18041" y="0"/>
                    <a:pt x="18655" y="351"/>
                    <a:pt x="18655" y="842"/>
                  </a:cubicBezTo>
                  <a:cubicBezTo>
                    <a:pt x="18655" y="14938"/>
                    <a:pt x="18655" y="14938"/>
                    <a:pt x="18655" y="14938"/>
                  </a:cubicBezTo>
                  <a:cubicBezTo>
                    <a:pt x="20250" y="14938"/>
                    <a:pt x="20250" y="14938"/>
                    <a:pt x="20250" y="14938"/>
                  </a:cubicBezTo>
                  <a:cubicBezTo>
                    <a:pt x="21232" y="14938"/>
                    <a:pt x="21600" y="15218"/>
                    <a:pt x="21600" y="15499"/>
                  </a:cubicBezTo>
                  <a:cubicBezTo>
                    <a:pt x="21600" y="15709"/>
                    <a:pt x="21477" y="15849"/>
                    <a:pt x="21109" y="16060"/>
                  </a:cubicBezTo>
                  <a:cubicBezTo>
                    <a:pt x="12273" y="21109"/>
                    <a:pt x="12273" y="21109"/>
                    <a:pt x="12273" y="21109"/>
                  </a:cubicBezTo>
                  <a:cubicBezTo>
                    <a:pt x="11536" y="21600"/>
                    <a:pt x="10186" y="21600"/>
                    <a:pt x="9327" y="21109"/>
                  </a:cubicBezTo>
                  <a:cubicBezTo>
                    <a:pt x="491" y="16060"/>
                    <a:pt x="491" y="16060"/>
                    <a:pt x="491" y="16060"/>
                  </a:cubicBezTo>
                  <a:cubicBezTo>
                    <a:pt x="245" y="15849"/>
                    <a:pt x="0" y="15709"/>
                    <a:pt x="0" y="1549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323" name="Shape 2323"/>
            <p:cNvSpPr/>
            <p:nvPr/>
          </p:nvSpPr>
          <p:spPr>
            <a:xfrm>
              <a:off x="41062" y="31750"/>
              <a:ext cx="1256678" cy="22385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0" h="21510" extrusionOk="0">
                  <a:moveTo>
                    <a:pt x="11664" y="21239"/>
                  </a:moveTo>
                  <a:cubicBezTo>
                    <a:pt x="20758" y="16037"/>
                    <a:pt x="20758" y="16037"/>
                    <a:pt x="20758" y="16037"/>
                  </a:cubicBezTo>
                  <a:cubicBezTo>
                    <a:pt x="21390" y="15676"/>
                    <a:pt x="21137" y="15387"/>
                    <a:pt x="20253" y="15387"/>
                  </a:cubicBezTo>
                  <a:cubicBezTo>
                    <a:pt x="18106" y="15387"/>
                    <a:pt x="18106" y="15387"/>
                    <a:pt x="18106" y="15387"/>
                  </a:cubicBezTo>
                  <a:cubicBezTo>
                    <a:pt x="18106" y="578"/>
                    <a:pt x="18106" y="578"/>
                    <a:pt x="18106" y="578"/>
                  </a:cubicBezTo>
                  <a:cubicBezTo>
                    <a:pt x="18106" y="289"/>
                    <a:pt x="17727" y="0"/>
                    <a:pt x="17222" y="0"/>
                  </a:cubicBezTo>
                  <a:cubicBezTo>
                    <a:pt x="3958" y="0"/>
                    <a:pt x="3958" y="0"/>
                    <a:pt x="3958" y="0"/>
                  </a:cubicBezTo>
                  <a:cubicBezTo>
                    <a:pt x="3327" y="0"/>
                    <a:pt x="2948" y="289"/>
                    <a:pt x="2948" y="578"/>
                  </a:cubicBezTo>
                  <a:cubicBezTo>
                    <a:pt x="2948" y="15387"/>
                    <a:pt x="2948" y="15387"/>
                    <a:pt x="2948" y="15387"/>
                  </a:cubicBezTo>
                  <a:cubicBezTo>
                    <a:pt x="801" y="15387"/>
                    <a:pt x="801" y="15387"/>
                    <a:pt x="801" y="15387"/>
                  </a:cubicBezTo>
                  <a:cubicBezTo>
                    <a:pt x="-84" y="15387"/>
                    <a:pt x="-210" y="15676"/>
                    <a:pt x="295" y="16037"/>
                  </a:cubicBezTo>
                  <a:cubicBezTo>
                    <a:pt x="9390" y="21239"/>
                    <a:pt x="9390" y="21239"/>
                    <a:pt x="9390" y="21239"/>
                  </a:cubicBezTo>
                  <a:cubicBezTo>
                    <a:pt x="10022" y="21600"/>
                    <a:pt x="11032" y="21600"/>
                    <a:pt x="11664" y="21239"/>
                  </a:cubicBezTo>
                  <a:close/>
                </a:path>
              </a:pathLst>
            </a:custGeom>
            <a:solidFill>
              <a:srgbClr val="3AA3C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324" name="Shape 2324"/>
            <p:cNvSpPr/>
            <p:nvPr/>
          </p:nvSpPr>
          <p:spPr>
            <a:xfrm>
              <a:off x="406399" y="1308100"/>
              <a:ext cx="276227" cy="482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425"/>
                  </a:moveTo>
                  <a:cubicBezTo>
                    <a:pt x="21600" y="14513"/>
                    <a:pt x="21600" y="14513"/>
                    <a:pt x="21600" y="14513"/>
                  </a:cubicBezTo>
                  <a:cubicBezTo>
                    <a:pt x="21600" y="16200"/>
                    <a:pt x="21016" y="17213"/>
                    <a:pt x="21016" y="17888"/>
                  </a:cubicBezTo>
                  <a:cubicBezTo>
                    <a:pt x="20432" y="18563"/>
                    <a:pt x="19849" y="19238"/>
                    <a:pt x="19265" y="19913"/>
                  </a:cubicBezTo>
                  <a:cubicBezTo>
                    <a:pt x="18097" y="20588"/>
                    <a:pt x="16930" y="20925"/>
                    <a:pt x="15762" y="21263"/>
                  </a:cubicBezTo>
                  <a:cubicBezTo>
                    <a:pt x="14595" y="21600"/>
                    <a:pt x="12843" y="21600"/>
                    <a:pt x="11092" y="21600"/>
                  </a:cubicBezTo>
                  <a:cubicBezTo>
                    <a:pt x="9341" y="21600"/>
                    <a:pt x="7589" y="21600"/>
                    <a:pt x="5838" y="21263"/>
                  </a:cubicBezTo>
                  <a:cubicBezTo>
                    <a:pt x="4670" y="20925"/>
                    <a:pt x="3503" y="20588"/>
                    <a:pt x="2335" y="19913"/>
                  </a:cubicBezTo>
                  <a:cubicBezTo>
                    <a:pt x="1751" y="19238"/>
                    <a:pt x="1168" y="18563"/>
                    <a:pt x="584" y="17888"/>
                  </a:cubicBezTo>
                  <a:cubicBezTo>
                    <a:pt x="584" y="17213"/>
                    <a:pt x="0" y="16200"/>
                    <a:pt x="0" y="14850"/>
                  </a:cubicBezTo>
                  <a:cubicBezTo>
                    <a:pt x="0" y="7425"/>
                    <a:pt x="0" y="7425"/>
                    <a:pt x="0" y="7425"/>
                  </a:cubicBezTo>
                  <a:cubicBezTo>
                    <a:pt x="0" y="5737"/>
                    <a:pt x="584" y="4050"/>
                    <a:pt x="1168" y="3375"/>
                  </a:cubicBezTo>
                  <a:cubicBezTo>
                    <a:pt x="1751" y="2362"/>
                    <a:pt x="2919" y="1687"/>
                    <a:pt x="4670" y="1012"/>
                  </a:cubicBezTo>
                  <a:cubicBezTo>
                    <a:pt x="5838" y="337"/>
                    <a:pt x="8173" y="0"/>
                    <a:pt x="10508" y="0"/>
                  </a:cubicBezTo>
                  <a:cubicBezTo>
                    <a:pt x="12843" y="0"/>
                    <a:pt x="14595" y="337"/>
                    <a:pt x="15762" y="675"/>
                  </a:cubicBezTo>
                  <a:cubicBezTo>
                    <a:pt x="17514" y="1012"/>
                    <a:pt x="18681" y="1687"/>
                    <a:pt x="19265" y="2025"/>
                  </a:cubicBezTo>
                  <a:cubicBezTo>
                    <a:pt x="20432" y="2700"/>
                    <a:pt x="20432" y="3375"/>
                    <a:pt x="21016" y="4050"/>
                  </a:cubicBezTo>
                  <a:cubicBezTo>
                    <a:pt x="21016" y="4725"/>
                    <a:pt x="21600" y="6075"/>
                    <a:pt x="21600" y="7425"/>
                  </a:cubicBezTo>
                  <a:close/>
                  <a:moveTo>
                    <a:pt x="12259" y="5737"/>
                  </a:moveTo>
                  <a:cubicBezTo>
                    <a:pt x="12259" y="4725"/>
                    <a:pt x="12259" y="4050"/>
                    <a:pt x="12259" y="3712"/>
                  </a:cubicBezTo>
                  <a:cubicBezTo>
                    <a:pt x="11676" y="3375"/>
                    <a:pt x="11676" y="3375"/>
                    <a:pt x="10508" y="3375"/>
                  </a:cubicBezTo>
                  <a:cubicBezTo>
                    <a:pt x="9924" y="3375"/>
                    <a:pt x="9924" y="3375"/>
                    <a:pt x="9341" y="3712"/>
                  </a:cubicBezTo>
                  <a:cubicBezTo>
                    <a:pt x="9341" y="4050"/>
                    <a:pt x="9341" y="4725"/>
                    <a:pt x="9341" y="5737"/>
                  </a:cubicBezTo>
                  <a:cubicBezTo>
                    <a:pt x="9341" y="15863"/>
                    <a:pt x="9341" y="15863"/>
                    <a:pt x="9341" y="15863"/>
                  </a:cubicBezTo>
                  <a:cubicBezTo>
                    <a:pt x="9341" y="17213"/>
                    <a:pt x="9341" y="17888"/>
                    <a:pt x="9341" y="18225"/>
                  </a:cubicBezTo>
                  <a:cubicBezTo>
                    <a:pt x="9924" y="18563"/>
                    <a:pt x="9924" y="18563"/>
                    <a:pt x="10508" y="18563"/>
                  </a:cubicBezTo>
                  <a:cubicBezTo>
                    <a:pt x="11676" y="18563"/>
                    <a:pt x="11676" y="18225"/>
                    <a:pt x="12259" y="18225"/>
                  </a:cubicBezTo>
                  <a:cubicBezTo>
                    <a:pt x="12259" y="17888"/>
                    <a:pt x="12259" y="17213"/>
                    <a:pt x="12259" y="16200"/>
                  </a:cubicBezTo>
                  <a:lnTo>
                    <a:pt x="12259" y="573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325" name="Shape 2325"/>
            <p:cNvSpPr/>
            <p:nvPr/>
          </p:nvSpPr>
          <p:spPr>
            <a:xfrm>
              <a:off x="708025" y="1323976"/>
              <a:ext cx="193677" cy="4603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21600"/>
                    <a:pt x="21600" y="21600"/>
                    <a:pt x="21600" y="21600"/>
                  </a:cubicBezTo>
                  <a:cubicBezTo>
                    <a:pt x="8308" y="21600"/>
                    <a:pt x="8308" y="21600"/>
                    <a:pt x="8308" y="21600"/>
                  </a:cubicBezTo>
                  <a:cubicBezTo>
                    <a:pt x="8308" y="9915"/>
                    <a:pt x="8308" y="9915"/>
                    <a:pt x="8308" y="9915"/>
                  </a:cubicBezTo>
                  <a:cubicBezTo>
                    <a:pt x="8308" y="8144"/>
                    <a:pt x="8308" y="7082"/>
                    <a:pt x="8308" y="7082"/>
                  </a:cubicBezTo>
                  <a:cubicBezTo>
                    <a:pt x="8308" y="6728"/>
                    <a:pt x="7477" y="6374"/>
                    <a:pt x="6646" y="6020"/>
                  </a:cubicBezTo>
                  <a:cubicBezTo>
                    <a:pt x="5815" y="6020"/>
                    <a:pt x="4154" y="6020"/>
                    <a:pt x="831" y="6020"/>
                  </a:cubicBezTo>
                  <a:cubicBezTo>
                    <a:pt x="0" y="6020"/>
                    <a:pt x="0" y="6020"/>
                    <a:pt x="0" y="6020"/>
                  </a:cubicBezTo>
                  <a:cubicBezTo>
                    <a:pt x="0" y="3187"/>
                    <a:pt x="0" y="3187"/>
                    <a:pt x="0" y="3187"/>
                  </a:cubicBezTo>
                  <a:cubicBezTo>
                    <a:pt x="5815" y="2833"/>
                    <a:pt x="10800" y="1416"/>
                    <a:pt x="14123" y="0"/>
                  </a:cubicBezTo>
                  <a:lnTo>
                    <a:pt x="216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332" name="Group 2332"/>
          <p:cNvGrpSpPr/>
          <p:nvPr/>
        </p:nvGrpSpPr>
        <p:grpSpPr>
          <a:xfrm>
            <a:off x="10414002" y="6162673"/>
            <a:ext cx="1330327" cy="2300108"/>
            <a:chOff x="0" y="0"/>
            <a:chExt cx="1330326" cy="2300106"/>
          </a:xfrm>
        </p:grpSpPr>
        <p:sp>
          <p:nvSpPr>
            <p:cNvPr id="2327" name="Shape 2327"/>
            <p:cNvSpPr/>
            <p:nvPr/>
          </p:nvSpPr>
          <p:spPr>
            <a:xfrm>
              <a:off x="0" y="47624"/>
              <a:ext cx="1314450" cy="1946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0" y="0"/>
                  </a:moveTo>
                  <a:cubicBezTo>
                    <a:pt x="4320" y="0"/>
                    <a:pt x="4320" y="0"/>
                    <a:pt x="4320" y="0"/>
                  </a:cubicBezTo>
                  <a:cubicBezTo>
                    <a:pt x="3456" y="0"/>
                    <a:pt x="2839" y="500"/>
                    <a:pt x="2839" y="1001"/>
                  </a:cubicBezTo>
                  <a:cubicBezTo>
                    <a:pt x="2839" y="17764"/>
                    <a:pt x="2839" y="17764"/>
                    <a:pt x="2839" y="17764"/>
                  </a:cubicBezTo>
                  <a:cubicBezTo>
                    <a:pt x="1234" y="17764"/>
                    <a:pt x="1234" y="17764"/>
                    <a:pt x="1234" y="17764"/>
                  </a:cubicBezTo>
                  <a:cubicBezTo>
                    <a:pt x="247" y="17764"/>
                    <a:pt x="0" y="18181"/>
                    <a:pt x="0" y="18431"/>
                  </a:cubicBezTo>
                  <a:cubicBezTo>
                    <a:pt x="0" y="18681"/>
                    <a:pt x="123" y="18931"/>
                    <a:pt x="494" y="19098"/>
                  </a:cubicBezTo>
                  <a:cubicBezTo>
                    <a:pt x="3086" y="20849"/>
                    <a:pt x="3086" y="20849"/>
                    <a:pt x="3086" y="20849"/>
                  </a:cubicBezTo>
                  <a:cubicBezTo>
                    <a:pt x="4814" y="20683"/>
                    <a:pt x="6542" y="20516"/>
                    <a:pt x="8393" y="20516"/>
                  </a:cubicBezTo>
                  <a:cubicBezTo>
                    <a:pt x="11602" y="20516"/>
                    <a:pt x="14565" y="20933"/>
                    <a:pt x="17403" y="21600"/>
                  </a:cubicBezTo>
                  <a:cubicBezTo>
                    <a:pt x="21106" y="19098"/>
                    <a:pt x="21106" y="19098"/>
                    <a:pt x="21106" y="19098"/>
                  </a:cubicBezTo>
                  <a:cubicBezTo>
                    <a:pt x="21477" y="18931"/>
                    <a:pt x="21600" y="18681"/>
                    <a:pt x="21600" y="18431"/>
                  </a:cubicBezTo>
                  <a:cubicBezTo>
                    <a:pt x="21600" y="18181"/>
                    <a:pt x="21230" y="17764"/>
                    <a:pt x="20366" y="17764"/>
                  </a:cubicBezTo>
                  <a:cubicBezTo>
                    <a:pt x="18638" y="17764"/>
                    <a:pt x="18638" y="17764"/>
                    <a:pt x="18638" y="17764"/>
                  </a:cubicBezTo>
                  <a:cubicBezTo>
                    <a:pt x="18638" y="1001"/>
                    <a:pt x="18638" y="1001"/>
                    <a:pt x="18638" y="1001"/>
                  </a:cubicBezTo>
                  <a:cubicBezTo>
                    <a:pt x="18638" y="500"/>
                    <a:pt x="18021" y="0"/>
                    <a:pt x="17280" y="0"/>
                  </a:cubicBezTo>
                </a:path>
              </a:pathLst>
            </a:custGeom>
            <a:solidFill>
              <a:srgbClr val="C0BBB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328" name="Shape 2328"/>
            <p:cNvSpPr/>
            <p:nvPr/>
          </p:nvSpPr>
          <p:spPr>
            <a:xfrm>
              <a:off x="6349" y="0"/>
              <a:ext cx="1323978" cy="23001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94" extrusionOk="0">
                  <a:moveTo>
                    <a:pt x="0" y="15549"/>
                  </a:moveTo>
                  <a:cubicBezTo>
                    <a:pt x="0" y="15268"/>
                    <a:pt x="368" y="14986"/>
                    <a:pt x="1350" y="14986"/>
                  </a:cubicBezTo>
                  <a:cubicBezTo>
                    <a:pt x="2945" y="14986"/>
                    <a:pt x="2945" y="14986"/>
                    <a:pt x="2945" y="14986"/>
                  </a:cubicBezTo>
                  <a:cubicBezTo>
                    <a:pt x="2945" y="774"/>
                    <a:pt x="2945" y="774"/>
                    <a:pt x="2945" y="774"/>
                  </a:cubicBezTo>
                  <a:cubicBezTo>
                    <a:pt x="2945" y="352"/>
                    <a:pt x="3559" y="0"/>
                    <a:pt x="4418" y="0"/>
                  </a:cubicBezTo>
                  <a:cubicBezTo>
                    <a:pt x="17305" y="0"/>
                    <a:pt x="17305" y="0"/>
                    <a:pt x="17305" y="0"/>
                  </a:cubicBezTo>
                  <a:cubicBezTo>
                    <a:pt x="18041" y="0"/>
                    <a:pt x="18655" y="352"/>
                    <a:pt x="18655" y="774"/>
                  </a:cubicBezTo>
                  <a:cubicBezTo>
                    <a:pt x="18655" y="14986"/>
                    <a:pt x="18655" y="14986"/>
                    <a:pt x="18655" y="14986"/>
                  </a:cubicBezTo>
                  <a:cubicBezTo>
                    <a:pt x="20250" y="14986"/>
                    <a:pt x="20250" y="14986"/>
                    <a:pt x="20250" y="14986"/>
                  </a:cubicBezTo>
                  <a:cubicBezTo>
                    <a:pt x="21232" y="14986"/>
                    <a:pt x="21600" y="15268"/>
                    <a:pt x="21600" y="15549"/>
                  </a:cubicBezTo>
                  <a:cubicBezTo>
                    <a:pt x="21600" y="15690"/>
                    <a:pt x="21477" y="15901"/>
                    <a:pt x="21109" y="16112"/>
                  </a:cubicBezTo>
                  <a:cubicBezTo>
                    <a:pt x="12273" y="21178"/>
                    <a:pt x="12273" y="21178"/>
                    <a:pt x="12273" y="21178"/>
                  </a:cubicBezTo>
                  <a:cubicBezTo>
                    <a:pt x="11536" y="21600"/>
                    <a:pt x="10186" y="21600"/>
                    <a:pt x="9450" y="21178"/>
                  </a:cubicBezTo>
                  <a:cubicBezTo>
                    <a:pt x="491" y="16112"/>
                    <a:pt x="491" y="16112"/>
                    <a:pt x="491" y="16112"/>
                  </a:cubicBezTo>
                  <a:cubicBezTo>
                    <a:pt x="245" y="15901"/>
                    <a:pt x="0" y="15690"/>
                    <a:pt x="0" y="1554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329" name="Shape 2329"/>
            <p:cNvSpPr/>
            <p:nvPr/>
          </p:nvSpPr>
          <p:spPr>
            <a:xfrm>
              <a:off x="44205" y="31749"/>
              <a:ext cx="1253574" cy="2238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0" h="21510" extrusionOk="0">
                  <a:moveTo>
                    <a:pt x="11664" y="21239"/>
                  </a:moveTo>
                  <a:cubicBezTo>
                    <a:pt x="20758" y="16037"/>
                    <a:pt x="20758" y="16037"/>
                    <a:pt x="20758" y="16037"/>
                  </a:cubicBezTo>
                  <a:cubicBezTo>
                    <a:pt x="21390" y="15676"/>
                    <a:pt x="21137" y="15387"/>
                    <a:pt x="20253" y="15387"/>
                  </a:cubicBezTo>
                  <a:cubicBezTo>
                    <a:pt x="18106" y="15387"/>
                    <a:pt x="18106" y="15387"/>
                    <a:pt x="18106" y="15387"/>
                  </a:cubicBezTo>
                  <a:cubicBezTo>
                    <a:pt x="18106" y="506"/>
                    <a:pt x="18106" y="506"/>
                    <a:pt x="18106" y="506"/>
                  </a:cubicBezTo>
                  <a:cubicBezTo>
                    <a:pt x="18106" y="217"/>
                    <a:pt x="17727" y="0"/>
                    <a:pt x="17222" y="0"/>
                  </a:cubicBezTo>
                  <a:cubicBezTo>
                    <a:pt x="3958" y="0"/>
                    <a:pt x="3958" y="0"/>
                    <a:pt x="3958" y="0"/>
                  </a:cubicBezTo>
                  <a:cubicBezTo>
                    <a:pt x="3327" y="0"/>
                    <a:pt x="2948" y="217"/>
                    <a:pt x="2948" y="506"/>
                  </a:cubicBezTo>
                  <a:cubicBezTo>
                    <a:pt x="2948" y="15387"/>
                    <a:pt x="2948" y="15387"/>
                    <a:pt x="2948" y="15387"/>
                  </a:cubicBezTo>
                  <a:cubicBezTo>
                    <a:pt x="801" y="15387"/>
                    <a:pt x="801" y="15387"/>
                    <a:pt x="801" y="15387"/>
                  </a:cubicBezTo>
                  <a:cubicBezTo>
                    <a:pt x="-84" y="15387"/>
                    <a:pt x="-210" y="15676"/>
                    <a:pt x="295" y="16037"/>
                  </a:cubicBezTo>
                  <a:cubicBezTo>
                    <a:pt x="9390" y="21239"/>
                    <a:pt x="9390" y="21239"/>
                    <a:pt x="9390" y="21239"/>
                  </a:cubicBezTo>
                  <a:cubicBezTo>
                    <a:pt x="10022" y="21600"/>
                    <a:pt x="11032" y="21600"/>
                    <a:pt x="11664" y="21239"/>
                  </a:cubicBezTo>
                  <a:close/>
                </a:path>
              </a:pathLst>
            </a:custGeom>
            <a:solidFill>
              <a:srgbClr val="ACADB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330" name="Shape 2330"/>
            <p:cNvSpPr/>
            <p:nvPr/>
          </p:nvSpPr>
          <p:spPr>
            <a:xfrm>
              <a:off x="346075" y="1317624"/>
              <a:ext cx="285751" cy="495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527"/>
                  </a:moveTo>
                  <a:cubicBezTo>
                    <a:pt x="21600" y="14400"/>
                    <a:pt x="21600" y="14400"/>
                    <a:pt x="21600" y="14400"/>
                  </a:cubicBezTo>
                  <a:cubicBezTo>
                    <a:pt x="21600" y="16036"/>
                    <a:pt x="21032" y="17018"/>
                    <a:pt x="21032" y="18000"/>
                  </a:cubicBezTo>
                  <a:cubicBezTo>
                    <a:pt x="20463" y="18655"/>
                    <a:pt x="19895" y="19309"/>
                    <a:pt x="19326" y="19964"/>
                  </a:cubicBezTo>
                  <a:cubicBezTo>
                    <a:pt x="18189" y="20618"/>
                    <a:pt x="17053" y="20945"/>
                    <a:pt x="15916" y="21273"/>
                  </a:cubicBezTo>
                  <a:cubicBezTo>
                    <a:pt x="14211" y="21600"/>
                    <a:pt x="13074" y="21600"/>
                    <a:pt x="11368" y="21600"/>
                  </a:cubicBezTo>
                  <a:cubicBezTo>
                    <a:pt x="9095" y="21600"/>
                    <a:pt x="7389" y="21600"/>
                    <a:pt x="6253" y="21273"/>
                  </a:cubicBezTo>
                  <a:cubicBezTo>
                    <a:pt x="4547" y="20945"/>
                    <a:pt x="3411" y="20618"/>
                    <a:pt x="2842" y="19964"/>
                  </a:cubicBezTo>
                  <a:cubicBezTo>
                    <a:pt x="1705" y="19309"/>
                    <a:pt x="1137" y="18655"/>
                    <a:pt x="568" y="18000"/>
                  </a:cubicBezTo>
                  <a:cubicBezTo>
                    <a:pt x="568" y="17345"/>
                    <a:pt x="0" y="16364"/>
                    <a:pt x="0" y="14727"/>
                  </a:cubicBezTo>
                  <a:cubicBezTo>
                    <a:pt x="0" y="7527"/>
                    <a:pt x="0" y="7527"/>
                    <a:pt x="0" y="7527"/>
                  </a:cubicBezTo>
                  <a:cubicBezTo>
                    <a:pt x="0" y="5564"/>
                    <a:pt x="568" y="4255"/>
                    <a:pt x="1137" y="3273"/>
                  </a:cubicBezTo>
                  <a:cubicBezTo>
                    <a:pt x="1705" y="2291"/>
                    <a:pt x="2842" y="1636"/>
                    <a:pt x="4547" y="982"/>
                  </a:cubicBezTo>
                  <a:cubicBezTo>
                    <a:pt x="6253" y="327"/>
                    <a:pt x="8526" y="0"/>
                    <a:pt x="10800" y="0"/>
                  </a:cubicBezTo>
                  <a:cubicBezTo>
                    <a:pt x="12505" y="0"/>
                    <a:pt x="14211" y="327"/>
                    <a:pt x="15916" y="655"/>
                  </a:cubicBezTo>
                  <a:cubicBezTo>
                    <a:pt x="17621" y="982"/>
                    <a:pt x="18758" y="1636"/>
                    <a:pt x="19326" y="2291"/>
                  </a:cubicBezTo>
                  <a:cubicBezTo>
                    <a:pt x="20463" y="2618"/>
                    <a:pt x="20463" y="3273"/>
                    <a:pt x="21032" y="4255"/>
                  </a:cubicBezTo>
                  <a:cubicBezTo>
                    <a:pt x="21032" y="4909"/>
                    <a:pt x="21600" y="5891"/>
                    <a:pt x="21600" y="7527"/>
                  </a:cubicBezTo>
                  <a:close/>
                  <a:moveTo>
                    <a:pt x="12505" y="5891"/>
                  </a:moveTo>
                  <a:cubicBezTo>
                    <a:pt x="12505" y="4582"/>
                    <a:pt x="12505" y="3927"/>
                    <a:pt x="11937" y="3600"/>
                  </a:cubicBezTo>
                  <a:cubicBezTo>
                    <a:pt x="11937" y="3600"/>
                    <a:pt x="11368" y="3273"/>
                    <a:pt x="10800" y="3273"/>
                  </a:cubicBezTo>
                  <a:cubicBezTo>
                    <a:pt x="10232" y="3273"/>
                    <a:pt x="9663" y="3600"/>
                    <a:pt x="9663" y="3600"/>
                  </a:cubicBezTo>
                  <a:cubicBezTo>
                    <a:pt x="9095" y="3927"/>
                    <a:pt x="9095" y="4582"/>
                    <a:pt x="9095" y="5891"/>
                  </a:cubicBezTo>
                  <a:cubicBezTo>
                    <a:pt x="9095" y="16036"/>
                    <a:pt x="9095" y="16036"/>
                    <a:pt x="9095" y="16036"/>
                  </a:cubicBezTo>
                  <a:cubicBezTo>
                    <a:pt x="9095" y="17018"/>
                    <a:pt x="9095" y="17673"/>
                    <a:pt x="9663" y="18000"/>
                  </a:cubicBezTo>
                  <a:cubicBezTo>
                    <a:pt x="9663" y="18327"/>
                    <a:pt x="10232" y="18327"/>
                    <a:pt x="10800" y="18327"/>
                  </a:cubicBezTo>
                  <a:cubicBezTo>
                    <a:pt x="11368" y="18327"/>
                    <a:pt x="11937" y="18327"/>
                    <a:pt x="11937" y="18000"/>
                  </a:cubicBezTo>
                  <a:cubicBezTo>
                    <a:pt x="12505" y="17673"/>
                    <a:pt x="12505" y="17018"/>
                    <a:pt x="12505" y="16036"/>
                  </a:cubicBezTo>
                  <a:lnTo>
                    <a:pt x="12505" y="5891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331" name="Shape 2331"/>
            <p:cNvSpPr/>
            <p:nvPr/>
          </p:nvSpPr>
          <p:spPr>
            <a:xfrm>
              <a:off x="669925" y="1317624"/>
              <a:ext cx="269877" cy="488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0" y="17945"/>
                  </a:moveTo>
                  <a:cubicBezTo>
                    <a:pt x="20400" y="21600"/>
                    <a:pt x="20400" y="21600"/>
                    <a:pt x="20400" y="2160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0" y="18609"/>
                    <a:pt x="0" y="18609"/>
                    <a:pt x="0" y="18609"/>
                  </a:cubicBezTo>
                  <a:cubicBezTo>
                    <a:pt x="6000" y="12960"/>
                    <a:pt x="9600" y="9637"/>
                    <a:pt x="10800" y="8308"/>
                  </a:cubicBezTo>
                  <a:cubicBezTo>
                    <a:pt x="12000" y="6978"/>
                    <a:pt x="12600" y="5649"/>
                    <a:pt x="12600" y="4985"/>
                  </a:cubicBezTo>
                  <a:cubicBezTo>
                    <a:pt x="12600" y="4652"/>
                    <a:pt x="12600" y="3988"/>
                    <a:pt x="12000" y="3655"/>
                  </a:cubicBezTo>
                  <a:cubicBezTo>
                    <a:pt x="11400" y="3655"/>
                    <a:pt x="11400" y="3323"/>
                    <a:pt x="10200" y="3323"/>
                  </a:cubicBezTo>
                  <a:cubicBezTo>
                    <a:pt x="9600" y="3323"/>
                    <a:pt x="9000" y="3655"/>
                    <a:pt x="9000" y="3988"/>
                  </a:cubicBezTo>
                  <a:cubicBezTo>
                    <a:pt x="8400" y="3988"/>
                    <a:pt x="8400" y="4652"/>
                    <a:pt x="8400" y="5649"/>
                  </a:cubicBezTo>
                  <a:cubicBezTo>
                    <a:pt x="8400" y="7643"/>
                    <a:pt x="8400" y="7643"/>
                    <a:pt x="8400" y="7643"/>
                  </a:cubicBezTo>
                  <a:cubicBezTo>
                    <a:pt x="0" y="7643"/>
                    <a:pt x="0" y="7643"/>
                    <a:pt x="0" y="7643"/>
                  </a:cubicBezTo>
                  <a:cubicBezTo>
                    <a:pt x="0" y="6978"/>
                    <a:pt x="0" y="6978"/>
                    <a:pt x="0" y="6978"/>
                  </a:cubicBezTo>
                  <a:cubicBezTo>
                    <a:pt x="0" y="5649"/>
                    <a:pt x="0" y="4652"/>
                    <a:pt x="0" y="3988"/>
                  </a:cubicBezTo>
                  <a:cubicBezTo>
                    <a:pt x="600" y="3323"/>
                    <a:pt x="600" y="2658"/>
                    <a:pt x="1800" y="1994"/>
                  </a:cubicBezTo>
                  <a:cubicBezTo>
                    <a:pt x="2400" y="1329"/>
                    <a:pt x="3600" y="997"/>
                    <a:pt x="4800" y="665"/>
                  </a:cubicBezTo>
                  <a:cubicBezTo>
                    <a:pt x="6600" y="332"/>
                    <a:pt x="8400" y="0"/>
                    <a:pt x="10200" y="0"/>
                  </a:cubicBezTo>
                  <a:cubicBezTo>
                    <a:pt x="13800" y="0"/>
                    <a:pt x="16800" y="665"/>
                    <a:pt x="18600" y="1662"/>
                  </a:cubicBezTo>
                  <a:cubicBezTo>
                    <a:pt x="20400" y="2658"/>
                    <a:pt x="21600" y="3988"/>
                    <a:pt x="21600" y="5649"/>
                  </a:cubicBezTo>
                  <a:cubicBezTo>
                    <a:pt x="21600" y="6646"/>
                    <a:pt x="21000" y="7975"/>
                    <a:pt x="19800" y="9305"/>
                  </a:cubicBezTo>
                  <a:cubicBezTo>
                    <a:pt x="18600" y="10634"/>
                    <a:pt x="15600" y="13625"/>
                    <a:pt x="10200" y="17945"/>
                  </a:cubicBezTo>
                  <a:lnTo>
                    <a:pt x="20400" y="1794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338" name="Group 2338"/>
          <p:cNvGrpSpPr/>
          <p:nvPr/>
        </p:nvGrpSpPr>
        <p:grpSpPr>
          <a:xfrm>
            <a:off x="13387480" y="4145439"/>
            <a:ext cx="1336675" cy="2304582"/>
            <a:chOff x="0" y="0"/>
            <a:chExt cx="1336674" cy="2304581"/>
          </a:xfrm>
        </p:grpSpPr>
        <p:sp>
          <p:nvSpPr>
            <p:cNvPr id="2333" name="Shape 2333"/>
            <p:cNvSpPr/>
            <p:nvPr/>
          </p:nvSpPr>
          <p:spPr>
            <a:xfrm>
              <a:off x="0" y="53976"/>
              <a:ext cx="1323977" cy="18700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05" y="0"/>
                  </a:moveTo>
                  <a:cubicBezTo>
                    <a:pt x="4295" y="0"/>
                    <a:pt x="4295" y="0"/>
                    <a:pt x="4295" y="0"/>
                  </a:cubicBezTo>
                  <a:cubicBezTo>
                    <a:pt x="3559" y="0"/>
                    <a:pt x="2945" y="434"/>
                    <a:pt x="2945" y="1041"/>
                  </a:cubicBezTo>
                  <a:cubicBezTo>
                    <a:pt x="2945" y="18477"/>
                    <a:pt x="2945" y="18477"/>
                    <a:pt x="2945" y="18477"/>
                  </a:cubicBezTo>
                  <a:cubicBezTo>
                    <a:pt x="1350" y="18477"/>
                    <a:pt x="1350" y="18477"/>
                    <a:pt x="1350" y="18477"/>
                  </a:cubicBezTo>
                  <a:cubicBezTo>
                    <a:pt x="368" y="18477"/>
                    <a:pt x="0" y="18824"/>
                    <a:pt x="0" y="19171"/>
                  </a:cubicBezTo>
                  <a:cubicBezTo>
                    <a:pt x="0" y="19431"/>
                    <a:pt x="245" y="19605"/>
                    <a:pt x="491" y="19865"/>
                  </a:cubicBezTo>
                  <a:cubicBezTo>
                    <a:pt x="2945" y="21600"/>
                    <a:pt x="2945" y="21600"/>
                    <a:pt x="2945" y="21600"/>
                  </a:cubicBezTo>
                  <a:cubicBezTo>
                    <a:pt x="5400" y="20993"/>
                    <a:pt x="7977" y="20733"/>
                    <a:pt x="10677" y="20733"/>
                  </a:cubicBezTo>
                  <a:cubicBezTo>
                    <a:pt x="13377" y="20733"/>
                    <a:pt x="16077" y="21080"/>
                    <a:pt x="18655" y="21600"/>
                  </a:cubicBezTo>
                  <a:cubicBezTo>
                    <a:pt x="21109" y="19865"/>
                    <a:pt x="21109" y="19865"/>
                    <a:pt x="21109" y="19865"/>
                  </a:cubicBezTo>
                  <a:cubicBezTo>
                    <a:pt x="21477" y="19605"/>
                    <a:pt x="21600" y="19431"/>
                    <a:pt x="21600" y="19171"/>
                  </a:cubicBezTo>
                  <a:cubicBezTo>
                    <a:pt x="21600" y="18824"/>
                    <a:pt x="21232" y="18477"/>
                    <a:pt x="20250" y="18477"/>
                  </a:cubicBezTo>
                  <a:cubicBezTo>
                    <a:pt x="18655" y="18477"/>
                    <a:pt x="18655" y="18477"/>
                    <a:pt x="18655" y="18477"/>
                  </a:cubicBezTo>
                  <a:cubicBezTo>
                    <a:pt x="18655" y="1041"/>
                    <a:pt x="18655" y="1041"/>
                    <a:pt x="18655" y="1041"/>
                  </a:cubicBezTo>
                  <a:cubicBezTo>
                    <a:pt x="18655" y="434"/>
                    <a:pt x="18041" y="0"/>
                    <a:pt x="17305" y="0"/>
                  </a:cubicBezTo>
                </a:path>
              </a:pathLst>
            </a:custGeom>
            <a:solidFill>
              <a:srgbClr val="C0BBB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334" name="Shape 2334"/>
            <p:cNvSpPr/>
            <p:nvPr/>
          </p:nvSpPr>
          <p:spPr>
            <a:xfrm>
              <a:off x="15874" y="0"/>
              <a:ext cx="1320801" cy="23045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77" extrusionOk="0">
                  <a:moveTo>
                    <a:pt x="0" y="15499"/>
                  </a:moveTo>
                  <a:cubicBezTo>
                    <a:pt x="0" y="15288"/>
                    <a:pt x="368" y="15008"/>
                    <a:pt x="1350" y="15008"/>
                  </a:cubicBezTo>
                  <a:cubicBezTo>
                    <a:pt x="2945" y="15008"/>
                    <a:pt x="2945" y="15008"/>
                    <a:pt x="2945" y="15008"/>
                  </a:cubicBezTo>
                  <a:cubicBezTo>
                    <a:pt x="2945" y="842"/>
                    <a:pt x="2945" y="842"/>
                    <a:pt x="2945" y="842"/>
                  </a:cubicBezTo>
                  <a:cubicBezTo>
                    <a:pt x="2945" y="421"/>
                    <a:pt x="3559" y="0"/>
                    <a:pt x="4295" y="0"/>
                  </a:cubicBezTo>
                  <a:cubicBezTo>
                    <a:pt x="17182" y="0"/>
                    <a:pt x="17182" y="0"/>
                    <a:pt x="17182" y="0"/>
                  </a:cubicBezTo>
                  <a:cubicBezTo>
                    <a:pt x="18041" y="0"/>
                    <a:pt x="18655" y="421"/>
                    <a:pt x="18655" y="842"/>
                  </a:cubicBezTo>
                  <a:cubicBezTo>
                    <a:pt x="18655" y="15008"/>
                    <a:pt x="18655" y="15008"/>
                    <a:pt x="18655" y="15008"/>
                  </a:cubicBezTo>
                  <a:cubicBezTo>
                    <a:pt x="20250" y="15008"/>
                    <a:pt x="20250" y="15008"/>
                    <a:pt x="20250" y="15008"/>
                  </a:cubicBezTo>
                  <a:cubicBezTo>
                    <a:pt x="21232" y="15008"/>
                    <a:pt x="21600" y="15288"/>
                    <a:pt x="21600" y="15499"/>
                  </a:cubicBezTo>
                  <a:cubicBezTo>
                    <a:pt x="21600" y="15709"/>
                    <a:pt x="21477" y="15919"/>
                    <a:pt x="21109" y="16060"/>
                  </a:cubicBezTo>
                  <a:cubicBezTo>
                    <a:pt x="12273" y="21109"/>
                    <a:pt x="12273" y="21109"/>
                    <a:pt x="12273" y="21109"/>
                  </a:cubicBezTo>
                  <a:cubicBezTo>
                    <a:pt x="11414" y="21600"/>
                    <a:pt x="10186" y="21600"/>
                    <a:pt x="9327" y="21109"/>
                  </a:cubicBezTo>
                  <a:cubicBezTo>
                    <a:pt x="491" y="16060"/>
                    <a:pt x="491" y="16060"/>
                    <a:pt x="491" y="16060"/>
                  </a:cubicBezTo>
                  <a:cubicBezTo>
                    <a:pt x="245" y="15919"/>
                    <a:pt x="0" y="15709"/>
                    <a:pt x="0" y="1549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335" name="Shape 2335"/>
            <p:cNvSpPr/>
            <p:nvPr/>
          </p:nvSpPr>
          <p:spPr>
            <a:xfrm>
              <a:off x="48447" y="38100"/>
              <a:ext cx="1258832" cy="2234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42" h="21528" extrusionOk="0">
                  <a:moveTo>
                    <a:pt x="11651" y="21310"/>
                  </a:moveTo>
                  <a:cubicBezTo>
                    <a:pt x="20693" y="16019"/>
                    <a:pt x="20693" y="16019"/>
                    <a:pt x="20693" y="16019"/>
                  </a:cubicBezTo>
                  <a:cubicBezTo>
                    <a:pt x="21321" y="15729"/>
                    <a:pt x="21070" y="15439"/>
                    <a:pt x="20191" y="15439"/>
                  </a:cubicBezTo>
                  <a:cubicBezTo>
                    <a:pt x="18056" y="15439"/>
                    <a:pt x="18056" y="15439"/>
                    <a:pt x="18056" y="15439"/>
                  </a:cubicBezTo>
                  <a:cubicBezTo>
                    <a:pt x="18056" y="507"/>
                    <a:pt x="18056" y="507"/>
                    <a:pt x="18056" y="507"/>
                  </a:cubicBezTo>
                  <a:cubicBezTo>
                    <a:pt x="18056" y="217"/>
                    <a:pt x="17679" y="0"/>
                    <a:pt x="17051" y="0"/>
                  </a:cubicBezTo>
                  <a:cubicBezTo>
                    <a:pt x="3865" y="0"/>
                    <a:pt x="3865" y="0"/>
                    <a:pt x="3865" y="0"/>
                  </a:cubicBezTo>
                  <a:cubicBezTo>
                    <a:pt x="3363" y="0"/>
                    <a:pt x="2986" y="217"/>
                    <a:pt x="2986" y="507"/>
                  </a:cubicBezTo>
                  <a:cubicBezTo>
                    <a:pt x="2986" y="15439"/>
                    <a:pt x="2986" y="15439"/>
                    <a:pt x="2986" y="15439"/>
                  </a:cubicBezTo>
                  <a:cubicBezTo>
                    <a:pt x="851" y="15439"/>
                    <a:pt x="851" y="15439"/>
                    <a:pt x="851" y="15439"/>
                  </a:cubicBezTo>
                  <a:cubicBezTo>
                    <a:pt x="-28" y="15439"/>
                    <a:pt x="-279" y="15729"/>
                    <a:pt x="349" y="16019"/>
                  </a:cubicBezTo>
                  <a:cubicBezTo>
                    <a:pt x="9391" y="21310"/>
                    <a:pt x="9391" y="21310"/>
                    <a:pt x="9391" y="21310"/>
                  </a:cubicBezTo>
                  <a:cubicBezTo>
                    <a:pt x="10019" y="21600"/>
                    <a:pt x="11023" y="21600"/>
                    <a:pt x="11651" y="21310"/>
                  </a:cubicBezTo>
                  <a:close/>
                </a:path>
              </a:pathLst>
            </a:custGeom>
            <a:solidFill>
              <a:srgbClr val="72727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336" name="Shape 2336"/>
            <p:cNvSpPr/>
            <p:nvPr/>
          </p:nvSpPr>
          <p:spPr>
            <a:xfrm>
              <a:off x="361950" y="1317626"/>
              <a:ext cx="285751" cy="5016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415"/>
                  </a:moveTo>
                  <a:cubicBezTo>
                    <a:pt x="21600" y="14507"/>
                    <a:pt x="21600" y="14507"/>
                    <a:pt x="21600" y="14507"/>
                  </a:cubicBezTo>
                  <a:cubicBezTo>
                    <a:pt x="21600" y="15797"/>
                    <a:pt x="21032" y="17087"/>
                    <a:pt x="21032" y="17731"/>
                  </a:cubicBezTo>
                  <a:cubicBezTo>
                    <a:pt x="20463" y="18376"/>
                    <a:pt x="19895" y="19343"/>
                    <a:pt x="18758" y="19988"/>
                  </a:cubicBezTo>
                  <a:cubicBezTo>
                    <a:pt x="18189" y="20310"/>
                    <a:pt x="17053" y="20955"/>
                    <a:pt x="15347" y="21278"/>
                  </a:cubicBezTo>
                  <a:cubicBezTo>
                    <a:pt x="14211" y="21600"/>
                    <a:pt x="12505" y="21600"/>
                    <a:pt x="10800" y="21600"/>
                  </a:cubicBezTo>
                  <a:cubicBezTo>
                    <a:pt x="9095" y="21600"/>
                    <a:pt x="6821" y="21600"/>
                    <a:pt x="5684" y="21278"/>
                  </a:cubicBezTo>
                  <a:cubicBezTo>
                    <a:pt x="3979" y="20955"/>
                    <a:pt x="2842" y="20310"/>
                    <a:pt x="2274" y="19666"/>
                  </a:cubicBezTo>
                  <a:cubicBezTo>
                    <a:pt x="1137" y="19343"/>
                    <a:pt x="568" y="18699"/>
                    <a:pt x="568" y="18054"/>
                  </a:cubicBezTo>
                  <a:cubicBezTo>
                    <a:pt x="0" y="17087"/>
                    <a:pt x="0" y="16119"/>
                    <a:pt x="0" y="14830"/>
                  </a:cubicBezTo>
                  <a:cubicBezTo>
                    <a:pt x="0" y="7415"/>
                    <a:pt x="0" y="7415"/>
                    <a:pt x="0" y="7415"/>
                  </a:cubicBezTo>
                  <a:cubicBezTo>
                    <a:pt x="0" y="5481"/>
                    <a:pt x="0" y="4191"/>
                    <a:pt x="568" y="3224"/>
                  </a:cubicBezTo>
                  <a:cubicBezTo>
                    <a:pt x="1137" y="2257"/>
                    <a:pt x="2274" y="1612"/>
                    <a:pt x="3979" y="967"/>
                  </a:cubicBezTo>
                  <a:cubicBezTo>
                    <a:pt x="5684" y="322"/>
                    <a:pt x="7958" y="0"/>
                    <a:pt x="10232" y="0"/>
                  </a:cubicBezTo>
                  <a:cubicBezTo>
                    <a:pt x="12505" y="0"/>
                    <a:pt x="14211" y="322"/>
                    <a:pt x="15916" y="645"/>
                  </a:cubicBezTo>
                  <a:cubicBezTo>
                    <a:pt x="17621" y="967"/>
                    <a:pt x="18758" y="1612"/>
                    <a:pt x="19326" y="2257"/>
                  </a:cubicBezTo>
                  <a:cubicBezTo>
                    <a:pt x="19895" y="2579"/>
                    <a:pt x="20463" y="3224"/>
                    <a:pt x="21032" y="4191"/>
                  </a:cubicBezTo>
                  <a:cubicBezTo>
                    <a:pt x="21032" y="4836"/>
                    <a:pt x="21600" y="5803"/>
                    <a:pt x="21600" y="7415"/>
                  </a:cubicBezTo>
                  <a:close/>
                  <a:moveTo>
                    <a:pt x="11937" y="5803"/>
                  </a:moveTo>
                  <a:cubicBezTo>
                    <a:pt x="11937" y="4513"/>
                    <a:pt x="11937" y="3869"/>
                    <a:pt x="11937" y="3546"/>
                  </a:cubicBezTo>
                  <a:cubicBezTo>
                    <a:pt x="11937" y="3224"/>
                    <a:pt x="11368" y="3224"/>
                    <a:pt x="10800" y="3224"/>
                  </a:cubicBezTo>
                  <a:cubicBezTo>
                    <a:pt x="9663" y="3224"/>
                    <a:pt x="9663" y="3224"/>
                    <a:pt x="9095" y="3546"/>
                  </a:cubicBezTo>
                  <a:cubicBezTo>
                    <a:pt x="9095" y="3869"/>
                    <a:pt x="9095" y="4513"/>
                    <a:pt x="9095" y="5803"/>
                  </a:cubicBezTo>
                  <a:cubicBezTo>
                    <a:pt x="9095" y="15797"/>
                    <a:pt x="9095" y="15797"/>
                    <a:pt x="9095" y="15797"/>
                  </a:cubicBezTo>
                  <a:cubicBezTo>
                    <a:pt x="9095" y="17087"/>
                    <a:pt x="9095" y="17731"/>
                    <a:pt x="9095" y="18054"/>
                  </a:cubicBezTo>
                  <a:cubicBezTo>
                    <a:pt x="9663" y="18376"/>
                    <a:pt x="9663" y="18376"/>
                    <a:pt x="10800" y="18376"/>
                  </a:cubicBezTo>
                  <a:cubicBezTo>
                    <a:pt x="11368" y="18376"/>
                    <a:pt x="11937" y="18376"/>
                    <a:pt x="11937" y="18054"/>
                  </a:cubicBezTo>
                  <a:cubicBezTo>
                    <a:pt x="11937" y="17731"/>
                    <a:pt x="11937" y="17087"/>
                    <a:pt x="11937" y="16119"/>
                  </a:cubicBezTo>
                  <a:lnTo>
                    <a:pt x="11937" y="580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337" name="Shape 2337"/>
            <p:cNvSpPr/>
            <p:nvPr/>
          </p:nvSpPr>
          <p:spPr>
            <a:xfrm>
              <a:off x="682624" y="1317626"/>
              <a:ext cx="285751" cy="5016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53" y="9349"/>
                  </a:moveTo>
                  <a:cubicBezTo>
                    <a:pt x="18758" y="9672"/>
                    <a:pt x="19895" y="9994"/>
                    <a:pt x="20463" y="10639"/>
                  </a:cubicBezTo>
                  <a:cubicBezTo>
                    <a:pt x="21032" y="11284"/>
                    <a:pt x="21600" y="12896"/>
                    <a:pt x="21600" y="14830"/>
                  </a:cubicBezTo>
                  <a:cubicBezTo>
                    <a:pt x="21600" y="16764"/>
                    <a:pt x="21032" y="18054"/>
                    <a:pt x="20463" y="18699"/>
                  </a:cubicBezTo>
                  <a:cubicBezTo>
                    <a:pt x="19895" y="19666"/>
                    <a:pt x="18758" y="20310"/>
                    <a:pt x="17053" y="20955"/>
                  </a:cubicBezTo>
                  <a:cubicBezTo>
                    <a:pt x="15347" y="21278"/>
                    <a:pt x="13074" y="21600"/>
                    <a:pt x="10800" y="21600"/>
                  </a:cubicBezTo>
                  <a:cubicBezTo>
                    <a:pt x="7958" y="21600"/>
                    <a:pt x="5684" y="21278"/>
                    <a:pt x="3979" y="20633"/>
                  </a:cubicBezTo>
                  <a:cubicBezTo>
                    <a:pt x="2274" y="20310"/>
                    <a:pt x="1137" y="19666"/>
                    <a:pt x="568" y="18699"/>
                  </a:cubicBezTo>
                  <a:cubicBezTo>
                    <a:pt x="0" y="18054"/>
                    <a:pt x="0" y="16442"/>
                    <a:pt x="0" y="14507"/>
                  </a:cubicBezTo>
                  <a:cubicBezTo>
                    <a:pt x="0" y="12896"/>
                    <a:pt x="0" y="12896"/>
                    <a:pt x="0" y="12896"/>
                  </a:cubicBezTo>
                  <a:cubicBezTo>
                    <a:pt x="9095" y="12896"/>
                    <a:pt x="9095" y="12896"/>
                    <a:pt x="9095" y="12896"/>
                  </a:cubicBezTo>
                  <a:cubicBezTo>
                    <a:pt x="9095" y="16442"/>
                    <a:pt x="9095" y="16442"/>
                    <a:pt x="9095" y="16442"/>
                  </a:cubicBezTo>
                  <a:cubicBezTo>
                    <a:pt x="9095" y="17087"/>
                    <a:pt x="9095" y="17731"/>
                    <a:pt x="9095" y="18054"/>
                  </a:cubicBezTo>
                  <a:cubicBezTo>
                    <a:pt x="9663" y="18376"/>
                    <a:pt x="9663" y="18376"/>
                    <a:pt x="10800" y="18376"/>
                  </a:cubicBezTo>
                  <a:cubicBezTo>
                    <a:pt x="11368" y="18376"/>
                    <a:pt x="11937" y="18376"/>
                    <a:pt x="11937" y="18054"/>
                  </a:cubicBezTo>
                  <a:cubicBezTo>
                    <a:pt x="11937" y="17731"/>
                    <a:pt x="12505" y="16764"/>
                    <a:pt x="12505" y="15475"/>
                  </a:cubicBezTo>
                  <a:cubicBezTo>
                    <a:pt x="12505" y="14185"/>
                    <a:pt x="12505" y="14185"/>
                    <a:pt x="12505" y="14185"/>
                  </a:cubicBezTo>
                  <a:cubicBezTo>
                    <a:pt x="12505" y="13218"/>
                    <a:pt x="11937" y="12573"/>
                    <a:pt x="11937" y="12251"/>
                  </a:cubicBezTo>
                  <a:cubicBezTo>
                    <a:pt x="11368" y="11928"/>
                    <a:pt x="10800" y="11606"/>
                    <a:pt x="10232" y="11606"/>
                  </a:cubicBezTo>
                  <a:cubicBezTo>
                    <a:pt x="9663" y="11606"/>
                    <a:pt x="8526" y="11284"/>
                    <a:pt x="6821" y="11284"/>
                  </a:cubicBezTo>
                  <a:cubicBezTo>
                    <a:pt x="6821" y="8382"/>
                    <a:pt x="6821" y="8382"/>
                    <a:pt x="6821" y="8382"/>
                  </a:cubicBezTo>
                  <a:cubicBezTo>
                    <a:pt x="9095" y="8382"/>
                    <a:pt x="10232" y="8382"/>
                    <a:pt x="10800" y="8382"/>
                  </a:cubicBezTo>
                  <a:cubicBezTo>
                    <a:pt x="11368" y="8060"/>
                    <a:pt x="11937" y="8060"/>
                    <a:pt x="11937" y="7737"/>
                  </a:cubicBezTo>
                  <a:cubicBezTo>
                    <a:pt x="11937" y="7415"/>
                    <a:pt x="12505" y="6770"/>
                    <a:pt x="12505" y="6125"/>
                  </a:cubicBezTo>
                  <a:cubicBezTo>
                    <a:pt x="12505" y="5158"/>
                    <a:pt x="12505" y="5158"/>
                    <a:pt x="12505" y="5158"/>
                  </a:cubicBezTo>
                  <a:cubicBezTo>
                    <a:pt x="12505" y="4191"/>
                    <a:pt x="11937" y="3869"/>
                    <a:pt x="11937" y="3546"/>
                  </a:cubicBezTo>
                  <a:cubicBezTo>
                    <a:pt x="11368" y="3224"/>
                    <a:pt x="11368" y="3224"/>
                    <a:pt x="10800" y="3224"/>
                  </a:cubicBezTo>
                  <a:cubicBezTo>
                    <a:pt x="10232" y="3224"/>
                    <a:pt x="9663" y="3224"/>
                    <a:pt x="9095" y="3546"/>
                  </a:cubicBezTo>
                  <a:cubicBezTo>
                    <a:pt x="9095" y="3869"/>
                    <a:pt x="9095" y="4513"/>
                    <a:pt x="9095" y="5158"/>
                  </a:cubicBezTo>
                  <a:cubicBezTo>
                    <a:pt x="9095" y="6770"/>
                    <a:pt x="9095" y="6770"/>
                    <a:pt x="9095" y="6770"/>
                  </a:cubicBezTo>
                  <a:cubicBezTo>
                    <a:pt x="0" y="6770"/>
                    <a:pt x="0" y="6770"/>
                    <a:pt x="0" y="6770"/>
                  </a:cubicBezTo>
                  <a:cubicBezTo>
                    <a:pt x="0" y="5158"/>
                    <a:pt x="0" y="5158"/>
                    <a:pt x="0" y="5158"/>
                  </a:cubicBezTo>
                  <a:cubicBezTo>
                    <a:pt x="0" y="3224"/>
                    <a:pt x="568" y="1934"/>
                    <a:pt x="2274" y="967"/>
                  </a:cubicBezTo>
                  <a:cubicBezTo>
                    <a:pt x="3979" y="322"/>
                    <a:pt x="6253" y="0"/>
                    <a:pt x="9663" y="0"/>
                  </a:cubicBezTo>
                  <a:cubicBezTo>
                    <a:pt x="14211" y="0"/>
                    <a:pt x="17053" y="645"/>
                    <a:pt x="18758" y="1612"/>
                  </a:cubicBezTo>
                  <a:cubicBezTo>
                    <a:pt x="20463" y="2579"/>
                    <a:pt x="21032" y="3869"/>
                    <a:pt x="21032" y="5481"/>
                  </a:cubicBezTo>
                  <a:cubicBezTo>
                    <a:pt x="21032" y="6770"/>
                    <a:pt x="21032" y="7415"/>
                    <a:pt x="20463" y="8060"/>
                  </a:cubicBezTo>
                  <a:cubicBezTo>
                    <a:pt x="19895" y="8382"/>
                    <a:pt x="18758" y="9027"/>
                    <a:pt x="17053" y="934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344" name="Group 2344"/>
          <p:cNvGrpSpPr/>
          <p:nvPr/>
        </p:nvGrpSpPr>
        <p:grpSpPr>
          <a:xfrm>
            <a:off x="15924606" y="7200899"/>
            <a:ext cx="1330325" cy="2301427"/>
            <a:chOff x="0" y="0"/>
            <a:chExt cx="1330324" cy="2301425"/>
          </a:xfrm>
        </p:grpSpPr>
        <p:sp>
          <p:nvSpPr>
            <p:cNvPr id="2339" name="Shape 2339"/>
            <p:cNvSpPr/>
            <p:nvPr/>
          </p:nvSpPr>
          <p:spPr>
            <a:xfrm>
              <a:off x="0" y="50800"/>
              <a:ext cx="1320800" cy="1911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82" y="0"/>
                  </a:moveTo>
                  <a:cubicBezTo>
                    <a:pt x="4295" y="0"/>
                    <a:pt x="4295" y="0"/>
                    <a:pt x="4295" y="0"/>
                  </a:cubicBezTo>
                  <a:cubicBezTo>
                    <a:pt x="3559" y="0"/>
                    <a:pt x="2823" y="425"/>
                    <a:pt x="2823" y="935"/>
                  </a:cubicBezTo>
                  <a:cubicBezTo>
                    <a:pt x="2823" y="18113"/>
                    <a:pt x="2823" y="18113"/>
                    <a:pt x="2823" y="18113"/>
                  </a:cubicBezTo>
                  <a:cubicBezTo>
                    <a:pt x="1227" y="18113"/>
                    <a:pt x="1227" y="18113"/>
                    <a:pt x="1227" y="18113"/>
                  </a:cubicBezTo>
                  <a:cubicBezTo>
                    <a:pt x="368" y="18113"/>
                    <a:pt x="0" y="18454"/>
                    <a:pt x="0" y="18794"/>
                  </a:cubicBezTo>
                  <a:cubicBezTo>
                    <a:pt x="0" y="18964"/>
                    <a:pt x="123" y="19219"/>
                    <a:pt x="491" y="19474"/>
                  </a:cubicBezTo>
                  <a:cubicBezTo>
                    <a:pt x="3436" y="21515"/>
                    <a:pt x="3436" y="21515"/>
                    <a:pt x="3436" y="21515"/>
                  </a:cubicBezTo>
                  <a:cubicBezTo>
                    <a:pt x="5645" y="21005"/>
                    <a:pt x="7977" y="20750"/>
                    <a:pt x="10555" y="20750"/>
                  </a:cubicBezTo>
                  <a:cubicBezTo>
                    <a:pt x="13132" y="20750"/>
                    <a:pt x="15586" y="21005"/>
                    <a:pt x="18041" y="21600"/>
                  </a:cubicBezTo>
                  <a:cubicBezTo>
                    <a:pt x="21109" y="19474"/>
                    <a:pt x="21109" y="19474"/>
                    <a:pt x="21109" y="19474"/>
                  </a:cubicBezTo>
                  <a:cubicBezTo>
                    <a:pt x="21355" y="19219"/>
                    <a:pt x="21600" y="18964"/>
                    <a:pt x="21600" y="18794"/>
                  </a:cubicBezTo>
                  <a:cubicBezTo>
                    <a:pt x="21600" y="18454"/>
                    <a:pt x="21232" y="18113"/>
                    <a:pt x="20250" y="18113"/>
                  </a:cubicBezTo>
                  <a:cubicBezTo>
                    <a:pt x="18655" y="18113"/>
                    <a:pt x="18655" y="18113"/>
                    <a:pt x="18655" y="18113"/>
                  </a:cubicBezTo>
                  <a:cubicBezTo>
                    <a:pt x="18655" y="935"/>
                    <a:pt x="18655" y="935"/>
                    <a:pt x="18655" y="935"/>
                  </a:cubicBezTo>
                  <a:cubicBezTo>
                    <a:pt x="18655" y="425"/>
                    <a:pt x="17918" y="0"/>
                    <a:pt x="17182" y="0"/>
                  </a:cubicBezTo>
                </a:path>
              </a:pathLst>
            </a:custGeom>
            <a:solidFill>
              <a:srgbClr val="C0BBB8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340" name="Shape 2340"/>
            <p:cNvSpPr/>
            <p:nvPr/>
          </p:nvSpPr>
          <p:spPr>
            <a:xfrm>
              <a:off x="15874" y="0"/>
              <a:ext cx="1314451" cy="23014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77" extrusionOk="0">
                  <a:moveTo>
                    <a:pt x="0" y="15499"/>
                  </a:moveTo>
                  <a:cubicBezTo>
                    <a:pt x="0" y="15288"/>
                    <a:pt x="370" y="14938"/>
                    <a:pt x="1234" y="14938"/>
                  </a:cubicBezTo>
                  <a:cubicBezTo>
                    <a:pt x="2839" y="14938"/>
                    <a:pt x="2839" y="14938"/>
                    <a:pt x="2839" y="14938"/>
                  </a:cubicBezTo>
                  <a:cubicBezTo>
                    <a:pt x="2839" y="842"/>
                    <a:pt x="2839" y="842"/>
                    <a:pt x="2839" y="842"/>
                  </a:cubicBezTo>
                  <a:cubicBezTo>
                    <a:pt x="2839" y="421"/>
                    <a:pt x="3456" y="0"/>
                    <a:pt x="4320" y="0"/>
                  </a:cubicBezTo>
                  <a:cubicBezTo>
                    <a:pt x="17280" y="0"/>
                    <a:pt x="17280" y="0"/>
                    <a:pt x="17280" y="0"/>
                  </a:cubicBezTo>
                  <a:cubicBezTo>
                    <a:pt x="18021" y="0"/>
                    <a:pt x="18761" y="421"/>
                    <a:pt x="18761" y="842"/>
                  </a:cubicBezTo>
                  <a:cubicBezTo>
                    <a:pt x="18761" y="14938"/>
                    <a:pt x="18761" y="14938"/>
                    <a:pt x="18761" y="14938"/>
                  </a:cubicBezTo>
                  <a:cubicBezTo>
                    <a:pt x="20366" y="14938"/>
                    <a:pt x="20366" y="14938"/>
                    <a:pt x="20366" y="14938"/>
                  </a:cubicBezTo>
                  <a:cubicBezTo>
                    <a:pt x="21353" y="14938"/>
                    <a:pt x="21600" y="15288"/>
                    <a:pt x="21600" y="15499"/>
                  </a:cubicBezTo>
                  <a:cubicBezTo>
                    <a:pt x="21600" y="15709"/>
                    <a:pt x="21477" y="15919"/>
                    <a:pt x="21106" y="16060"/>
                  </a:cubicBezTo>
                  <a:cubicBezTo>
                    <a:pt x="12219" y="21109"/>
                    <a:pt x="12219" y="21109"/>
                    <a:pt x="12219" y="21109"/>
                  </a:cubicBezTo>
                  <a:cubicBezTo>
                    <a:pt x="11479" y="21600"/>
                    <a:pt x="10121" y="21600"/>
                    <a:pt x="9381" y="21109"/>
                  </a:cubicBezTo>
                  <a:cubicBezTo>
                    <a:pt x="494" y="16060"/>
                    <a:pt x="494" y="16060"/>
                    <a:pt x="494" y="16060"/>
                  </a:cubicBezTo>
                  <a:cubicBezTo>
                    <a:pt x="123" y="15919"/>
                    <a:pt x="0" y="15709"/>
                    <a:pt x="0" y="1549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341" name="Shape 2341"/>
            <p:cNvSpPr/>
            <p:nvPr/>
          </p:nvSpPr>
          <p:spPr>
            <a:xfrm>
              <a:off x="44862" y="38100"/>
              <a:ext cx="1255489" cy="22289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90" h="21509" extrusionOk="0">
                  <a:moveTo>
                    <a:pt x="11600" y="21238"/>
                  </a:moveTo>
                  <a:cubicBezTo>
                    <a:pt x="20694" y="16019"/>
                    <a:pt x="20694" y="16019"/>
                    <a:pt x="20694" y="16019"/>
                  </a:cubicBezTo>
                  <a:cubicBezTo>
                    <a:pt x="21326" y="15656"/>
                    <a:pt x="21200" y="15439"/>
                    <a:pt x="20315" y="15439"/>
                  </a:cubicBezTo>
                  <a:cubicBezTo>
                    <a:pt x="18042" y="15439"/>
                    <a:pt x="18042" y="15439"/>
                    <a:pt x="18042" y="15439"/>
                  </a:cubicBezTo>
                  <a:cubicBezTo>
                    <a:pt x="18042" y="507"/>
                    <a:pt x="18042" y="507"/>
                    <a:pt x="18042" y="507"/>
                  </a:cubicBezTo>
                  <a:cubicBezTo>
                    <a:pt x="18042" y="217"/>
                    <a:pt x="17663" y="0"/>
                    <a:pt x="17158" y="0"/>
                  </a:cubicBezTo>
                  <a:cubicBezTo>
                    <a:pt x="3894" y="0"/>
                    <a:pt x="3894" y="0"/>
                    <a:pt x="3894" y="0"/>
                  </a:cubicBezTo>
                  <a:cubicBezTo>
                    <a:pt x="3389" y="0"/>
                    <a:pt x="2884" y="217"/>
                    <a:pt x="2884" y="507"/>
                  </a:cubicBezTo>
                  <a:cubicBezTo>
                    <a:pt x="2884" y="15439"/>
                    <a:pt x="2884" y="15439"/>
                    <a:pt x="2884" y="15439"/>
                  </a:cubicBezTo>
                  <a:cubicBezTo>
                    <a:pt x="737" y="15439"/>
                    <a:pt x="737" y="15439"/>
                    <a:pt x="737" y="15439"/>
                  </a:cubicBezTo>
                  <a:cubicBezTo>
                    <a:pt x="-21" y="15439"/>
                    <a:pt x="-274" y="15656"/>
                    <a:pt x="358" y="16019"/>
                  </a:cubicBezTo>
                  <a:cubicBezTo>
                    <a:pt x="9452" y="21238"/>
                    <a:pt x="9452" y="21238"/>
                    <a:pt x="9452" y="21238"/>
                  </a:cubicBezTo>
                  <a:cubicBezTo>
                    <a:pt x="10084" y="21600"/>
                    <a:pt x="11094" y="21600"/>
                    <a:pt x="11600" y="21238"/>
                  </a:cubicBezTo>
                  <a:close/>
                </a:path>
              </a:pathLst>
            </a:cu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342" name="Shape 2342"/>
            <p:cNvSpPr/>
            <p:nvPr/>
          </p:nvSpPr>
          <p:spPr>
            <a:xfrm>
              <a:off x="374650" y="1450974"/>
              <a:ext cx="279400" cy="482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425"/>
                  </a:moveTo>
                  <a:cubicBezTo>
                    <a:pt x="21600" y="14175"/>
                    <a:pt x="21600" y="14175"/>
                    <a:pt x="21600" y="14175"/>
                  </a:cubicBezTo>
                  <a:cubicBezTo>
                    <a:pt x="21600" y="15863"/>
                    <a:pt x="21016" y="16875"/>
                    <a:pt x="21016" y="17888"/>
                  </a:cubicBezTo>
                  <a:cubicBezTo>
                    <a:pt x="20432" y="18563"/>
                    <a:pt x="19849" y="19238"/>
                    <a:pt x="19265" y="19913"/>
                  </a:cubicBezTo>
                  <a:cubicBezTo>
                    <a:pt x="18097" y="20250"/>
                    <a:pt x="16930" y="20925"/>
                    <a:pt x="15762" y="21263"/>
                  </a:cubicBezTo>
                  <a:cubicBezTo>
                    <a:pt x="14595" y="21263"/>
                    <a:pt x="12843" y="21600"/>
                    <a:pt x="11092" y="21600"/>
                  </a:cubicBezTo>
                  <a:cubicBezTo>
                    <a:pt x="9341" y="21600"/>
                    <a:pt x="7589" y="21263"/>
                    <a:pt x="5838" y="20925"/>
                  </a:cubicBezTo>
                  <a:cubicBezTo>
                    <a:pt x="4670" y="20925"/>
                    <a:pt x="3503" y="20250"/>
                    <a:pt x="2335" y="19575"/>
                  </a:cubicBezTo>
                  <a:cubicBezTo>
                    <a:pt x="1751" y="19238"/>
                    <a:pt x="1168" y="18563"/>
                    <a:pt x="584" y="17888"/>
                  </a:cubicBezTo>
                  <a:cubicBezTo>
                    <a:pt x="584" y="17213"/>
                    <a:pt x="0" y="16200"/>
                    <a:pt x="0" y="14513"/>
                  </a:cubicBezTo>
                  <a:cubicBezTo>
                    <a:pt x="0" y="7425"/>
                    <a:pt x="0" y="7425"/>
                    <a:pt x="0" y="7425"/>
                  </a:cubicBezTo>
                  <a:cubicBezTo>
                    <a:pt x="0" y="5400"/>
                    <a:pt x="584" y="4050"/>
                    <a:pt x="1168" y="3037"/>
                  </a:cubicBezTo>
                  <a:cubicBezTo>
                    <a:pt x="1751" y="2025"/>
                    <a:pt x="2919" y="1350"/>
                    <a:pt x="4670" y="675"/>
                  </a:cubicBezTo>
                  <a:cubicBezTo>
                    <a:pt x="5838" y="0"/>
                    <a:pt x="8173" y="0"/>
                    <a:pt x="10508" y="0"/>
                  </a:cubicBezTo>
                  <a:cubicBezTo>
                    <a:pt x="12843" y="0"/>
                    <a:pt x="14595" y="0"/>
                    <a:pt x="15762" y="337"/>
                  </a:cubicBezTo>
                  <a:cubicBezTo>
                    <a:pt x="17514" y="1012"/>
                    <a:pt x="18681" y="1350"/>
                    <a:pt x="19265" y="2025"/>
                  </a:cubicBezTo>
                  <a:cubicBezTo>
                    <a:pt x="20432" y="2362"/>
                    <a:pt x="20432" y="3037"/>
                    <a:pt x="21016" y="3712"/>
                  </a:cubicBezTo>
                  <a:cubicBezTo>
                    <a:pt x="21016" y="4725"/>
                    <a:pt x="21600" y="5737"/>
                    <a:pt x="21600" y="7425"/>
                  </a:cubicBezTo>
                  <a:close/>
                  <a:moveTo>
                    <a:pt x="12259" y="5737"/>
                  </a:moveTo>
                  <a:cubicBezTo>
                    <a:pt x="12259" y="4387"/>
                    <a:pt x="12259" y="3712"/>
                    <a:pt x="12259" y="3375"/>
                  </a:cubicBezTo>
                  <a:cubicBezTo>
                    <a:pt x="11676" y="3375"/>
                    <a:pt x="11676" y="3037"/>
                    <a:pt x="10508" y="3037"/>
                  </a:cubicBezTo>
                  <a:cubicBezTo>
                    <a:pt x="9924" y="3037"/>
                    <a:pt x="9924" y="3375"/>
                    <a:pt x="9341" y="3375"/>
                  </a:cubicBezTo>
                  <a:cubicBezTo>
                    <a:pt x="9341" y="3712"/>
                    <a:pt x="9341" y="4387"/>
                    <a:pt x="9341" y="5737"/>
                  </a:cubicBezTo>
                  <a:cubicBezTo>
                    <a:pt x="9341" y="15863"/>
                    <a:pt x="9341" y="15863"/>
                    <a:pt x="9341" y="15863"/>
                  </a:cubicBezTo>
                  <a:cubicBezTo>
                    <a:pt x="9341" y="16875"/>
                    <a:pt x="9341" y="17550"/>
                    <a:pt x="9341" y="17888"/>
                  </a:cubicBezTo>
                  <a:cubicBezTo>
                    <a:pt x="9924" y="18225"/>
                    <a:pt x="9924" y="18225"/>
                    <a:pt x="10508" y="18225"/>
                  </a:cubicBezTo>
                  <a:cubicBezTo>
                    <a:pt x="11676" y="18225"/>
                    <a:pt x="11676" y="18225"/>
                    <a:pt x="12259" y="17888"/>
                  </a:cubicBezTo>
                  <a:cubicBezTo>
                    <a:pt x="12259" y="17550"/>
                    <a:pt x="12259" y="16875"/>
                    <a:pt x="12259" y="15863"/>
                  </a:cubicBezTo>
                  <a:lnTo>
                    <a:pt x="12259" y="573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343" name="Shape 2343"/>
            <p:cNvSpPr/>
            <p:nvPr/>
          </p:nvSpPr>
          <p:spPr>
            <a:xfrm>
              <a:off x="676273" y="1457324"/>
              <a:ext cx="285751" cy="4667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00" y="0"/>
                  </a:moveTo>
                  <a:lnTo>
                    <a:pt x="19200" y="13959"/>
                  </a:lnTo>
                  <a:lnTo>
                    <a:pt x="21600" y="13959"/>
                  </a:lnTo>
                  <a:lnTo>
                    <a:pt x="21600" y="17780"/>
                  </a:lnTo>
                  <a:lnTo>
                    <a:pt x="19200" y="17780"/>
                  </a:lnTo>
                  <a:lnTo>
                    <a:pt x="19200" y="21600"/>
                  </a:lnTo>
                  <a:lnTo>
                    <a:pt x="10080" y="21600"/>
                  </a:lnTo>
                  <a:lnTo>
                    <a:pt x="10080" y="17780"/>
                  </a:lnTo>
                  <a:lnTo>
                    <a:pt x="0" y="17780"/>
                  </a:lnTo>
                  <a:lnTo>
                    <a:pt x="0" y="13959"/>
                  </a:lnTo>
                  <a:lnTo>
                    <a:pt x="7440" y="0"/>
                  </a:lnTo>
                  <a:lnTo>
                    <a:pt x="19200" y="0"/>
                  </a:lnTo>
                  <a:close/>
                  <a:moveTo>
                    <a:pt x="10080" y="13959"/>
                  </a:moveTo>
                  <a:lnTo>
                    <a:pt x="10080" y="4849"/>
                  </a:lnTo>
                  <a:lnTo>
                    <a:pt x="6240" y="13959"/>
                  </a:lnTo>
                  <a:lnTo>
                    <a:pt x="10080" y="13959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2" nodeType="afterEffect">
                                  <p:stCondLst>
                                    <p:cond delay="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3" presetClass="entr" presetSubtype="16" fill="hold" grpId="3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3" presetClass="entr" presetSubtype="16" fill="hold" grpId="4" nodeType="afterEffect">
                                  <p:stCondLst>
                                    <p:cond delay="7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" presetClass="entr" presetSubtype="1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2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1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500"/>
                            </p:stCondLst>
                            <p:childTnLst>
                              <p:par>
                                <p:cTn id="34" presetID="22" presetClass="entr" presetSubtype="1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" presetClass="entr" presetSubtype="1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2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1" fill="hold" grpId="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fill="hold"/>
                                        <p:tgtEl>
                                          <p:spTgt spid="2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1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fill="hold"/>
                                        <p:tgtEl>
                                          <p:spTgt spid="2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2" presetClass="entr" presetSubtype="1" fill="hold" grpId="1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2" fill="hold"/>
                                        <p:tgtEl>
                                          <p:spTgt spid="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22" presetClass="entr" presetSubtype="1" fill="hold" grpId="1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7" fill="hold"/>
                                        <p:tgtEl>
                                          <p:spTgt spid="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22" presetClass="entr" presetSubtype="1" fill="hold" grpId="1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1" fill="hold"/>
                                        <p:tgtEl>
                                          <p:spTgt spid="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2" presetClass="entr" presetSubtype="1" fill="hold" grpId="1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5" fill="hold"/>
                                        <p:tgtEl>
                                          <p:spTgt spid="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22" presetClass="entr" presetSubtype="1" fill="hold" grpId="1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0" fill="hold"/>
                                        <p:tgtEl>
                                          <p:spTgt spid="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22" presetClass="entr" presetSubtype="1" fill="hold" grpId="1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4" fill="hold"/>
                                        <p:tgtEl>
                                          <p:spTgt spid="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80" grpId="1" animBg="1" advAuto="0"/>
      <p:bldP spid="2288" grpId="2" animBg="1" advAuto="0"/>
      <p:bldP spid="2295" grpId="3" animBg="1" advAuto="0"/>
      <p:bldP spid="2304" grpId="4" animBg="1" advAuto="0"/>
      <p:bldP spid="2307" grpId="6" animBg="1" advAuto="0"/>
      <p:bldP spid="2308" grpId="7" animBg="1" advAuto="0"/>
      <p:bldP spid="2311" grpId="12" animBg="1" advAuto="0"/>
      <p:bldP spid="2312" grpId="13" animBg="1" advAuto="0"/>
      <p:bldP spid="2315" grpId="15" animBg="1" advAuto="0"/>
      <p:bldP spid="2316" grpId="16" animBg="1" advAuto="0"/>
      <p:bldP spid="2319" grpId="9" animBg="1" advAuto="0"/>
      <p:bldP spid="2320" grpId="10" animBg="1" advAuto="0"/>
      <p:bldP spid="2326" grpId="5" animBg="1" advAuto="0"/>
      <p:bldP spid="2332" grpId="8" animBg="1" advAuto="0"/>
      <p:bldP spid="2338" grpId="11" animBg="1" advAuto="0"/>
      <p:bldP spid="2344" grpId="14" animBg="1" advAuto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6" name="Shape 2346"/>
          <p:cNvSpPr/>
          <p:nvPr/>
        </p:nvSpPr>
        <p:spPr>
          <a:xfrm>
            <a:off x="1562100" y="960116"/>
            <a:ext cx="6210300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47" name="Shape 2347"/>
          <p:cNvSpPr/>
          <p:nvPr/>
        </p:nvSpPr>
        <p:spPr>
          <a:xfrm>
            <a:off x="3086100" y="1388204"/>
            <a:ext cx="5072368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/>
            </a:lvl1pPr>
          </a:lstStyle>
          <a:p>
            <a:pPr>
              <a:defRPr b="0"/>
            </a:pPr>
            <a:r>
              <a:rPr b="1"/>
              <a:t>YOUR TEXT  HERE</a:t>
            </a:r>
          </a:p>
        </p:txBody>
      </p:sp>
      <p:sp>
        <p:nvSpPr>
          <p:cNvPr id="2348" name="Shape 2348"/>
          <p:cNvSpPr/>
          <p:nvPr/>
        </p:nvSpPr>
        <p:spPr>
          <a:xfrm>
            <a:off x="1480455" y="2384225"/>
            <a:ext cx="6210301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2351" name="Group 2351"/>
          <p:cNvGrpSpPr/>
          <p:nvPr/>
        </p:nvGrpSpPr>
        <p:grpSpPr>
          <a:xfrm>
            <a:off x="1562100" y="952499"/>
            <a:ext cx="1524000" cy="1524001"/>
            <a:chOff x="0" y="0"/>
            <a:chExt cx="1524000" cy="1524000"/>
          </a:xfrm>
        </p:grpSpPr>
        <p:sp>
          <p:nvSpPr>
            <p:cNvPr id="2349" name="Shape 2349"/>
            <p:cNvSpPr/>
            <p:nvPr/>
          </p:nvSpPr>
          <p:spPr>
            <a:xfrm>
              <a:off x="0" y="-1"/>
              <a:ext cx="1524000" cy="1524001"/>
            </a:xfrm>
            <a:prstGeom prst="ellipse">
              <a:avLst/>
            </a:pr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350" name="Shape 2350"/>
            <p:cNvSpPr/>
            <p:nvPr/>
          </p:nvSpPr>
          <p:spPr>
            <a:xfrm>
              <a:off x="223184" y="403860"/>
              <a:ext cx="1077632" cy="716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22</a:t>
              </a:r>
            </a:p>
          </p:txBody>
        </p:sp>
      </p:grpSp>
      <p:sp>
        <p:nvSpPr>
          <p:cNvPr id="2352" name="Shape 2352"/>
          <p:cNvSpPr/>
          <p:nvPr/>
        </p:nvSpPr>
        <p:spPr>
          <a:xfrm flipV="1">
            <a:off x="12191999" y="3172235"/>
            <a:ext cx="4929562" cy="37280"/>
          </a:xfrm>
          <a:prstGeom prst="line">
            <a:avLst/>
          </a:prstGeom>
          <a:ln w="12700">
            <a:solidFill>
              <a:srgbClr val="363031"/>
            </a:solidFill>
            <a:miter lim="400000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2353" name="Shape 2353"/>
          <p:cNvSpPr/>
          <p:nvPr/>
        </p:nvSpPr>
        <p:spPr>
          <a:xfrm>
            <a:off x="17121559" y="2743200"/>
            <a:ext cx="4345347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>
                <a:solidFill>
                  <a:srgbClr val="363031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b="1">
                <a:solidFill>
                  <a:srgbClr val="363031"/>
                </a:solidFill>
              </a:rPr>
              <a:t>YOUR  TEXT  HERE</a:t>
            </a:r>
          </a:p>
        </p:txBody>
      </p:sp>
      <p:sp>
        <p:nvSpPr>
          <p:cNvPr id="2354" name="Shape 2354"/>
          <p:cNvSpPr/>
          <p:nvPr/>
        </p:nvSpPr>
        <p:spPr>
          <a:xfrm>
            <a:off x="17121562" y="3303170"/>
            <a:ext cx="5943601" cy="20624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  <p:sp>
        <p:nvSpPr>
          <p:cNvPr id="2355" name="Shape 2355"/>
          <p:cNvSpPr/>
          <p:nvPr/>
        </p:nvSpPr>
        <p:spPr>
          <a:xfrm flipV="1">
            <a:off x="16002000" y="6013796"/>
            <a:ext cx="1119561" cy="8465"/>
          </a:xfrm>
          <a:prstGeom prst="line">
            <a:avLst/>
          </a:prstGeom>
          <a:ln w="12700">
            <a:solidFill>
              <a:srgbClr val="363031"/>
            </a:solidFill>
            <a:miter lim="400000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2356" name="Shape 2356"/>
          <p:cNvSpPr/>
          <p:nvPr/>
        </p:nvSpPr>
        <p:spPr>
          <a:xfrm>
            <a:off x="17121559" y="5660957"/>
            <a:ext cx="4398736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>
                <a:solidFill>
                  <a:srgbClr val="363031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b="1">
                <a:solidFill>
                  <a:srgbClr val="363031"/>
                </a:solidFill>
              </a:rPr>
              <a:t>YOUR  TEXT  HERE</a:t>
            </a:r>
          </a:p>
        </p:txBody>
      </p:sp>
      <p:sp>
        <p:nvSpPr>
          <p:cNvPr id="2357" name="Shape 2357"/>
          <p:cNvSpPr/>
          <p:nvPr/>
        </p:nvSpPr>
        <p:spPr>
          <a:xfrm>
            <a:off x="17121562" y="6220928"/>
            <a:ext cx="5943601" cy="20624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  <p:sp>
        <p:nvSpPr>
          <p:cNvPr id="2358" name="Shape 2358"/>
          <p:cNvSpPr/>
          <p:nvPr/>
        </p:nvSpPr>
        <p:spPr>
          <a:xfrm flipV="1">
            <a:off x="16016660" y="9486935"/>
            <a:ext cx="1119561" cy="8465"/>
          </a:xfrm>
          <a:prstGeom prst="line">
            <a:avLst/>
          </a:prstGeom>
          <a:ln w="12700">
            <a:solidFill>
              <a:srgbClr val="363031"/>
            </a:solidFill>
            <a:miter lim="400000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2359" name="Shape 2359"/>
          <p:cNvSpPr/>
          <p:nvPr/>
        </p:nvSpPr>
        <p:spPr>
          <a:xfrm>
            <a:off x="17136220" y="9134098"/>
            <a:ext cx="4306843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>
                <a:solidFill>
                  <a:srgbClr val="363031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b="1">
                <a:solidFill>
                  <a:srgbClr val="363031"/>
                </a:solidFill>
              </a:rPr>
              <a:t>YOUR  TEXT  HERE</a:t>
            </a:r>
          </a:p>
        </p:txBody>
      </p:sp>
      <p:sp>
        <p:nvSpPr>
          <p:cNvPr id="2360" name="Shape 2360"/>
          <p:cNvSpPr/>
          <p:nvPr/>
        </p:nvSpPr>
        <p:spPr>
          <a:xfrm>
            <a:off x="17136222" y="9694067"/>
            <a:ext cx="5943601" cy="20624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  <p:sp>
        <p:nvSpPr>
          <p:cNvPr id="2361" name="Shape 2361"/>
          <p:cNvSpPr/>
          <p:nvPr/>
        </p:nvSpPr>
        <p:spPr>
          <a:xfrm flipV="1">
            <a:off x="7234090" y="12211874"/>
            <a:ext cx="4929561" cy="37279"/>
          </a:xfrm>
          <a:prstGeom prst="line">
            <a:avLst/>
          </a:prstGeom>
          <a:ln w="12700">
            <a:solidFill>
              <a:srgbClr val="363031"/>
            </a:solidFill>
            <a:miter lim="400000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2362" name="Shape 2362"/>
          <p:cNvSpPr/>
          <p:nvPr/>
        </p:nvSpPr>
        <p:spPr>
          <a:xfrm>
            <a:off x="2996088" y="11510488"/>
            <a:ext cx="4251688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>
                <a:solidFill>
                  <a:srgbClr val="363031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b="1">
                <a:solidFill>
                  <a:srgbClr val="363031"/>
                </a:solidFill>
              </a:rPr>
              <a:t>YOUR  TEXT  HERE</a:t>
            </a:r>
          </a:p>
        </p:txBody>
      </p:sp>
      <p:sp>
        <p:nvSpPr>
          <p:cNvPr id="2363" name="Shape 2363"/>
          <p:cNvSpPr/>
          <p:nvPr/>
        </p:nvSpPr>
        <p:spPr>
          <a:xfrm>
            <a:off x="1243704" y="11933610"/>
            <a:ext cx="5943601" cy="1122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</a:t>
            </a:r>
          </a:p>
        </p:txBody>
      </p:sp>
      <p:sp>
        <p:nvSpPr>
          <p:cNvPr id="2364" name="Shape 2364"/>
          <p:cNvSpPr/>
          <p:nvPr/>
        </p:nvSpPr>
        <p:spPr>
          <a:xfrm flipV="1">
            <a:off x="7157669" y="9496818"/>
            <a:ext cx="1119561" cy="8465"/>
          </a:xfrm>
          <a:prstGeom prst="line">
            <a:avLst/>
          </a:prstGeom>
          <a:ln w="12700">
            <a:solidFill>
              <a:srgbClr val="363031"/>
            </a:solidFill>
            <a:miter lim="400000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2365" name="Shape 2365"/>
          <p:cNvSpPr/>
          <p:nvPr/>
        </p:nvSpPr>
        <p:spPr>
          <a:xfrm>
            <a:off x="2982765" y="9146893"/>
            <a:ext cx="4398735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>
                <a:solidFill>
                  <a:srgbClr val="363031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b="1">
                <a:solidFill>
                  <a:srgbClr val="363031"/>
                </a:solidFill>
              </a:rPr>
              <a:t>YOUR  TEXT  HERE</a:t>
            </a:r>
          </a:p>
        </p:txBody>
      </p:sp>
      <p:sp>
        <p:nvSpPr>
          <p:cNvPr id="2366" name="Shape 2366"/>
          <p:cNvSpPr/>
          <p:nvPr/>
        </p:nvSpPr>
        <p:spPr>
          <a:xfrm>
            <a:off x="751113" y="9608890"/>
            <a:ext cx="6406558" cy="1122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</a:t>
            </a:r>
          </a:p>
        </p:txBody>
      </p:sp>
      <p:sp>
        <p:nvSpPr>
          <p:cNvPr id="2367" name="Shape 2367"/>
          <p:cNvSpPr/>
          <p:nvPr/>
        </p:nvSpPr>
        <p:spPr>
          <a:xfrm flipV="1">
            <a:off x="7130976" y="5997249"/>
            <a:ext cx="1119561" cy="8465"/>
          </a:xfrm>
          <a:prstGeom prst="line">
            <a:avLst/>
          </a:prstGeom>
          <a:ln w="12700">
            <a:solidFill>
              <a:srgbClr val="363031"/>
            </a:solidFill>
            <a:miter lim="400000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2368" name="Shape 2368"/>
          <p:cNvSpPr/>
          <p:nvPr/>
        </p:nvSpPr>
        <p:spPr>
          <a:xfrm>
            <a:off x="3009459" y="5647325"/>
            <a:ext cx="4345348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>
                <a:solidFill>
                  <a:srgbClr val="363031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b="1">
                <a:solidFill>
                  <a:srgbClr val="363031"/>
                </a:solidFill>
              </a:rPr>
              <a:t>YOUR  TEXT  HERE</a:t>
            </a:r>
          </a:p>
        </p:txBody>
      </p:sp>
      <p:sp>
        <p:nvSpPr>
          <p:cNvPr id="2369" name="Shape 2369"/>
          <p:cNvSpPr/>
          <p:nvPr/>
        </p:nvSpPr>
        <p:spPr>
          <a:xfrm>
            <a:off x="724419" y="6109322"/>
            <a:ext cx="6406558" cy="1122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</a:t>
            </a:r>
          </a:p>
        </p:txBody>
      </p:sp>
      <p:grpSp>
        <p:nvGrpSpPr>
          <p:cNvPr id="2372" name="Group 2372"/>
          <p:cNvGrpSpPr/>
          <p:nvPr/>
        </p:nvGrpSpPr>
        <p:grpSpPr>
          <a:xfrm>
            <a:off x="10546174" y="7477125"/>
            <a:ext cx="3287745" cy="4766381"/>
            <a:chOff x="0" y="0"/>
            <a:chExt cx="3287743" cy="4766379"/>
          </a:xfrm>
        </p:grpSpPr>
        <p:sp>
          <p:nvSpPr>
            <p:cNvPr id="2370" name="Shape 2370"/>
            <p:cNvSpPr/>
            <p:nvPr/>
          </p:nvSpPr>
          <p:spPr>
            <a:xfrm>
              <a:off x="1241149" y="2602666"/>
              <a:ext cx="751347" cy="7152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600" extrusionOk="0">
                  <a:moveTo>
                    <a:pt x="394" y="17079"/>
                  </a:moveTo>
                  <a:cubicBezTo>
                    <a:pt x="631" y="17079"/>
                    <a:pt x="631" y="17079"/>
                    <a:pt x="868" y="17079"/>
                  </a:cubicBezTo>
                  <a:cubicBezTo>
                    <a:pt x="1106" y="17079"/>
                    <a:pt x="1343" y="16828"/>
                    <a:pt x="1581" y="16577"/>
                  </a:cubicBezTo>
                  <a:cubicBezTo>
                    <a:pt x="2530" y="14819"/>
                    <a:pt x="2530" y="14819"/>
                    <a:pt x="2530" y="14819"/>
                  </a:cubicBezTo>
                  <a:cubicBezTo>
                    <a:pt x="3954" y="15321"/>
                    <a:pt x="5853" y="15572"/>
                    <a:pt x="7515" y="15321"/>
                  </a:cubicBezTo>
                  <a:cubicBezTo>
                    <a:pt x="7989" y="15321"/>
                    <a:pt x="8227" y="15321"/>
                    <a:pt x="8464" y="14819"/>
                  </a:cubicBezTo>
                  <a:cubicBezTo>
                    <a:pt x="8701" y="14316"/>
                    <a:pt x="9176" y="13814"/>
                    <a:pt x="9651" y="13312"/>
                  </a:cubicBezTo>
                  <a:cubicBezTo>
                    <a:pt x="10363" y="14065"/>
                    <a:pt x="11075" y="14819"/>
                    <a:pt x="12262" y="15070"/>
                  </a:cubicBezTo>
                  <a:cubicBezTo>
                    <a:pt x="12024" y="17079"/>
                    <a:pt x="12262" y="19088"/>
                    <a:pt x="12737" y="20847"/>
                  </a:cubicBezTo>
                  <a:cubicBezTo>
                    <a:pt x="12737" y="21349"/>
                    <a:pt x="12974" y="21600"/>
                    <a:pt x="13449" y="21600"/>
                  </a:cubicBezTo>
                  <a:cubicBezTo>
                    <a:pt x="15822" y="21600"/>
                    <a:pt x="15822" y="21600"/>
                    <a:pt x="15822" y="21600"/>
                  </a:cubicBezTo>
                  <a:cubicBezTo>
                    <a:pt x="16297" y="21600"/>
                    <a:pt x="16534" y="21349"/>
                    <a:pt x="16534" y="20847"/>
                  </a:cubicBezTo>
                  <a:cubicBezTo>
                    <a:pt x="16534" y="20344"/>
                    <a:pt x="16297" y="19842"/>
                    <a:pt x="15822" y="19842"/>
                  </a:cubicBezTo>
                  <a:cubicBezTo>
                    <a:pt x="14161" y="19842"/>
                    <a:pt x="14161" y="19842"/>
                    <a:pt x="14161" y="19842"/>
                  </a:cubicBezTo>
                  <a:cubicBezTo>
                    <a:pt x="14398" y="18084"/>
                    <a:pt x="14161" y="16326"/>
                    <a:pt x="13686" y="14567"/>
                  </a:cubicBezTo>
                  <a:cubicBezTo>
                    <a:pt x="13686" y="14316"/>
                    <a:pt x="13686" y="14316"/>
                    <a:pt x="13449" y="14065"/>
                  </a:cubicBezTo>
                  <a:cubicBezTo>
                    <a:pt x="12974" y="13060"/>
                    <a:pt x="12262" y="12307"/>
                    <a:pt x="11312" y="11553"/>
                  </a:cubicBezTo>
                  <a:cubicBezTo>
                    <a:pt x="12737" y="9795"/>
                    <a:pt x="13923" y="8037"/>
                    <a:pt x="13686" y="6530"/>
                  </a:cubicBezTo>
                  <a:cubicBezTo>
                    <a:pt x="14873" y="7284"/>
                    <a:pt x="16060" y="7786"/>
                    <a:pt x="17484" y="8037"/>
                  </a:cubicBezTo>
                  <a:cubicBezTo>
                    <a:pt x="17721" y="8288"/>
                    <a:pt x="18196" y="8037"/>
                    <a:pt x="18433" y="7786"/>
                  </a:cubicBezTo>
                  <a:cubicBezTo>
                    <a:pt x="19620" y="7033"/>
                    <a:pt x="20570" y="6028"/>
                    <a:pt x="21044" y="5023"/>
                  </a:cubicBezTo>
                  <a:cubicBezTo>
                    <a:pt x="21519" y="4521"/>
                    <a:pt x="21519" y="4019"/>
                    <a:pt x="21044" y="3767"/>
                  </a:cubicBezTo>
                  <a:cubicBezTo>
                    <a:pt x="20807" y="3265"/>
                    <a:pt x="20332" y="3265"/>
                    <a:pt x="19857" y="3767"/>
                  </a:cubicBezTo>
                  <a:cubicBezTo>
                    <a:pt x="19145" y="4270"/>
                    <a:pt x="18196" y="5023"/>
                    <a:pt x="17484" y="6279"/>
                  </a:cubicBezTo>
                  <a:cubicBezTo>
                    <a:pt x="16060" y="5274"/>
                    <a:pt x="14398" y="4521"/>
                    <a:pt x="12499" y="3767"/>
                  </a:cubicBezTo>
                  <a:cubicBezTo>
                    <a:pt x="12262" y="3767"/>
                    <a:pt x="12024" y="3767"/>
                    <a:pt x="12024" y="3767"/>
                  </a:cubicBezTo>
                  <a:cubicBezTo>
                    <a:pt x="9888" y="4019"/>
                    <a:pt x="7752" y="4521"/>
                    <a:pt x="5853" y="5023"/>
                  </a:cubicBezTo>
                  <a:cubicBezTo>
                    <a:pt x="5616" y="5274"/>
                    <a:pt x="5378" y="5526"/>
                    <a:pt x="5378" y="6028"/>
                  </a:cubicBezTo>
                  <a:cubicBezTo>
                    <a:pt x="5141" y="7284"/>
                    <a:pt x="5141" y="8791"/>
                    <a:pt x="5378" y="10298"/>
                  </a:cubicBezTo>
                  <a:cubicBezTo>
                    <a:pt x="5378" y="10549"/>
                    <a:pt x="5616" y="11051"/>
                    <a:pt x="6090" y="11051"/>
                  </a:cubicBezTo>
                  <a:cubicBezTo>
                    <a:pt x="6565" y="11051"/>
                    <a:pt x="6803" y="10549"/>
                    <a:pt x="6803" y="10298"/>
                  </a:cubicBezTo>
                  <a:cubicBezTo>
                    <a:pt x="7277" y="9042"/>
                    <a:pt x="7040" y="7786"/>
                    <a:pt x="6803" y="6781"/>
                  </a:cubicBezTo>
                  <a:cubicBezTo>
                    <a:pt x="8464" y="6781"/>
                    <a:pt x="9888" y="6279"/>
                    <a:pt x="11312" y="5777"/>
                  </a:cubicBezTo>
                  <a:cubicBezTo>
                    <a:pt x="9414" y="8288"/>
                    <a:pt x="8227" y="10800"/>
                    <a:pt x="7277" y="13563"/>
                  </a:cubicBezTo>
                  <a:cubicBezTo>
                    <a:pt x="5616" y="13060"/>
                    <a:pt x="3954" y="13060"/>
                    <a:pt x="2055" y="13060"/>
                  </a:cubicBezTo>
                  <a:cubicBezTo>
                    <a:pt x="1818" y="13060"/>
                    <a:pt x="1581" y="13060"/>
                    <a:pt x="1343" y="13563"/>
                  </a:cubicBezTo>
                  <a:cubicBezTo>
                    <a:pt x="156" y="15823"/>
                    <a:pt x="156" y="15823"/>
                    <a:pt x="156" y="15823"/>
                  </a:cubicBezTo>
                  <a:cubicBezTo>
                    <a:pt x="-81" y="16326"/>
                    <a:pt x="-81" y="16828"/>
                    <a:pt x="394" y="17079"/>
                  </a:cubicBezTo>
                  <a:close/>
                  <a:moveTo>
                    <a:pt x="15822" y="2009"/>
                  </a:moveTo>
                  <a:cubicBezTo>
                    <a:pt x="15822" y="1005"/>
                    <a:pt x="14873" y="0"/>
                    <a:pt x="13923" y="0"/>
                  </a:cubicBezTo>
                  <a:cubicBezTo>
                    <a:pt x="12974" y="0"/>
                    <a:pt x="12262" y="1005"/>
                    <a:pt x="12262" y="2009"/>
                  </a:cubicBezTo>
                  <a:cubicBezTo>
                    <a:pt x="12262" y="3014"/>
                    <a:pt x="12974" y="3767"/>
                    <a:pt x="13923" y="3767"/>
                  </a:cubicBezTo>
                  <a:cubicBezTo>
                    <a:pt x="14873" y="3767"/>
                    <a:pt x="15822" y="3014"/>
                    <a:pt x="15822" y="2009"/>
                  </a:cubicBezTo>
                  <a:close/>
                </a:path>
              </a:pathLst>
            </a:cu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371" name="Shape 2371"/>
            <p:cNvSpPr/>
            <p:nvPr/>
          </p:nvSpPr>
          <p:spPr>
            <a:xfrm>
              <a:off x="-1" y="0"/>
              <a:ext cx="3287746" cy="47663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74" extrusionOk="0">
                  <a:moveTo>
                    <a:pt x="5484" y="7183"/>
                  </a:moveTo>
                  <a:cubicBezTo>
                    <a:pt x="4106" y="8201"/>
                    <a:pt x="2579" y="9220"/>
                    <a:pt x="1499" y="10500"/>
                  </a:cubicBezTo>
                  <a:cubicBezTo>
                    <a:pt x="419" y="11753"/>
                    <a:pt x="-177" y="13294"/>
                    <a:pt x="46" y="14888"/>
                  </a:cubicBezTo>
                  <a:cubicBezTo>
                    <a:pt x="270" y="16481"/>
                    <a:pt x="1350" y="18152"/>
                    <a:pt x="3249" y="19432"/>
                  </a:cubicBezTo>
                  <a:cubicBezTo>
                    <a:pt x="5111" y="20712"/>
                    <a:pt x="7793" y="21600"/>
                    <a:pt x="10623" y="21574"/>
                  </a:cubicBezTo>
                  <a:cubicBezTo>
                    <a:pt x="13453" y="21600"/>
                    <a:pt x="16135" y="20712"/>
                    <a:pt x="17997" y="19432"/>
                  </a:cubicBezTo>
                  <a:cubicBezTo>
                    <a:pt x="19859" y="18152"/>
                    <a:pt x="20939" y="16481"/>
                    <a:pt x="21162" y="14888"/>
                  </a:cubicBezTo>
                  <a:cubicBezTo>
                    <a:pt x="21423" y="13294"/>
                    <a:pt x="20790" y="11753"/>
                    <a:pt x="19747" y="10500"/>
                  </a:cubicBezTo>
                  <a:cubicBezTo>
                    <a:pt x="18667" y="9220"/>
                    <a:pt x="17140" y="8201"/>
                    <a:pt x="15725" y="7183"/>
                  </a:cubicBezTo>
                  <a:cubicBezTo>
                    <a:pt x="12820" y="5276"/>
                    <a:pt x="11331" y="3578"/>
                    <a:pt x="10921" y="2194"/>
                  </a:cubicBezTo>
                  <a:cubicBezTo>
                    <a:pt x="10511" y="810"/>
                    <a:pt x="10660" y="0"/>
                    <a:pt x="10623" y="0"/>
                  </a:cubicBezTo>
                  <a:cubicBezTo>
                    <a:pt x="10586" y="0"/>
                    <a:pt x="10735" y="810"/>
                    <a:pt x="10288" y="2168"/>
                  </a:cubicBezTo>
                  <a:cubicBezTo>
                    <a:pt x="9915" y="3578"/>
                    <a:pt x="8426" y="5276"/>
                    <a:pt x="5484" y="7183"/>
                  </a:cubicBezTo>
                  <a:close/>
                  <a:moveTo>
                    <a:pt x="14831" y="7757"/>
                  </a:moveTo>
                  <a:cubicBezTo>
                    <a:pt x="16693" y="9585"/>
                    <a:pt x="18667" y="11910"/>
                    <a:pt x="18034" y="14339"/>
                  </a:cubicBezTo>
                  <a:cubicBezTo>
                    <a:pt x="17624" y="16690"/>
                    <a:pt x="14608" y="19119"/>
                    <a:pt x="10623" y="19067"/>
                  </a:cubicBezTo>
                  <a:cubicBezTo>
                    <a:pt x="6601" y="19119"/>
                    <a:pt x="3622" y="16690"/>
                    <a:pt x="3175" y="14339"/>
                  </a:cubicBezTo>
                  <a:cubicBezTo>
                    <a:pt x="2579" y="11910"/>
                    <a:pt x="4515" y="9585"/>
                    <a:pt x="6415" y="7757"/>
                  </a:cubicBezTo>
                  <a:cubicBezTo>
                    <a:pt x="8426" y="5929"/>
                    <a:pt x="9580" y="4388"/>
                    <a:pt x="10102" y="3213"/>
                  </a:cubicBezTo>
                  <a:cubicBezTo>
                    <a:pt x="10623" y="2063"/>
                    <a:pt x="10511" y="1306"/>
                    <a:pt x="10623" y="1332"/>
                  </a:cubicBezTo>
                  <a:cubicBezTo>
                    <a:pt x="10697" y="1306"/>
                    <a:pt x="10586" y="2063"/>
                    <a:pt x="11144" y="3213"/>
                  </a:cubicBezTo>
                  <a:cubicBezTo>
                    <a:pt x="11666" y="4388"/>
                    <a:pt x="12820" y="5929"/>
                    <a:pt x="14831" y="7757"/>
                  </a:cubicBezTo>
                  <a:close/>
                </a:path>
              </a:pathLst>
            </a:custGeom>
            <a:solidFill>
              <a:srgbClr val="72727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375" name="Group 2375"/>
          <p:cNvGrpSpPr/>
          <p:nvPr/>
        </p:nvGrpSpPr>
        <p:grpSpPr>
          <a:xfrm>
            <a:off x="10546174" y="3161596"/>
            <a:ext cx="3287745" cy="4766381"/>
            <a:chOff x="0" y="0"/>
            <a:chExt cx="3287743" cy="4766379"/>
          </a:xfrm>
        </p:grpSpPr>
        <p:sp>
          <p:nvSpPr>
            <p:cNvPr id="2373" name="Shape 2373"/>
            <p:cNvSpPr/>
            <p:nvPr/>
          </p:nvSpPr>
          <p:spPr>
            <a:xfrm>
              <a:off x="1069562" y="1353255"/>
              <a:ext cx="1152525" cy="5608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70" y="20800"/>
                  </a:moveTo>
                  <a:cubicBezTo>
                    <a:pt x="1362" y="20800"/>
                    <a:pt x="1362" y="20800"/>
                    <a:pt x="1362" y="20800"/>
                  </a:cubicBezTo>
                  <a:cubicBezTo>
                    <a:pt x="1168" y="20800"/>
                    <a:pt x="1168" y="20800"/>
                    <a:pt x="1168" y="21200"/>
                  </a:cubicBezTo>
                  <a:cubicBezTo>
                    <a:pt x="1168" y="21600"/>
                    <a:pt x="1168" y="21600"/>
                    <a:pt x="1362" y="21600"/>
                  </a:cubicBezTo>
                  <a:cubicBezTo>
                    <a:pt x="4670" y="21600"/>
                    <a:pt x="4670" y="21600"/>
                    <a:pt x="4670" y="21600"/>
                  </a:cubicBezTo>
                  <a:cubicBezTo>
                    <a:pt x="4670" y="21600"/>
                    <a:pt x="4865" y="21600"/>
                    <a:pt x="4865" y="21200"/>
                  </a:cubicBezTo>
                  <a:cubicBezTo>
                    <a:pt x="4865" y="20800"/>
                    <a:pt x="4670" y="20800"/>
                    <a:pt x="4670" y="20800"/>
                  </a:cubicBezTo>
                  <a:close/>
                  <a:moveTo>
                    <a:pt x="20238" y="20800"/>
                  </a:moveTo>
                  <a:cubicBezTo>
                    <a:pt x="16930" y="20800"/>
                    <a:pt x="16930" y="20800"/>
                    <a:pt x="16930" y="20800"/>
                  </a:cubicBezTo>
                  <a:cubicBezTo>
                    <a:pt x="16930" y="20800"/>
                    <a:pt x="16735" y="20800"/>
                    <a:pt x="16735" y="21200"/>
                  </a:cubicBezTo>
                  <a:cubicBezTo>
                    <a:pt x="16735" y="21600"/>
                    <a:pt x="16930" y="21600"/>
                    <a:pt x="16930" y="21600"/>
                  </a:cubicBezTo>
                  <a:cubicBezTo>
                    <a:pt x="20238" y="21600"/>
                    <a:pt x="20238" y="21600"/>
                    <a:pt x="20238" y="21600"/>
                  </a:cubicBezTo>
                  <a:cubicBezTo>
                    <a:pt x="20432" y="21600"/>
                    <a:pt x="20432" y="21600"/>
                    <a:pt x="20432" y="21200"/>
                  </a:cubicBezTo>
                  <a:cubicBezTo>
                    <a:pt x="20432" y="20800"/>
                    <a:pt x="20432" y="20800"/>
                    <a:pt x="20238" y="20800"/>
                  </a:cubicBezTo>
                  <a:close/>
                  <a:moveTo>
                    <a:pt x="10897" y="0"/>
                  </a:moveTo>
                  <a:cubicBezTo>
                    <a:pt x="2530" y="0"/>
                    <a:pt x="973" y="10000"/>
                    <a:pt x="973" y="10000"/>
                  </a:cubicBezTo>
                  <a:cubicBezTo>
                    <a:pt x="20627" y="10000"/>
                    <a:pt x="20627" y="10000"/>
                    <a:pt x="20627" y="10000"/>
                  </a:cubicBezTo>
                  <a:cubicBezTo>
                    <a:pt x="20627" y="10000"/>
                    <a:pt x="19070" y="0"/>
                    <a:pt x="10897" y="0"/>
                  </a:cubicBezTo>
                  <a:close/>
                  <a:moveTo>
                    <a:pt x="6616" y="9600"/>
                  </a:moveTo>
                  <a:cubicBezTo>
                    <a:pt x="4865" y="9600"/>
                    <a:pt x="4281" y="8800"/>
                    <a:pt x="3503" y="7600"/>
                  </a:cubicBezTo>
                  <a:cubicBezTo>
                    <a:pt x="4281" y="6000"/>
                    <a:pt x="4865" y="5200"/>
                    <a:pt x="6616" y="5200"/>
                  </a:cubicBezTo>
                  <a:cubicBezTo>
                    <a:pt x="8562" y="5200"/>
                    <a:pt x="9146" y="6000"/>
                    <a:pt x="9924" y="7600"/>
                  </a:cubicBezTo>
                  <a:cubicBezTo>
                    <a:pt x="9146" y="8800"/>
                    <a:pt x="8562" y="9600"/>
                    <a:pt x="6616" y="9600"/>
                  </a:cubicBezTo>
                  <a:close/>
                  <a:moveTo>
                    <a:pt x="14984" y="9600"/>
                  </a:moveTo>
                  <a:cubicBezTo>
                    <a:pt x="13232" y="9600"/>
                    <a:pt x="12454" y="8800"/>
                    <a:pt x="11676" y="7600"/>
                  </a:cubicBezTo>
                  <a:cubicBezTo>
                    <a:pt x="12454" y="6000"/>
                    <a:pt x="13232" y="5200"/>
                    <a:pt x="14984" y="5200"/>
                  </a:cubicBezTo>
                  <a:cubicBezTo>
                    <a:pt x="16735" y="5200"/>
                    <a:pt x="17319" y="6000"/>
                    <a:pt x="18097" y="7600"/>
                  </a:cubicBezTo>
                  <a:cubicBezTo>
                    <a:pt x="17319" y="8800"/>
                    <a:pt x="16735" y="9600"/>
                    <a:pt x="14984" y="9600"/>
                  </a:cubicBezTo>
                  <a:close/>
                  <a:moveTo>
                    <a:pt x="21405" y="10800"/>
                  </a:moveTo>
                  <a:cubicBezTo>
                    <a:pt x="21211" y="10400"/>
                    <a:pt x="21211" y="10400"/>
                    <a:pt x="21016" y="10400"/>
                  </a:cubicBezTo>
                  <a:cubicBezTo>
                    <a:pt x="584" y="10400"/>
                    <a:pt x="584" y="10400"/>
                    <a:pt x="584" y="10400"/>
                  </a:cubicBezTo>
                  <a:cubicBezTo>
                    <a:pt x="584" y="10400"/>
                    <a:pt x="389" y="10400"/>
                    <a:pt x="195" y="10800"/>
                  </a:cubicBezTo>
                  <a:cubicBezTo>
                    <a:pt x="195" y="10800"/>
                    <a:pt x="0" y="11200"/>
                    <a:pt x="0" y="11600"/>
                  </a:cubicBezTo>
                  <a:cubicBezTo>
                    <a:pt x="0" y="13600"/>
                    <a:pt x="0" y="13600"/>
                    <a:pt x="0" y="13600"/>
                  </a:cubicBezTo>
                  <a:cubicBezTo>
                    <a:pt x="21600" y="13600"/>
                    <a:pt x="21600" y="13600"/>
                    <a:pt x="21600" y="13600"/>
                  </a:cubicBezTo>
                  <a:cubicBezTo>
                    <a:pt x="21600" y="11600"/>
                    <a:pt x="21600" y="11600"/>
                    <a:pt x="21600" y="11600"/>
                  </a:cubicBezTo>
                  <a:cubicBezTo>
                    <a:pt x="21600" y="11200"/>
                    <a:pt x="21600" y="10800"/>
                    <a:pt x="21405" y="10800"/>
                  </a:cubicBezTo>
                  <a:close/>
                  <a:moveTo>
                    <a:pt x="0" y="19200"/>
                  </a:moveTo>
                  <a:cubicBezTo>
                    <a:pt x="0" y="19600"/>
                    <a:pt x="195" y="19600"/>
                    <a:pt x="195" y="20000"/>
                  </a:cubicBezTo>
                  <a:cubicBezTo>
                    <a:pt x="389" y="20400"/>
                    <a:pt x="584" y="20400"/>
                    <a:pt x="584" y="20400"/>
                  </a:cubicBezTo>
                  <a:cubicBezTo>
                    <a:pt x="21016" y="20400"/>
                    <a:pt x="21016" y="20400"/>
                    <a:pt x="21016" y="20400"/>
                  </a:cubicBezTo>
                  <a:cubicBezTo>
                    <a:pt x="21211" y="20400"/>
                    <a:pt x="21211" y="20400"/>
                    <a:pt x="21405" y="20000"/>
                  </a:cubicBezTo>
                  <a:cubicBezTo>
                    <a:pt x="21600" y="19600"/>
                    <a:pt x="21600" y="19600"/>
                    <a:pt x="21600" y="19200"/>
                  </a:cubicBezTo>
                  <a:cubicBezTo>
                    <a:pt x="21600" y="14000"/>
                    <a:pt x="21600" y="14000"/>
                    <a:pt x="21600" y="14000"/>
                  </a:cubicBezTo>
                  <a:cubicBezTo>
                    <a:pt x="0" y="14000"/>
                    <a:pt x="0" y="14000"/>
                    <a:pt x="0" y="14000"/>
                  </a:cubicBezTo>
                  <a:lnTo>
                    <a:pt x="0" y="19200"/>
                  </a:lnTo>
                  <a:close/>
                </a:path>
              </a:pathLst>
            </a:cu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374" name="Shape 2374"/>
            <p:cNvSpPr/>
            <p:nvPr/>
          </p:nvSpPr>
          <p:spPr>
            <a:xfrm>
              <a:off x="-1" y="-1"/>
              <a:ext cx="3287746" cy="47663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74" extrusionOk="0">
                  <a:moveTo>
                    <a:pt x="10288" y="19380"/>
                  </a:moveTo>
                  <a:cubicBezTo>
                    <a:pt x="10735" y="20764"/>
                    <a:pt x="10586" y="21574"/>
                    <a:pt x="10623" y="21574"/>
                  </a:cubicBezTo>
                  <a:cubicBezTo>
                    <a:pt x="10660" y="21574"/>
                    <a:pt x="10511" y="20764"/>
                    <a:pt x="10921" y="19380"/>
                  </a:cubicBezTo>
                  <a:cubicBezTo>
                    <a:pt x="11331" y="17996"/>
                    <a:pt x="12820" y="16298"/>
                    <a:pt x="15725" y="14391"/>
                  </a:cubicBezTo>
                  <a:cubicBezTo>
                    <a:pt x="17140" y="13373"/>
                    <a:pt x="18667" y="12354"/>
                    <a:pt x="19747" y="11074"/>
                  </a:cubicBezTo>
                  <a:cubicBezTo>
                    <a:pt x="20790" y="9795"/>
                    <a:pt x="21423" y="8280"/>
                    <a:pt x="21162" y="6660"/>
                  </a:cubicBezTo>
                  <a:cubicBezTo>
                    <a:pt x="20939" y="5093"/>
                    <a:pt x="19859" y="3422"/>
                    <a:pt x="17997" y="2142"/>
                  </a:cubicBezTo>
                  <a:cubicBezTo>
                    <a:pt x="16135" y="862"/>
                    <a:pt x="13453" y="-26"/>
                    <a:pt x="10623" y="0"/>
                  </a:cubicBezTo>
                  <a:cubicBezTo>
                    <a:pt x="7793" y="-26"/>
                    <a:pt x="5111" y="862"/>
                    <a:pt x="3249" y="2142"/>
                  </a:cubicBezTo>
                  <a:cubicBezTo>
                    <a:pt x="1350" y="3422"/>
                    <a:pt x="270" y="5067"/>
                    <a:pt x="46" y="6660"/>
                  </a:cubicBezTo>
                  <a:cubicBezTo>
                    <a:pt x="-177" y="8280"/>
                    <a:pt x="419" y="9795"/>
                    <a:pt x="1499" y="11074"/>
                  </a:cubicBezTo>
                  <a:cubicBezTo>
                    <a:pt x="2579" y="12354"/>
                    <a:pt x="4106" y="13373"/>
                    <a:pt x="5484" y="14391"/>
                  </a:cubicBezTo>
                  <a:cubicBezTo>
                    <a:pt x="8426" y="16298"/>
                    <a:pt x="9915" y="17996"/>
                    <a:pt x="10288" y="19380"/>
                  </a:cubicBezTo>
                  <a:close/>
                  <a:moveTo>
                    <a:pt x="11144" y="18361"/>
                  </a:moveTo>
                  <a:cubicBezTo>
                    <a:pt x="10586" y="19511"/>
                    <a:pt x="10697" y="20268"/>
                    <a:pt x="10623" y="20242"/>
                  </a:cubicBezTo>
                  <a:cubicBezTo>
                    <a:pt x="10511" y="20268"/>
                    <a:pt x="10623" y="19511"/>
                    <a:pt x="10102" y="18361"/>
                  </a:cubicBezTo>
                  <a:cubicBezTo>
                    <a:pt x="9580" y="17186"/>
                    <a:pt x="8426" y="15645"/>
                    <a:pt x="6415" y="13791"/>
                  </a:cubicBezTo>
                  <a:cubicBezTo>
                    <a:pt x="4515" y="11989"/>
                    <a:pt x="2579" y="9664"/>
                    <a:pt x="3175" y="7235"/>
                  </a:cubicBezTo>
                  <a:cubicBezTo>
                    <a:pt x="3622" y="4884"/>
                    <a:pt x="6601" y="2429"/>
                    <a:pt x="10623" y="2507"/>
                  </a:cubicBezTo>
                  <a:cubicBezTo>
                    <a:pt x="14608" y="2429"/>
                    <a:pt x="17624" y="4884"/>
                    <a:pt x="18034" y="7235"/>
                  </a:cubicBezTo>
                  <a:cubicBezTo>
                    <a:pt x="18667" y="9664"/>
                    <a:pt x="16693" y="11989"/>
                    <a:pt x="14831" y="13791"/>
                  </a:cubicBezTo>
                  <a:cubicBezTo>
                    <a:pt x="12820" y="15645"/>
                    <a:pt x="11666" y="17186"/>
                    <a:pt x="11144" y="18361"/>
                  </a:cubicBezTo>
                  <a:close/>
                </a:path>
              </a:pathLst>
            </a:custGeom>
            <a:solidFill>
              <a:srgbClr val="6EAA0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378" name="Group 2378"/>
          <p:cNvGrpSpPr/>
          <p:nvPr/>
        </p:nvGrpSpPr>
        <p:grpSpPr>
          <a:xfrm>
            <a:off x="11994429" y="7524749"/>
            <a:ext cx="4345348" cy="3264456"/>
            <a:chOff x="0" y="0"/>
            <a:chExt cx="4345346" cy="3264454"/>
          </a:xfrm>
        </p:grpSpPr>
        <p:sp>
          <p:nvSpPr>
            <p:cNvPr id="2376" name="Shape 2376"/>
            <p:cNvSpPr/>
            <p:nvPr/>
          </p:nvSpPr>
          <p:spPr>
            <a:xfrm>
              <a:off x="2194643" y="1042952"/>
              <a:ext cx="623209" cy="7452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00" y="8288"/>
                  </a:moveTo>
                  <a:cubicBezTo>
                    <a:pt x="17100" y="8288"/>
                    <a:pt x="17100" y="8288"/>
                    <a:pt x="17100" y="8288"/>
                  </a:cubicBezTo>
                  <a:cubicBezTo>
                    <a:pt x="17100" y="4772"/>
                    <a:pt x="17100" y="4772"/>
                    <a:pt x="17100" y="4772"/>
                  </a:cubicBezTo>
                  <a:cubicBezTo>
                    <a:pt x="17100" y="2260"/>
                    <a:pt x="14700" y="0"/>
                    <a:pt x="11400" y="0"/>
                  </a:cubicBezTo>
                  <a:cubicBezTo>
                    <a:pt x="10200" y="0"/>
                    <a:pt x="10200" y="0"/>
                    <a:pt x="10200" y="0"/>
                  </a:cubicBezTo>
                  <a:cubicBezTo>
                    <a:pt x="7200" y="0"/>
                    <a:pt x="4500" y="2260"/>
                    <a:pt x="4500" y="4772"/>
                  </a:cubicBezTo>
                  <a:cubicBezTo>
                    <a:pt x="4500" y="8288"/>
                    <a:pt x="4500" y="8288"/>
                    <a:pt x="4500" y="8288"/>
                  </a:cubicBezTo>
                  <a:cubicBezTo>
                    <a:pt x="3000" y="8288"/>
                    <a:pt x="3000" y="8288"/>
                    <a:pt x="3000" y="8288"/>
                  </a:cubicBezTo>
                  <a:cubicBezTo>
                    <a:pt x="1500" y="8288"/>
                    <a:pt x="0" y="9293"/>
                    <a:pt x="0" y="10800"/>
                  </a:cubicBezTo>
                  <a:cubicBezTo>
                    <a:pt x="0" y="19088"/>
                    <a:pt x="0" y="19088"/>
                    <a:pt x="0" y="19088"/>
                  </a:cubicBezTo>
                  <a:cubicBezTo>
                    <a:pt x="0" y="20344"/>
                    <a:pt x="1500" y="21600"/>
                    <a:pt x="3000" y="21600"/>
                  </a:cubicBezTo>
                  <a:cubicBezTo>
                    <a:pt x="18600" y="21600"/>
                    <a:pt x="18600" y="21600"/>
                    <a:pt x="18600" y="21600"/>
                  </a:cubicBezTo>
                  <a:cubicBezTo>
                    <a:pt x="20400" y="21600"/>
                    <a:pt x="21600" y="20344"/>
                    <a:pt x="21600" y="19088"/>
                  </a:cubicBezTo>
                  <a:cubicBezTo>
                    <a:pt x="21600" y="10800"/>
                    <a:pt x="21600" y="10800"/>
                    <a:pt x="21600" y="10800"/>
                  </a:cubicBezTo>
                  <a:cubicBezTo>
                    <a:pt x="21600" y="9293"/>
                    <a:pt x="20400" y="8288"/>
                    <a:pt x="18600" y="8288"/>
                  </a:cubicBezTo>
                  <a:close/>
                  <a:moveTo>
                    <a:pt x="12600" y="19591"/>
                  </a:moveTo>
                  <a:cubicBezTo>
                    <a:pt x="9300" y="19591"/>
                    <a:pt x="9300" y="19591"/>
                    <a:pt x="9300" y="19591"/>
                  </a:cubicBezTo>
                  <a:cubicBezTo>
                    <a:pt x="9600" y="16074"/>
                    <a:pt x="9600" y="16074"/>
                    <a:pt x="9600" y="16074"/>
                  </a:cubicBezTo>
                  <a:cubicBezTo>
                    <a:pt x="9000" y="15823"/>
                    <a:pt x="8700" y="15070"/>
                    <a:pt x="8700" y="14567"/>
                  </a:cubicBezTo>
                  <a:cubicBezTo>
                    <a:pt x="8700" y="13563"/>
                    <a:pt x="9600" y="12809"/>
                    <a:pt x="10800" y="12809"/>
                  </a:cubicBezTo>
                  <a:cubicBezTo>
                    <a:pt x="12000" y="12809"/>
                    <a:pt x="12900" y="13563"/>
                    <a:pt x="12900" y="14567"/>
                  </a:cubicBezTo>
                  <a:cubicBezTo>
                    <a:pt x="12900" y="15070"/>
                    <a:pt x="12600" y="15823"/>
                    <a:pt x="12000" y="16074"/>
                  </a:cubicBezTo>
                  <a:lnTo>
                    <a:pt x="12600" y="19591"/>
                  </a:lnTo>
                  <a:close/>
                  <a:moveTo>
                    <a:pt x="15000" y="8288"/>
                  </a:moveTo>
                  <a:cubicBezTo>
                    <a:pt x="6600" y="8288"/>
                    <a:pt x="6600" y="8288"/>
                    <a:pt x="6600" y="8288"/>
                  </a:cubicBezTo>
                  <a:cubicBezTo>
                    <a:pt x="6600" y="4772"/>
                    <a:pt x="6600" y="4772"/>
                    <a:pt x="6600" y="4772"/>
                  </a:cubicBezTo>
                  <a:cubicBezTo>
                    <a:pt x="6600" y="3265"/>
                    <a:pt x="8400" y="1758"/>
                    <a:pt x="10200" y="1758"/>
                  </a:cubicBezTo>
                  <a:cubicBezTo>
                    <a:pt x="11400" y="1758"/>
                    <a:pt x="11400" y="1758"/>
                    <a:pt x="11400" y="1758"/>
                  </a:cubicBezTo>
                  <a:cubicBezTo>
                    <a:pt x="13500" y="1758"/>
                    <a:pt x="15000" y="3265"/>
                    <a:pt x="15000" y="4772"/>
                  </a:cubicBezTo>
                  <a:lnTo>
                    <a:pt x="15000" y="8288"/>
                  </a:lnTo>
                  <a:close/>
                </a:path>
              </a:pathLst>
            </a:custGeom>
            <a:solidFill>
              <a:srgbClr val="595959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377" name="Shape 2377"/>
            <p:cNvSpPr/>
            <p:nvPr/>
          </p:nvSpPr>
          <p:spPr>
            <a:xfrm>
              <a:off x="0" y="0"/>
              <a:ext cx="4345347" cy="32644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29" h="21293" extrusionOk="0">
                  <a:moveTo>
                    <a:pt x="4819" y="10085"/>
                  </a:moveTo>
                  <a:cubicBezTo>
                    <a:pt x="5244" y="12042"/>
                    <a:pt x="5613" y="14111"/>
                    <a:pt x="6407" y="15993"/>
                  </a:cubicBezTo>
                  <a:cubicBezTo>
                    <a:pt x="7172" y="17837"/>
                    <a:pt x="8391" y="19455"/>
                    <a:pt x="9978" y="20396"/>
                  </a:cubicBezTo>
                  <a:cubicBezTo>
                    <a:pt x="11566" y="21337"/>
                    <a:pt x="13550" y="21600"/>
                    <a:pt x="15478" y="20885"/>
                  </a:cubicBezTo>
                  <a:cubicBezTo>
                    <a:pt x="17377" y="20170"/>
                    <a:pt x="19248" y="18477"/>
                    <a:pt x="20268" y="15955"/>
                  </a:cubicBezTo>
                  <a:cubicBezTo>
                    <a:pt x="21374" y="13509"/>
                    <a:pt x="21572" y="10537"/>
                    <a:pt x="21062" y="7978"/>
                  </a:cubicBezTo>
                  <a:cubicBezTo>
                    <a:pt x="20580" y="5419"/>
                    <a:pt x="19446" y="3274"/>
                    <a:pt x="18029" y="1919"/>
                  </a:cubicBezTo>
                  <a:cubicBezTo>
                    <a:pt x="16611" y="564"/>
                    <a:pt x="14939" y="0"/>
                    <a:pt x="13352" y="0"/>
                  </a:cubicBezTo>
                  <a:cubicBezTo>
                    <a:pt x="11736" y="38"/>
                    <a:pt x="10205" y="640"/>
                    <a:pt x="8703" y="1129"/>
                  </a:cubicBezTo>
                  <a:cubicBezTo>
                    <a:pt x="5783" y="2295"/>
                    <a:pt x="3629" y="2371"/>
                    <a:pt x="2183" y="1731"/>
                  </a:cubicBezTo>
                  <a:cubicBezTo>
                    <a:pt x="709" y="1091"/>
                    <a:pt x="0" y="376"/>
                    <a:pt x="0" y="414"/>
                  </a:cubicBezTo>
                  <a:cubicBezTo>
                    <a:pt x="-28" y="452"/>
                    <a:pt x="794" y="903"/>
                    <a:pt x="1928" y="2258"/>
                  </a:cubicBezTo>
                  <a:cubicBezTo>
                    <a:pt x="3090" y="3613"/>
                    <a:pt x="4111" y="6134"/>
                    <a:pt x="4819" y="10085"/>
                  </a:cubicBezTo>
                  <a:close/>
                  <a:moveTo>
                    <a:pt x="8901" y="2333"/>
                  </a:moveTo>
                  <a:cubicBezTo>
                    <a:pt x="11339" y="1994"/>
                    <a:pt x="14259" y="1957"/>
                    <a:pt x="16328" y="4252"/>
                  </a:cubicBezTo>
                  <a:cubicBezTo>
                    <a:pt x="18341" y="6322"/>
                    <a:pt x="19503" y="10725"/>
                    <a:pt x="17915" y="14149"/>
                  </a:cubicBezTo>
                  <a:cubicBezTo>
                    <a:pt x="16470" y="17724"/>
                    <a:pt x="13040" y="18590"/>
                    <a:pt x="10659" y="17272"/>
                  </a:cubicBezTo>
                  <a:cubicBezTo>
                    <a:pt x="8136" y="16031"/>
                    <a:pt x="6690" y="12644"/>
                    <a:pt x="5698" y="9709"/>
                  </a:cubicBezTo>
                  <a:cubicBezTo>
                    <a:pt x="4734" y="6623"/>
                    <a:pt x="3714" y="4478"/>
                    <a:pt x="2835" y="3199"/>
                  </a:cubicBezTo>
                  <a:cubicBezTo>
                    <a:pt x="1956" y="1919"/>
                    <a:pt x="1191" y="1468"/>
                    <a:pt x="1248" y="1392"/>
                  </a:cubicBezTo>
                  <a:cubicBezTo>
                    <a:pt x="1276" y="1279"/>
                    <a:pt x="1956" y="1919"/>
                    <a:pt x="3232" y="2295"/>
                  </a:cubicBezTo>
                  <a:cubicBezTo>
                    <a:pt x="4507" y="2672"/>
                    <a:pt x="6407" y="2785"/>
                    <a:pt x="8901" y="2333"/>
                  </a:cubicBezTo>
                  <a:close/>
                </a:path>
              </a:pathLst>
            </a:custGeom>
            <a:solidFill>
              <a:srgbClr val="ACADB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381" name="Group 2381"/>
          <p:cNvGrpSpPr/>
          <p:nvPr/>
        </p:nvGrpSpPr>
        <p:grpSpPr>
          <a:xfrm>
            <a:off x="8041006" y="4611204"/>
            <a:ext cx="4347845" cy="3263648"/>
            <a:chOff x="0" y="0"/>
            <a:chExt cx="4347843" cy="3263647"/>
          </a:xfrm>
        </p:grpSpPr>
        <p:sp>
          <p:nvSpPr>
            <p:cNvPr id="2379" name="Shape 2379"/>
            <p:cNvSpPr/>
            <p:nvPr/>
          </p:nvSpPr>
          <p:spPr>
            <a:xfrm>
              <a:off x="1335220" y="1341263"/>
              <a:ext cx="815523" cy="8096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71" y="0"/>
                    <a:pt x="0" y="4705"/>
                    <a:pt x="0" y="10693"/>
                  </a:cubicBezTo>
                  <a:cubicBezTo>
                    <a:pt x="0" y="16895"/>
                    <a:pt x="4871" y="21600"/>
                    <a:pt x="10800" y="21600"/>
                  </a:cubicBezTo>
                  <a:cubicBezTo>
                    <a:pt x="16729" y="21600"/>
                    <a:pt x="21600" y="16895"/>
                    <a:pt x="21600" y="10693"/>
                  </a:cubicBezTo>
                  <a:cubicBezTo>
                    <a:pt x="21600" y="4705"/>
                    <a:pt x="16729" y="0"/>
                    <a:pt x="10800" y="0"/>
                  </a:cubicBezTo>
                  <a:close/>
                  <a:moveTo>
                    <a:pt x="10800" y="18820"/>
                  </a:moveTo>
                  <a:cubicBezTo>
                    <a:pt x="6353" y="18820"/>
                    <a:pt x="2965" y="15184"/>
                    <a:pt x="2965" y="10693"/>
                  </a:cubicBezTo>
                  <a:cubicBezTo>
                    <a:pt x="2965" y="6416"/>
                    <a:pt x="6353" y="2780"/>
                    <a:pt x="10800" y="2780"/>
                  </a:cubicBezTo>
                  <a:cubicBezTo>
                    <a:pt x="15247" y="2780"/>
                    <a:pt x="18847" y="6416"/>
                    <a:pt x="18847" y="10693"/>
                  </a:cubicBezTo>
                  <a:cubicBezTo>
                    <a:pt x="18847" y="15184"/>
                    <a:pt x="15247" y="18820"/>
                    <a:pt x="10800" y="18820"/>
                  </a:cubicBezTo>
                  <a:close/>
                  <a:moveTo>
                    <a:pt x="12494" y="10051"/>
                  </a:moveTo>
                  <a:cubicBezTo>
                    <a:pt x="10376" y="9196"/>
                    <a:pt x="9741" y="10265"/>
                    <a:pt x="9741" y="10265"/>
                  </a:cubicBezTo>
                  <a:cubicBezTo>
                    <a:pt x="9741" y="10265"/>
                    <a:pt x="9318" y="11549"/>
                    <a:pt x="11224" y="12404"/>
                  </a:cubicBezTo>
                  <a:cubicBezTo>
                    <a:pt x="13129" y="13473"/>
                    <a:pt x="15247" y="13046"/>
                    <a:pt x="15247" y="13046"/>
                  </a:cubicBezTo>
                  <a:cubicBezTo>
                    <a:pt x="15247" y="13046"/>
                    <a:pt x="14400" y="11121"/>
                    <a:pt x="12494" y="10051"/>
                  </a:cubicBezTo>
                  <a:close/>
                  <a:moveTo>
                    <a:pt x="10588" y="4919"/>
                  </a:moveTo>
                  <a:cubicBezTo>
                    <a:pt x="10588" y="4705"/>
                    <a:pt x="10376" y="4491"/>
                    <a:pt x="10376" y="4277"/>
                  </a:cubicBezTo>
                  <a:cubicBezTo>
                    <a:pt x="10376" y="4277"/>
                    <a:pt x="10376" y="4277"/>
                    <a:pt x="10376" y="4277"/>
                  </a:cubicBezTo>
                  <a:cubicBezTo>
                    <a:pt x="10588" y="4491"/>
                    <a:pt x="10588" y="4705"/>
                    <a:pt x="10800" y="4705"/>
                  </a:cubicBezTo>
                  <a:cubicBezTo>
                    <a:pt x="11224" y="5560"/>
                    <a:pt x="11224" y="5560"/>
                    <a:pt x="11224" y="5560"/>
                  </a:cubicBezTo>
                  <a:cubicBezTo>
                    <a:pt x="11224" y="5560"/>
                    <a:pt x="11224" y="5560"/>
                    <a:pt x="11224" y="5560"/>
                  </a:cubicBezTo>
                  <a:cubicBezTo>
                    <a:pt x="11224" y="4063"/>
                    <a:pt x="11224" y="4063"/>
                    <a:pt x="11224" y="4063"/>
                  </a:cubicBezTo>
                  <a:cubicBezTo>
                    <a:pt x="11224" y="4063"/>
                    <a:pt x="11224" y="4063"/>
                    <a:pt x="11224" y="4063"/>
                  </a:cubicBezTo>
                  <a:cubicBezTo>
                    <a:pt x="11224" y="4705"/>
                    <a:pt x="11224" y="4705"/>
                    <a:pt x="11224" y="4705"/>
                  </a:cubicBezTo>
                  <a:cubicBezTo>
                    <a:pt x="11224" y="4919"/>
                    <a:pt x="11224" y="5133"/>
                    <a:pt x="11224" y="5133"/>
                  </a:cubicBezTo>
                  <a:cubicBezTo>
                    <a:pt x="11224" y="5347"/>
                    <a:pt x="11224" y="5347"/>
                    <a:pt x="11224" y="5347"/>
                  </a:cubicBezTo>
                  <a:cubicBezTo>
                    <a:pt x="11012" y="5133"/>
                    <a:pt x="11012" y="4919"/>
                    <a:pt x="11012" y="4919"/>
                  </a:cubicBezTo>
                  <a:cubicBezTo>
                    <a:pt x="10588" y="4063"/>
                    <a:pt x="10588" y="4063"/>
                    <a:pt x="10588" y="4063"/>
                  </a:cubicBezTo>
                  <a:cubicBezTo>
                    <a:pt x="10376" y="4063"/>
                    <a:pt x="10376" y="4063"/>
                    <a:pt x="10376" y="4063"/>
                  </a:cubicBezTo>
                  <a:cubicBezTo>
                    <a:pt x="10376" y="5560"/>
                    <a:pt x="10376" y="5560"/>
                    <a:pt x="10376" y="5560"/>
                  </a:cubicBezTo>
                  <a:cubicBezTo>
                    <a:pt x="10588" y="5560"/>
                    <a:pt x="10588" y="5560"/>
                    <a:pt x="10588" y="5560"/>
                  </a:cubicBezTo>
                  <a:lnTo>
                    <a:pt x="10588" y="4919"/>
                  </a:lnTo>
                  <a:close/>
                  <a:moveTo>
                    <a:pt x="10588" y="16253"/>
                  </a:moveTo>
                  <a:cubicBezTo>
                    <a:pt x="10800" y="16253"/>
                    <a:pt x="10800" y="16253"/>
                    <a:pt x="11012" y="16253"/>
                  </a:cubicBezTo>
                  <a:cubicBezTo>
                    <a:pt x="11012" y="16253"/>
                    <a:pt x="11012" y="16253"/>
                    <a:pt x="11012" y="16253"/>
                  </a:cubicBezTo>
                  <a:cubicBezTo>
                    <a:pt x="11012" y="16253"/>
                    <a:pt x="10800" y="16040"/>
                    <a:pt x="10588" y="16040"/>
                  </a:cubicBezTo>
                  <a:cubicBezTo>
                    <a:pt x="10376" y="16040"/>
                    <a:pt x="10165" y="16253"/>
                    <a:pt x="10165" y="16467"/>
                  </a:cubicBezTo>
                  <a:cubicBezTo>
                    <a:pt x="10165" y="16681"/>
                    <a:pt x="10376" y="16895"/>
                    <a:pt x="10588" y="16895"/>
                  </a:cubicBezTo>
                  <a:cubicBezTo>
                    <a:pt x="10800" y="16895"/>
                    <a:pt x="10800" y="17109"/>
                    <a:pt x="10800" y="17109"/>
                  </a:cubicBezTo>
                  <a:cubicBezTo>
                    <a:pt x="10800" y="17323"/>
                    <a:pt x="10800" y="17323"/>
                    <a:pt x="10588" y="17323"/>
                  </a:cubicBezTo>
                  <a:cubicBezTo>
                    <a:pt x="10376" y="17323"/>
                    <a:pt x="10376" y="17323"/>
                    <a:pt x="10376" y="17323"/>
                  </a:cubicBezTo>
                  <a:cubicBezTo>
                    <a:pt x="10376" y="17323"/>
                    <a:pt x="10376" y="17323"/>
                    <a:pt x="10376" y="17323"/>
                  </a:cubicBezTo>
                  <a:cubicBezTo>
                    <a:pt x="10376" y="17537"/>
                    <a:pt x="10376" y="17537"/>
                    <a:pt x="10588" y="17537"/>
                  </a:cubicBezTo>
                  <a:cubicBezTo>
                    <a:pt x="10800" y="17537"/>
                    <a:pt x="11012" y="17323"/>
                    <a:pt x="11012" y="17109"/>
                  </a:cubicBezTo>
                  <a:cubicBezTo>
                    <a:pt x="11012" y="16895"/>
                    <a:pt x="10800" y="16895"/>
                    <a:pt x="10588" y="16681"/>
                  </a:cubicBezTo>
                  <a:cubicBezTo>
                    <a:pt x="10376" y="16681"/>
                    <a:pt x="10376" y="16681"/>
                    <a:pt x="10376" y="16467"/>
                  </a:cubicBezTo>
                  <a:cubicBezTo>
                    <a:pt x="10376" y="16253"/>
                    <a:pt x="10588" y="16253"/>
                    <a:pt x="10588" y="16253"/>
                  </a:cubicBezTo>
                  <a:close/>
                  <a:moveTo>
                    <a:pt x="4235" y="10051"/>
                  </a:moveTo>
                  <a:cubicBezTo>
                    <a:pt x="4871" y="10051"/>
                    <a:pt x="4871" y="10051"/>
                    <a:pt x="4871" y="10051"/>
                  </a:cubicBezTo>
                  <a:cubicBezTo>
                    <a:pt x="5082" y="10265"/>
                    <a:pt x="5294" y="10265"/>
                    <a:pt x="5294" y="10265"/>
                  </a:cubicBezTo>
                  <a:cubicBezTo>
                    <a:pt x="5294" y="10265"/>
                    <a:pt x="5294" y="10265"/>
                    <a:pt x="5294" y="10265"/>
                  </a:cubicBezTo>
                  <a:cubicBezTo>
                    <a:pt x="5294" y="10265"/>
                    <a:pt x="5082" y="10265"/>
                    <a:pt x="4871" y="10265"/>
                  </a:cubicBezTo>
                  <a:cubicBezTo>
                    <a:pt x="4235" y="10479"/>
                    <a:pt x="4235" y="10479"/>
                    <a:pt x="4235" y="10479"/>
                  </a:cubicBezTo>
                  <a:cubicBezTo>
                    <a:pt x="4235" y="10693"/>
                    <a:pt x="4235" y="10693"/>
                    <a:pt x="4235" y="10693"/>
                  </a:cubicBezTo>
                  <a:cubicBezTo>
                    <a:pt x="4871" y="10907"/>
                    <a:pt x="4871" y="10907"/>
                    <a:pt x="4871" y="10907"/>
                  </a:cubicBezTo>
                  <a:cubicBezTo>
                    <a:pt x="5082" y="10907"/>
                    <a:pt x="5294" y="10907"/>
                    <a:pt x="5294" y="10907"/>
                  </a:cubicBezTo>
                  <a:cubicBezTo>
                    <a:pt x="5294" y="10907"/>
                    <a:pt x="5294" y="10907"/>
                    <a:pt x="5294" y="10907"/>
                  </a:cubicBezTo>
                  <a:cubicBezTo>
                    <a:pt x="5294" y="10907"/>
                    <a:pt x="5082" y="11121"/>
                    <a:pt x="4871" y="11121"/>
                  </a:cubicBezTo>
                  <a:cubicBezTo>
                    <a:pt x="4235" y="11121"/>
                    <a:pt x="4235" y="11121"/>
                    <a:pt x="4235" y="11121"/>
                  </a:cubicBezTo>
                  <a:cubicBezTo>
                    <a:pt x="4235" y="11335"/>
                    <a:pt x="4235" y="11335"/>
                    <a:pt x="4235" y="11335"/>
                  </a:cubicBezTo>
                  <a:cubicBezTo>
                    <a:pt x="5506" y="11121"/>
                    <a:pt x="5506" y="11121"/>
                    <a:pt x="5506" y="11121"/>
                  </a:cubicBezTo>
                  <a:cubicBezTo>
                    <a:pt x="5506" y="10907"/>
                    <a:pt x="5506" y="10907"/>
                    <a:pt x="5506" y="10907"/>
                  </a:cubicBezTo>
                  <a:cubicBezTo>
                    <a:pt x="4871" y="10693"/>
                    <a:pt x="4871" y="10693"/>
                    <a:pt x="4871" y="10693"/>
                  </a:cubicBezTo>
                  <a:cubicBezTo>
                    <a:pt x="4659" y="10693"/>
                    <a:pt x="4659" y="10693"/>
                    <a:pt x="4447" y="10693"/>
                  </a:cubicBezTo>
                  <a:cubicBezTo>
                    <a:pt x="4447" y="10693"/>
                    <a:pt x="4447" y="10693"/>
                    <a:pt x="4447" y="10693"/>
                  </a:cubicBezTo>
                  <a:cubicBezTo>
                    <a:pt x="4659" y="10479"/>
                    <a:pt x="4659" y="10479"/>
                    <a:pt x="4871" y="10479"/>
                  </a:cubicBezTo>
                  <a:cubicBezTo>
                    <a:pt x="5506" y="10265"/>
                    <a:pt x="5506" y="10265"/>
                    <a:pt x="5506" y="10265"/>
                  </a:cubicBezTo>
                  <a:cubicBezTo>
                    <a:pt x="5506" y="10265"/>
                    <a:pt x="5506" y="10265"/>
                    <a:pt x="5506" y="10265"/>
                  </a:cubicBezTo>
                  <a:cubicBezTo>
                    <a:pt x="4235" y="9838"/>
                    <a:pt x="4235" y="9838"/>
                    <a:pt x="4235" y="9838"/>
                  </a:cubicBezTo>
                  <a:lnTo>
                    <a:pt x="4235" y="10051"/>
                  </a:lnTo>
                  <a:close/>
                  <a:moveTo>
                    <a:pt x="16094" y="10693"/>
                  </a:moveTo>
                  <a:cubicBezTo>
                    <a:pt x="16094" y="11335"/>
                    <a:pt x="16094" y="11335"/>
                    <a:pt x="16094" y="11335"/>
                  </a:cubicBezTo>
                  <a:cubicBezTo>
                    <a:pt x="16306" y="11335"/>
                    <a:pt x="16306" y="11335"/>
                    <a:pt x="16306" y="11335"/>
                  </a:cubicBezTo>
                  <a:cubicBezTo>
                    <a:pt x="16306" y="10907"/>
                    <a:pt x="16306" y="10907"/>
                    <a:pt x="16306" y="10907"/>
                  </a:cubicBezTo>
                  <a:cubicBezTo>
                    <a:pt x="16729" y="10907"/>
                    <a:pt x="16729" y="10907"/>
                    <a:pt x="16729" y="10907"/>
                  </a:cubicBezTo>
                  <a:cubicBezTo>
                    <a:pt x="16729" y="11335"/>
                    <a:pt x="16729" y="11335"/>
                    <a:pt x="16729" y="11335"/>
                  </a:cubicBezTo>
                  <a:cubicBezTo>
                    <a:pt x="16941" y="11335"/>
                    <a:pt x="16941" y="11335"/>
                    <a:pt x="16941" y="11335"/>
                  </a:cubicBezTo>
                  <a:cubicBezTo>
                    <a:pt x="16941" y="10907"/>
                    <a:pt x="16941" y="10907"/>
                    <a:pt x="16941" y="10907"/>
                  </a:cubicBezTo>
                  <a:cubicBezTo>
                    <a:pt x="17365" y="10907"/>
                    <a:pt x="17365" y="10907"/>
                    <a:pt x="17365" y="10907"/>
                  </a:cubicBezTo>
                  <a:cubicBezTo>
                    <a:pt x="17365" y="11335"/>
                    <a:pt x="17365" y="11335"/>
                    <a:pt x="17365" y="11335"/>
                  </a:cubicBezTo>
                  <a:cubicBezTo>
                    <a:pt x="17365" y="11335"/>
                    <a:pt x="17365" y="11335"/>
                    <a:pt x="17365" y="11335"/>
                  </a:cubicBezTo>
                  <a:cubicBezTo>
                    <a:pt x="17365" y="10693"/>
                    <a:pt x="17365" y="10693"/>
                    <a:pt x="17365" y="10693"/>
                  </a:cubicBezTo>
                  <a:lnTo>
                    <a:pt x="16094" y="10693"/>
                  </a:lnTo>
                  <a:close/>
                </a:path>
              </a:pathLst>
            </a:cu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380" name="Shape 2380"/>
            <p:cNvSpPr/>
            <p:nvPr/>
          </p:nvSpPr>
          <p:spPr>
            <a:xfrm>
              <a:off x="0" y="0"/>
              <a:ext cx="4347844" cy="32636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2" h="21247" extrusionOk="0">
                  <a:moveTo>
                    <a:pt x="19186" y="19555"/>
                  </a:moveTo>
                  <a:cubicBezTo>
                    <a:pt x="20634" y="20156"/>
                    <a:pt x="21344" y="20870"/>
                    <a:pt x="21372" y="20832"/>
                  </a:cubicBezTo>
                  <a:cubicBezTo>
                    <a:pt x="21372" y="20832"/>
                    <a:pt x="20549" y="20381"/>
                    <a:pt x="19414" y="18992"/>
                  </a:cubicBezTo>
                  <a:cubicBezTo>
                    <a:pt x="18278" y="17639"/>
                    <a:pt x="17228" y="15160"/>
                    <a:pt x="16547" y="11216"/>
                  </a:cubicBezTo>
                  <a:cubicBezTo>
                    <a:pt x="16121" y="9262"/>
                    <a:pt x="15752" y="7196"/>
                    <a:pt x="14957" y="5318"/>
                  </a:cubicBezTo>
                  <a:cubicBezTo>
                    <a:pt x="14163" y="3477"/>
                    <a:pt x="12970" y="1862"/>
                    <a:pt x="11353" y="923"/>
                  </a:cubicBezTo>
                  <a:cubicBezTo>
                    <a:pt x="9791" y="-54"/>
                    <a:pt x="7805" y="-317"/>
                    <a:pt x="5874" y="434"/>
                  </a:cubicBezTo>
                  <a:cubicBezTo>
                    <a:pt x="3973" y="1148"/>
                    <a:pt x="2099" y="2838"/>
                    <a:pt x="1049" y="5318"/>
                  </a:cubicBezTo>
                  <a:cubicBezTo>
                    <a:pt x="-58" y="7760"/>
                    <a:pt x="-228" y="10765"/>
                    <a:pt x="255" y="13319"/>
                  </a:cubicBezTo>
                  <a:cubicBezTo>
                    <a:pt x="737" y="15874"/>
                    <a:pt x="1901" y="18015"/>
                    <a:pt x="3320" y="19367"/>
                  </a:cubicBezTo>
                  <a:cubicBezTo>
                    <a:pt x="4739" y="20720"/>
                    <a:pt x="6414" y="21283"/>
                    <a:pt x="8003" y="21245"/>
                  </a:cubicBezTo>
                  <a:cubicBezTo>
                    <a:pt x="9621" y="21245"/>
                    <a:pt x="11154" y="20644"/>
                    <a:pt x="12630" y="20156"/>
                  </a:cubicBezTo>
                  <a:cubicBezTo>
                    <a:pt x="15553" y="18992"/>
                    <a:pt x="17739" y="18916"/>
                    <a:pt x="19186" y="19555"/>
                  </a:cubicBezTo>
                  <a:close/>
                  <a:moveTo>
                    <a:pt x="18534" y="18090"/>
                  </a:moveTo>
                  <a:cubicBezTo>
                    <a:pt x="19414" y="19367"/>
                    <a:pt x="20152" y="19818"/>
                    <a:pt x="20095" y="19893"/>
                  </a:cubicBezTo>
                  <a:cubicBezTo>
                    <a:pt x="20095" y="19968"/>
                    <a:pt x="19414" y="19330"/>
                    <a:pt x="18136" y="18992"/>
                  </a:cubicBezTo>
                  <a:cubicBezTo>
                    <a:pt x="16831" y="18616"/>
                    <a:pt x="14957" y="18503"/>
                    <a:pt x="12431" y="18954"/>
                  </a:cubicBezTo>
                  <a:cubicBezTo>
                    <a:pt x="10019" y="19292"/>
                    <a:pt x="7095" y="19292"/>
                    <a:pt x="5023" y="17001"/>
                  </a:cubicBezTo>
                  <a:cubicBezTo>
                    <a:pt x="2979" y="14972"/>
                    <a:pt x="1816" y="10577"/>
                    <a:pt x="3433" y="7158"/>
                  </a:cubicBezTo>
                  <a:cubicBezTo>
                    <a:pt x="4881" y="3590"/>
                    <a:pt x="8315" y="2726"/>
                    <a:pt x="10700" y="4041"/>
                  </a:cubicBezTo>
                  <a:cubicBezTo>
                    <a:pt x="13197" y="5243"/>
                    <a:pt x="14673" y="8624"/>
                    <a:pt x="15638" y="11591"/>
                  </a:cubicBezTo>
                  <a:cubicBezTo>
                    <a:pt x="16604" y="14672"/>
                    <a:pt x="17625" y="16775"/>
                    <a:pt x="18534" y="18090"/>
                  </a:cubicBezTo>
                  <a:close/>
                </a:path>
              </a:pathLst>
            </a:cu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384" name="Group 2384"/>
          <p:cNvGrpSpPr/>
          <p:nvPr/>
        </p:nvGrpSpPr>
        <p:grpSpPr>
          <a:xfrm>
            <a:off x="11994429" y="4611204"/>
            <a:ext cx="4345348" cy="3263648"/>
            <a:chOff x="0" y="0"/>
            <a:chExt cx="4345346" cy="3263647"/>
          </a:xfrm>
        </p:grpSpPr>
        <p:sp>
          <p:nvSpPr>
            <p:cNvPr id="2382" name="Shape 2382"/>
            <p:cNvSpPr/>
            <p:nvPr/>
          </p:nvSpPr>
          <p:spPr>
            <a:xfrm>
              <a:off x="2139469" y="1506303"/>
              <a:ext cx="918864" cy="5487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67" h="21381" extrusionOk="0">
                  <a:moveTo>
                    <a:pt x="4794" y="13975"/>
                  </a:moveTo>
                  <a:cubicBezTo>
                    <a:pt x="3575" y="13975"/>
                    <a:pt x="2704" y="15827"/>
                    <a:pt x="2704" y="17678"/>
                  </a:cubicBezTo>
                  <a:cubicBezTo>
                    <a:pt x="2704" y="19838"/>
                    <a:pt x="3575" y="21381"/>
                    <a:pt x="4794" y="21381"/>
                  </a:cubicBezTo>
                  <a:cubicBezTo>
                    <a:pt x="5840" y="21381"/>
                    <a:pt x="6885" y="19838"/>
                    <a:pt x="6885" y="17678"/>
                  </a:cubicBezTo>
                  <a:cubicBezTo>
                    <a:pt x="6885" y="15827"/>
                    <a:pt x="5840" y="13975"/>
                    <a:pt x="4794" y="13975"/>
                  </a:cubicBezTo>
                  <a:close/>
                  <a:moveTo>
                    <a:pt x="15943" y="13975"/>
                  </a:moveTo>
                  <a:cubicBezTo>
                    <a:pt x="14723" y="13975"/>
                    <a:pt x="13852" y="15827"/>
                    <a:pt x="13852" y="17678"/>
                  </a:cubicBezTo>
                  <a:cubicBezTo>
                    <a:pt x="13852" y="19838"/>
                    <a:pt x="14723" y="21381"/>
                    <a:pt x="15943" y="21381"/>
                  </a:cubicBezTo>
                  <a:cubicBezTo>
                    <a:pt x="16988" y="21381"/>
                    <a:pt x="18033" y="19838"/>
                    <a:pt x="18033" y="17678"/>
                  </a:cubicBezTo>
                  <a:cubicBezTo>
                    <a:pt x="18033" y="15827"/>
                    <a:pt x="16988" y="13975"/>
                    <a:pt x="15943" y="13975"/>
                  </a:cubicBezTo>
                  <a:close/>
                  <a:moveTo>
                    <a:pt x="19775" y="4718"/>
                  </a:moveTo>
                  <a:cubicBezTo>
                    <a:pt x="19427" y="3792"/>
                    <a:pt x="19078" y="2867"/>
                    <a:pt x="18556" y="2250"/>
                  </a:cubicBezTo>
                  <a:cubicBezTo>
                    <a:pt x="16988" y="90"/>
                    <a:pt x="14898" y="398"/>
                    <a:pt x="12981" y="398"/>
                  </a:cubicBezTo>
                  <a:cubicBezTo>
                    <a:pt x="11414" y="90"/>
                    <a:pt x="9846" y="90"/>
                    <a:pt x="8278" y="90"/>
                  </a:cubicBezTo>
                  <a:cubicBezTo>
                    <a:pt x="6188" y="398"/>
                    <a:pt x="3923" y="-219"/>
                    <a:pt x="1833" y="90"/>
                  </a:cubicBezTo>
                  <a:cubicBezTo>
                    <a:pt x="-954" y="1015"/>
                    <a:pt x="265" y="12124"/>
                    <a:pt x="265" y="15827"/>
                  </a:cubicBezTo>
                  <a:cubicBezTo>
                    <a:pt x="265" y="16444"/>
                    <a:pt x="614" y="17370"/>
                    <a:pt x="1136" y="17370"/>
                  </a:cubicBezTo>
                  <a:cubicBezTo>
                    <a:pt x="2181" y="17370"/>
                    <a:pt x="2181" y="17370"/>
                    <a:pt x="2181" y="17370"/>
                  </a:cubicBezTo>
                  <a:cubicBezTo>
                    <a:pt x="2181" y="17061"/>
                    <a:pt x="2181" y="17061"/>
                    <a:pt x="2181" y="17061"/>
                  </a:cubicBezTo>
                  <a:cubicBezTo>
                    <a:pt x="2181" y="14592"/>
                    <a:pt x="3401" y="12741"/>
                    <a:pt x="4794" y="12741"/>
                  </a:cubicBezTo>
                  <a:cubicBezTo>
                    <a:pt x="6014" y="12741"/>
                    <a:pt x="7233" y="14592"/>
                    <a:pt x="7233" y="17061"/>
                  </a:cubicBezTo>
                  <a:cubicBezTo>
                    <a:pt x="7233" y="17061"/>
                    <a:pt x="7233" y="17061"/>
                    <a:pt x="7233" y="17370"/>
                  </a:cubicBezTo>
                  <a:cubicBezTo>
                    <a:pt x="13504" y="17370"/>
                    <a:pt x="13504" y="17370"/>
                    <a:pt x="13504" y="17370"/>
                  </a:cubicBezTo>
                  <a:cubicBezTo>
                    <a:pt x="13504" y="17061"/>
                    <a:pt x="13504" y="17061"/>
                    <a:pt x="13504" y="17061"/>
                  </a:cubicBezTo>
                  <a:cubicBezTo>
                    <a:pt x="13504" y="14592"/>
                    <a:pt x="14549" y="12741"/>
                    <a:pt x="15943" y="12741"/>
                  </a:cubicBezTo>
                  <a:cubicBezTo>
                    <a:pt x="17162" y="12741"/>
                    <a:pt x="18381" y="14592"/>
                    <a:pt x="18381" y="17061"/>
                  </a:cubicBezTo>
                  <a:cubicBezTo>
                    <a:pt x="18381" y="17061"/>
                    <a:pt x="18381" y="17061"/>
                    <a:pt x="18381" y="17370"/>
                  </a:cubicBezTo>
                  <a:cubicBezTo>
                    <a:pt x="19427" y="17370"/>
                    <a:pt x="19427" y="17370"/>
                    <a:pt x="19427" y="17370"/>
                  </a:cubicBezTo>
                  <a:cubicBezTo>
                    <a:pt x="19949" y="17370"/>
                    <a:pt x="20298" y="16444"/>
                    <a:pt x="20298" y="15827"/>
                  </a:cubicBezTo>
                  <a:cubicBezTo>
                    <a:pt x="20298" y="12124"/>
                    <a:pt x="20646" y="8112"/>
                    <a:pt x="19775" y="4718"/>
                  </a:cubicBezTo>
                  <a:close/>
                  <a:moveTo>
                    <a:pt x="3923" y="6878"/>
                  </a:moveTo>
                  <a:cubicBezTo>
                    <a:pt x="788" y="6878"/>
                    <a:pt x="788" y="6878"/>
                    <a:pt x="788" y="6878"/>
                  </a:cubicBezTo>
                  <a:cubicBezTo>
                    <a:pt x="788" y="4101"/>
                    <a:pt x="1136" y="1632"/>
                    <a:pt x="2007" y="1632"/>
                  </a:cubicBezTo>
                  <a:cubicBezTo>
                    <a:pt x="2530" y="1324"/>
                    <a:pt x="3052" y="1324"/>
                    <a:pt x="3749" y="1324"/>
                  </a:cubicBezTo>
                  <a:cubicBezTo>
                    <a:pt x="3923" y="1324"/>
                    <a:pt x="3923" y="1324"/>
                    <a:pt x="3923" y="1324"/>
                  </a:cubicBezTo>
                  <a:lnTo>
                    <a:pt x="3923" y="6878"/>
                  </a:lnTo>
                  <a:close/>
                  <a:moveTo>
                    <a:pt x="7407" y="6878"/>
                  </a:moveTo>
                  <a:cubicBezTo>
                    <a:pt x="4620" y="6878"/>
                    <a:pt x="4620" y="6878"/>
                    <a:pt x="4620" y="6878"/>
                  </a:cubicBezTo>
                  <a:cubicBezTo>
                    <a:pt x="4620" y="1324"/>
                    <a:pt x="4620" y="1324"/>
                    <a:pt x="4620" y="1324"/>
                  </a:cubicBezTo>
                  <a:cubicBezTo>
                    <a:pt x="4969" y="1324"/>
                    <a:pt x="5317" y="1324"/>
                    <a:pt x="5840" y="1324"/>
                  </a:cubicBezTo>
                  <a:cubicBezTo>
                    <a:pt x="5840" y="1324"/>
                    <a:pt x="5840" y="1324"/>
                    <a:pt x="5840" y="1324"/>
                  </a:cubicBezTo>
                  <a:cubicBezTo>
                    <a:pt x="6362" y="1632"/>
                    <a:pt x="6885" y="1632"/>
                    <a:pt x="7407" y="1632"/>
                  </a:cubicBezTo>
                  <a:lnTo>
                    <a:pt x="7407" y="6878"/>
                  </a:lnTo>
                  <a:close/>
                  <a:moveTo>
                    <a:pt x="10891" y="6878"/>
                  </a:moveTo>
                  <a:cubicBezTo>
                    <a:pt x="8104" y="6878"/>
                    <a:pt x="8104" y="6878"/>
                    <a:pt x="8104" y="6878"/>
                  </a:cubicBezTo>
                  <a:cubicBezTo>
                    <a:pt x="8104" y="1632"/>
                    <a:pt x="8104" y="1632"/>
                    <a:pt x="8104" y="1632"/>
                  </a:cubicBezTo>
                  <a:cubicBezTo>
                    <a:pt x="8104" y="1632"/>
                    <a:pt x="8278" y="1632"/>
                    <a:pt x="8278" y="1632"/>
                  </a:cubicBezTo>
                  <a:cubicBezTo>
                    <a:pt x="8801" y="1632"/>
                    <a:pt x="9323" y="1632"/>
                    <a:pt x="9846" y="1632"/>
                  </a:cubicBezTo>
                  <a:cubicBezTo>
                    <a:pt x="10194" y="1632"/>
                    <a:pt x="10543" y="1632"/>
                    <a:pt x="10891" y="1632"/>
                  </a:cubicBezTo>
                  <a:lnTo>
                    <a:pt x="10891" y="6878"/>
                  </a:lnTo>
                  <a:close/>
                  <a:moveTo>
                    <a:pt x="14375" y="6878"/>
                  </a:moveTo>
                  <a:cubicBezTo>
                    <a:pt x="11762" y="6878"/>
                    <a:pt x="11762" y="6878"/>
                    <a:pt x="11762" y="6878"/>
                  </a:cubicBezTo>
                  <a:cubicBezTo>
                    <a:pt x="11762" y="1632"/>
                    <a:pt x="11762" y="1632"/>
                    <a:pt x="11762" y="1632"/>
                  </a:cubicBezTo>
                  <a:cubicBezTo>
                    <a:pt x="12111" y="1632"/>
                    <a:pt x="12633" y="1632"/>
                    <a:pt x="12981" y="1632"/>
                  </a:cubicBezTo>
                  <a:cubicBezTo>
                    <a:pt x="13330" y="1632"/>
                    <a:pt x="13504" y="1632"/>
                    <a:pt x="13852" y="1632"/>
                  </a:cubicBezTo>
                  <a:cubicBezTo>
                    <a:pt x="14027" y="1632"/>
                    <a:pt x="14201" y="1632"/>
                    <a:pt x="14375" y="1632"/>
                  </a:cubicBezTo>
                  <a:lnTo>
                    <a:pt x="14375" y="6878"/>
                  </a:lnTo>
                  <a:close/>
                  <a:moveTo>
                    <a:pt x="15246" y="6878"/>
                  </a:moveTo>
                  <a:cubicBezTo>
                    <a:pt x="15246" y="1941"/>
                    <a:pt x="15246" y="1941"/>
                    <a:pt x="15246" y="1941"/>
                  </a:cubicBezTo>
                  <a:cubicBezTo>
                    <a:pt x="16291" y="1941"/>
                    <a:pt x="17336" y="2250"/>
                    <a:pt x="18033" y="3175"/>
                  </a:cubicBezTo>
                  <a:cubicBezTo>
                    <a:pt x="18556" y="3792"/>
                    <a:pt x="18730" y="4410"/>
                    <a:pt x="19078" y="5335"/>
                  </a:cubicBezTo>
                  <a:cubicBezTo>
                    <a:pt x="19252" y="5952"/>
                    <a:pt x="19252" y="6261"/>
                    <a:pt x="19427" y="6878"/>
                  </a:cubicBezTo>
                  <a:lnTo>
                    <a:pt x="15246" y="6878"/>
                  </a:lnTo>
                  <a:close/>
                </a:path>
              </a:pathLst>
            </a:cu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383" name="Shape 2383"/>
            <p:cNvSpPr/>
            <p:nvPr/>
          </p:nvSpPr>
          <p:spPr>
            <a:xfrm>
              <a:off x="0" y="0"/>
              <a:ext cx="4345347" cy="32636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29" h="21247" extrusionOk="0">
                  <a:moveTo>
                    <a:pt x="8703" y="20156"/>
                  </a:moveTo>
                  <a:cubicBezTo>
                    <a:pt x="10205" y="20644"/>
                    <a:pt x="11736" y="21245"/>
                    <a:pt x="13352" y="21245"/>
                  </a:cubicBezTo>
                  <a:cubicBezTo>
                    <a:pt x="14939" y="21283"/>
                    <a:pt x="16611" y="20720"/>
                    <a:pt x="18029" y="19367"/>
                  </a:cubicBezTo>
                  <a:cubicBezTo>
                    <a:pt x="19446" y="18015"/>
                    <a:pt x="20580" y="15874"/>
                    <a:pt x="21062" y="13319"/>
                  </a:cubicBezTo>
                  <a:cubicBezTo>
                    <a:pt x="21572" y="10765"/>
                    <a:pt x="21374" y="7760"/>
                    <a:pt x="20268" y="5318"/>
                  </a:cubicBezTo>
                  <a:cubicBezTo>
                    <a:pt x="19248" y="2838"/>
                    <a:pt x="17377" y="1148"/>
                    <a:pt x="15478" y="434"/>
                  </a:cubicBezTo>
                  <a:cubicBezTo>
                    <a:pt x="13550" y="-317"/>
                    <a:pt x="11566" y="-54"/>
                    <a:pt x="9978" y="923"/>
                  </a:cubicBezTo>
                  <a:cubicBezTo>
                    <a:pt x="8391" y="1862"/>
                    <a:pt x="7172" y="3477"/>
                    <a:pt x="6407" y="5318"/>
                  </a:cubicBezTo>
                  <a:cubicBezTo>
                    <a:pt x="5613" y="7196"/>
                    <a:pt x="5244" y="9262"/>
                    <a:pt x="4791" y="11216"/>
                  </a:cubicBezTo>
                  <a:cubicBezTo>
                    <a:pt x="4111" y="15160"/>
                    <a:pt x="3090" y="17639"/>
                    <a:pt x="1928" y="18992"/>
                  </a:cubicBezTo>
                  <a:cubicBezTo>
                    <a:pt x="794" y="20381"/>
                    <a:pt x="-28" y="20832"/>
                    <a:pt x="0" y="20832"/>
                  </a:cubicBezTo>
                  <a:cubicBezTo>
                    <a:pt x="0" y="20870"/>
                    <a:pt x="709" y="20156"/>
                    <a:pt x="2183" y="19555"/>
                  </a:cubicBezTo>
                  <a:cubicBezTo>
                    <a:pt x="3629" y="18916"/>
                    <a:pt x="5783" y="18992"/>
                    <a:pt x="8703" y="20156"/>
                  </a:cubicBezTo>
                  <a:close/>
                  <a:moveTo>
                    <a:pt x="5698" y="11591"/>
                  </a:moveTo>
                  <a:cubicBezTo>
                    <a:pt x="6690" y="8624"/>
                    <a:pt x="8136" y="5243"/>
                    <a:pt x="10659" y="4041"/>
                  </a:cubicBezTo>
                  <a:cubicBezTo>
                    <a:pt x="13040" y="2726"/>
                    <a:pt x="16470" y="3590"/>
                    <a:pt x="17915" y="7158"/>
                  </a:cubicBezTo>
                  <a:cubicBezTo>
                    <a:pt x="19503" y="10577"/>
                    <a:pt x="18341" y="14972"/>
                    <a:pt x="16328" y="17001"/>
                  </a:cubicBezTo>
                  <a:cubicBezTo>
                    <a:pt x="14259" y="19292"/>
                    <a:pt x="11339" y="19292"/>
                    <a:pt x="8901" y="18954"/>
                  </a:cubicBezTo>
                  <a:cubicBezTo>
                    <a:pt x="6407" y="18503"/>
                    <a:pt x="4507" y="18616"/>
                    <a:pt x="3232" y="18992"/>
                  </a:cubicBezTo>
                  <a:cubicBezTo>
                    <a:pt x="1956" y="19330"/>
                    <a:pt x="1276" y="19968"/>
                    <a:pt x="1248" y="19893"/>
                  </a:cubicBezTo>
                  <a:cubicBezTo>
                    <a:pt x="1191" y="19818"/>
                    <a:pt x="1956" y="19367"/>
                    <a:pt x="2835" y="18090"/>
                  </a:cubicBezTo>
                  <a:cubicBezTo>
                    <a:pt x="3714" y="16775"/>
                    <a:pt x="4734" y="14672"/>
                    <a:pt x="5698" y="11591"/>
                  </a:cubicBezTo>
                  <a:close/>
                </a:path>
              </a:pathLst>
            </a:cu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grpSp>
        <p:nvGrpSpPr>
          <p:cNvPr id="2387" name="Group 2387"/>
          <p:cNvGrpSpPr/>
          <p:nvPr/>
        </p:nvGrpSpPr>
        <p:grpSpPr>
          <a:xfrm>
            <a:off x="8041006" y="7524749"/>
            <a:ext cx="4347845" cy="3264456"/>
            <a:chOff x="0" y="0"/>
            <a:chExt cx="4347843" cy="3264454"/>
          </a:xfrm>
        </p:grpSpPr>
        <p:sp>
          <p:nvSpPr>
            <p:cNvPr id="2385" name="Shape 2385"/>
            <p:cNvSpPr/>
            <p:nvPr/>
          </p:nvSpPr>
          <p:spPr>
            <a:xfrm>
              <a:off x="1396452" y="1187978"/>
              <a:ext cx="846139" cy="6002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55" y="1394"/>
                  </a:moveTo>
                  <a:cubicBezTo>
                    <a:pt x="13655" y="1394"/>
                    <a:pt x="13655" y="1394"/>
                    <a:pt x="13655" y="1394"/>
                  </a:cubicBezTo>
                  <a:cubicBezTo>
                    <a:pt x="13655" y="348"/>
                    <a:pt x="13655" y="348"/>
                    <a:pt x="13655" y="348"/>
                  </a:cubicBezTo>
                  <a:cubicBezTo>
                    <a:pt x="13655" y="0"/>
                    <a:pt x="13407" y="0"/>
                    <a:pt x="13159" y="0"/>
                  </a:cubicBezTo>
                  <a:cubicBezTo>
                    <a:pt x="8441" y="0"/>
                    <a:pt x="8441" y="0"/>
                    <a:pt x="8441" y="0"/>
                  </a:cubicBezTo>
                  <a:cubicBezTo>
                    <a:pt x="8193" y="0"/>
                    <a:pt x="7945" y="0"/>
                    <a:pt x="7945" y="348"/>
                  </a:cubicBezTo>
                  <a:cubicBezTo>
                    <a:pt x="7945" y="1394"/>
                    <a:pt x="7945" y="1394"/>
                    <a:pt x="7945" y="1394"/>
                  </a:cubicBezTo>
                  <a:cubicBezTo>
                    <a:pt x="745" y="1394"/>
                    <a:pt x="745" y="1394"/>
                    <a:pt x="745" y="1394"/>
                  </a:cubicBezTo>
                  <a:cubicBezTo>
                    <a:pt x="248" y="1394"/>
                    <a:pt x="0" y="2090"/>
                    <a:pt x="0" y="2439"/>
                  </a:cubicBezTo>
                  <a:cubicBezTo>
                    <a:pt x="0" y="20555"/>
                    <a:pt x="0" y="20555"/>
                    <a:pt x="0" y="20555"/>
                  </a:cubicBezTo>
                  <a:cubicBezTo>
                    <a:pt x="0" y="21252"/>
                    <a:pt x="248" y="21600"/>
                    <a:pt x="745" y="21600"/>
                  </a:cubicBezTo>
                  <a:cubicBezTo>
                    <a:pt x="20855" y="21600"/>
                    <a:pt x="20855" y="21600"/>
                    <a:pt x="20855" y="21600"/>
                  </a:cubicBezTo>
                  <a:cubicBezTo>
                    <a:pt x="21103" y="21600"/>
                    <a:pt x="21600" y="21252"/>
                    <a:pt x="21600" y="20555"/>
                  </a:cubicBezTo>
                  <a:cubicBezTo>
                    <a:pt x="21600" y="2439"/>
                    <a:pt x="21600" y="2439"/>
                    <a:pt x="21600" y="2439"/>
                  </a:cubicBezTo>
                  <a:cubicBezTo>
                    <a:pt x="21600" y="2090"/>
                    <a:pt x="21103" y="1394"/>
                    <a:pt x="20855" y="1394"/>
                  </a:cubicBezTo>
                  <a:close/>
                  <a:moveTo>
                    <a:pt x="10676" y="18465"/>
                  </a:moveTo>
                  <a:cubicBezTo>
                    <a:pt x="7945" y="18465"/>
                    <a:pt x="5959" y="15329"/>
                    <a:pt x="5959" y="11497"/>
                  </a:cubicBezTo>
                  <a:cubicBezTo>
                    <a:pt x="5959" y="7665"/>
                    <a:pt x="7945" y="4529"/>
                    <a:pt x="10676" y="4529"/>
                  </a:cubicBezTo>
                  <a:cubicBezTo>
                    <a:pt x="13407" y="4529"/>
                    <a:pt x="15641" y="7665"/>
                    <a:pt x="15641" y="11497"/>
                  </a:cubicBezTo>
                  <a:cubicBezTo>
                    <a:pt x="15641" y="15329"/>
                    <a:pt x="13407" y="18465"/>
                    <a:pt x="10676" y="18465"/>
                  </a:cubicBezTo>
                  <a:close/>
                </a:path>
              </a:pathLst>
            </a:custGeom>
            <a:solidFill>
              <a:srgbClr val="40404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386" name="Shape 2386"/>
            <p:cNvSpPr/>
            <p:nvPr/>
          </p:nvSpPr>
          <p:spPr>
            <a:xfrm>
              <a:off x="0" y="0"/>
              <a:ext cx="4347844" cy="32644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2" h="21293" extrusionOk="0">
                  <a:moveTo>
                    <a:pt x="19442" y="2258"/>
                  </a:moveTo>
                  <a:cubicBezTo>
                    <a:pt x="20549" y="903"/>
                    <a:pt x="21372" y="452"/>
                    <a:pt x="21372" y="414"/>
                  </a:cubicBezTo>
                  <a:cubicBezTo>
                    <a:pt x="21344" y="376"/>
                    <a:pt x="20634" y="1091"/>
                    <a:pt x="19186" y="1731"/>
                  </a:cubicBezTo>
                  <a:cubicBezTo>
                    <a:pt x="17739" y="2371"/>
                    <a:pt x="15553" y="2295"/>
                    <a:pt x="12630" y="1129"/>
                  </a:cubicBezTo>
                  <a:cubicBezTo>
                    <a:pt x="11154" y="640"/>
                    <a:pt x="9621" y="38"/>
                    <a:pt x="8003" y="0"/>
                  </a:cubicBezTo>
                  <a:cubicBezTo>
                    <a:pt x="6414" y="0"/>
                    <a:pt x="4739" y="564"/>
                    <a:pt x="3320" y="1919"/>
                  </a:cubicBezTo>
                  <a:cubicBezTo>
                    <a:pt x="1901" y="3274"/>
                    <a:pt x="737" y="5419"/>
                    <a:pt x="255" y="7978"/>
                  </a:cubicBezTo>
                  <a:cubicBezTo>
                    <a:pt x="-228" y="10537"/>
                    <a:pt x="-58" y="13509"/>
                    <a:pt x="1049" y="15955"/>
                  </a:cubicBezTo>
                  <a:cubicBezTo>
                    <a:pt x="2099" y="18477"/>
                    <a:pt x="3973" y="20170"/>
                    <a:pt x="5874" y="20885"/>
                  </a:cubicBezTo>
                  <a:cubicBezTo>
                    <a:pt x="7805" y="21600"/>
                    <a:pt x="9791" y="21337"/>
                    <a:pt x="11353" y="20396"/>
                  </a:cubicBezTo>
                  <a:cubicBezTo>
                    <a:pt x="12970" y="19455"/>
                    <a:pt x="14163" y="17837"/>
                    <a:pt x="14957" y="15993"/>
                  </a:cubicBezTo>
                  <a:cubicBezTo>
                    <a:pt x="15752" y="14111"/>
                    <a:pt x="16121" y="12042"/>
                    <a:pt x="16547" y="10085"/>
                  </a:cubicBezTo>
                  <a:cubicBezTo>
                    <a:pt x="17228" y="6134"/>
                    <a:pt x="18278" y="3613"/>
                    <a:pt x="19442" y="2258"/>
                  </a:cubicBezTo>
                  <a:close/>
                  <a:moveTo>
                    <a:pt x="18136" y="2295"/>
                  </a:moveTo>
                  <a:cubicBezTo>
                    <a:pt x="19414" y="1919"/>
                    <a:pt x="20095" y="1279"/>
                    <a:pt x="20095" y="1392"/>
                  </a:cubicBezTo>
                  <a:cubicBezTo>
                    <a:pt x="20152" y="1468"/>
                    <a:pt x="19414" y="1919"/>
                    <a:pt x="18534" y="3199"/>
                  </a:cubicBezTo>
                  <a:cubicBezTo>
                    <a:pt x="17625" y="4478"/>
                    <a:pt x="16604" y="6623"/>
                    <a:pt x="15638" y="9709"/>
                  </a:cubicBezTo>
                  <a:cubicBezTo>
                    <a:pt x="14673" y="12644"/>
                    <a:pt x="13197" y="16031"/>
                    <a:pt x="10700" y="17272"/>
                  </a:cubicBezTo>
                  <a:cubicBezTo>
                    <a:pt x="8315" y="18590"/>
                    <a:pt x="4881" y="17724"/>
                    <a:pt x="3433" y="14149"/>
                  </a:cubicBezTo>
                  <a:cubicBezTo>
                    <a:pt x="1816" y="10725"/>
                    <a:pt x="2979" y="6322"/>
                    <a:pt x="5023" y="4252"/>
                  </a:cubicBezTo>
                  <a:cubicBezTo>
                    <a:pt x="7095" y="1957"/>
                    <a:pt x="10019" y="1994"/>
                    <a:pt x="12431" y="2333"/>
                  </a:cubicBezTo>
                  <a:cubicBezTo>
                    <a:pt x="14957" y="2785"/>
                    <a:pt x="16831" y="2672"/>
                    <a:pt x="18136" y="2295"/>
                  </a:cubicBezTo>
                  <a:close/>
                </a:path>
              </a:pathLst>
            </a:custGeom>
            <a:solidFill>
              <a:srgbClr val="3AA3C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2" nodeType="afterEffect">
                                  <p:stCondLst>
                                    <p:cond delay="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3" presetClass="entr" presetSubtype="16" fill="hold" grpId="3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3" presetClass="entr" presetSubtype="16" fill="hold" grpId="4" nodeType="afterEffect">
                                  <p:stCondLst>
                                    <p:cond delay="7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2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3" presetClass="entr" presetSubtype="16" fill="hold" grpId="5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2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3" presetClass="entr" presetSubtype="16" fill="hold" grpId="6" nodeType="afterEffect">
                                  <p:stCondLst>
                                    <p:cond delay="1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2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750"/>
                            </p:stCondLst>
                            <p:childTnLst>
                              <p:par>
                                <p:cTn id="35" presetID="22" presetClass="entr" presetSubtype="8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2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250"/>
                            </p:stCondLst>
                            <p:childTnLst>
                              <p:par>
                                <p:cTn id="39" presetID="22" presetClass="entr" presetSubtype="1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fill="hold"/>
                                        <p:tgtEl>
                                          <p:spTgt spid="2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750"/>
                            </p:stCondLst>
                            <p:childTnLst>
                              <p:par>
                                <p:cTn id="43" presetID="22" presetClass="entr" presetSubtype="1" fill="hold" grpId="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fill="hold"/>
                                        <p:tgtEl>
                                          <p:spTgt spid="2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250"/>
                            </p:stCondLst>
                            <p:childTnLst>
                              <p:par>
                                <p:cTn id="47" presetID="22" presetClass="entr" presetSubtype="8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fill="hold"/>
                                        <p:tgtEl>
                                          <p:spTgt spid="2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750"/>
                            </p:stCondLst>
                            <p:childTnLst>
                              <p:par>
                                <p:cTn id="51" presetID="22" presetClass="entr" presetSubtype="1" fill="hold" grpId="1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2" fill="hold"/>
                                        <p:tgtEl>
                                          <p:spTgt spid="2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250"/>
                            </p:stCondLst>
                            <p:childTnLst>
                              <p:par>
                                <p:cTn id="55" presetID="22" presetClass="entr" presetSubtype="1" fill="hold" grpId="1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6" fill="hold"/>
                                        <p:tgtEl>
                                          <p:spTgt spid="2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750"/>
                            </p:stCondLst>
                            <p:childTnLst>
                              <p:par>
                                <p:cTn id="59" presetID="22" presetClass="entr" presetSubtype="8" fill="hold" grpId="1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0" fill="hold"/>
                                        <p:tgtEl>
                                          <p:spTgt spid="2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250"/>
                            </p:stCondLst>
                            <p:childTnLst>
                              <p:par>
                                <p:cTn id="63" presetID="22" presetClass="entr" presetSubtype="1" fill="hold" grpId="1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4" fill="hold"/>
                                        <p:tgtEl>
                                          <p:spTgt spid="2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2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750"/>
                            </p:stCondLst>
                            <p:childTnLst>
                              <p:par>
                                <p:cTn id="67" presetID="22" presetClass="entr" presetSubtype="1" fill="hold" grpId="1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8" fill="hold"/>
                                        <p:tgtEl>
                                          <p:spTgt spid="2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250"/>
                            </p:stCondLst>
                            <p:childTnLst>
                              <p:par>
                                <p:cTn id="71" presetID="22" presetClass="entr" presetSubtype="2" fill="hold" grpId="1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2" fill="hold"/>
                                        <p:tgtEl>
                                          <p:spTgt spid="2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2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1750"/>
                            </p:stCondLst>
                            <p:childTnLst>
                              <p:par>
                                <p:cTn id="75" presetID="22" presetClass="entr" presetSubtype="1" fill="hold" grpId="1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6" fill="hold"/>
                                        <p:tgtEl>
                                          <p:spTgt spid="2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2250"/>
                            </p:stCondLst>
                            <p:childTnLst>
                              <p:par>
                                <p:cTn id="79" presetID="22" presetClass="entr" presetSubtype="1" fill="hold" grpId="1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0" fill="hold"/>
                                        <p:tgtEl>
                                          <p:spTgt spid="2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2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2750"/>
                            </p:stCondLst>
                            <p:childTnLst>
                              <p:par>
                                <p:cTn id="83" presetID="22" presetClass="entr" presetSubtype="2" fill="hold" grpId="1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4" fill="hold"/>
                                        <p:tgtEl>
                                          <p:spTgt spid="2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2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3250"/>
                            </p:stCondLst>
                            <p:childTnLst>
                              <p:par>
                                <p:cTn id="87" presetID="22" presetClass="entr" presetSubtype="1" fill="hold" grpId="2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8" fill="hold"/>
                                        <p:tgtEl>
                                          <p:spTgt spid="2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2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3750"/>
                            </p:stCondLst>
                            <p:childTnLst>
                              <p:par>
                                <p:cTn id="91" presetID="22" presetClass="entr" presetSubtype="1" fill="hold" grpId="2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2" fill="hold"/>
                                        <p:tgtEl>
                                          <p:spTgt spid="2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2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4250"/>
                            </p:stCondLst>
                            <p:childTnLst>
                              <p:par>
                                <p:cTn id="95" presetID="22" presetClass="entr" presetSubtype="2" fill="hold" grpId="2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6" fill="hold"/>
                                        <p:tgtEl>
                                          <p:spTgt spid="2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2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4750"/>
                            </p:stCondLst>
                            <p:childTnLst>
                              <p:par>
                                <p:cTn id="99" presetID="22" presetClass="entr" presetSubtype="1" fill="hold" grpId="2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0" fill="hold"/>
                                        <p:tgtEl>
                                          <p:spTgt spid="2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2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5250"/>
                            </p:stCondLst>
                            <p:childTnLst>
                              <p:par>
                                <p:cTn id="103" presetID="22" presetClass="entr" presetSubtype="1" fill="hold" grpId="2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4" fill="hold"/>
                                        <p:tgtEl>
                                          <p:spTgt spid="2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2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2" grpId="7" animBg="1" advAuto="0"/>
      <p:bldP spid="2353" grpId="8" animBg="1" advAuto="0"/>
      <p:bldP spid="2354" grpId="9" animBg="1" advAuto="0"/>
      <p:bldP spid="2355" grpId="10" animBg="1" advAuto="0"/>
      <p:bldP spid="2356" grpId="11" animBg="1" advAuto="0"/>
      <p:bldP spid="2357" grpId="12" animBg="1" advAuto="0"/>
      <p:bldP spid="2358" grpId="13" animBg="1" advAuto="0"/>
      <p:bldP spid="2359" grpId="14" animBg="1" advAuto="0"/>
      <p:bldP spid="2360" grpId="15" animBg="1" advAuto="0"/>
      <p:bldP spid="2361" grpId="16" animBg="1" advAuto="0"/>
      <p:bldP spid="2362" grpId="17" animBg="1" advAuto="0"/>
      <p:bldP spid="2363" grpId="18" animBg="1" advAuto="0"/>
      <p:bldP spid="2364" grpId="19" animBg="1" advAuto="0"/>
      <p:bldP spid="2365" grpId="20" animBg="1" advAuto="0"/>
      <p:bldP spid="2366" grpId="21" animBg="1" advAuto="0"/>
      <p:bldP spid="2367" grpId="22" animBg="1" advAuto="0"/>
      <p:bldP spid="2368" grpId="23" animBg="1" advAuto="0"/>
      <p:bldP spid="2369" grpId="24" animBg="1" advAuto="0"/>
      <p:bldP spid="2372" grpId="4" animBg="1" advAuto="0"/>
      <p:bldP spid="2375" grpId="1" animBg="1" advAuto="0"/>
      <p:bldP spid="2378" grpId="3" animBg="1" advAuto="0"/>
      <p:bldP spid="2381" grpId="6" animBg="1" advAuto="0"/>
      <p:bldP spid="2384" grpId="2" animBg="1" advAuto="0"/>
      <p:bldP spid="2387" grpId="5" animBg="1" advAuto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9" name="Shape 2389"/>
          <p:cNvSpPr/>
          <p:nvPr/>
        </p:nvSpPr>
        <p:spPr>
          <a:xfrm>
            <a:off x="1562100" y="960116"/>
            <a:ext cx="6210300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90" name="Shape 2390"/>
          <p:cNvSpPr/>
          <p:nvPr/>
        </p:nvSpPr>
        <p:spPr>
          <a:xfrm>
            <a:off x="3086100" y="1388204"/>
            <a:ext cx="5072368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/>
            </a:lvl1pPr>
          </a:lstStyle>
          <a:p>
            <a:pPr>
              <a:defRPr b="0"/>
            </a:pPr>
            <a:r>
              <a:rPr b="1"/>
              <a:t>YOUR TEXT  HERE</a:t>
            </a:r>
          </a:p>
        </p:txBody>
      </p:sp>
      <p:sp>
        <p:nvSpPr>
          <p:cNvPr id="2391" name="Shape 2391"/>
          <p:cNvSpPr/>
          <p:nvPr/>
        </p:nvSpPr>
        <p:spPr>
          <a:xfrm>
            <a:off x="1480455" y="2384225"/>
            <a:ext cx="6210301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2394" name="Group 2394"/>
          <p:cNvGrpSpPr/>
          <p:nvPr/>
        </p:nvGrpSpPr>
        <p:grpSpPr>
          <a:xfrm>
            <a:off x="1562100" y="952499"/>
            <a:ext cx="1524000" cy="1524001"/>
            <a:chOff x="0" y="0"/>
            <a:chExt cx="1524000" cy="1524000"/>
          </a:xfrm>
        </p:grpSpPr>
        <p:sp>
          <p:nvSpPr>
            <p:cNvPr id="2392" name="Shape 2392"/>
            <p:cNvSpPr/>
            <p:nvPr/>
          </p:nvSpPr>
          <p:spPr>
            <a:xfrm>
              <a:off x="0" y="-1"/>
              <a:ext cx="1524000" cy="1524001"/>
            </a:xfrm>
            <a:prstGeom prst="ellipse">
              <a:avLst/>
            </a:pr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393" name="Shape 2393"/>
            <p:cNvSpPr/>
            <p:nvPr/>
          </p:nvSpPr>
          <p:spPr>
            <a:xfrm>
              <a:off x="223184" y="403860"/>
              <a:ext cx="1077632" cy="716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23</a:t>
              </a:r>
            </a:p>
          </p:txBody>
        </p:sp>
      </p:grpSp>
      <p:sp>
        <p:nvSpPr>
          <p:cNvPr id="2395" name="Shape 2395"/>
          <p:cNvSpPr/>
          <p:nvPr/>
        </p:nvSpPr>
        <p:spPr>
          <a:xfrm>
            <a:off x="3813242" y="4740902"/>
            <a:ext cx="3568326" cy="635572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91" h="21512" extrusionOk="0">
                <a:moveTo>
                  <a:pt x="9446" y="264"/>
                </a:moveTo>
                <a:cubicBezTo>
                  <a:pt x="352" y="5479"/>
                  <a:pt x="352" y="5479"/>
                  <a:pt x="352" y="5479"/>
                </a:cubicBezTo>
                <a:cubicBezTo>
                  <a:pt x="-263" y="5832"/>
                  <a:pt x="-48" y="6114"/>
                  <a:pt x="812" y="6114"/>
                </a:cubicBezTo>
                <a:cubicBezTo>
                  <a:pt x="2994" y="6114"/>
                  <a:pt x="2994" y="6114"/>
                  <a:pt x="2994" y="6114"/>
                </a:cubicBezTo>
                <a:cubicBezTo>
                  <a:pt x="2994" y="20983"/>
                  <a:pt x="2994" y="20983"/>
                  <a:pt x="2994" y="20983"/>
                </a:cubicBezTo>
                <a:cubicBezTo>
                  <a:pt x="2994" y="21265"/>
                  <a:pt x="3424" y="21512"/>
                  <a:pt x="3946" y="21512"/>
                </a:cubicBezTo>
                <a:cubicBezTo>
                  <a:pt x="17189" y="21512"/>
                  <a:pt x="17189" y="21512"/>
                  <a:pt x="17189" y="21512"/>
                </a:cubicBezTo>
                <a:cubicBezTo>
                  <a:pt x="17711" y="21512"/>
                  <a:pt x="18111" y="21265"/>
                  <a:pt x="18111" y="20983"/>
                </a:cubicBezTo>
                <a:cubicBezTo>
                  <a:pt x="18111" y="6114"/>
                  <a:pt x="18111" y="6114"/>
                  <a:pt x="18111" y="6114"/>
                </a:cubicBezTo>
                <a:cubicBezTo>
                  <a:pt x="20292" y="6114"/>
                  <a:pt x="20292" y="6114"/>
                  <a:pt x="20292" y="6114"/>
                </a:cubicBezTo>
                <a:cubicBezTo>
                  <a:pt x="21153" y="6114"/>
                  <a:pt x="21337" y="5832"/>
                  <a:pt x="20753" y="5479"/>
                </a:cubicBezTo>
                <a:cubicBezTo>
                  <a:pt x="11658" y="264"/>
                  <a:pt x="11658" y="264"/>
                  <a:pt x="11658" y="264"/>
                </a:cubicBezTo>
                <a:cubicBezTo>
                  <a:pt x="11044" y="-88"/>
                  <a:pt x="10030" y="-88"/>
                  <a:pt x="9446" y="264"/>
                </a:cubicBezTo>
                <a:close/>
              </a:path>
            </a:pathLst>
          </a:custGeom>
          <a:solidFill>
            <a:srgbClr val="ACADB0"/>
          </a:solidFill>
          <a:ln w="12700">
            <a:miter lim="400000"/>
          </a:ln>
        </p:spPr>
        <p:txBody>
          <a:bodyPr tIns="91439" bIns="91439"/>
          <a:lstStyle/>
          <a:p>
            <a:endParaRPr/>
          </a:p>
        </p:txBody>
      </p:sp>
      <p:sp>
        <p:nvSpPr>
          <p:cNvPr id="2396" name="Shape 2396"/>
          <p:cNvSpPr/>
          <p:nvPr/>
        </p:nvSpPr>
        <p:spPr>
          <a:xfrm>
            <a:off x="8359775" y="5961401"/>
            <a:ext cx="3003551" cy="524000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88" extrusionOk="0">
                <a:moveTo>
                  <a:pt x="21600" y="5971"/>
                </a:moveTo>
                <a:cubicBezTo>
                  <a:pt x="21600" y="6227"/>
                  <a:pt x="21264" y="6526"/>
                  <a:pt x="20292" y="6526"/>
                </a:cubicBezTo>
                <a:cubicBezTo>
                  <a:pt x="18685" y="6526"/>
                  <a:pt x="18685" y="6526"/>
                  <a:pt x="18685" y="6526"/>
                </a:cubicBezTo>
                <a:cubicBezTo>
                  <a:pt x="18685" y="20677"/>
                  <a:pt x="18685" y="20677"/>
                  <a:pt x="18685" y="20677"/>
                </a:cubicBezTo>
                <a:cubicBezTo>
                  <a:pt x="18685" y="21125"/>
                  <a:pt x="18050" y="21488"/>
                  <a:pt x="17265" y="21488"/>
                </a:cubicBezTo>
                <a:cubicBezTo>
                  <a:pt x="4335" y="21488"/>
                  <a:pt x="4335" y="21488"/>
                  <a:pt x="4335" y="21488"/>
                </a:cubicBezTo>
                <a:cubicBezTo>
                  <a:pt x="3550" y="21488"/>
                  <a:pt x="2915" y="21125"/>
                  <a:pt x="2915" y="20677"/>
                </a:cubicBezTo>
                <a:cubicBezTo>
                  <a:pt x="2915" y="6526"/>
                  <a:pt x="2915" y="6526"/>
                  <a:pt x="2915" y="6526"/>
                </a:cubicBezTo>
                <a:cubicBezTo>
                  <a:pt x="1308" y="6526"/>
                  <a:pt x="1308" y="6526"/>
                  <a:pt x="1308" y="6526"/>
                </a:cubicBezTo>
                <a:cubicBezTo>
                  <a:pt x="336" y="6526"/>
                  <a:pt x="0" y="6227"/>
                  <a:pt x="0" y="5971"/>
                </a:cubicBezTo>
                <a:cubicBezTo>
                  <a:pt x="0" y="5779"/>
                  <a:pt x="149" y="5587"/>
                  <a:pt x="486" y="5395"/>
                </a:cubicBezTo>
                <a:cubicBezTo>
                  <a:pt x="9343" y="336"/>
                  <a:pt x="9343" y="336"/>
                  <a:pt x="9343" y="336"/>
                </a:cubicBezTo>
                <a:cubicBezTo>
                  <a:pt x="10165" y="-112"/>
                  <a:pt x="11435" y="-112"/>
                  <a:pt x="12257" y="336"/>
                </a:cubicBezTo>
                <a:cubicBezTo>
                  <a:pt x="21114" y="5395"/>
                  <a:pt x="21114" y="5395"/>
                  <a:pt x="21114" y="5395"/>
                </a:cubicBezTo>
                <a:cubicBezTo>
                  <a:pt x="21413" y="5587"/>
                  <a:pt x="21600" y="5779"/>
                  <a:pt x="21600" y="5971"/>
                </a:cubicBezTo>
                <a:close/>
              </a:path>
            </a:pathLst>
          </a:custGeom>
          <a:solidFill>
            <a:srgbClr val="363031"/>
          </a:solidFill>
          <a:ln w="12700">
            <a:miter lim="400000"/>
          </a:ln>
        </p:spPr>
        <p:txBody>
          <a:bodyPr tIns="91439" bIns="91439"/>
          <a:lstStyle/>
          <a:p>
            <a:endParaRPr/>
          </a:p>
        </p:txBody>
      </p:sp>
      <p:sp>
        <p:nvSpPr>
          <p:cNvPr id="2397" name="Shape 2397"/>
          <p:cNvSpPr/>
          <p:nvPr/>
        </p:nvSpPr>
        <p:spPr>
          <a:xfrm>
            <a:off x="1555594" y="6094589"/>
            <a:ext cx="2864164" cy="50941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8" h="21512" extrusionOk="0">
                <a:moveTo>
                  <a:pt x="9433" y="264"/>
                </a:moveTo>
                <a:cubicBezTo>
                  <a:pt x="357" y="5471"/>
                  <a:pt x="357" y="5471"/>
                  <a:pt x="357" y="5471"/>
                </a:cubicBezTo>
                <a:cubicBezTo>
                  <a:pt x="-256" y="5823"/>
                  <a:pt x="-65" y="6109"/>
                  <a:pt x="816" y="6109"/>
                </a:cubicBezTo>
                <a:cubicBezTo>
                  <a:pt x="2999" y="6109"/>
                  <a:pt x="2999" y="6109"/>
                  <a:pt x="2999" y="6109"/>
                </a:cubicBezTo>
                <a:cubicBezTo>
                  <a:pt x="2999" y="20985"/>
                  <a:pt x="2999" y="20985"/>
                  <a:pt x="2999" y="20985"/>
                </a:cubicBezTo>
                <a:cubicBezTo>
                  <a:pt x="2999" y="21270"/>
                  <a:pt x="3421" y="21512"/>
                  <a:pt x="3918" y="21512"/>
                </a:cubicBezTo>
                <a:cubicBezTo>
                  <a:pt x="17170" y="21512"/>
                  <a:pt x="17170" y="21512"/>
                  <a:pt x="17170" y="21512"/>
                </a:cubicBezTo>
                <a:cubicBezTo>
                  <a:pt x="17706" y="21512"/>
                  <a:pt x="18127" y="21270"/>
                  <a:pt x="18127" y="20985"/>
                </a:cubicBezTo>
                <a:cubicBezTo>
                  <a:pt x="18127" y="6109"/>
                  <a:pt x="18127" y="6109"/>
                  <a:pt x="18127" y="6109"/>
                </a:cubicBezTo>
                <a:cubicBezTo>
                  <a:pt x="20272" y="6109"/>
                  <a:pt x="20272" y="6109"/>
                  <a:pt x="20272" y="6109"/>
                </a:cubicBezTo>
                <a:cubicBezTo>
                  <a:pt x="21153" y="6109"/>
                  <a:pt x="21344" y="5823"/>
                  <a:pt x="20731" y="5471"/>
                </a:cubicBezTo>
                <a:cubicBezTo>
                  <a:pt x="11655" y="264"/>
                  <a:pt x="11655" y="264"/>
                  <a:pt x="11655" y="264"/>
                </a:cubicBezTo>
                <a:cubicBezTo>
                  <a:pt x="11042" y="-88"/>
                  <a:pt x="10046" y="-88"/>
                  <a:pt x="9433" y="264"/>
                </a:cubicBezTo>
                <a:close/>
              </a:path>
            </a:pathLst>
          </a:custGeom>
          <a:solidFill>
            <a:srgbClr val="3AA3CD"/>
          </a:solidFill>
          <a:ln w="12700">
            <a:miter lim="400000"/>
          </a:ln>
        </p:spPr>
        <p:txBody>
          <a:bodyPr tIns="91439" bIns="91439"/>
          <a:lstStyle/>
          <a:p>
            <a:endParaRPr/>
          </a:p>
        </p:txBody>
      </p:sp>
      <p:sp>
        <p:nvSpPr>
          <p:cNvPr id="2398" name="Shape 2398"/>
          <p:cNvSpPr/>
          <p:nvPr/>
        </p:nvSpPr>
        <p:spPr>
          <a:xfrm>
            <a:off x="6908303" y="7440635"/>
            <a:ext cx="2063552" cy="36750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79" h="21516" extrusionOk="0">
                <a:moveTo>
                  <a:pt x="9405" y="251"/>
                </a:moveTo>
                <a:cubicBezTo>
                  <a:pt x="330" y="5461"/>
                  <a:pt x="330" y="5461"/>
                  <a:pt x="330" y="5461"/>
                </a:cubicBezTo>
                <a:cubicBezTo>
                  <a:pt x="-254" y="5826"/>
                  <a:pt x="-42" y="6100"/>
                  <a:pt x="807" y="6100"/>
                </a:cubicBezTo>
                <a:cubicBezTo>
                  <a:pt x="2983" y="6100"/>
                  <a:pt x="2983" y="6100"/>
                  <a:pt x="2983" y="6100"/>
                </a:cubicBezTo>
                <a:cubicBezTo>
                  <a:pt x="2983" y="20968"/>
                  <a:pt x="2983" y="20968"/>
                  <a:pt x="2983" y="20968"/>
                </a:cubicBezTo>
                <a:cubicBezTo>
                  <a:pt x="2983" y="21272"/>
                  <a:pt x="3408" y="21516"/>
                  <a:pt x="3939" y="21516"/>
                </a:cubicBezTo>
                <a:cubicBezTo>
                  <a:pt x="17206" y="21516"/>
                  <a:pt x="17206" y="21516"/>
                  <a:pt x="17206" y="21516"/>
                </a:cubicBezTo>
                <a:cubicBezTo>
                  <a:pt x="17684" y="21516"/>
                  <a:pt x="18109" y="21272"/>
                  <a:pt x="18109" y="20968"/>
                </a:cubicBezTo>
                <a:cubicBezTo>
                  <a:pt x="18109" y="6100"/>
                  <a:pt x="18109" y="6100"/>
                  <a:pt x="18109" y="6100"/>
                </a:cubicBezTo>
                <a:cubicBezTo>
                  <a:pt x="20285" y="6100"/>
                  <a:pt x="20285" y="6100"/>
                  <a:pt x="20285" y="6100"/>
                </a:cubicBezTo>
                <a:cubicBezTo>
                  <a:pt x="21134" y="6100"/>
                  <a:pt x="21346" y="5826"/>
                  <a:pt x="20709" y="5461"/>
                </a:cubicBezTo>
                <a:cubicBezTo>
                  <a:pt x="11634" y="251"/>
                  <a:pt x="11634" y="251"/>
                  <a:pt x="11634" y="251"/>
                </a:cubicBezTo>
                <a:cubicBezTo>
                  <a:pt x="11050" y="-84"/>
                  <a:pt x="10042" y="-84"/>
                  <a:pt x="9405" y="251"/>
                </a:cubicBezTo>
                <a:close/>
              </a:path>
            </a:pathLst>
          </a:custGeom>
          <a:solidFill>
            <a:srgbClr val="6EAA01"/>
          </a:solidFill>
          <a:ln w="12700">
            <a:miter lim="400000"/>
          </a:ln>
        </p:spPr>
        <p:txBody>
          <a:bodyPr tIns="91439" bIns="91439"/>
          <a:lstStyle/>
          <a:p>
            <a:endParaRPr/>
          </a:p>
        </p:txBody>
      </p:sp>
      <p:sp>
        <p:nvSpPr>
          <p:cNvPr id="2399" name="Shape 2399"/>
          <p:cNvSpPr/>
          <p:nvPr/>
        </p:nvSpPr>
        <p:spPr>
          <a:xfrm>
            <a:off x="2640011" y="9803535"/>
            <a:ext cx="750889" cy="7819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040" y="11949"/>
                </a:moveTo>
                <a:cubicBezTo>
                  <a:pt x="10560" y="11719"/>
                  <a:pt x="10560" y="11719"/>
                  <a:pt x="10560" y="11719"/>
                </a:cubicBezTo>
                <a:cubicBezTo>
                  <a:pt x="10560" y="11489"/>
                  <a:pt x="10560" y="11489"/>
                  <a:pt x="10560" y="11489"/>
                </a:cubicBezTo>
                <a:cubicBezTo>
                  <a:pt x="7200" y="8502"/>
                  <a:pt x="7200" y="8502"/>
                  <a:pt x="7200" y="8502"/>
                </a:cubicBezTo>
                <a:cubicBezTo>
                  <a:pt x="2880" y="4366"/>
                  <a:pt x="2880" y="4366"/>
                  <a:pt x="2880" y="4366"/>
                </a:cubicBezTo>
                <a:cubicBezTo>
                  <a:pt x="1200" y="6204"/>
                  <a:pt x="0" y="8732"/>
                  <a:pt x="0" y="11489"/>
                </a:cubicBezTo>
                <a:cubicBezTo>
                  <a:pt x="0" y="17004"/>
                  <a:pt x="4800" y="21600"/>
                  <a:pt x="10800" y="21600"/>
                </a:cubicBezTo>
                <a:cubicBezTo>
                  <a:pt x="15360" y="21600"/>
                  <a:pt x="19200" y="18843"/>
                  <a:pt x="20640" y="15166"/>
                </a:cubicBezTo>
                <a:cubicBezTo>
                  <a:pt x="17520" y="14017"/>
                  <a:pt x="17520" y="14017"/>
                  <a:pt x="17520" y="14017"/>
                </a:cubicBezTo>
                <a:lnTo>
                  <a:pt x="11040" y="11949"/>
                </a:lnTo>
                <a:close/>
                <a:moveTo>
                  <a:pt x="10080" y="9421"/>
                </a:moveTo>
                <a:cubicBezTo>
                  <a:pt x="10080" y="0"/>
                  <a:pt x="10080" y="0"/>
                  <a:pt x="10080" y="0"/>
                </a:cubicBezTo>
                <a:cubicBezTo>
                  <a:pt x="7440" y="230"/>
                  <a:pt x="4800" y="1149"/>
                  <a:pt x="3120" y="2757"/>
                </a:cubicBezTo>
                <a:cubicBezTo>
                  <a:pt x="8640" y="8043"/>
                  <a:pt x="8640" y="8043"/>
                  <a:pt x="8640" y="8043"/>
                </a:cubicBezTo>
                <a:lnTo>
                  <a:pt x="10080" y="9421"/>
                </a:lnTo>
                <a:close/>
                <a:moveTo>
                  <a:pt x="11280" y="460"/>
                </a:moveTo>
                <a:cubicBezTo>
                  <a:pt x="11280" y="10340"/>
                  <a:pt x="11280" y="10340"/>
                  <a:pt x="11280" y="10340"/>
                </a:cubicBezTo>
                <a:cubicBezTo>
                  <a:pt x="21120" y="13787"/>
                  <a:pt x="21120" y="13787"/>
                  <a:pt x="21120" y="13787"/>
                </a:cubicBezTo>
                <a:cubicBezTo>
                  <a:pt x="21600" y="12868"/>
                  <a:pt x="21600" y="11719"/>
                  <a:pt x="21600" y="10570"/>
                </a:cubicBezTo>
                <a:cubicBezTo>
                  <a:pt x="21600" y="5055"/>
                  <a:pt x="17040" y="689"/>
                  <a:pt x="11280" y="460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/>
          <a:lstStyle/>
          <a:p>
            <a:endParaRPr/>
          </a:p>
        </p:txBody>
      </p:sp>
      <p:sp>
        <p:nvSpPr>
          <p:cNvPr id="2400" name="Shape 2400"/>
          <p:cNvSpPr/>
          <p:nvPr/>
        </p:nvSpPr>
        <p:spPr>
          <a:xfrm>
            <a:off x="5248276" y="9803535"/>
            <a:ext cx="768351" cy="7841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8877"/>
                </a:moveTo>
                <a:cubicBezTo>
                  <a:pt x="4800" y="8877"/>
                  <a:pt x="0" y="14499"/>
                  <a:pt x="0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14499"/>
                  <a:pt x="16800" y="8877"/>
                  <a:pt x="10800" y="8877"/>
                </a:cubicBezTo>
                <a:close/>
                <a:moveTo>
                  <a:pt x="15300" y="4438"/>
                </a:moveTo>
                <a:cubicBezTo>
                  <a:pt x="15300" y="2071"/>
                  <a:pt x="13200" y="0"/>
                  <a:pt x="10800" y="0"/>
                </a:cubicBezTo>
                <a:cubicBezTo>
                  <a:pt x="8400" y="0"/>
                  <a:pt x="6300" y="2071"/>
                  <a:pt x="6300" y="4438"/>
                </a:cubicBezTo>
                <a:cubicBezTo>
                  <a:pt x="6300" y="6805"/>
                  <a:pt x="8400" y="8877"/>
                  <a:pt x="10800" y="8877"/>
                </a:cubicBezTo>
                <a:cubicBezTo>
                  <a:pt x="13200" y="8877"/>
                  <a:pt x="15300" y="6805"/>
                  <a:pt x="15300" y="4438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/>
          <a:lstStyle/>
          <a:p>
            <a:endParaRPr/>
          </a:p>
        </p:txBody>
      </p:sp>
      <p:sp>
        <p:nvSpPr>
          <p:cNvPr id="2401" name="Shape 2401"/>
          <p:cNvSpPr/>
          <p:nvPr/>
        </p:nvSpPr>
        <p:spPr>
          <a:xfrm>
            <a:off x="7550132" y="9938646"/>
            <a:ext cx="736641" cy="6418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436" extrusionOk="0">
                <a:moveTo>
                  <a:pt x="21600" y="1620"/>
                </a:moveTo>
                <a:cubicBezTo>
                  <a:pt x="18277" y="3780"/>
                  <a:pt x="18277" y="3780"/>
                  <a:pt x="18277" y="3780"/>
                </a:cubicBezTo>
                <a:cubicBezTo>
                  <a:pt x="18277" y="1080"/>
                  <a:pt x="18277" y="1080"/>
                  <a:pt x="18277" y="1080"/>
                </a:cubicBezTo>
                <a:cubicBezTo>
                  <a:pt x="18277" y="540"/>
                  <a:pt x="18040" y="0"/>
                  <a:pt x="17565" y="0"/>
                </a:cubicBezTo>
                <a:cubicBezTo>
                  <a:pt x="712" y="0"/>
                  <a:pt x="712" y="0"/>
                  <a:pt x="712" y="0"/>
                </a:cubicBezTo>
                <a:cubicBezTo>
                  <a:pt x="237" y="0"/>
                  <a:pt x="0" y="540"/>
                  <a:pt x="0" y="1080"/>
                </a:cubicBezTo>
                <a:cubicBezTo>
                  <a:pt x="0" y="13230"/>
                  <a:pt x="0" y="13230"/>
                  <a:pt x="0" y="13230"/>
                </a:cubicBezTo>
                <a:cubicBezTo>
                  <a:pt x="0" y="14040"/>
                  <a:pt x="237" y="14310"/>
                  <a:pt x="712" y="14310"/>
                </a:cubicBezTo>
                <a:cubicBezTo>
                  <a:pt x="5934" y="14310"/>
                  <a:pt x="5934" y="14310"/>
                  <a:pt x="5934" y="14310"/>
                </a:cubicBezTo>
                <a:cubicBezTo>
                  <a:pt x="3798" y="20250"/>
                  <a:pt x="3798" y="20250"/>
                  <a:pt x="3798" y="20250"/>
                </a:cubicBezTo>
                <a:cubicBezTo>
                  <a:pt x="3560" y="20520"/>
                  <a:pt x="3798" y="21060"/>
                  <a:pt x="4273" y="21330"/>
                </a:cubicBezTo>
                <a:cubicBezTo>
                  <a:pt x="4747" y="21600"/>
                  <a:pt x="5222" y="21330"/>
                  <a:pt x="5222" y="20790"/>
                </a:cubicBezTo>
                <a:cubicBezTo>
                  <a:pt x="7833" y="14310"/>
                  <a:pt x="7833" y="14310"/>
                  <a:pt x="7833" y="14310"/>
                </a:cubicBezTo>
                <a:cubicBezTo>
                  <a:pt x="10444" y="14310"/>
                  <a:pt x="10444" y="14310"/>
                  <a:pt x="10444" y="14310"/>
                </a:cubicBezTo>
                <a:cubicBezTo>
                  <a:pt x="13055" y="20790"/>
                  <a:pt x="13055" y="20790"/>
                  <a:pt x="13055" y="20790"/>
                </a:cubicBezTo>
                <a:cubicBezTo>
                  <a:pt x="13292" y="21330"/>
                  <a:pt x="13767" y="21600"/>
                  <a:pt x="14004" y="21330"/>
                </a:cubicBezTo>
                <a:cubicBezTo>
                  <a:pt x="14479" y="21060"/>
                  <a:pt x="14716" y="20520"/>
                  <a:pt x="14479" y="20250"/>
                </a:cubicBezTo>
                <a:cubicBezTo>
                  <a:pt x="12343" y="14310"/>
                  <a:pt x="12343" y="14310"/>
                  <a:pt x="12343" y="14310"/>
                </a:cubicBezTo>
                <a:cubicBezTo>
                  <a:pt x="17565" y="14310"/>
                  <a:pt x="17565" y="14310"/>
                  <a:pt x="17565" y="14310"/>
                </a:cubicBezTo>
                <a:cubicBezTo>
                  <a:pt x="18040" y="14310"/>
                  <a:pt x="18277" y="14040"/>
                  <a:pt x="18277" y="13230"/>
                </a:cubicBezTo>
                <a:cubicBezTo>
                  <a:pt x="18277" y="10800"/>
                  <a:pt x="18277" y="10800"/>
                  <a:pt x="18277" y="10800"/>
                </a:cubicBezTo>
                <a:cubicBezTo>
                  <a:pt x="21600" y="12690"/>
                  <a:pt x="21600" y="12690"/>
                  <a:pt x="21600" y="12690"/>
                </a:cubicBezTo>
                <a:lnTo>
                  <a:pt x="21600" y="1620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/>
          <a:lstStyle/>
          <a:p>
            <a:endParaRPr/>
          </a:p>
        </p:txBody>
      </p:sp>
      <p:sp>
        <p:nvSpPr>
          <p:cNvPr id="2402" name="Shape 2402"/>
          <p:cNvSpPr/>
          <p:nvPr/>
        </p:nvSpPr>
        <p:spPr>
          <a:xfrm>
            <a:off x="9442963" y="9938646"/>
            <a:ext cx="691127" cy="6790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343" y="1561"/>
                </a:moveTo>
                <a:cubicBezTo>
                  <a:pt x="21086" y="1301"/>
                  <a:pt x="21086" y="1301"/>
                  <a:pt x="21086" y="1301"/>
                </a:cubicBezTo>
                <a:cubicBezTo>
                  <a:pt x="21086" y="1041"/>
                  <a:pt x="20571" y="781"/>
                  <a:pt x="20314" y="781"/>
                </a:cubicBezTo>
                <a:cubicBezTo>
                  <a:pt x="20057" y="781"/>
                  <a:pt x="19543" y="781"/>
                  <a:pt x="19286" y="1041"/>
                </a:cubicBezTo>
                <a:cubicBezTo>
                  <a:pt x="16200" y="3123"/>
                  <a:pt x="16200" y="3123"/>
                  <a:pt x="16200" y="3123"/>
                </a:cubicBezTo>
                <a:cubicBezTo>
                  <a:pt x="0" y="0"/>
                  <a:pt x="0" y="0"/>
                  <a:pt x="0" y="0"/>
                </a:cubicBezTo>
                <a:cubicBezTo>
                  <a:pt x="11057" y="6246"/>
                  <a:pt x="11057" y="6246"/>
                  <a:pt x="11057" y="6246"/>
                </a:cubicBezTo>
                <a:cubicBezTo>
                  <a:pt x="5400" y="9889"/>
                  <a:pt x="5400" y="9889"/>
                  <a:pt x="5400" y="9889"/>
                </a:cubicBezTo>
                <a:cubicBezTo>
                  <a:pt x="771" y="8848"/>
                  <a:pt x="771" y="8848"/>
                  <a:pt x="771" y="8848"/>
                </a:cubicBezTo>
                <a:cubicBezTo>
                  <a:pt x="5143" y="11971"/>
                  <a:pt x="5143" y="11971"/>
                  <a:pt x="5143" y="11971"/>
                </a:cubicBezTo>
                <a:cubicBezTo>
                  <a:pt x="5914" y="17176"/>
                  <a:pt x="5914" y="17176"/>
                  <a:pt x="5914" y="17176"/>
                </a:cubicBezTo>
                <a:cubicBezTo>
                  <a:pt x="6943" y="12492"/>
                  <a:pt x="6943" y="12492"/>
                  <a:pt x="6943" y="12492"/>
                </a:cubicBezTo>
                <a:cubicBezTo>
                  <a:pt x="12600" y="8848"/>
                  <a:pt x="12600" y="8848"/>
                  <a:pt x="12600" y="8848"/>
                </a:cubicBezTo>
                <a:cubicBezTo>
                  <a:pt x="13886" y="21600"/>
                  <a:pt x="13886" y="21600"/>
                  <a:pt x="13886" y="21600"/>
                </a:cubicBezTo>
                <a:cubicBezTo>
                  <a:pt x="17743" y="5465"/>
                  <a:pt x="17743" y="5465"/>
                  <a:pt x="17743" y="5465"/>
                </a:cubicBezTo>
                <a:cubicBezTo>
                  <a:pt x="20829" y="3383"/>
                  <a:pt x="20829" y="3383"/>
                  <a:pt x="20829" y="3383"/>
                </a:cubicBezTo>
                <a:cubicBezTo>
                  <a:pt x="21086" y="3383"/>
                  <a:pt x="21343" y="2863"/>
                  <a:pt x="21600" y="2602"/>
                </a:cubicBezTo>
                <a:cubicBezTo>
                  <a:pt x="21600" y="2342"/>
                  <a:pt x="21600" y="1822"/>
                  <a:pt x="21343" y="1561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tIns="91439" bIns="91439"/>
          <a:lstStyle/>
          <a:p>
            <a:endParaRPr/>
          </a:p>
        </p:txBody>
      </p:sp>
      <p:sp>
        <p:nvSpPr>
          <p:cNvPr id="2403" name="Shape 2403"/>
          <p:cNvSpPr/>
          <p:nvPr/>
        </p:nvSpPr>
        <p:spPr>
          <a:xfrm>
            <a:off x="1998214" y="11290558"/>
            <a:ext cx="2174300" cy="589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tIns="91439" bIns="91439">
            <a:spAutoFit/>
          </a:bodyPr>
          <a:lstStyle>
            <a:lvl1pPr>
              <a:defRPr sz="2800" b="1"/>
            </a:lvl1pPr>
          </a:lstStyle>
          <a:p>
            <a:pPr>
              <a:defRPr b="0"/>
            </a:pPr>
            <a:r>
              <a:rPr b="1"/>
              <a:t>YOUR TEXT </a:t>
            </a:r>
          </a:p>
        </p:txBody>
      </p:sp>
      <p:sp>
        <p:nvSpPr>
          <p:cNvPr id="2404" name="Shape 2404"/>
          <p:cNvSpPr/>
          <p:nvPr/>
        </p:nvSpPr>
        <p:spPr>
          <a:xfrm>
            <a:off x="4353231" y="11290558"/>
            <a:ext cx="2174301" cy="589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tIns="91439" bIns="91439">
            <a:spAutoFit/>
          </a:bodyPr>
          <a:lstStyle>
            <a:lvl1pPr>
              <a:defRPr sz="2800" b="1"/>
            </a:lvl1pPr>
          </a:lstStyle>
          <a:p>
            <a:pPr>
              <a:defRPr b="0"/>
            </a:pPr>
            <a:r>
              <a:rPr b="1"/>
              <a:t>YOUR TEXT </a:t>
            </a:r>
          </a:p>
        </p:txBody>
      </p:sp>
      <p:sp>
        <p:nvSpPr>
          <p:cNvPr id="2405" name="Shape 2405"/>
          <p:cNvSpPr/>
          <p:nvPr/>
        </p:nvSpPr>
        <p:spPr>
          <a:xfrm>
            <a:off x="6708250" y="11290558"/>
            <a:ext cx="2174300" cy="589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tIns="91439" bIns="91439">
            <a:spAutoFit/>
          </a:bodyPr>
          <a:lstStyle>
            <a:lvl1pPr>
              <a:defRPr sz="2800" b="1"/>
            </a:lvl1pPr>
          </a:lstStyle>
          <a:p>
            <a:pPr>
              <a:defRPr b="0"/>
            </a:pPr>
            <a:r>
              <a:rPr b="1"/>
              <a:t>YOUR TEXT </a:t>
            </a:r>
          </a:p>
        </p:txBody>
      </p:sp>
      <p:sp>
        <p:nvSpPr>
          <p:cNvPr id="2406" name="Shape 2406"/>
          <p:cNvSpPr/>
          <p:nvPr/>
        </p:nvSpPr>
        <p:spPr>
          <a:xfrm>
            <a:off x="9063266" y="11290558"/>
            <a:ext cx="2174300" cy="589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tIns="91439" bIns="91439">
            <a:spAutoFit/>
          </a:bodyPr>
          <a:lstStyle>
            <a:lvl1pPr>
              <a:defRPr sz="2800" b="1"/>
            </a:lvl1pPr>
          </a:lstStyle>
          <a:p>
            <a:pPr>
              <a:defRPr b="0"/>
            </a:pPr>
            <a:r>
              <a:rPr b="1"/>
              <a:t>YOUR TEXT </a:t>
            </a:r>
          </a:p>
        </p:txBody>
      </p:sp>
      <p:sp>
        <p:nvSpPr>
          <p:cNvPr id="2407" name="Shape 2407"/>
          <p:cNvSpPr/>
          <p:nvPr/>
        </p:nvSpPr>
        <p:spPr>
          <a:xfrm>
            <a:off x="2045840" y="4906810"/>
            <a:ext cx="1722885" cy="894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ctr">
              <a:defRPr sz="4800" b="1"/>
            </a:lvl1pPr>
          </a:lstStyle>
          <a:p>
            <a:pPr>
              <a:defRPr b="0"/>
            </a:pPr>
            <a:r>
              <a:rPr b="1"/>
              <a:t>30%</a:t>
            </a:r>
          </a:p>
        </p:txBody>
      </p:sp>
      <p:sp>
        <p:nvSpPr>
          <p:cNvPr id="2408" name="Shape 2408"/>
          <p:cNvSpPr/>
          <p:nvPr/>
        </p:nvSpPr>
        <p:spPr>
          <a:xfrm>
            <a:off x="4760840" y="3907390"/>
            <a:ext cx="1722885" cy="894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ctr">
              <a:defRPr sz="4800" b="1"/>
            </a:lvl1pPr>
          </a:lstStyle>
          <a:p>
            <a:pPr>
              <a:defRPr b="0"/>
            </a:pPr>
            <a:r>
              <a:rPr b="1"/>
              <a:t>43%</a:t>
            </a:r>
          </a:p>
        </p:txBody>
      </p:sp>
      <p:sp>
        <p:nvSpPr>
          <p:cNvPr id="2409" name="Shape 2409"/>
          <p:cNvSpPr/>
          <p:nvPr/>
        </p:nvSpPr>
        <p:spPr>
          <a:xfrm>
            <a:off x="7057008" y="6369646"/>
            <a:ext cx="1722884" cy="894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ctr">
              <a:defRPr sz="4800" b="1"/>
            </a:lvl1pPr>
          </a:lstStyle>
          <a:p>
            <a:pPr>
              <a:defRPr b="0"/>
            </a:pPr>
            <a:r>
              <a:rPr b="1"/>
              <a:t>19%</a:t>
            </a:r>
          </a:p>
        </p:txBody>
      </p:sp>
      <p:sp>
        <p:nvSpPr>
          <p:cNvPr id="2410" name="Shape 2410"/>
          <p:cNvSpPr/>
          <p:nvPr/>
        </p:nvSpPr>
        <p:spPr>
          <a:xfrm>
            <a:off x="9146036" y="5150446"/>
            <a:ext cx="1722885" cy="894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ctr">
              <a:defRPr sz="4800" b="1"/>
            </a:lvl1pPr>
          </a:lstStyle>
          <a:p>
            <a:pPr>
              <a:defRPr b="0"/>
            </a:pPr>
            <a:r>
              <a:rPr b="1"/>
              <a:t>35%</a:t>
            </a:r>
          </a:p>
        </p:txBody>
      </p:sp>
      <p:grpSp>
        <p:nvGrpSpPr>
          <p:cNvPr id="2413" name="Group 2413"/>
          <p:cNvGrpSpPr/>
          <p:nvPr/>
        </p:nvGrpSpPr>
        <p:grpSpPr>
          <a:xfrm>
            <a:off x="12453263" y="3604238"/>
            <a:ext cx="3924301" cy="781303"/>
            <a:chOff x="0" y="0"/>
            <a:chExt cx="3924300" cy="781302"/>
          </a:xfrm>
        </p:grpSpPr>
        <p:sp>
          <p:nvSpPr>
            <p:cNvPr id="2411" name="Shape 2411"/>
            <p:cNvSpPr/>
            <p:nvPr/>
          </p:nvSpPr>
          <p:spPr>
            <a:xfrm>
              <a:off x="0" y="0"/>
              <a:ext cx="3771900" cy="781303"/>
            </a:xfrm>
            <a:prstGeom prst="rect">
              <a:avLst/>
            </a:prstGeom>
            <a:solidFill>
              <a:srgbClr val="3AA3C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412" name="Shape 2412"/>
            <p:cNvSpPr/>
            <p:nvPr/>
          </p:nvSpPr>
          <p:spPr>
            <a:xfrm>
              <a:off x="0" y="42639"/>
              <a:ext cx="3924301" cy="6527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200"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</p:grpSp>
      <p:sp>
        <p:nvSpPr>
          <p:cNvPr id="2414" name="Shape 2414"/>
          <p:cNvSpPr/>
          <p:nvPr/>
        </p:nvSpPr>
        <p:spPr>
          <a:xfrm>
            <a:off x="12315239" y="4606040"/>
            <a:ext cx="10547231" cy="1122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  <p:grpSp>
        <p:nvGrpSpPr>
          <p:cNvPr id="2417" name="Group 2417"/>
          <p:cNvGrpSpPr/>
          <p:nvPr/>
        </p:nvGrpSpPr>
        <p:grpSpPr>
          <a:xfrm>
            <a:off x="12453263" y="6640821"/>
            <a:ext cx="3924301" cy="781303"/>
            <a:chOff x="0" y="0"/>
            <a:chExt cx="3924300" cy="781302"/>
          </a:xfrm>
        </p:grpSpPr>
        <p:sp>
          <p:nvSpPr>
            <p:cNvPr id="2415" name="Shape 2415"/>
            <p:cNvSpPr/>
            <p:nvPr/>
          </p:nvSpPr>
          <p:spPr>
            <a:xfrm>
              <a:off x="0" y="0"/>
              <a:ext cx="3771900" cy="781303"/>
            </a:xfrm>
            <a:prstGeom prst="rect">
              <a:avLst/>
            </a:prstGeom>
            <a:solidFill>
              <a:srgbClr val="6EAA0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416" name="Shape 2416"/>
            <p:cNvSpPr/>
            <p:nvPr/>
          </p:nvSpPr>
          <p:spPr>
            <a:xfrm>
              <a:off x="0" y="47705"/>
              <a:ext cx="3924301" cy="6527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200"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</p:grpSp>
      <p:sp>
        <p:nvSpPr>
          <p:cNvPr id="2418" name="Shape 2418"/>
          <p:cNvSpPr/>
          <p:nvPr/>
        </p:nvSpPr>
        <p:spPr>
          <a:xfrm>
            <a:off x="12315239" y="7642624"/>
            <a:ext cx="10547231" cy="1122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  <p:grpSp>
        <p:nvGrpSpPr>
          <p:cNvPr id="2421" name="Group 2421"/>
          <p:cNvGrpSpPr/>
          <p:nvPr/>
        </p:nvGrpSpPr>
        <p:grpSpPr>
          <a:xfrm>
            <a:off x="12453263" y="9670722"/>
            <a:ext cx="3924301" cy="781303"/>
            <a:chOff x="0" y="0"/>
            <a:chExt cx="3924300" cy="781302"/>
          </a:xfrm>
        </p:grpSpPr>
        <p:sp>
          <p:nvSpPr>
            <p:cNvPr id="2419" name="Shape 2419"/>
            <p:cNvSpPr/>
            <p:nvPr/>
          </p:nvSpPr>
          <p:spPr>
            <a:xfrm>
              <a:off x="0" y="0"/>
              <a:ext cx="3771900" cy="781303"/>
            </a:xfrm>
            <a:prstGeom prst="rect">
              <a:avLst/>
            </a:pr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420" name="Shape 2420"/>
            <p:cNvSpPr/>
            <p:nvPr/>
          </p:nvSpPr>
          <p:spPr>
            <a:xfrm>
              <a:off x="0" y="103155"/>
              <a:ext cx="3924301" cy="6527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3200"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</p:grpSp>
      <p:sp>
        <p:nvSpPr>
          <p:cNvPr id="2422" name="Shape 2422"/>
          <p:cNvSpPr/>
          <p:nvPr/>
        </p:nvSpPr>
        <p:spPr>
          <a:xfrm>
            <a:off x="12315239" y="10672523"/>
            <a:ext cx="10547231" cy="1122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2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2" nodeType="afterEffect">
                                  <p:stCondLst>
                                    <p:cond delay="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" presetClass="entr" presetSubtype="4" fill="hold" grpId="3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" presetClass="entr" presetSubtype="4" fill="hold" grpId="4" nodeType="afterEffect">
                                  <p:stCondLst>
                                    <p:cond delay="7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2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9" presetClass="entr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2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9" presetClass="entr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2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9" presetClass="entr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2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9" presetClass="entr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2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9" presetClass="entr" fill="hold" grpId="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9" presetClass="entr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fill="hold"/>
                                        <p:tgtEl>
                                          <p:spTgt spid="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9" presetClass="entr" fill="hold" grpId="1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fill="hold"/>
                                        <p:tgtEl>
                                          <p:spTgt spid="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9" presetClass="entr" fill="hold" grpId="1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fill="hold"/>
                                        <p:tgtEl>
                                          <p:spTgt spid="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9" presetClass="entr" fill="hold" grpId="1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fill="hold"/>
                                        <p:tgtEl>
                                          <p:spTgt spid="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2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9" presetClass="entr" fill="hold" grpId="1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2" fill="hold"/>
                                        <p:tgtEl>
                                          <p:spTgt spid="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9" presetClass="entr" fill="hold" grpId="1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6" fill="hold"/>
                                        <p:tgtEl>
                                          <p:spTgt spid="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9" presetClass="entr" fill="hold" grpId="1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0" fill="hold"/>
                                        <p:tgtEl>
                                          <p:spTgt spid="2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2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500"/>
                            </p:stCondLst>
                            <p:childTnLst>
                              <p:par>
                                <p:cTn id="73" presetID="22" presetClass="entr" presetSubtype="1" fill="hold" grpId="1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4" fill="hold"/>
                                        <p:tgtEl>
                                          <p:spTgt spid="2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2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0"/>
                            </p:stCondLst>
                            <p:childTnLst>
                              <p:par>
                                <p:cTn id="77" presetID="22" presetClass="entr" presetSubtype="1" fill="hold" grpId="1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8" fill="hold"/>
                                        <p:tgtEl>
                                          <p:spTgt spid="2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2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500"/>
                            </p:stCondLst>
                            <p:childTnLst>
                              <p:par>
                                <p:cTn id="81" presetID="22" presetClass="entr" presetSubtype="1" fill="hold" grpId="1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2" fill="hold"/>
                                        <p:tgtEl>
                                          <p:spTgt spid="2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1000"/>
                            </p:stCondLst>
                            <p:childTnLst>
                              <p:par>
                                <p:cTn id="85" presetID="22" presetClass="entr" presetSubtype="1" fill="hold" grpId="2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6" fill="hold"/>
                                        <p:tgtEl>
                                          <p:spTgt spid="2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500"/>
                            </p:stCondLst>
                            <p:childTnLst>
                              <p:par>
                                <p:cTn id="89" presetID="22" presetClass="entr" presetSubtype="1" fill="hold" grpId="2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0" fill="hold"/>
                                        <p:tgtEl>
                                          <p:spTgt spid="2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2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000"/>
                            </p:stCondLst>
                            <p:childTnLst>
                              <p:par>
                                <p:cTn id="93" presetID="22" presetClass="entr" presetSubtype="1" fill="hold" grpId="2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4" fill="hold"/>
                                        <p:tgtEl>
                                          <p:spTgt spid="2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95" grpId="2" animBg="1" advAuto="0"/>
      <p:bldP spid="2396" grpId="4" animBg="1" advAuto="0"/>
      <p:bldP spid="2397" grpId="1" animBg="1" advAuto="0"/>
      <p:bldP spid="2398" grpId="3" animBg="1" advAuto="0"/>
      <p:bldP spid="2399" grpId="5" animBg="1" advAuto="0"/>
      <p:bldP spid="2400" grpId="6" animBg="1" advAuto="0"/>
      <p:bldP spid="2401" grpId="7" animBg="1" advAuto="0"/>
      <p:bldP spid="2402" grpId="8" animBg="1" advAuto="0"/>
      <p:bldP spid="2403" grpId="9" animBg="1" advAuto="0"/>
      <p:bldP spid="2404" grpId="10" animBg="1" advAuto="0"/>
      <p:bldP spid="2405" grpId="11" animBg="1" advAuto="0"/>
      <p:bldP spid="2406" grpId="12" animBg="1" advAuto="0"/>
      <p:bldP spid="2407" grpId="13" animBg="1" advAuto="0"/>
      <p:bldP spid="2408" grpId="14" animBg="1" advAuto="0"/>
      <p:bldP spid="2409" grpId="15" animBg="1" advAuto="0"/>
      <p:bldP spid="2410" grpId="16" animBg="1" advAuto="0"/>
      <p:bldP spid="2413" grpId="17" animBg="1" advAuto="0"/>
      <p:bldP spid="2414" grpId="18" animBg="1" advAuto="0"/>
      <p:bldP spid="2417" grpId="19" animBg="1" advAuto="0"/>
      <p:bldP spid="2418" grpId="20" animBg="1" advAuto="0"/>
      <p:bldP spid="2421" grpId="21" animBg="1" advAuto="0"/>
      <p:bldP spid="2422" grpId="22" animBg="1" advAuto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/>
              <a:t>模板</a:t>
            </a:r>
            <a:r>
              <a:rPr lang="zh-CN" altLang="en-US" dirty="0" smtClean="0"/>
              <a:t>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/>
              <a:t>整理发</a:t>
            </a:r>
            <a:r>
              <a:rPr lang="zh-CN" altLang="en-US" dirty="0" smtClean="0"/>
              <a:t>布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63052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/>
          <p:nvPr/>
        </p:nvSpPr>
        <p:spPr>
          <a:xfrm>
            <a:off x="1562100" y="960116"/>
            <a:ext cx="6210300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186" name="Group 186"/>
          <p:cNvGrpSpPr/>
          <p:nvPr/>
        </p:nvGrpSpPr>
        <p:grpSpPr>
          <a:xfrm>
            <a:off x="1562100" y="952499"/>
            <a:ext cx="1524000" cy="1524001"/>
            <a:chOff x="0" y="0"/>
            <a:chExt cx="1524000" cy="1524000"/>
          </a:xfrm>
        </p:grpSpPr>
        <p:sp>
          <p:nvSpPr>
            <p:cNvPr id="184" name="Shape 184"/>
            <p:cNvSpPr/>
            <p:nvPr/>
          </p:nvSpPr>
          <p:spPr>
            <a:xfrm>
              <a:off x="0" y="-1"/>
              <a:ext cx="1524000" cy="1524001"/>
            </a:xfrm>
            <a:prstGeom prst="ellipse">
              <a:avLst/>
            </a:pr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85" name="Shape 185"/>
            <p:cNvSpPr/>
            <p:nvPr/>
          </p:nvSpPr>
          <p:spPr>
            <a:xfrm>
              <a:off x="223184" y="403860"/>
              <a:ext cx="1077632" cy="716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03</a:t>
              </a:r>
            </a:p>
          </p:txBody>
        </p:sp>
      </p:grpSp>
      <p:sp>
        <p:nvSpPr>
          <p:cNvPr id="187" name="Shape 187"/>
          <p:cNvSpPr/>
          <p:nvPr/>
        </p:nvSpPr>
        <p:spPr>
          <a:xfrm>
            <a:off x="1562100" y="2385061"/>
            <a:ext cx="6210300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8" name="Shape 188"/>
          <p:cNvSpPr/>
          <p:nvPr/>
        </p:nvSpPr>
        <p:spPr>
          <a:xfrm>
            <a:off x="3086100" y="1388204"/>
            <a:ext cx="5072368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/>
            </a:lvl1pPr>
          </a:lstStyle>
          <a:p>
            <a:pPr>
              <a:defRPr b="0"/>
            </a:pPr>
            <a:r>
              <a:rPr b="1"/>
              <a:t>YOUR TEXT  HERE</a:t>
            </a:r>
          </a:p>
        </p:txBody>
      </p:sp>
      <p:grpSp>
        <p:nvGrpSpPr>
          <p:cNvPr id="215" name="Group 215"/>
          <p:cNvGrpSpPr/>
          <p:nvPr/>
        </p:nvGrpSpPr>
        <p:grpSpPr>
          <a:xfrm>
            <a:off x="7782298" y="2898770"/>
            <a:ext cx="8509525" cy="8394526"/>
            <a:chOff x="0" y="0"/>
            <a:chExt cx="8509524" cy="8394524"/>
          </a:xfrm>
        </p:grpSpPr>
        <p:sp>
          <p:nvSpPr>
            <p:cNvPr id="189" name="Shape 189"/>
            <p:cNvSpPr/>
            <p:nvPr/>
          </p:nvSpPr>
          <p:spPr>
            <a:xfrm>
              <a:off x="5476992" y="2041307"/>
              <a:ext cx="3032533" cy="30277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0" h="21459" extrusionOk="0">
                  <a:moveTo>
                    <a:pt x="21249" y="10208"/>
                  </a:moveTo>
                  <a:cubicBezTo>
                    <a:pt x="11231" y="211"/>
                    <a:pt x="11231" y="211"/>
                    <a:pt x="11231" y="211"/>
                  </a:cubicBezTo>
                  <a:cubicBezTo>
                    <a:pt x="10950" y="-70"/>
                    <a:pt x="10510" y="-70"/>
                    <a:pt x="10229" y="211"/>
                  </a:cubicBezTo>
                  <a:cubicBezTo>
                    <a:pt x="211" y="10208"/>
                    <a:pt x="211" y="10208"/>
                    <a:pt x="211" y="10208"/>
                  </a:cubicBezTo>
                  <a:cubicBezTo>
                    <a:pt x="-70" y="10489"/>
                    <a:pt x="-70" y="10971"/>
                    <a:pt x="211" y="11252"/>
                  </a:cubicBezTo>
                  <a:cubicBezTo>
                    <a:pt x="10229" y="21249"/>
                    <a:pt x="10229" y="21249"/>
                    <a:pt x="10229" y="21249"/>
                  </a:cubicBezTo>
                  <a:cubicBezTo>
                    <a:pt x="10510" y="21530"/>
                    <a:pt x="10950" y="21530"/>
                    <a:pt x="11231" y="21249"/>
                  </a:cubicBezTo>
                  <a:cubicBezTo>
                    <a:pt x="21249" y="11252"/>
                    <a:pt x="21249" y="11252"/>
                    <a:pt x="21249" y="11252"/>
                  </a:cubicBezTo>
                  <a:cubicBezTo>
                    <a:pt x="21530" y="10971"/>
                    <a:pt x="21530" y="10489"/>
                    <a:pt x="21249" y="10208"/>
                  </a:cubicBezTo>
                  <a:close/>
                  <a:moveTo>
                    <a:pt x="11151" y="19482"/>
                  </a:moveTo>
                  <a:cubicBezTo>
                    <a:pt x="10910" y="19723"/>
                    <a:pt x="10510" y="19723"/>
                    <a:pt x="10309" y="19482"/>
                  </a:cubicBezTo>
                  <a:cubicBezTo>
                    <a:pt x="1974" y="11131"/>
                    <a:pt x="1974" y="11131"/>
                    <a:pt x="1974" y="11131"/>
                  </a:cubicBezTo>
                  <a:cubicBezTo>
                    <a:pt x="1733" y="10931"/>
                    <a:pt x="1733" y="10529"/>
                    <a:pt x="1974" y="10288"/>
                  </a:cubicBezTo>
                  <a:cubicBezTo>
                    <a:pt x="10309" y="1937"/>
                    <a:pt x="10309" y="1937"/>
                    <a:pt x="10309" y="1937"/>
                  </a:cubicBezTo>
                  <a:cubicBezTo>
                    <a:pt x="10510" y="1697"/>
                    <a:pt x="10910" y="1697"/>
                    <a:pt x="11151" y="1937"/>
                  </a:cubicBezTo>
                  <a:cubicBezTo>
                    <a:pt x="19486" y="10288"/>
                    <a:pt x="19486" y="10288"/>
                    <a:pt x="19486" y="10288"/>
                  </a:cubicBezTo>
                  <a:cubicBezTo>
                    <a:pt x="19727" y="10529"/>
                    <a:pt x="19727" y="10931"/>
                    <a:pt x="19486" y="11131"/>
                  </a:cubicBezTo>
                  <a:lnTo>
                    <a:pt x="11151" y="19482"/>
                  </a:lnTo>
                  <a:close/>
                </a:path>
              </a:pathLst>
            </a:custGeom>
            <a:solidFill>
              <a:srgbClr val="ACADB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grpSp>
          <p:nvGrpSpPr>
            <p:cNvPr id="214" name="Group 214"/>
            <p:cNvGrpSpPr/>
            <p:nvPr/>
          </p:nvGrpSpPr>
          <p:grpSpPr>
            <a:xfrm>
              <a:off x="0" y="-1"/>
              <a:ext cx="8107343" cy="8394526"/>
              <a:chOff x="0" y="0"/>
              <a:chExt cx="8107342" cy="8394524"/>
            </a:xfrm>
          </p:grpSpPr>
          <p:sp>
            <p:nvSpPr>
              <p:cNvPr id="190" name="Shape 190"/>
              <p:cNvSpPr/>
              <p:nvPr/>
            </p:nvSpPr>
            <p:spPr>
              <a:xfrm>
                <a:off x="484852" y="1327701"/>
                <a:ext cx="2653435" cy="31896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83" h="20511" extrusionOk="0">
                    <a:moveTo>
                      <a:pt x="12279" y="1750"/>
                    </a:moveTo>
                    <a:cubicBezTo>
                      <a:pt x="7959" y="3061"/>
                      <a:pt x="2912" y="6449"/>
                      <a:pt x="865" y="9982"/>
                    </a:cubicBezTo>
                    <a:cubicBezTo>
                      <a:pt x="865" y="9982"/>
                      <a:pt x="820" y="9982"/>
                      <a:pt x="865" y="9982"/>
                    </a:cubicBezTo>
                    <a:cubicBezTo>
                      <a:pt x="-317" y="11985"/>
                      <a:pt x="-317" y="14426"/>
                      <a:pt x="1047" y="16538"/>
                    </a:cubicBezTo>
                    <a:cubicBezTo>
                      <a:pt x="3412" y="20144"/>
                      <a:pt x="9005" y="21565"/>
                      <a:pt x="13552" y="19671"/>
                    </a:cubicBezTo>
                    <a:cubicBezTo>
                      <a:pt x="18100" y="17777"/>
                      <a:pt x="19828" y="13297"/>
                      <a:pt x="17463" y="9690"/>
                    </a:cubicBezTo>
                    <a:cubicBezTo>
                      <a:pt x="15872" y="7250"/>
                      <a:pt x="12825" y="5793"/>
                      <a:pt x="9642" y="5684"/>
                    </a:cubicBezTo>
                    <a:cubicBezTo>
                      <a:pt x="10779" y="4992"/>
                      <a:pt x="12052" y="4445"/>
                      <a:pt x="13371" y="4045"/>
                    </a:cubicBezTo>
                    <a:cubicBezTo>
                      <a:pt x="13643" y="4591"/>
                      <a:pt x="13916" y="5174"/>
                      <a:pt x="14189" y="5757"/>
                    </a:cubicBezTo>
                    <a:cubicBezTo>
                      <a:pt x="15781" y="4190"/>
                      <a:pt x="18145" y="2806"/>
                      <a:pt x="21283" y="2150"/>
                    </a:cubicBezTo>
                    <a:cubicBezTo>
                      <a:pt x="18555" y="803"/>
                      <a:pt x="15144" y="-35"/>
                      <a:pt x="11461" y="1"/>
                    </a:cubicBezTo>
                    <a:cubicBezTo>
                      <a:pt x="11734" y="584"/>
                      <a:pt x="12006" y="1167"/>
                      <a:pt x="12279" y="1750"/>
                    </a:cubicBezTo>
                    <a:close/>
                  </a:path>
                </a:pathLst>
              </a:custGeom>
              <a:solidFill>
                <a:srgbClr val="6EAA0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91" name="Shape 191"/>
              <p:cNvSpPr/>
              <p:nvPr/>
            </p:nvSpPr>
            <p:spPr>
              <a:xfrm>
                <a:off x="574696" y="4810614"/>
                <a:ext cx="3080951" cy="29891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760" h="21219" extrusionOk="0">
                    <a:moveTo>
                      <a:pt x="1946" y="7683"/>
                    </a:moveTo>
                    <a:cubicBezTo>
                      <a:pt x="2481" y="11705"/>
                      <a:pt x="5037" y="16934"/>
                      <a:pt x="8243" y="19549"/>
                    </a:cubicBezTo>
                    <a:cubicBezTo>
                      <a:pt x="8243" y="19508"/>
                      <a:pt x="8243" y="19549"/>
                      <a:pt x="8243" y="19549"/>
                    </a:cubicBezTo>
                    <a:cubicBezTo>
                      <a:pt x="10113" y="21037"/>
                      <a:pt x="12555" y="21600"/>
                      <a:pt x="14998" y="20956"/>
                    </a:cubicBezTo>
                    <a:cubicBezTo>
                      <a:pt x="19158" y="19790"/>
                      <a:pt x="21600" y="15285"/>
                      <a:pt x="20493" y="10941"/>
                    </a:cubicBezTo>
                    <a:cubicBezTo>
                      <a:pt x="19387" y="6556"/>
                      <a:pt x="15151" y="3942"/>
                      <a:pt x="10991" y="5108"/>
                    </a:cubicBezTo>
                    <a:cubicBezTo>
                      <a:pt x="8205" y="5913"/>
                      <a:pt x="6182" y="8165"/>
                      <a:pt x="5495" y="10901"/>
                    </a:cubicBezTo>
                    <a:cubicBezTo>
                      <a:pt x="4999" y="9774"/>
                      <a:pt x="4656" y="8527"/>
                      <a:pt x="4465" y="7280"/>
                    </a:cubicBezTo>
                    <a:cubicBezTo>
                      <a:pt x="5114" y="7200"/>
                      <a:pt x="5763" y="7079"/>
                      <a:pt x="6373" y="6999"/>
                    </a:cubicBezTo>
                    <a:cubicBezTo>
                      <a:pt x="5076" y="5269"/>
                      <a:pt x="4122" y="2856"/>
                      <a:pt x="4007" y="0"/>
                    </a:cubicBezTo>
                    <a:cubicBezTo>
                      <a:pt x="2099" y="2011"/>
                      <a:pt x="649" y="4787"/>
                      <a:pt x="0" y="7964"/>
                    </a:cubicBezTo>
                    <a:cubicBezTo>
                      <a:pt x="649" y="7884"/>
                      <a:pt x="1298" y="7763"/>
                      <a:pt x="1946" y="7683"/>
                    </a:cubicBezTo>
                    <a:close/>
                  </a:path>
                </a:pathLst>
              </a:custGeom>
              <a:solidFill>
                <a:srgbClr val="36303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92" name="Shape 192"/>
              <p:cNvSpPr/>
              <p:nvPr/>
            </p:nvSpPr>
            <p:spPr>
              <a:xfrm>
                <a:off x="3813926" y="5649156"/>
                <a:ext cx="3396160" cy="25540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71" h="20744" extrusionOk="0">
                    <a:moveTo>
                      <a:pt x="5111" y="18538"/>
                    </a:moveTo>
                    <a:cubicBezTo>
                      <a:pt x="8507" y="20009"/>
                      <a:pt x="13583" y="19917"/>
                      <a:pt x="16944" y="17803"/>
                    </a:cubicBezTo>
                    <a:cubicBezTo>
                      <a:pt x="16944" y="17757"/>
                      <a:pt x="16944" y="17803"/>
                      <a:pt x="16944" y="17803"/>
                    </a:cubicBezTo>
                    <a:cubicBezTo>
                      <a:pt x="18869" y="16562"/>
                      <a:pt x="20340" y="14218"/>
                      <a:pt x="20830" y="11231"/>
                    </a:cubicBezTo>
                    <a:cubicBezTo>
                      <a:pt x="21600" y="6175"/>
                      <a:pt x="19149" y="1212"/>
                      <a:pt x="15299" y="201"/>
                    </a:cubicBezTo>
                    <a:cubicBezTo>
                      <a:pt x="11448" y="-856"/>
                      <a:pt x="7667" y="2361"/>
                      <a:pt x="6862" y="7416"/>
                    </a:cubicBezTo>
                    <a:cubicBezTo>
                      <a:pt x="6336" y="10817"/>
                      <a:pt x="7282" y="14172"/>
                      <a:pt x="9102" y="16332"/>
                    </a:cubicBezTo>
                    <a:cubicBezTo>
                      <a:pt x="8017" y="16286"/>
                      <a:pt x="6932" y="16010"/>
                      <a:pt x="5881" y="15597"/>
                    </a:cubicBezTo>
                    <a:cubicBezTo>
                      <a:pt x="6056" y="14861"/>
                      <a:pt x="6231" y="14080"/>
                      <a:pt x="6441" y="13345"/>
                    </a:cubicBezTo>
                    <a:cubicBezTo>
                      <a:pt x="4551" y="13896"/>
                      <a:pt x="2276" y="13713"/>
                      <a:pt x="0" y="12334"/>
                    </a:cubicBezTo>
                    <a:cubicBezTo>
                      <a:pt x="805" y="15413"/>
                      <a:pt x="2346" y="18400"/>
                      <a:pt x="4551" y="20744"/>
                    </a:cubicBezTo>
                    <a:cubicBezTo>
                      <a:pt x="4761" y="20009"/>
                      <a:pt x="4936" y="19273"/>
                      <a:pt x="5111" y="18538"/>
                    </a:cubicBezTo>
                    <a:close/>
                  </a:path>
                </a:pathLst>
              </a:custGeom>
              <a:solidFill>
                <a:srgbClr val="72727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93" name="Shape 193"/>
              <p:cNvSpPr/>
              <p:nvPr/>
            </p:nvSpPr>
            <p:spPr>
              <a:xfrm>
                <a:off x="5777926" y="2342403"/>
                <a:ext cx="2319741" cy="34121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545" h="20618" extrusionOk="0">
                    <a:moveTo>
                      <a:pt x="15894" y="16955"/>
                    </a:moveTo>
                    <a:cubicBezTo>
                      <a:pt x="18516" y="14046"/>
                      <a:pt x="20233" y="9219"/>
                      <a:pt x="19279" y="5625"/>
                    </a:cubicBezTo>
                    <a:cubicBezTo>
                      <a:pt x="19232" y="5625"/>
                      <a:pt x="19279" y="5625"/>
                      <a:pt x="19279" y="5625"/>
                    </a:cubicBezTo>
                    <a:cubicBezTo>
                      <a:pt x="18707" y="3571"/>
                      <a:pt x="16848" y="1757"/>
                      <a:pt x="14034" y="730"/>
                    </a:cubicBezTo>
                    <a:cubicBezTo>
                      <a:pt x="9218" y="-982"/>
                      <a:pt x="3401" y="421"/>
                      <a:pt x="1017" y="3845"/>
                    </a:cubicBezTo>
                    <a:cubicBezTo>
                      <a:pt x="-1367" y="7302"/>
                      <a:pt x="588" y="11478"/>
                      <a:pt x="5356" y="13190"/>
                    </a:cubicBezTo>
                    <a:cubicBezTo>
                      <a:pt x="8599" y="14354"/>
                      <a:pt x="12270" y="14114"/>
                      <a:pt x="15083" y="12779"/>
                    </a:cubicBezTo>
                    <a:cubicBezTo>
                      <a:pt x="14654" y="13806"/>
                      <a:pt x="13987" y="14799"/>
                      <a:pt x="13176" y="15689"/>
                    </a:cubicBezTo>
                    <a:cubicBezTo>
                      <a:pt x="12508" y="15381"/>
                      <a:pt x="11841" y="15073"/>
                      <a:pt x="11173" y="14730"/>
                    </a:cubicBezTo>
                    <a:cubicBezTo>
                      <a:pt x="11030" y="16647"/>
                      <a:pt x="10077" y="18735"/>
                      <a:pt x="7883" y="20618"/>
                    </a:cubicBezTo>
                    <a:cubicBezTo>
                      <a:pt x="11269" y="20447"/>
                      <a:pt x="14797" y="19557"/>
                      <a:pt x="17897" y="17914"/>
                    </a:cubicBezTo>
                    <a:cubicBezTo>
                      <a:pt x="17229" y="17606"/>
                      <a:pt x="16561" y="17263"/>
                      <a:pt x="15894" y="16955"/>
                    </a:cubicBezTo>
                    <a:close/>
                  </a:path>
                </a:pathLst>
              </a:custGeom>
              <a:solidFill>
                <a:srgbClr val="ACADB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94" name="Shape 194"/>
              <p:cNvSpPr/>
              <p:nvPr/>
            </p:nvSpPr>
            <p:spPr>
              <a:xfrm>
                <a:off x="3399893" y="336076"/>
                <a:ext cx="3317592" cy="23097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42" h="20256" extrusionOk="0">
                    <a:moveTo>
                      <a:pt x="18186" y="7669"/>
                    </a:moveTo>
                    <a:cubicBezTo>
                      <a:pt x="15802" y="3944"/>
                      <a:pt x="11349" y="369"/>
                      <a:pt x="7632" y="22"/>
                    </a:cubicBezTo>
                    <a:cubicBezTo>
                      <a:pt x="7632" y="22"/>
                      <a:pt x="7632" y="-28"/>
                      <a:pt x="7632" y="22"/>
                    </a:cubicBezTo>
                    <a:cubicBezTo>
                      <a:pt x="5493" y="-177"/>
                      <a:pt x="3319" y="1015"/>
                      <a:pt x="1776" y="3448"/>
                    </a:cubicBezTo>
                    <a:cubicBezTo>
                      <a:pt x="-819" y="7619"/>
                      <a:pt x="-538" y="14024"/>
                      <a:pt x="2407" y="17699"/>
                    </a:cubicBezTo>
                    <a:cubicBezTo>
                      <a:pt x="5352" y="21423"/>
                      <a:pt x="9876" y="21026"/>
                      <a:pt x="12471" y="16855"/>
                    </a:cubicBezTo>
                    <a:cubicBezTo>
                      <a:pt x="14224" y="14024"/>
                      <a:pt x="14680" y="10201"/>
                      <a:pt x="13908" y="6924"/>
                    </a:cubicBezTo>
                    <a:cubicBezTo>
                      <a:pt x="14820" y="7718"/>
                      <a:pt x="15697" y="8761"/>
                      <a:pt x="16433" y="9903"/>
                    </a:cubicBezTo>
                    <a:cubicBezTo>
                      <a:pt x="15977" y="10449"/>
                      <a:pt x="15556" y="11045"/>
                      <a:pt x="15100" y="11591"/>
                    </a:cubicBezTo>
                    <a:cubicBezTo>
                      <a:pt x="16959" y="12435"/>
                      <a:pt x="18852" y="14173"/>
                      <a:pt x="20290" y="17053"/>
                    </a:cubicBezTo>
                    <a:cubicBezTo>
                      <a:pt x="20781" y="13627"/>
                      <a:pt x="20571" y="9754"/>
                      <a:pt x="19519" y="5980"/>
                    </a:cubicBezTo>
                    <a:cubicBezTo>
                      <a:pt x="19063" y="6576"/>
                      <a:pt x="18642" y="7122"/>
                      <a:pt x="18186" y="7669"/>
                    </a:cubicBezTo>
                    <a:close/>
                  </a:path>
                </a:pathLst>
              </a:custGeom>
              <a:solidFill>
                <a:srgbClr val="3AA3C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95" name="Shape 195"/>
              <p:cNvSpPr/>
              <p:nvPr/>
            </p:nvSpPr>
            <p:spPr>
              <a:xfrm>
                <a:off x="3449752" y="378236"/>
                <a:ext cx="2103585" cy="21131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558"/>
                    </a:moveTo>
                    <a:cubicBezTo>
                      <a:pt x="21600" y="984"/>
                      <a:pt x="21600" y="984"/>
                      <a:pt x="21600" y="984"/>
                    </a:cubicBezTo>
                    <a:cubicBezTo>
                      <a:pt x="21600" y="463"/>
                      <a:pt x="21194" y="0"/>
                      <a:pt x="20613" y="0"/>
                    </a:cubicBezTo>
                    <a:cubicBezTo>
                      <a:pt x="987" y="0"/>
                      <a:pt x="987" y="0"/>
                      <a:pt x="987" y="0"/>
                    </a:cubicBezTo>
                    <a:cubicBezTo>
                      <a:pt x="465" y="0"/>
                      <a:pt x="0" y="463"/>
                      <a:pt x="0" y="984"/>
                    </a:cubicBezTo>
                    <a:cubicBezTo>
                      <a:pt x="0" y="20558"/>
                      <a:pt x="0" y="20558"/>
                      <a:pt x="0" y="20558"/>
                    </a:cubicBezTo>
                    <a:cubicBezTo>
                      <a:pt x="0" y="21137"/>
                      <a:pt x="465" y="21600"/>
                      <a:pt x="987" y="21600"/>
                    </a:cubicBezTo>
                    <a:cubicBezTo>
                      <a:pt x="20613" y="21600"/>
                      <a:pt x="20613" y="21600"/>
                      <a:pt x="20613" y="21600"/>
                    </a:cubicBezTo>
                    <a:cubicBezTo>
                      <a:pt x="21194" y="21600"/>
                      <a:pt x="21600" y="21137"/>
                      <a:pt x="21600" y="20558"/>
                    </a:cubicBezTo>
                    <a:close/>
                    <a:moveTo>
                      <a:pt x="2613" y="19805"/>
                    </a:moveTo>
                    <a:cubicBezTo>
                      <a:pt x="2148" y="19805"/>
                      <a:pt x="1800" y="19399"/>
                      <a:pt x="1800" y="18936"/>
                    </a:cubicBezTo>
                    <a:cubicBezTo>
                      <a:pt x="1800" y="2606"/>
                      <a:pt x="1800" y="2606"/>
                      <a:pt x="1800" y="2606"/>
                    </a:cubicBezTo>
                    <a:cubicBezTo>
                      <a:pt x="1800" y="2201"/>
                      <a:pt x="2148" y="1795"/>
                      <a:pt x="2613" y="1795"/>
                    </a:cubicBezTo>
                    <a:cubicBezTo>
                      <a:pt x="18987" y="1795"/>
                      <a:pt x="18987" y="1795"/>
                      <a:pt x="18987" y="1795"/>
                    </a:cubicBezTo>
                    <a:cubicBezTo>
                      <a:pt x="19452" y="1795"/>
                      <a:pt x="19800" y="2201"/>
                      <a:pt x="19800" y="2606"/>
                    </a:cubicBezTo>
                    <a:cubicBezTo>
                      <a:pt x="19800" y="18936"/>
                      <a:pt x="19800" y="18936"/>
                      <a:pt x="19800" y="18936"/>
                    </a:cubicBezTo>
                    <a:cubicBezTo>
                      <a:pt x="19800" y="19399"/>
                      <a:pt x="19452" y="19805"/>
                      <a:pt x="18987" y="19805"/>
                    </a:cubicBezTo>
                    <a:lnTo>
                      <a:pt x="2613" y="19805"/>
                    </a:lnTo>
                    <a:close/>
                  </a:path>
                </a:pathLst>
              </a:custGeom>
              <a:solidFill>
                <a:srgbClr val="3AA3C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96" name="Shape 196"/>
              <p:cNvSpPr/>
              <p:nvPr/>
            </p:nvSpPr>
            <p:spPr>
              <a:xfrm>
                <a:off x="3066740" y="-1"/>
                <a:ext cx="2874399" cy="28696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52" h="21452" extrusionOk="0">
                    <a:moveTo>
                      <a:pt x="21230" y="10198"/>
                    </a:moveTo>
                    <a:cubicBezTo>
                      <a:pt x="11212" y="222"/>
                      <a:pt x="11212" y="222"/>
                      <a:pt x="11212" y="222"/>
                    </a:cubicBezTo>
                    <a:cubicBezTo>
                      <a:pt x="10958" y="-74"/>
                      <a:pt x="10494" y="-74"/>
                      <a:pt x="10198" y="222"/>
                    </a:cubicBezTo>
                    <a:cubicBezTo>
                      <a:pt x="222" y="10198"/>
                      <a:pt x="222" y="10198"/>
                      <a:pt x="222" y="10198"/>
                    </a:cubicBezTo>
                    <a:cubicBezTo>
                      <a:pt x="-74" y="10494"/>
                      <a:pt x="-74" y="10958"/>
                      <a:pt x="222" y="11212"/>
                    </a:cubicBezTo>
                    <a:cubicBezTo>
                      <a:pt x="10198" y="21230"/>
                      <a:pt x="10198" y="21230"/>
                      <a:pt x="10198" y="21230"/>
                    </a:cubicBezTo>
                    <a:cubicBezTo>
                      <a:pt x="10494" y="21526"/>
                      <a:pt x="10958" y="21526"/>
                      <a:pt x="11212" y="21230"/>
                    </a:cubicBezTo>
                    <a:cubicBezTo>
                      <a:pt x="21230" y="11212"/>
                      <a:pt x="21230" y="11212"/>
                      <a:pt x="21230" y="11212"/>
                    </a:cubicBezTo>
                    <a:cubicBezTo>
                      <a:pt x="21526" y="10958"/>
                      <a:pt x="21526" y="10494"/>
                      <a:pt x="21230" y="10198"/>
                    </a:cubicBezTo>
                    <a:close/>
                    <a:moveTo>
                      <a:pt x="11128" y="19497"/>
                    </a:moveTo>
                    <a:cubicBezTo>
                      <a:pt x="10916" y="19708"/>
                      <a:pt x="10536" y="19708"/>
                      <a:pt x="10282" y="19497"/>
                    </a:cubicBezTo>
                    <a:cubicBezTo>
                      <a:pt x="1955" y="11128"/>
                      <a:pt x="1955" y="11128"/>
                      <a:pt x="1955" y="11128"/>
                    </a:cubicBezTo>
                    <a:cubicBezTo>
                      <a:pt x="1701" y="10916"/>
                      <a:pt x="1701" y="10536"/>
                      <a:pt x="1955" y="10282"/>
                    </a:cubicBezTo>
                    <a:cubicBezTo>
                      <a:pt x="10282" y="1955"/>
                      <a:pt x="10282" y="1955"/>
                      <a:pt x="10282" y="1955"/>
                    </a:cubicBezTo>
                    <a:cubicBezTo>
                      <a:pt x="10536" y="1744"/>
                      <a:pt x="10916" y="1744"/>
                      <a:pt x="11128" y="1955"/>
                    </a:cubicBezTo>
                    <a:cubicBezTo>
                      <a:pt x="19455" y="10282"/>
                      <a:pt x="19455" y="10282"/>
                      <a:pt x="19455" y="10282"/>
                    </a:cubicBezTo>
                    <a:cubicBezTo>
                      <a:pt x="19708" y="10536"/>
                      <a:pt x="19708" y="10916"/>
                      <a:pt x="19455" y="11128"/>
                    </a:cubicBezTo>
                    <a:lnTo>
                      <a:pt x="11128" y="19497"/>
                    </a:lnTo>
                    <a:close/>
                  </a:path>
                </a:pathLst>
              </a:custGeom>
              <a:solidFill>
                <a:srgbClr val="3AA3C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97" name="Shape 197"/>
              <p:cNvSpPr/>
              <p:nvPr/>
            </p:nvSpPr>
            <p:spPr>
              <a:xfrm>
                <a:off x="3660590" y="593866"/>
                <a:ext cx="1681911" cy="16819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45" y="21600"/>
                    </a:moveTo>
                    <a:cubicBezTo>
                      <a:pt x="436" y="21600"/>
                      <a:pt x="0" y="21164"/>
                      <a:pt x="0" y="20582"/>
                    </a:cubicBezTo>
                    <a:cubicBezTo>
                      <a:pt x="0" y="945"/>
                      <a:pt x="0" y="945"/>
                      <a:pt x="0" y="945"/>
                    </a:cubicBezTo>
                    <a:cubicBezTo>
                      <a:pt x="0" y="436"/>
                      <a:pt x="436" y="0"/>
                      <a:pt x="945" y="0"/>
                    </a:cubicBezTo>
                    <a:cubicBezTo>
                      <a:pt x="20582" y="0"/>
                      <a:pt x="20582" y="0"/>
                      <a:pt x="20582" y="0"/>
                    </a:cubicBezTo>
                    <a:cubicBezTo>
                      <a:pt x="21164" y="0"/>
                      <a:pt x="21600" y="436"/>
                      <a:pt x="21600" y="945"/>
                    </a:cubicBezTo>
                    <a:cubicBezTo>
                      <a:pt x="21600" y="20582"/>
                      <a:pt x="21600" y="20582"/>
                      <a:pt x="21600" y="20582"/>
                    </a:cubicBezTo>
                    <a:cubicBezTo>
                      <a:pt x="21600" y="21164"/>
                      <a:pt x="21164" y="21600"/>
                      <a:pt x="20582" y="21600"/>
                    </a:cubicBezTo>
                    <a:lnTo>
                      <a:pt x="945" y="21600"/>
                    </a:lnTo>
                    <a:close/>
                  </a:path>
                </a:pathLst>
              </a:custGeom>
              <a:solidFill>
                <a:srgbClr val="F2F2F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98" name="Shape 198"/>
              <p:cNvSpPr/>
              <p:nvPr/>
            </p:nvSpPr>
            <p:spPr>
              <a:xfrm>
                <a:off x="5883966" y="2438692"/>
                <a:ext cx="2223377" cy="22281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611"/>
                    </a:moveTo>
                    <a:cubicBezTo>
                      <a:pt x="21600" y="1044"/>
                      <a:pt x="21600" y="1044"/>
                      <a:pt x="21600" y="1044"/>
                    </a:cubicBezTo>
                    <a:cubicBezTo>
                      <a:pt x="21600" y="495"/>
                      <a:pt x="21160" y="0"/>
                      <a:pt x="20611" y="0"/>
                    </a:cubicBezTo>
                    <a:cubicBezTo>
                      <a:pt x="989" y="0"/>
                      <a:pt x="989" y="0"/>
                      <a:pt x="989" y="0"/>
                    </a:cubicBezTo>
                    <a:cubicBezTo>
                      <a:pt x="440" y="0"/>
                      <a:pt x="0" y="495"/>
                      <a:pt x="0" y="1044"/>
                    </a:cubicBezTo>
                    <a:cubicBezTo>
                      <a:pt x="0" y="20611"/>
                      <a:pt x="0" y="20611"/>
                      <a:pt x="0" y="20611"/>
                    </a:cubicBezTo>
                    <a:cubicBezTo>
                      <a:pt x="0" y="21160"/>
                      <a:pt x="440" y="21600"/>
                      <a:pt x="989" y="21600"/>
                    </a:cubicBezTo>
                    <a:cubicBezTo>
                      <a:pt x="20611" y="21600"/>
                      <a:pt x="20611" y="21600"/>
                      <a:pt x="20611" y="21600"/>
                    </a:cubicBezTo>
                    <a:cubicBezTo>
                      <a:pt x="21160" y="21600"/>
                      <a:pt x="21600" y="21160"/>
                      <a:pt x="21600" y="20611"/>
                    </a:cubicBezTo>
                    <a:close/>
                    <a:moveTo>
                      <a:pt x="2638" y="19841"/>
                    </a:moveTo>
                    <a:cubicBezTo>
                      <a:pt x="2144" y="19841"/>
                      <a:pt x="1814" y="19456"/>
                      <a:pt x="1814" y="18962"/>
                    </a:cubicBezTo>
                    <a:cubicBezTo>
                      <a:pt x="1814" y="2638"/>
                      <a:pt x="1814" y="2638"/>
                      <a:pt x="1814" y="2638"/>
                    </a:cubicBezTo>
                    <a:cubicBezTo>
                      <a:pt x="1814" y="2198"/>
                      <a:pt x="2144" y="1814"/>
                      <a:pt x="2638" y="1814"/>
                    </a:cubicBezTo>
                    <a:cubicBezTo>
                      <a:pt x="18962" y="1814"/>
                      <a:pt x="18962" y="1814"/>
                      <a:pt x="18962" y="1814"/>
                    </a:cubicBezTo>
                    <a:cubicBezTo>
                      <a:pt x="19402" y="1814"/>
                      <a:pt x="19786" y="2198"/>
                      <a:pt x="19786" y="2638"/>
                    </a:cubicBezTo>
                    <a:cubicBezTo>
                      <a:pt x="19786" y="18962"/>
                      <a:pt x="19786" y="18962"/>
                      <a:pt x="19786" y="18962"/>
                    </a:cubicBezTo>
                    <a:cubicBezTo>
                      <a:pt x="19786" y="19456"/>
                      <a:pt x="19402" y="19841"/>
                      <a:pt x="18962" y="19841"/>
                    </a:cubicBezTo>
                    <a:lnTo>
                      <a:pt x="2638" y="19841"/>
                    </a:lnTo>
                    <a:close/>
                  </a:path>
                </a:pathLst>
              </a:custGeom>
              <a:solidFill>
                <a:srgbClr val="ACADB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199" name="Shape 199"/>
              <p:cNvSpPr/>
              <p:nvPr/>
            </p:nvSpPr>
            <p:spPr>
              <a:xfrm>
                <a:off x="6109178" y="2668696"/>
                <a:ext cx="1772953" cy="17777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66" y="21600"/>
                    </a:moveTo>
                    <a:cubicBezTo>
                      <a:pt x="414" y="21600"/>
                      <a:pt x="0" y="21118"/>
                      <a:pt x="0" y="20568"/>
                    </a:cubicBezTo>
                    <a:cubicBezTo>
                      <a:pt x="0" y="1032"/>
                      <a:pt x="0" y="1032"/>
                      <a:pt x="0" y="1032"/>
                    </a:cubicBezTo>
                    <a:cubicBezTo>
                      <a:pt x="0" y="482"/>
                      <a:pt x="414" y="0"/>
                      <a:pt x="966" y="0"/>
                    </a:cubicBezTo>
                    <a:cubicBezTo>
                      <a:pt x="20565" y="0"/>
                      <a:pt x="20565" y="0"/>
                      <a:pt x="20565" y="0"/>
                    </a:cubicBezTo>
                    <a:cubicBezTo>
                      <a:pt x="21117" y="0"/>
                      <a:pt x="21600" y="482"/>
                      <a:pt x="21600" y="1032"/>
                    </a:cubicBezTo>
                    <a:cubicBezTo>
                      <a:pt x="21600" y="20568"/>
                      <a:pt x="21600" y="20568"/>
                      <a:pt x="21600" y="20568"/>
                    </a:cubicBezTo>
                    <a:cubicBezTo>
                      <a:pt x="21600" y="21118"/>
                      <a:pt x="21117" y="21600"/>
                      <a:pt x="20565" y="21600"/>
                    </a:cubicBezTo>
                    <a:lnTo>
                      <a:pt x="966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0" name="Shape 200"/>
              <p:cNvSpPr/>
              <p:nvPr/>
            </p:nvSpPr>
            <p:spPr>
              <a:xfrm>
                <a:off x="4935198" y="5764172"/>
                <a:ext cx="2228171" cy="22233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611"/>
                    </a:moveTo>
                    <a:cubicBezTo>
                      <a:pt x="21600" y="989"/>
                      <a:pt x="21600" y="989"/>
                      <a:pt x="21600" y="989"/>
                    </a:cubicBezTo>
                    <a:cubicBezTo>
                      <a:pt x="21600" y="440"/>
                      <a:pt x="21160" y="0"/>
                      <a:pt x="20611" y="0"/>
                    </a:cubicBezTo>
                    <a:cubicBezTo>
                      <a:pt x="989" y="0"/>
                      <a:pt x="989" y="0"/>
                      <a:pt x="989" y="0"/>
                    </a:cubicBezTo>
                    <a:cubicBezTo>
                      <a:pt x="440" y="0"/>
                      <a:pt x="0" y="440"/>
                      <a:pt x="0" y="989"/>
                    </a:cubicBezTo>
                    <a:cubicBezTo>
                      <a:pt x="0" y="20611"/>
                      <a:pt x="0" y="20611"/>
                      <a:pt x="0" y="20611"/>
                    </a:cubicBezTo>
                    <a:cubicBezTo>
                      <a:pt x="0" y="21160"/>
                      <a:pt x="440" y="21600"/>
                      <a:pt x="989" y="21600"/>
                    </a:cubicBezTo>
                    <a:cubicBezTo>
                      <a:pt x="20611" y="21600"/>
                      <a:pt x="20611" y="21600"/>
                      <a:pt x="20611" y="21600"/>
                    </a:cubicBezTo>
                    <a:cubicBezTo>
                      <a:pt x="21160" y="21600"/>
                      <a:pt x="21600" y="21160"/>
                      <a:pt x="21600" y="20611"/>
                    </a:cubicBezTo>
                    <a:close/>
                    <a:moveTo>
                      <a:pt x="2638" y="19786"/>
                    </a:moveTo>
                    <a:cubicBezTo>
                      <a:pt x="2198" y="19786"/>
                      <a:pt x="1814" y="19456"/>
                      <a:pt x="1814" y="18962"/>
                    </a:cubicBezTo>
                    <a:cubicBezTo>
                      <a:pt x="1814" y="2638"/>
                      <a:pt x="1814" y="2638"/>
                      <a:pt x="1814" y="2638"/>
                    </a:cubicBezTo>
                    <a:cubicBezTo>
                      <a:pt x="1814" y="2198"/>
                      <a:pt x="2198" y="1814"/>
                      <a:pt x="2638" y="1814"/>
                    </a:cubicBezTo>
                    <a:cubicBezTo>
                      <a:pt x="18962" y="1814"/>
                      <a:pt x="18962" y="1814"/>
                      <a:pt x="18962" y="1814"/>
                    </a:cubicBezTo>
                    <a:cubicBezTo>
                      <a:pt x="19402" y="1814"/>
                      <a:pt x="19786" y="2198"/>
                      <a:pt x="19786" y="2638"/>
                    </a:cubicBezTo>
                    <a:cubicBezTo>
                      <a:pt x="19786" y="18962"/>
                      <a:pt x="19786" y="18962"/>
                      <a:pt x="19786" y="18962"/>
                    </a:cubicBezTo>
                    <a:cubicBezTo>
                      <a:pt x="19786" y="19456"/>
                      <a:pt x="19402" y="19786"/>
                      <a:pt x="18962" y="19786"/>
                    </a:cubicBezTo>
                    <a:lnTo>
                      <a:pt x="2638" y="19786"/>
                    </a:lnTo>
                    <a:close/>
                  </a:path>
                </a:pathLst>
              </a:custGeom>
              <a:solidFill>
                <a:srgbClr val="72727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1" name="Shape 201"/>
              <p:cNvSpPr/>
              <p:nvPr/>
            </p:nvSpPr>
            <p:spPr>
              <a:xfrm>
                <a:off x="4533016" y="5361992"/>
                <a:ext cx="3032533" cy="30325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60" h="21460" extrusionOk="0">
                    <a:moveTo>
                      <a:pt x="21249" y="10229"/>
                    </a:moveTo>
                    <a:cubicBezTo>
                      <a:pt x="11231" y="211"/>
                      <a:pt x="11231" y="211"/>
                      <a:pt x="11231" y="211"/>
                    </a:cubicBezTo>
                    <a:cubicBezTo>
                      <a:pt x="10950" y="-70"/>
                      <a:pt x="10510" y="-70"/>
                      <a:pt x="10229" y="211"/>
                    </a:cubicBezTo>
                    <a:cubicBezTo>
                      <a:pt x="211" y="10229"/>
                      <a:pt x="211" y="10229"/>
                      <a:pt x="211" y="10229"/>
                    </a:cubicBezTo>
                    <a:cubicBezTo>
                      <a:pt x="-70" y="10510"/>
                      <a:pt x="-70" y="10950"/>
                      <a:pt x="211" y="11231"/>
                    </a:cubicBezTo>
                    <a:cubicBezTo>
                      <a:pt x="10229" y="21249"/>
                      <a:pt x="10229" y="21249"/>
                      <a:pt x="10229" y="21249"/>
                    </a:cubicBezTo>
                    <a:cubicBezTo>
                      <a:pt x="10510" y="21530"/>
                      <a:pt x="10950" y="21530"/>
                      <a:pt x="11231" y="21249"/>
                    </a:cubicBezTo>
                    <a:cubicBezTo>
                      <a:pt x="21249" y="11231"/>
                      <a:pt x="21249" y="11231"/>
                      <a:pt x="21249" y="11231"/>
                    </a:cubicBezTo>
                    <a:cubicBezTo>
                      <a:pt x="21530" y="10950"/>
                      <a:pt x="21530" y="10510"/>
                      <a:pt x="21249" y="10229"/>
                    </a:cubicBezTo>
                    <a:close/>
                    <a:moveTo>
                      <a:pt x="11151" y="19486"/>
                    </a:moveTo>
                    <a:cubicBezTo>
                      <a:pt x="10910" y="19727"/>
                      <a:pt x="10550" y="19727"/>
                      <a:pt x="10309" y="19486"/>
                    </a:cubicBezTo>
                    <a:cubicBezTo>
                      <a:pt x="1974" y="11151"/>
                      <a:pt x="1974" y="11151"/>
                      <a:pt x="1974" y="11151"/>
                    </a:cubicBezTo>
                    <a:cubicBezTo>
                      <a:pt x="1733" y="10910"/>
                      <a:pt x="1733" y="10550"/>
                      <a:pt x="1974" y="10309"/>
                    </a:cubicBezTo>
                    <a:cubicBezTo>
                      <a:pt x="10309" y="1974"/>
                      <a:pt x="10309" y="1974"/>
                      <a:pt x="10309" y="1974"/>
                    </a:cubicBezTo>
                    <a:cubicBezTo>
                      <a:pt x="10550" y="1733"/>
                      <a:pt x="10910" y="1733"/>
                      <a:pt x="11151" y="1974"/>
                    </a:cubicBezTo>
                    <a:cubicBezTo>
                      <a:pt x="19486" y="10309"/>
                      <a:pt x="19486" y="10309"/>
                      <a:pt x="19486" y="10309"/>
                    </a:cubicBezTo>
                    <a:cubicBezTo>
                      <a:pt x="19727" y="10550"/>
                      <a:pt x="19727" y="10910"/>
                      <a:pt x="19486" y="11151"/>
                    </a:cubicBezTo>
                    <a:lnTo>
                      <a:pt x="11151" y="19486"/>
                    </a:lnTo>
                    <a:close/>
                  </a:path>
                </a:pathLst>
              </a:custGeom>
              <a:solidFill>
                <a:srgbClr val="72727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2" name="Shape 202"/>
              <p:cNvSpPr/>
              <p:nvPr/>
            </p:nvSpPr>
            <p:spPr>
              <a:xfrm>
                <a:off x="5165202" y="5989388"/>
                <a:ext cx="1772953" cy="17729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66" y="21600"/>
                    </a:moveTo>
                    <a:cubicBezTo>
                      <a:pt x="414" y="21600"/>
                      <a:pt x="0" y="21186"/>
                      <a:pt x="0" y="20634"/>
                    </a:cubicBezTo>
                    <a:cubicBezTo>
                      <a:pt x="0" y="966"/>
                      <a:pt x="0" y="966"/>
                      <a:pt x="0" y="966"/>
                    </a:cubicBezTo>
                    <a:cubicBezTo>
                      <a:pt x="0" y="414"/>
                      <a:pt x="414" y="0"/>
                      <a:pt x="966" y="0"/>
                    </a:cubicBezTo>
                    <a:cubicBezTo>
                      <a:pt x="20634" y="0"/>
                      <a:pt x="20634" y="0"/>
                      <a:pt x="20634" y="0"/>
                    </a:cubicBezTo>
                    <a:cubicBezTo>
                      <a:pt x="21186" y="0"/>
                      <a:pt x="21600" y="414"/>
                      <a:pt x="21600" y="966"/>
                    </a:cubicBezTo>
                    <a:cubicBezTo>
                      <a:pt x="21600" y="20634"/>
                      <a:pt x="21600" y="20634"/>
                      <a:pt x="21600" y="20634"/>
                    </a:cubicBezTo>
                    <a:cubicBezTo>
                      <a:pt x="21600" y="21186"/>
                      <a:pt x="21186" y="21600"/>
                      <a:pt x="20634" y="21600"/>
                    </a:cubicBezTo>
                    <a:lnTo>
                      <a:pt x="966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3" name="Shape 203"/>
              <p:cNvSpPr/>
              <p:nvPr/>
            </p:nvSpPr>
            <p:spPr>
              <a:xfrm>
                <a:off x="1331794" y="5371248"/>
                <a:ext cx="2343173" cy="23479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557"/>
                    </a:moveTo>
                    <a:cubicBezTo>
                      <a:pt x="21600" y="991"/>
                      <a:pt x="21600" y="991"/>
                      <a:pt x="21600" y="991"/>
                    </a:cubicBezTo>
                    <a:cubicBezTo>
                      <a:pt x="21600" y="470"/>
                      <a:pt x="21130" y="0"/>
                      <a:pt x="20609" y="0"/>
                    </a:cubicBezTo>
                    <a:cubicBezTo>
                      <a:pt x="1043" y="0"/>
                      <a:pt x="1043" y="0"/>
                      <a:pt x="1043" y="0"/>
                    </a:cubicBezTo>
                    <a:cubicBezTo>
                      <a:pt x="470" y="0"/>
                      <a:pt x="0" y="470"/>
                      <a:pt x="0" y="991"/>
                    </a:cubicBezTo>
                    <a:cubicBezTo>
                      <a:pt x="0" y="20557"/>
                      <a:pt x="0" y="20557"/>
                      <a:pt x="0" y="20557"/>
                    </a:cubicBezTo>
                    <a:cubicBezTo>
                      <a:pt x="0" y="21130"/>
                      <a:pt x="470" y="21600"/>
                      <a:pt x="1043" y="21600"/>
                    </a:cubicBezTo>
                    <a:cubicBezTo>
                      <a:pt x="20609" y="21600"/>
                      <a:pt x="20609" y="21600"/>
                      <a:pt x="20609" y="21600"/>
                    </a:cubicBezTo>
                    <a:cubicBezTo>
                      <a:pt x="21130" y="21600"/>
                      <a:pt x="21600" y="21130"/>
                      <a:pt x="21600" y="20557"/>
                    </a:cubicBezTo>
                    <a:close/>
                    <a:moveTo>
                      <a:pt x="2661" y="19774"/>
                    </a:moveTo>
                    <a:cubicBezTo>
                      <a:pt x="2191" y="19774"/>
                      <a:pt x="1826" y="19409"/>
                      <a:pt x="1826" y="18939"/>
                    </a:cubicBezTo>
                    <a:cubicBezTo>
                      <a:pt x="1826" y="2661"/>
                      <a:pt x="1826" y="2661"/>
                      <a:pt x="1826" y="2661"/>
                    </a:cubicBezTo>
                    <a:cubicBezTo>
                      <a:pt x="1826" y="2191"/>
                      <a:pt x="2191" y="1826"/>
                      <a:pt x="2661" y="1826"/>
                    </a:cubicBezTo>
                    <a:cubicBezTo>
                      <a:pt x="18939" y="1826"/>
                      <a:pt x="18939" y="1826"/>
                      <a:pt x="18939" y="1826"/>
                    </a:cubicBezTo>
                    <a:cubicBezTo>
                      <a:pt x="19409" y="1826"/>
                      <a:pt x="19774" y="2191"/>
                      <a:pt x="19774" y="2661"/>
                    </a:cubicBezTo>
                    <a:cubicBezTo>
                      <a:pt x="19774" y="18939"/>
                      <a:pt x="19774" y="18939"/>
                      <a:pt x="19774" y="18939"/>
                    </a:cubicBezTo>
                    <a:cubicBezTo>
                      <a:pt x="19774" y="19409"/>
                      <a:pt x="19409" y="19774"/>
                      <a:pt x="18939" y="19774"/>
                    </a:cubicBezTo>
                    <a:lnTo>
                      <a:pt x="2661" y="19774"/>
                    </a:lnTo>
                    <a:close/>
                  </a:path>
                </a:pathLst>
              </a:custGeom>
              <a:solidFill>
                <a:srgbClr val="36303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4" name="Shape 204"/>
              <p:cNvSpPr/>
              <p:nvPr/>
            </p:nvSpPr>
            <p:spPr>
              <a:xfrm>
                <a:off x="910448" y="4954681"/>
                <a:ext cx="3185865" cy="31811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66" h="21466" extrusionOk="0">
                    <a:moveTo>
                      <a:pt x="21266" y="10237"/>
                    </a:moveTo>
                    <a:cubicBezTo>
                      <a:pt x="11229" y="200"/>
                      <a:pt x="11229" y="200"/>
                      <a:pt x="11229" y="200"/>
                    </a:cubicBezTo>
                    <a:cubicBezTo>
                      <a:pt x="10962" y="-67"/>
                      <a:pt x="10504" y="-67"/>
                      <a:pt x="10237" y="200"/>
                    </a:cubicBezTo>
                    <a:cubicBezTo>
                      <a:pt x="200" y="10237"/>
                      <a:pt x="200" y="10237"/>
                      <a:pt x="200" y="10237"/>
                    </a:cubicBezTo>
                    <a:cubicBezTo>
                      <a:pt x="-67" y="10504"/>
                      <a:pt x="-67" y="10962"/>
                      <a:pt x="200" y="11229"/>
                    </a:cubicBezTo>
                    <a:cubicBezTo>
                      <a:pt x="10237" y="21266"/>
                      <a:pt x="10237" y="21266"/>
                      <a:pt x="10237" y="21266"/>
                    </a:cubicBezTo>
                    <a:cubicBezTo>
                      <a:pt x="10504" y="21533"/>
                      <a:pt x="10962" y="21533"/>
                      <a:pt x="11229" y="21266"/>
                    </a:cubicBezTo>
                    <a:cubicBezTo>
                      <a:pt x="21266" y="11229"/>
                      <a:pt x="21266" y="11229"/>
                      <a:pt x="21266" y="11229"/>
                    </a:cubicBezTo>
                    <a:cubicBezTo>
                      <a:pt x="21533" y="10962"/>
                      <a:pt x="21533" y="10504"/>
                      <a:pt x="21266" y="10237"/>
                    </a:cubicBezTo>
                    <a:close/>
                    <a:moveTo>
                      <a:pt x="11153" y="19510"/>
                    </a:moveTo>
                    <a:cubicBezTo>
                      <a:pt x="10924" y="19739"/>
                      <a:pt x="10542" y="19739"/>
                      <a:pt x="10313" y="19510"/>
                    </a:cubicBezTo>
                    <a:cubicBezTo>
                      <a:pt x="1956" y="11153"/>
                      <a:pt x="1956" y="11153"/>
                      <a:pt x="1956" y="11153"/>
                    </a:cubicBezTo>
                    <a:cubicBezTo>
                      <a:pt x="1727" y="10924"/>
                      <a:pt x="1727" y="10542"/>
                      <a:pt x="1956" y="10313"/>
                    </a:cubicBezTo>
                    <a:cubicBezTo>
                      <a:pt x="10313" y="1956"/>
                      <a:pt x="10313" y="1956"/>
                      <a:pt x="10313" y="1956"/>
                    </a:cubicBezTo>
                    <a:cubicBezTo>
                      <a:pt x="10542" y="1727"/>
                      <a:pt x="10924" y="1727"/>
                      <a:pt x="11153" y="1956"/>
                    </a:cubicBezTo>
                    <a:cubicBezTo>
                      <a:pt x="19510" y="10313"/>
                      <a:pt x="19510" y="10313"/>
                      <a:pt x="19510" y="10313"/>
                    </a:cubicBezTo>
                    <a:cubicBezTo>
                      <a:pt x="19739" y="10542"/>
                      <a:pt x="19739" y="10924"/>
                      <a:pt x="19510" y="11153"/>
                    </a:cubicBezTo>
                    <a:lnTo>
                      <a:pt x="11153" y="19510"/>
                    </a:lnTo>
                    <a:close/>
                  </a:path>
                </a:pathLst>
              </a:custGeom>
              <a:solidFill>
                <a:srgbClr val="36303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5" name="Shape 205"/>
              <p:cNvSpPr/>
              <p:nvPr/>
            </p:nvSpPr>
            <p:spPr>
              <a:xfrm>
                <a:off x="1566590" y="5610836"/>
                <a:ext cx="1868787" cy="18687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82" y="21600"/>
                    </a:moveTo>
                    <a:cubicBezTo>
                      <a:pt x="458" y="21600"/>
                      <a:pt x="0" y="21142"/>
                      <a:pt x="0" y="20618"/>
                    </a:cubicBezTo>
                    <a:cubicBezTo>
                      <a:pt x="0" y="982"/>
                      <a:pt x="0" y="982"/>
                      <a:pt x="0" y="982"/>
                    </a:cubicBezTo>
                    <a:cubicBezTo>
                      <a:pt x="0" y="458"/>
                      <a:pt x="458" y="0"/>
                      <a:pt x="982" y="0"/>
                    </a:cubicBezTo>
                    <a:cubicBezTo>
                      <a:pt x="20618" y="0"/>
                      <a:pt x="20618" y="0"/>
                      <a:pt x="20618" y="0"/>
                    </a:cubicBezTo>
                    <a:cubicBezTo>
                      <a:pt x="21142" y="0"/>
                      <a:pt x="21600" y="458"/>
                      <a:pt x="21600" y="982"/>
                    </a:cubicBezTo>
                    <a:cubicBezTo>
                      <a:pt x="21600" y="20618"/>
                      <a:pt x="21600" y="20618"/>
                      <a:pt x="21600" y="20618"/>
                    </a:cubicBezTo>
                    <a:cubicBezTo>
                      <a:pt x="21600" y="21142"/>
                      <a:pt x="21142" y="21600"/>
                      <a:pt x="20618" y="21600"/>
                    </a:cubicBezTo>
                    <a:lnTo>
                      <a:pt x="982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6" name="Shape 206"/>
              <p:cNvSpPr/>
              <p:nvPr/>
            </p:nvSpPr>
            <p:spPr>
              <a:xfrm>
                <a:off x="402194" y="2213480"/>
                <a:ext cx="2223377" cy="22233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0611"/>
                    </a:moveTo>
                    <a:cubicBezTo>
                      <a:pt x="21600" y="1044"/>
                      <a:pt x="21600" y="1044"/>
                      <a:pt x="21600" y="1044"/>
                    </a:cubicBezTo>
                    <a:cubicBezTo>
                      <a:pt x="21600" y="440"/>
                      <a:pt x="21105" y="0"/>
                      <a:pt x="20556" y="0"/>
                    </a:cubicBezTo>
                    <a:cubicBezTo>
                      <a:pt x="989" y="0"/>
                      <a:pt x="989" y="0"/>
                      <a:pt x="989" y="0"/>
                    </a:cubicBezTo>
                    <a:cubicBezTo>
                      <a:pt x="440" y="0"/>
                      <a:pt x="0" y="440"/>
                      <a:pt x="0" y="1044"/>
                    </a:cubicBezTo>
                    <a:cubicBezTo>
                      <a:pt x="0" y="20611"/>
                      <a:pt x="0" y="20611"/>
                      <a:pt x="0" y="20611"/>
                    </a:cubicBezTo>
                    <a:cubicBezTo>
                      <a:pt x="0" y="21160"/>
                      <a:pt x="440" y="21600"/>
                      <a:pt x="989" y="21600"/>
                    </a:cubicBezTo>
                    <a:cubicBezTo>
                      <a:pt x="20556" y="21600"/>
                      <a:pt x="20556" y="21600"/>
                      <a:pt x="20556" y="21600"/>
                    </a:cubicBezTo>
                    <a:cubicBezTo>
                      <a:pt x="21105" y="21600"/>
                      <a:pt x="21600" y="21160"/>
                      <a:pt x="21600" y="20611"/>
                    </a:cubicBezTo>
                    <a:close/>
                    <a:moveTo>
                      <a:pt x="2638" y="19841"/>
                    </a:moveTo>
                    <a:cubicBezTo>
                      <a:pt x="2144" y="19841"/>
                      <a:pt x="1759" y="19456"/>
                      <a:pt x="1759" y="18962"/>
                    </a:cubicBezTo>
                    <a:cubicBezTo>
                      <a:pt x="1759" y="2638"/>
                      <a:pt x="1759" y="2638"/>
                      <a:pt x="1759" y="2638"/>
                    </a:cubicBezTo>
                    <a:cubicBezTo>
                      <a:pt x="1759" y="2198"/>
                      <a:pt x="2144" y="1814"/>
                      <a:pt x="2638" y="1814"/>
                    </a:cubicBezTo>
                    <a:cubicBezTo>
                      <a:pt x="18962" y="1814"/>
                      <a:pt x="18962" y="1814"/>
                      <a:pt x="18962" y="1814"/>
                    </a:cubicBezTo>
                    <a:cubicBezTo>
                      <a:pt x="19402" y="1814"/>
                      <a:pt x="19786" y="2198"/>
                      <a:pt x="19786" y="2638"/>
                    </a:cubicBezTo>
                    <a:cubicBezTo>
                      <a:pt x="19786" y="18962"/>
                      <a:pt x="19786" y="18962"/>
                      <a:pt x="19786" y="18962"/>
                    </a:cubicBezTo>
                    <a:cubicBezTo>
                      <a:pt x="19786" y="19456"/>
                      <a:pt x="19402" y="19841"/>
                      <a:pt x="18962" y="19841"/>
                    </a:cubicBezTo>
                    <a:lnTo>
                      <a:pt x="2638" y="19841"/>
                    </a:lnTo>
                    <a:close/>
                  </a:path>
                </a:pathLst>
              </a:custGeom>
              <a:solidFill>
                <a:srgbClr val="6EAA0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7" name="Shape 207"/>
              <p:cNvSpPr/>
              <p:nvPr/>
            </p:nvSpPr>
            <p:spPr>
              <a:xfrm>
                <a:off x="0" y="1812716"/>
                <a:ext cx="3022974" cy="30311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59" h="21450" extrusionOk="0">
                    <a:moveTo>
                      <a:pt x="21249" y="10219"/>
                    </a:moveTo>
                    <a:cubicBezTo>
                      <a:pt x="11252" y="241"/>
                      <a:pt x="11252" y="241"/>
                      <a:pt x="11252" y="241"/>
                    </a:cubicBezTo>
                    <a:cubicBezTo>
                      <a:pt x="10971" y="-80"/>
                      <a:pt x="10489" y="-80"/>
                      <a:pt x="10208" y="241"/>
                    </a:cubicBezTo>
                    <a:cubicBezTo>
                      <a:pt x="211" y="10219"/>
                      <a:pt x="211" y="10219"/>
                      <a:pt x="211" y="10219"/>
                    </a:cubicBezTo>
                    <a:cubicBezTo>
                      <a:pt x="-70" y="10500"/>
                      <a:pt x="-70" y="10980"/>
                      <a:pt x="211" y="11261"/>
                    </a:cubicBezTo>
                    <a:cubicBezTo>
                      <a:pt x="10208" y="21239"/>
                      <a:pt x="10208" y="21239"/>
                      <a:pt x="10208" y="21239"/>
                    </a:cubicBezTo>
                    <a:cubicBezTo>
                      <a:pt x="10489" y="21520"/>
                      <a:pt x="10971" y="21520"/>
                      <a:pt x="11252" y="21239"/>
                    </a:cubicBezTo>
                    <a:cubicBezTo>
                      <a:pt x="21249" y="11261"/>
                      <a:pt x="21249" y="11261"/>
                      <a:pt x="21249" y="11261"/>
                    </a:cubicBezTo>
                    <a:cubicBezTo>
                      <a:pt x="21530" y="10980"/>
                      <a:pt x="21530" y="10500"/>
                      <a:pt x="21249" y="10219"/>
                    </a:cubicBezTo>
                    <a:close/>
                    <a:moveTo>
                      <a:pt x="11172" y="19476"/>
                    </a:moveTo>
                    <a:cubicBezTo>
                      <a:pt x="10931" y="19717"/>
                      <a:pt x="10529" y="19717"/>
                      <a:pt x="10329" y="19476"/>
                    </a:cubicBezTo>
                    <a:cubicBezTo>
                      <a:pt x="1978" y="11141"/>
                      <a:pt x="1978" y="11141"/>
                      <a:pt x="1978" y="11141"/>
                    </a:cubicBezTo>
                    <a:cubicBezTo>
                      <a:pt x="1737" y="10940"/>
                      <a:pt x="1737" y="10540"/>
                      <a:pt x="1978" y="10299"/>
                    </a:cubicBezTo>
                    <a:cubicBezTo>
                      <a:pt x="10329" y="1964"/>
                      <a:pt x="10329" y="1964"/>
                      <a:pt x="10329" y="1964"/>
                    </a:cubicBezTo>
                    <a:cubicBezTo>
                      <a:pt x="10529" y="1723"/>
                      <a:pt x="10931" y="1723"/>
                      <a:pt x="11172" y="1964"/>
                    </a:cubicBezTo>
                    <a:cubicBezTo>
                      <a:pt x="19523" y="10299"/>
                      <a:pt x="19523" y="10299"/>
                      <a:pt x="19523" y="10299"/>
                    </a:cubicBezTo>
                    <a:cubicBezTo>
                      <a:pt x="19763" y="10540"/>
                      <a:pt x="19763" y="10940"/>
                      <a:pt x="19523" y="11141"/>
                    </a:cubicBezTo>
                    <a:lnTo>
                      <a:pt x="11172" y="19476"/>
                    </a:lnTo>
                    <a:close/>
                  </a:path>
                </a:pathLst>
              </a:custGeom>
              <a:solidFill>
                <a:srgbClr val="6EAA0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8" name="Shape 208"/>
              <p:cNvSpPr/>
              <p:nvPr/>
            </p:nvSpPr>
            <p:spPr>
              <a:xfrm>
                <a:off x="622614" y="2438692"/>
                <a:ext cx="1777745" cy="17777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32" y="21600"/>
                    </a:moveTo>
                    <a:cubicBezTo>
                      <a:pt x="482" y="21600"/>
                      <a:pt x="0" y="21118"/>
                      <a:pt x="0" y="20568"/>
                    </a:cubicBezTo>
                    <a:cubicBezTo>
                      <a:pt x="0" y="1032"/>
                      <a:pt x="0" y="1032"/>
                      <a:pt x="0" y="1032"/>
                    </a:cubicBezTo>
                    <a:cubicBezTo>
                      <a:pt x="0" y="482"/>
                      <a:pt x="482" y="0"/>
                      <a:pt x="1032" y="0"/>
                    </a:cubicBezTo>
                    <a:cubicBezTo>
                      <a:pt x="20568" y="0"/>
                      <a:pt x="20568" y="0"/>
                      <a:pt x="20568" y="0"/>
                    </a:cubicBezTo>
                    <a:cubicBezTo>
                      <a:pt x="21118" y="0"/>
                      <a:pt x="21600" y="482"/>
                      <a:pt x="21600" y="1032"/>
                    </a:cubicBezTo>
                    <a:cubicBezTo>
                      <a:pt x="21600" y="20568"/>
                      <a:pt x="21600" y="20568"/>
                      <a:pt x="21600" y="20568"/>
                    </a:cubicBezTo>
                    <a:cubicBezTo>
                      <a:pt x="21600" y="21118"/>
                      <a:pt x="21118" y="21600"/>
                      <a:pt x="20568" y="21600"/>
                    </a:cubicBezTo>
                    <a:lnTo>
                      <a:pt x="1032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09" name="Shape 209"/>
              <p:cNvSpPr/>
              <p:nvPr/>
            </p:nvSpPr>
            <p:spPr>
              <a:xfrm>
                <a:off x="4005018" y="1058688"/>
                <a:ext cx="961935" cy="7427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348" y="21600"/>
                    </a:moveTo>
                    <a:cubicBezTo>
                      <a:pt x="8239" y="21600"/>
                      <a:pt x="8907" y="21600"/>
                      <a:pt x="9798" y="21600"/>
                    </a:cubicBezTo>
                    <a:cubicBezTo>
                      <a:pt x="10021" y="21600"/>
                      <a:pt x="10466" y="21312"/>
                      <a:pt x="10466" y="21024"/>
                    </a:cubicBezTo>
                    <a:cubicBezTo>
                      <a:pt x="10466" y="14112"/>
                      <a:pt x="10466" y="14112"/>
                      <a:pt x="10466" y="14112"/>
                    </a:cubicBezTo>
                    <a:cubicBezTo>
                      <a:pt x="8685" y="12960"/>
                      <a:pt x="8685" y="12960"/>
                      <a:pt x="8685" y="12960"/>
                    </a:cubicBezTo>
                    <a:cubicBezTo>
                      <a:pt x="6680" y="14400"/>
                      <a:pt x="6680" y="14400"/>
                      <a:pt x="6680" y="14400"/>
                    </a:cubicBezTo>
                    <a:cubicBezTo>
                      <a:pt x="6680" y="21024"/>
                      <a:pt x="6680" y="21024"/>
                      <a:pt x="6680" y="21024"/>
                    </a:cubicBezTo>
                    <a:cubicBezTo>
                      <a:pt x="6680" y="21312"/>
                      <a:pt x="6903" y="21600"/>
                      <a:pt x="7348" y="21600"/>
                    </a:cubicBezTo>
                    <a:close/>
                    <a:moveTo>
                      <a:pt x="0" y="14112"/>
                    </a:moveTo>
                    <a:cubicBezTo>
                      <a:pt x="8239" y="8064"/>
                      <a:pt x="8239" y="8064"/>
                      <a:pt x="8239" y="8064"/>
                    </a:cubicBezTo>
                    <a:cubicBezTo>
                      <a:pt x="8685" y="7488"/>
                      <a:pt x="8685" y="7488"/>
                      <a:pt x="8685" y="7488"/>
                    </a:cubicBezTo>
                    <a:cubicBezTo>
                      <a:pt x="9130" y="8064"/>
                      <a:pt x="9130" y="8064"/>
                      <a:pt x="9130" y="8064"/>
                    </a:cubicBezTo>
                    <a:cubicBezTo>
                      <a:pt x="11579" y="9792"/>
                      <a:pt x="11579" y="9792"/>
                      <a:pt x="11579" y="9792"/>
                    </a:cubicBezTo>
                    <a:cubicBezTo>
                      <a:pt x="18037" y="2592"/>
                      <a:pt x="18037" y="2592"/>
                      <a:pt x="18037" y="2592"/>
                    </a:cubicBezTo>
                    <a:cubicBezTo>
                      <a:pt x="17146" y="1152"/>
                      <a:pt x="17146" y="1152"/>
                      <a:pt x="17146" y="1152"/>
                    </a:cubicBezTo>
                    <a:cubicBezTo>
                      <a:pt x="19373" y="576"/>
                      <a:pt x="19373" y="576"/>
                      <a:pt x="19373" y="576"/>
                    </a:cubicBezTo>
                    <a:cubicBezTo>
                      <a:pt x="21600" y="0"/>
                      <a:pt x="21600" y="0"/>
                      <a:pt x="21600" y="0"/>
                    </a:cubicBezTo>
                    <a:cubicBezTo>
                      <a:pt x="20932" y="2880"/>
                      <a:pt x="20932" y="2880"/>
                      <a:pt x="20932" y="2880"/>
                    </a:cubicBezTo>
                    <a:cubicBezTo>
                      <a:pt x="20264" y="5472"/>
                      <a:pt x="20264" y="5472"/>
                      <a:pt x="20264" y="5472"/>
                    </a:cubicBezTo>
                    <a:cubicBezTo>
                      <a:pt x="19373" y="4320"/>
                      <a:pt x="19373" y="4320"/>
                      <a:pt x="19373" y="4320"/>
                    </a:cubicBezTo>
                    <a:cubicBezTo>
                      <a:pt x="12247" y="12096"/>
                      <a:pt x="12247" y="12096"/>
                      <a:pt x="12247" y="12096"/>
                    </a:cubicBezTo>
                    <a:cubicBezTo>
                      <a:pt x="11802" y="12672"/>
                      <a:pt x="11802" y="12672"/>
                      <a:pt x="11802" y="12672"/>
                    </a:cubicBezTo>
                    <a:cubicBezTo>
                      <a:pt x="11134" y="12384"/>
                      <a:pt x="11134" y="12384"/>
                      <a:pt x="11134" y="12384"/>
                    </a:cubicBezTo>
                    <a:cubicBezTo>
                      <a:pt x="8685" y="10368"/>
                      <a:pt x="8685" y="10368"/>
                      <a:pt x="8685" y="10368"/>
                    </a:cubicBezTo>
                    <a:cubicBezTo>
                      <a:pt x="1113" y="16416"/>
                      <a:pt x="1113" y="16416"/>
                      <a:pt x="1113" y="16416"/>
                    </a:cubicBezTo>
                    <a:cubicBezTo>
                      <a:pt x="0" y="14112"/>
                      <a:pt x="0" y="14112"/>
                      <a:pt x="0" y="14112"/>
                    </a:cubicBezTo>
                    <a:close/>
                    <a:moveTo>
                      <a:pt x="2227" y="21600"/>
                    </a:moveTo>
                    <a:cubicBezTo>
                      <a:pt x="4676" y="21600"/>
                      <a:pt x="4676" y="21600"/>
                      <a:pt x="4676" y="21600"/>
                    </a:cubicBezTo>
                    <a:cubicBezTo>
                      <a:pt x="4899" y="21600"/>
                      <a:pt x="5122" y="21312"/>
                      <a:pt x="5122" y="21024"/>
                    </a:cubicBezTo>
                    <a:cubicBezTo>
                      <a:pt x="5122" y="15552"/>
                      <a:pt x="5122" y="15552"/>
                      <a:pt x="5122" y="15552"/>
                    </a:cubicBezTo>
                    <a:cubicBezTo>
                      <a:pt x="1559" y="18432"/>
                      <a:pt x="1559" y="18432"/>
                      <a:pt x="1559" y="18432"/>
                    </a:cubicBezTo>
                    <a:cubicBezTo>
                      <a:pt x="1559" y="21024"/>
                      <a:pt x="1559" y="21024"/>
                      <a:pt x="1559" y="21024"/>
                    </a:cubicBezTo>
                    <a:cubicBezTo>
                      <a:pt x="1559" y="21312"/>
                      <a:pt x="1781" y="21600"/>
                      <a:pt x="2227" y="21600"/>
                    </a:cubicBezTo>
                    <a:close/>
                    <a:moveTo>
                      <a:pt x="12470" y="21600"/>
                    </a:moveTo>
                    <a:cubicBezTo>
                      <a:pt x="13361" y="21600"/>
                      <a:pt x="14029" y="21600"/>
                      <a:pt x="14920" y="21600"/>
                    </a:cubicBezTo>
                    <a:cubicBezTo>
                      <a:pt x="15365" y="21600"/>
                      <a:pt x="15588" y="21312"/>
                      <a:pt x="15588" y="21024"/>
                    </a:cubicBezTo>
                    <a:cubicBezTo>
                      <a:pt x="15588" y="17856"/>
                      <a:pt x="15588" y="14400"/>
                      <a:pt x="15588" y="11232"/>
                    </a:cubicBezTo>
                    <a:cubicBezTo>
                      <a:pt x="15588" y="11232"/>
                      <a:pt x="15588" y="11232"/>
                      <a:pt x="15588" y="11232"/>
                    </a:cubicBezTo>
                    <a:cubicBezTo>
                      <a:pt x="12025" y="15264"/>
                      <a:pt x="12025" y="15264"/>
                      <a:pt x="12025" y="15264"/>
                    </a:cubicBezTo>
                    <a:cubicBezTo>
                      <a:pt x="11802" y="14976"/>
                      <a:pt x="11802" y="14976"/>
                      <a:pt x="11802" y="14976"/>
                    </a:cubicBezTo>
                    <a:cubicBezTo>
                      <a:pt x="11802" y="21024"/>
                      <a:pt x="11802" y="21024"/>
                      <a:pt x="11802" y="21024"/>
                    </a:cubicBezTo>
                    <a:cubicBezTo>
                      <a:pt x="11802" y="21312"/>
                      <a:pt x="12247" y="21600"/>
                      <a:pt x="12470" y="21600"/>
                    </a:cubicBezTo>
                    <a:close/>
                    <a:moveTo>
                      <a:pt x="17592" y="21600"/>
                    </a:moveTo>
                    <a:cubicBezTo>
                      <a:pt x="20041" y="21600"/>
                      <a:pt x="20041" y="21600"/>
                      <a:pt x="20041" y="21600"/>
                    </a:cubicBezTo>
                    <a:cubicBezTo>
                      <a:pt x="20487" y="21600"/>
                      <a:pt x="20709" y="21312"/>
                      <a:pt x="20709" y="21024"/>
                    </a:cubicBezTo>
                    <a:cubicBezTo>
                      <a:pt x="20709" y="9216"/>
                      <a:pt x="20709" y="9216"/>
                      <a:pt x="20709" y="9216"/>
                    </a:cubicBezTo>
                    <a:cubicBezTo>
                      <a:pt x="19151" y="6912"/>
                      <a:pt x="19151" y="6912"/>
                      <a:pt x="19151" y="6912"/>
                    </a:cubicBezTo>
                    <a:cubicBezTo>
                      <a:pt x="17146" y="9504"/>
                      <a:pt x="17146" y="9504"/>
                      <a:pt x="17146" y="9504"/>
                    </a:cubicBezTo>
                    <a:cubicBezTo>
                      <a:pt x="17146" y="21024"/>
                      <a:pt x="17146" y="21024"/>
                      <a:pt x="17146" y="21024"/>
                    </a:cubicBezTo>
                    <a:cubicBezTo>
                      <a:pt x="17146" y="21312"/>
                      <a:pt x="17369" y="21600"/>
                      <a:pt x="17592" y="21600"/>
                    </a:cubicBezTo>
                    <a:close/>
                  </a:path>
                </a:pathLst>
              </a:custGeom>
              <a:solidFill>
                <a:srgbClr val="40404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10" name="Shape 210"/>
              <p:cNvSpPr/>
              <p:nvPr/>
            </p:nvSpPr>
            <p:spPr>
              <a:xfrm>
                <a:off x="6582352" y="3095160"/>
                <a:ext cx="885415" cy="8019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56" y="2769"/>
                    </a:moveTo>
                    <a:cubicBezTo>
                      <a:pt x="3516" y="2769"/>
                      <a:pt x="3516" y="2769"/>
                      <a:pt x="3516" y="2769"/>
                    </a:cubicBezTo>
                    <a:cubicBezTo>
                      <a:pt x="3516" y="2492"/>
                      <a:pt x="3516" y="2492"/>
                      <a:pt x="3516" y="2492"/>
                    </a:cubicBezTo>
                    <a:cubicBezTo>
                      <a:pt x="3516" y="1662"/>
                      <a:pt x="3516" y="1108"/>
                      <a:pt x="4019" y="831"/>
                    </a:cubicBezTo>
                    <a:cubicBezTo>
                      <a:pt x="4521" y="277"/>
                      <a:pt x="5023" y="0"/>
                      <a:pt x="5526" y="0"/>
                    </a:cubicBezTo>
                    <a:cubicBezTo>
                      <a:pt x="5526" y="0"/>
                      <a:pt x="5526" y="0"/>
                      <a:pt x="5526" y="0"/>
                    </a:cubicBezTo>
                    <a:cubicBezTo>
                      <a:pt x="6028" y="0"/>
                      <a:pt x="6530" y="277"/>
                      <a:pt x="7033" y="831"/>
                    </a:cubicBezTo>
                    <a:cubicBezTo>
                      <a:pt x="7284" y="1108"/>
                      <a:pt x="7535" y="1662"/>
                      <a:pt x="7535" y="2492"/>
                    </a:cubicBezTo>
                    <a:cubicBezTo>
                      <a:pt x="7535" y="2769"/>
                      <a:pt x="7535" y="2769"/>
                      <a:pt x="7535" y="2769"/>
                    </a:cubicBezTo>
                    <a:cubicBezTo>
                      <a:pt x="8791" y="2769"/>
                      <a:pt x="8791" y="2769"/>
                      <a:pt x="8791" y="2769"/>
                    </a:cubicBezTo>
                    <a:cubicBezTo>
                      <a:pt x="8791" y="2492"/>
                      <a:pt x="8791" y="2492"/>
                      <a:pt x="8791" y="2492"/>
                    </a:cubicBezTo>
                    <a:cubicBezTo>
                      <a:pt x="8791" y="1662"/>
                      <a:pt x="9042" y="1108"/>
                      <a:pt x="9293" y="831"/>
                    </a:cubicBezTo>
                    <a:cubicBezTo>
                      <a:pt x="9795" y="277"/>
                      <a:pt x="10298" y="0"/>
                      <a:pt x="10800" y="0"/>
                    </a:cubicBezTo>
                    <a:cubicBezTo>
                      <a:pt x="10800" y="0"/>
                      <a:pt x="10800" y="0"/>
                      <a:pt x="10800" y="0"/>
                    </a:cubicBezTo>
                    <a:cubicBezTo>
                      <a:pt x="11553" y="0"/>
                      <a:pt x="12056" y="277"/>
                      <a:pt x="12307" y="831"/>
                    </a:cubicBezTo>
                    <a:cubicBezTo>
                      <a:pt x="12809" y="1108"/>
                      <a:pt x="13060" y="1662"/>
                      <a:pt x="13060" y="2492"/>
                    </a:cubicBezTo>
                    <a:cubicBezTo>
                      <a:pt x="13060" y="2769"/>
                      <a:pt x="13060" y="2769"/>
                      <a:pt x="13060" y="2769"/>
                    </a:cubicBezTo>
                    <a:cubicBezTo>
                      <a:pt x="14065" y="2769"/>
                      <a:pt x="14065" y="2769"/>
                      <a:pt x="14065" y="2769"/>
                    </a:cubicBezTo>
                    <a:cubicBezTo>
                      <a:pt x="14065" y="2492"/>
                      <a:pt x="14065" y="2492"/>
                      <a:pt x="14065" y="2492"/>
                    </a:cubicBezTo>
                    <a:cubicBezTo>
                      <a:pt x="14065" y="1662"/>
                      <a:pt x="14316" y="1108"/>
                      <a:pt x="14567" y="831"/>
                    </a:cubicBezTo>
                    <a:cubicBezTo>
                      <a:pt x="15070" y="277"/>
                      <a:pt x="15572" y="0"/>
                      <a:pt x="16074" y="0"/>
                    </a:cubicBezTo>
                    <a:cubicBezTo>
                      <a:pt x="16074" y="0"/>
                      <a:pt x="16074" y="0"/>
                      <a:pt x="16074" y="0"/>
                    </a:cubicBezTo>
                    <a:cubicBezTo>
                      <a:pt x="16828" y="0"/>
                      <a:pt x="17330" y="277"/>
                      <a:pt x="17581" y="831"/>
                    </a:cubicBezTo>
                    <a:cubicBezTo>
                      <a:pt x="18084" y="1108"/>
                      <a:pt x="18335" y="1662"/>
                      <a:pt x="18335" y="2492"/>
                    </a:cubicBezTo>
                    <a:cubicBezTo>
                      <a:pt x="18335" y="2769"/>
                      <a:pt x="18335" y="2769"/>
                      <a:pt x="18335" y="2769"/>
                    </a:cubicBezTo>
                    <a:cubicBezTo>
                      <a:pt x="20344" y="2769"/>
                      <a:pt x="20344" y="2769"/>
                      <a:pt x="20344" y="2769"/>
                    </a:cubicBezTo>
                    <a:cubicBezTo>
                      <a:pt x="21600" y="2769"/>
                      <a:pt x="21600" y="2769"/>
                      <a:pt x="21600" y="2769"/>
                    </a:cubicBezTo>
                    <a:cubicBezTo>
                      <a:pt x="21600" y="4154"/>
                      <a:pt x="21600" y="4154"/>
                      <a:pt x="21600" y="4154"/>
                    </a:cubicBezTo>
                    <a:cubicBezTo>
                      <a:pt x="21600" y="20215"/>
                      <a:pt x="21600" y="20215"/>
                      <a:pt x="21600" y="20215"/>
                    </a:cubicBezTo>
                    <a:cubicBezTo>
                      <a:pt x="21600" y="21600"/>
                      <a:pt x="21600" y="21600"/>
                      <a:pt x="21600" y="21600"/>
                    </a:cubicBezTo>
                    <a:cubicBezTo>
                      <a:pt x="20344" y="21600"/>
                      <a:pt x="20344" y="21600"/>
                      <a:pt x="20344" y="21600"/>
                    </a:cubicBezTo>
                    <a:cubicBezTo>
                      <a:pt x="6028" y="21600"/>
                      <a:pt x="6028" y="21600"/>
                      <a:pt x="6028" y="21600"/>
                    </a:cubicBezTo>
                    <a:cubicBezTo>
                      <a:pt x="5777" y="21600"/>
                      <a:pt x="5777" y="21600"/>
                      <a:pt x="5777" y="21600"/>
                    </a:cubicBezTo>
                    <a:cubicBezTo>
                      <a:pt x="5526" y="21600"/>
                      <a:pt x="5526" y="21600"/>
                      <a:pt x="5526" y="21600"/>
                    </a:cubicBezTo>
                    <a:cubicBezTo>
                      <a:pt x="753" y="19662"/>
                      <a:pt x="753" y="19662"/>
                      <a:pt x="753" y="19662"/>
                    </a:cubicBezTo>
                    <a:cubicBezTo>
                      <a:pt x="0" y="19108"/>
                      <a:pt x="0" y="19108"/>
                      <a:pt x="0" y="19108"/>
                    </a:cubicBezTo>
                    <a:cubicBezTo>
                      <a:pt x="0" y="18277"/>
                      <a:pt x="0" y="18277"/>
                      <a:pt x="0" y="18277"/>
                    </a:cubicBezTo>
                    <a:cubicBezTo>
                      <a:pt x="0" y="4154"/>
                      <a:pt x="0" y="4154"/>
                      <a:pt x="0" y="4154"/>
                    </a:cubicBezTo>
                    <a:cubicBezTo>
                      <a:pt x="0" y="2769"/>
                      <a:pt x="0" y="2769"/>
                      <a:pt x="0" y="2769"/>
                    </a:cubicBezTo>
                    <a:cubicBezTo>
                      <a:pt x="1256" y="2769"/>
                      <a:pt x="1256" y="2769"/>
                      <a:pt x="1256" y="2769"/>
                    </a:cubicBezTo>
                    <a:close/>
                    <a:moveTo>
                      <a:pt x="2512" y="16338"/>
                    </a:moveTo>
                    <a:cubicBezTo>
                      <a:pt x="3767" y="15508"/>
                      <a:pt x="3767" y="15508"/>
                      <a:pt x="3767" y="15508"/>
                    </a:cubicBezTo>
                    <a:cubicBezTo>
                      <a:pt x="4270" y="15231"/>
                      <a:pt x="4270" y="15231"/>
                      <a:pt x="4270" y="15231"/>
                    </a:cubicBezTo>
                    <a:cubicBezTo>
                      <a:pt x="4521" y="15785"/>
                      <a:pt x="4521" y="15785"/>
                      <a:pt x="4521" y="15785"/>
                    </a:cubicBezTo>
                    <a:cubicBezTo>
                      <a:pt x="7033" y="18831"/>
                      <a:pt x="7033" y="18831"/>
                      <a:pt x="7033" y="18831"/>
                    </a:cubicBezTo>
                    <a:cubicBezTo>
                      <a:pt x="19088" y="18831"/>
                      <a:pt x="19088" y="18831"/>
                      <a:pt x="19088" y="18831"/>
                    </a:cubicBezTo>
                    <a:cubicBezTo>
                      <a:pt x="19088" y="5538"/>
                      <a:pt x="19088" y="5538"/>
                      <a:pt x="19088" y="5538"/>
                    </a:cubicBezTo>
                    <a:cubicBezTo>
                      <a:pt x="18335" y="5538"/>
                      <a:pt x="18335" y="5538"/>
                      <a:pt x="18335" y="5538"/>
                    </a:cubicBezTo>
                    <a:cubicBezTo>
                      <a:pt x="18335" y="5815"/>
                      <a:pt x="18335" y="5815"/>
                      <a:pt x="18335" y="5815"/>
                    </a:cubicBezTo>
                    <a:cubicBezTo>
                      <a:pt x="18335" y="6369"/>
                      <a:pt x="18084" y="6923"/>
                      <a:pt x="17581" y="7477"/>
                    </a:cubicBezTo>
                    <a:cubicBezTo>
                      <a:pt x="17330" y="8031"/>
                      <a:pt x="16828" y="8031"/>
                      <a:pt x="16074" y="8031"/>
                    </a:cubicBezTo>
                    <a:cubicBezTo>
                      <a:pt x="16074" y="8031"/>
                      <a:pt x="16074" y="8031"/>
                      <a:pt x="16074" y="8031"/>
                    </a:cubicBezTo>
                    <a:cubicBezTo>
                      <a:pt x="15572" y="8031"/>
                      <a:pt x="15070" y="8031"/>
                      <a:pt x="14567" y="7477"/>
                    </a:cubicBezTo>
                    <a:cubicBezTo>
                      <a:pt x="14316" y="6923"/>
                      <a:pt x="14065" y="6369"/>
                      <a:pt x="14065" y="5815"/>
                    </a:cubicBezTo>
                    <a:cubicBezTo>
                      <a:pt x="14065" y="5538"/>
                      <a:pt x="14065" y="5538"/>
                      <a:pt x="14065" y="5538"/>
                    </a:cubicBezTo>
                    <a:cubicBezTo>
                      <a:pt x="13060" y="5538"/>
                      <a:pt x="13060" y="5538"/>
                      <a:pt x="13060" y="5538"/>
                    </a:cubicBezTo>
                    <a:cubicBezTo>
                      <a:pt x="13060" y="5815"/>
                      <a:pt x="13060" y="5815"/>
                      <a:pt x="13060" y="5815"/>
                    </a:cubicBezTo>
                    <a:cubicBezTo>
                      <a:pt x="13060" y="6369"/>
                      <a:pt x="12809" y="6923"/>
                      <a:pt x="12307" y="7477"/>
                    </a:cubicBezTo>
                    <a:cubicBezTo>
                      <a:pt x="12056" y="8031"/>
                      <a:pt x="11553" y="8031"/>
                      <a:pt x="10800" y="8031"/>
                    </a:cubicBezTo>
                    <a:cubicBezTo>
                      <a:pt x="10800" y="8031"/>
                      <a:pt x="10800" y="8031"/>
                      <a:pt x="10800" y="8031"/>
                    </a:cubicBezTo>
                    <a:cubicBezTo>
                      <a:pt x="10298" y="8031"/>
                      <a:pt x="9795" y="8031"/>
                      <a:pt x="9293" y="7477"/>
                    </a:cubicBezTo>
                    <a:cubicBezTo>
                      <a:pt x="9042" y="6923"/>
                      <a:pt x="8791" y="6369"/>
                      <a:pt x="8791" y="5815"/>
                    </a:cubicBezTo>
                    <a:cubicBezTo>
                      <a:pt x="8791" y="5538"/>
                      <a:pt x="8791" y="5538"/>
                      <a:pt x="8791" y="5538"/>
                    </a:cubicBezTo>
                    <a:cubicBezTo>
                      <a:pt x="7535" y="5538"/>
                      <a:pt x="7535" y="5538"/>
                      <a:pt x="7535" y="5538"/>
                    </a:cubicBezTo>
                    <a:cubicBezTo>
                      <a:pt x="7535" y="5815"/>
                      <a:pt x="7535" y="5815"/>
                      <a:pt x="7535" y="5815"/>
                    </a:cubicBezTo>
                    <a:cubicBezTo>
                      <a:pt x="7535" y="6369"/>
                      <a:pt x="7284" y="6923"/>
                      <a:pt x="7033" y="7477"/>
                    </a:cubicBezTo>
                    <a:cubicBezTo>
                      <a:pt x="6530" y="8031"/>
                      <a:pt x="6028" y="8031"/>
                      <a:pt x="5526" y="8031"/>
                    </a:cubicBezTo>
                    <a:cubicBezTo>
                      <a:pt x="5526" y="8031"/>
                      <a:pt x="5526" y="8031"/>
                      <a:pt x="5526" y="8031"/>
                    </a:cubicBezTo>
                    <a:cubicBezTo>
                      <a:pt x="5023" y="8031"/>
                      <a:pt x="4521" y="8031"/>
                      <a:pt x="4019" y="7477"/>
                    </a:cubicBezTo>
                    <a:cubicBezTo>
                      <a:pt x="3516" y="6923"/>
                      <a:pt x="3516" y="6369"/>
                      <a:pt x="3516" y="5815"/>
                    </a:cubicBezTo>
                    <a:cubicBezTo>
                      <a:pt x="3516" y="5538"/>
                      <a:pt x="3516" y="5538"/>
                      <a:pt x="3516" y="5538"/>
                    </a:cubicBezTo>
                    <a:cubicBezTo>
                      <a:pt x="2512" y="5538"/>
                      <a:pt x="2512" y="5538"/>
                      <a:pt x="2512" y="5538"/>
                    </a:cubicBezTo>
                    <a:cubicBezTo>
                      <a:pt x="2512" y="16338"/>
                      <a:pt x="2512" y="16338"/>
                      <a:pt x="2512" y="16338"/>
                    </a:cubicBezTo>
                    <a:close/>
                    <a:moveTo>
                      <a:pt x="5023" y="18554"/>
                    </a:moveTo>
                    <a:cubicBezTo>
                      <a:pt x="4019" y="17169"/>
                      <a:pt x="4019" y="17169"/>
                      <a:pt x="4019" y="17169"/>
                    </a:cubicBezTo>
                    <a:cubicBezTo>
                      <a:pt x="3265" y="17723"/>
                      <a:pt x="3265" y="17723"/>
                      <a:pt x="3265" y="17723"/>
                    </a:cubicBezTo>
                    <a:cubicBezTo>
                      <a:pt x="5023" y="18554"/>
                      <a:pt x="5023" y="18554"/>
                      <a:pt x="5023" y="18554"/>
                    </a:cubicBezTo>
                    <a:close/>
                    <a:moveTo>
                      <a:pt x="13563" y="13569"/>
                    </a:moveTo>
                    <a:cubicBezTo>
                      <a:pt x="13563" y="15508"/>
                      <a:pt x="13563" y="15508"/>
                      <a:pt x="13563" y="15508"/>
                    </a:cubicBezTo>
                    <a:cubicBezTo>
                      <a:pt x="16577" y="15508"/>
                      <a:pt x="16577" y="15508"/>
                      <a:pt x="16577" y="15508"/>
                    </a:cubicBezTo>
                    <a:cubicBezTo>
                      <a:pt x="16577" y="13569"/>
                      <a:pt x="16577" y="13569"/>
                      <a:pt x="16577" y="13569"/>
                    </a:cubicBezTo>
                    <a:cubicBezTo>
                      <a:pt x="13563" y="13569"/>
                      <a:pt x="13563" y="13569"/>
                      <a:pt x="13563" y="13569"/>
                    </a:cubicBezTo>
                    <a:close/>
                    <a:moveTo>
                      <a:pt x="9544" y="13569"/>
                    </a:moveTo>
                    <a:cubicBezTo>
                      <a:pt x="9544" y="15508"/>
                      <a:pt x="9544" y="15508"/>
                      <a:pt x="9544" y="15508"/>
                    </a:cubicBezTo>
                    <a:cubicBezTo>
                      <a:pt x="12307" y="15508"/>
                      <a:pt x="12307" y="15508"/>
                      <a:pt x="12307" y="15508"/>
                    </a:cubicBezTo>
                    <a:cubicBezTo>
                      <a:pt x="12307" y="13569"/>
                      <a:pt x="12307" y="13569"/>
                      <a:pt x="12307" y="13569"/>
                    </a:cubicBezTo>
                    <a:cubicBezTo>
                      <a:pt x="9544" y="13569"/>
                      <a:pt x="9544" y="13569"/>
                      <a:pt x="9544" y="13569"/>
                    </a:cubicBezTo>
                    <a:close/>
                    <a:moveTo>
                      <a:pt x="5023" y="13569"/>
                    </a:moveTo>
                    <a:cubicBezTo>
                      <a:pt x="5023" y="15508"/>
                      <a:pt x="5023" y="15508"/>
                      <a:pt x="5023" y="15508"/>
                    </a:cubicBezTo>
                    <a:cubicBezTo>
                      <a:pt x="8037" y="15508"/>
                      <a:pt x="8037" y="15508"/>
                      <a:pt x="8037" y="15508"/>
                    </a:cubicBezTo>
                    <a:cubicBezTo>
                      <a:pt x="8037" y="13569"/>
                      <a:pt x="8037" y="13569"/>
                      <a:pt x="8037" y="13569"/>
                    </a:cubicBezTo>
                    <a:cubicBezTo>
                      <a:pt x="5023" y="13569"/>
                      <a:pt x="5023" y="13569"/>
                      <a:pt x="5023" y="13569"/>
                    </a:cubicBezTo>
                    <a:close/>
                    <a:moveTo>
                      <a:pt x="13563" y="9969"/>
                    </a:moveTo>
                    <a:cubicBezTo>
                      <a:pt x="13563" y="11908"/>
                      <a:pt x="13563" y="11908"/>
                      <a:pt x="13563" y="11908"/>
                    </a:cubicBezTo>
                    <a:cubicBezTo>
                      <a:pt x="16577" y="11908"/>
                      <a:pt x="16577" y="11908"/>
                      <a:pt x="16577" y="11908"/>
                    </a:cubicBezTo>
                    <a:cubicBezTo>
                      <a:pt x="16577" y="9969"/>
                      <a:pt x="16577" y="9969"/>
                      <a:pt x="16577" y="9969"/>
                    </a:cubicBezTo>
                    <a:cubicBezTo>
                      <a:pt x="13563" y="9969"/>
                      <a:pt x="13563" y="9969"/>
                      <a:pt x="13563" y="9969"/>
                    </a:cubicBezTo>
                    <a:close/>
                    <a:moveTo>
                      <a:pt x="9544" y="9969"/>
                    </a:moveTo>
                    <a:cubicBezTo>
                      <a:pt x="9544" y="11908"/>
                      <a:pt x="9544" y="11908"/>
                      <a:pt x="9544" y="11908"/>
                    </a:cubicBezTo>
                    <a:cubicBezTo>
                      <a:pt x="12307" y="11908"/>
                      <a:pt x="12307" y="11908"/>
                      <a:pt x="12307" y="11908"/>
                    </a:cubicBezTo>
                    <a:cubicBezTo>
                      <a:pt x="12307" y="9969"/>
                      <a:pt x="12307" y="9969"/>
                      <a:pt x="12307" y="9969"/>
                    </a:cubicBezTo>
                    <a:cubicBezTo>
                      <a:pt x="9544" y="9969"/>
                      <a:pt x="9544" y="9969"/>
                      <a:pt x="9544" y="9969"/>
                    </a:cubicBezTo>
                    <a:close/>
                    <a:moveTo>
                      <a:pt x="5023" y="9969"/>
                    </a:moveTo>
                    <a:cubicBezTo>
                      <a:pt x="5023" y="11908"/>
                      <a:pt x="5023" y="11908"/>
                      <a:pt x="5023" y="11908"/>
                    </a:cubicBezTo>
                    <a:cubicBezTo>
                      <a:pt x="8037" y="11908"/>
                      <a:pt x="8037" y="11908"/>
                      <a:pt x="8037" y="11908"/>
                    </a:cubicBezTo>
                    <a:cubicBezTo>
                      <a:pt x="8037" y="9969"/>
                      <a:pt x="8037" y="9969"/>
                      <a:pt x="8037" y="9969"/>
                    </a:cubicBezTo>
                    <a:cubicBezTo>
                      <a:pt x="5023" y="9969"/>
                      <a:pt x="5023" y="9969"/>
                      <a:pt x="5023" y="9969"/>
                    </a:cubicBezTo>
                    <a:close/>
                    <a:moveTo>
                      <a:pt x="16074" y="1385"/>
                    </a:moveTo>
                    <a:cubicBezTo>
                      <a:pt x="16074" y="1385"/>
                      <a:pt x="16074" y="1385"/>
                      <a:pt x="16074" y="1385"/>
                    </a:cubicBezTo>
                    <a:cubicBezTo>
                      <a:pt x="15823" y="1385"/>
                      <a:pt x="15823" y="1385"/>
                      <a:pt x="15572" y="1662"/>
                    </a:cubicBezTo>
                    <a:cubicBezTo>
                      <a:pt x="15321" y="1938"/>
                      <a:pt x="15321" y="2215"/>
                      <a:pt x="15321" y="2492"/>
                    </a:cubicBezTo>
                    <a:cubicBezTo>
                      <a:pt x="15321" y="5815"/>
                      <a:pt x="15321" y="5815"/>
                      <a:pt x="15321" y="5815"/>
                    </a:cubicBezTo>
                    <a:cubicBezTo>
                      <a:pt x="15321" y="6092"/>
                      <a:pt x="15321" y="6369"/>
                      <a:pt x="15572" y="6369"/>
                    </a:cubicBezTo>
                    <a:cubicBezTo>
                      <a:pt x="15823" y="6646"/>
                      <a:pt x="15823" y="6923"/>
                      <a:pt x="16074" y="6923"/>
                    </a:cubicBezTo>
                    <a:cubicBezTo>
                      <a:pt x="16074" y="6923"/>
                      <a:pt x="16074" y="6923"/>
                      <a:pt x="16074" y="6923"/>
                    </a:cubicBezTo>
                    <a:cubicBezTo>
                      <a:pt x="16326" y="6923"/>
                      <a:pt x="16577" y="6646"/>
                      <a:pt x="16828" y="6369"/>
                    </a:cubicBezTo>
                    <a:cubicBezTo>
                      <a:pt x="16828" y="6369"/>
                      <a:pt x="17079" y="6092"/>
                      <a:pt x="17079" y="5815"/>
                    </a:cubicBezTo>
                    <a:cubicBezTo>
                      <a:pt x="17079" y="2492"/>
                      <a:pt x="17079" y="2492"/>
                      <a:pt x="17079" y="2492"/>
                    </a:cubicBezTo>
                    <a:cubicBezTo>
                      <a:pt x="17079" y="2215"/>
                      <a:pt x="16828" y="1938"/>
                      <a:pt x="16828" y="1662"/>
                    </a:cubicBezTo>
                    <a:cubicBezTo>
                      <a:pt x="16577" y="1385"/>
                      <a:pt x="16326" y="1385"/>
                      <a:pt x="16074" y="1385"/>
                    </a:cubicBezTo>
                    <a:close/>
                    <a:moveTo>
                      <a:pt x="10800" y="1385"/>
                    </a:moveTo>
                    <a:cubicBezTo>
                      <a:pt x="10800" y="1385"/>
                      <a:pt x="10800" y="1385"/>
                      <a:pt x="10800" y="1385"/>
                    </a:cubicBezTo>
                    <a:cubicBezTo>
                      <a:pt x="10549" y="1385"/>
                      <a:pt x="10549" y="1385"/>
                      <a:pt x="10298" y="1662"/>
                    </a:cubicBezTo>
                    <a:cubicBezTo>
                      <a:pt x="10047" y="1938"/>
                      <a:pt x="10047" y="2215"/>
                      <a:pt x="10047" y="2492"/>
                    </a:cubicBezTo>
                    <a:cubicBezTo>
                      <a:pt x="10047" y="5815"/>
                      <a:pt x="10047" y="5815"/>
                      <a:pt x="10047" y="5815"/>
                    </a:cubicBezTo>
                    <a:cubicBezTo>
                      <a:pt x="10047" y="6092"/>
                      <a:pt x="10047" y="6369"/>
                      <a:pt x="10298" y="6369"/>
                    </a:cubicBezTo>
                    <a:cubicBezTo>
                      <a:pt x="10549" y="6646"/>
                      <a:pt x="10549" y="6923"/>
                      <a:pt x="10800" y="6923"/>
                    </a:cubicBezTo>
                    <a:cubicBezTo>
                      <a:pt x="10800" y="6923"/>
                      <a:pt x="10800" y="6923"/>
                      <a:pt x="10800" y="6923"/>
                    </a:cubicBezTo>
                    <a:cubicBezTo>
                      <a:pt x="11051" y="6923"/>
                      <a:pt x="11302" y="6646"/>
                      <a:pt x="11553" y="6369"/>
                    </a:cubicBezTo>
                    <a:cubicBezTo>
                      <a:pt x="11553" y="6369"/>
                      <a:pt x="11805" y="6092"/>
                      <a:pt x="11805" y="5815"/>
                    </a:cubicBezTo>
                    <a:cubicBezTo>
                      <a:pt x="11805" y="2492"/>
                      <a:pt x="11805" y="2492"/>
                      <a:pt x="11805" y="2492"/>
                    </a:cubicBezTo>
                    <a:cubicBezTo>
                      <a:pt x="11805" y="2215"/>
                      <a:pt x="11553" y="1938"/>
                      <a:pt x="11553" y="1662"/>
                    </a:cubicBezTo>
                    <a:cubicBezTo>
                      <a:pt x="11302" y="1385"/>
                      <a:pt x="11051" y="1385"/>
                      <a:pt x="10800" y="1385"/>
                    </a:cubicBezTo>
                    <a:close/>
                    <a:moveTo>
                      <a:pt x="5526" y="1385"/>
                    </a:moveTo>
                    <a:cubicBezTo>
                      <a:pt x="5526" y="1385"/>
                      <a:pt x="5526" y="1385"/>
                      <a:pt x="5526" y="1385"/>
                    </a:cubicBezTo>
                    <a:cubicBezTo>
                      <a:pt x="5274" y="1385"/>
                      <a:pt x="5023" y="1385"/>
                      <a:pt x="5023" y="1662"/>
                    </a:cubicBezTo>
                    <a:cubicBezTo>
                      <a:pt x="4772" y="1938"/>
                      <a:pt x="4772" y="2215"/>
                      <a:pt x="4772" y="2492"/>
                    </a:cubicBezTo>
                    <a:cubicBezTo>
                      <a:pt x="4772" y="5815"/>
                      <a:pt x="4772" y="5815"/>
                      <a:pt x="4772" y="5815"/>
                    </a:cubicBezTo>
                    <a:cubicBezTo>
                      <a:pt x="4772" y="6092"/>
                      <a:pt x="4772" y="6369"/>
                      <a:pt x="5023" y="6369"/>
                    </a:cubicBezTo>
                    <a:cubicBezTo>
                      <a:pt x="5023" y="6646"/>
                      <a:pt x="5274" y="6923"/>
                      <a:pt x="5526" y="6923"/>
                    </a:cubicBezTo>
                    <a:cubicBezTo>
                      <a:pt x="5526" y="6923"/>
                      <a:pt x="5526" y="6923"/>
                      <a:pt x="5526" y="6923"/>
                    </a:cubicBezTo>
                    <a:cubicBezTo>
                      <a:pt x="5777" y="6923"/>
                      <a:pt x="6028" y="6646"/>
                      <a:pt x="6028" y="6369"/>
                    </a:cubicBezTo>
                    <a:cubicBezTo>
                      <a:pt x="6279" y="6369"/>
                      <a:pt x="6279" y="6092"/>
                      <a:pt x="6279" y="5815"/>
                    </a:cubicBezTo>
                    <a:cubicBezTo>
                      <a:pt x="6279" y="2492"/>
                      <a:pt x="6279" y="2492"/>
                      <a:pt x="6279" y="2492"/>
                    </a:cubicBezTo>
                    <a:cubicBezTo>
                      <a:pt x="6279" y="2215"/>
                      <a:pt x="6279" y="1938"/>
                      <a:pt x="6028" y="1662"/>
                    </a:cubicBezTo>
                    <a:cubicBezTo>
                      <a:pt x="6028" y="1385"/>
                      <a:pt x="5777" y="1385"/>
                      <a:pt x="5526" y="1385"/>
                    </a:cubicBezTo>
                    <a:close/>
                  </a:path>
                </a:pathLst>
              </a:custGeom>
              <a:solidFill>
                <a:srgbClr val="40404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11" name="Shape 211"/>
              <p:cNvSpPr/>
              <p:nvPr/>
            </p:nvSpPr>
            <p:spPr>
              <a:xfrm>
                <a:off x="5615628" y="6432948"/>
                <a:ext cx="908001" cy="8981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23" y="0"/>
                    </a:moveTo>
                    <a:cubicBezTo>
                      <a:pt x="3643" y="0"/>
                      <a:pt x="3643" y="0"/>
                      <a:pt x="3643" y="0"/>
                    </a:cubicBezTo>
                    <a:cubicBezTo>
                      <a:pt x="3643" y="5005"/>
                      <a:pt x="3643" y="5005"/>
                      <a:pt x="3643" y="5005"/>
                    </a:cubicBezTo>
                    <a:cubicBezTo>
                      <a:pt x="3643" y="6322"/>
                      <a:pt x="4684" y="7376"/>
                      <a:pt x="5986" y="7376"/>
                    </a:cubicBezTo>
                    <a:cubicBezTo>
                      <a:pt x="15094" y="7376"/>
                      <a:pt x="15094" y="7376"/>
                      <a:pt x="15094" y="7376"/>
                    </a:cubicBezTo>
                    <a:cubicBezTo>
                      <a:pt x="16395" y="7376"/>
                      <a:pt x="17436" y="6322"/>
                      <a:pt x="17436" y="5005"/>
                    </a:cubicBezTo>
                    <a:cubicBezTo>
                      <a:pt x="17436" y="0"/>
                      <a:pt x="17436" y="0"/>
                      <a:pt x="17436" y="0"/>
                    </a:cubicBezTo>
                    <a:cubicBezTo>
                      <a:pt x="17957" y="0"/>
                      <a:pt x="17957" y="0"/>
                      <a:pt x="17957" y="0"/>
                    </a:cubicBezTo>
                    <a:cubicBezTo>
                      <a:pt x="21600" y="4215"/>
                      <a:pt x="21600" y="4215"/>
                      <a:pt x="21600" y="4215"/>
                    </a:cubicBezTo>
                    <a:cubicBezTo>
                      <a:pt x="21600" y="18439"/>
                      <a:pt x="21600" y="18439"/>
                      <a:pt x="21600" y="18439"/>
                    </a:cubicBezTo>
                    <a:cubicBezTo>
                      <a:pt x="21600" y="20283"/>
                      <a:pt x="20039" y="21600"/>
                      <a:pt x="18477" y="21600"/>
                    </a:cubicBezTo>
                    <a:cubicBezTo>
                      <a:pt x="3123" y="21600"/>
                      <a:pt x="3123" y="21600"/>
                      <a:pt x="3123" y="21600"/>
                    </a:cubicBezTo>
                    <a:cubicBezTo>
                      <a:pt x="1561" y="21600"/>
                      <a:pt x="0" y="20283"/>
                      <a:pt x="0" y="18439"/>
                    </a:cubicBezTo>
                    <a:cubicBezTo>
                      <a:pt x="0" y="3161"/>
                      <a:pt x="0" y="3161"/>
                      <a:pt x="0" y="3161"/>
                    </a:cubicBezTo>
                    <a:cubicBezTo>
                      <a:pt x="0" y="1580"/>
                      <a:pt x="1561" y="0"/>
                      <a:pt x="3123" y="0"/>
                    </a:cubicBezTo>
                    <a:close/>
                    <a:moveTo>
                      <a:pt x="5725" y="1054"/>
                    </a:moveTo>
                    <a:cubicBezTo>
                      <a:pt x="5725" y="5268"/>
                      <a:pt x="5725" y="5268"/>
                      <a:pt x="5725" y="5268"/>
                    </a:cubicBezTo>
                    <a:cubicBezTo>
                      <a:pt x="8588" y="5268"/>
                      <a:pt x="8588" y="5268"/>
                      <a:pt x="8588" y="5268"/>
                    </a:cubicBezTo>
                    <a:cubicBezTo>
                      <a:pt x="8588" y="1054"/>
                      <a:pt x="8588" y="1054"/>
                      <a:pt x="8588" y="1054"/>
                    </a:cubicBezTo>
                    <a:cubicBezTo>
                      <a:pt x="5725" y="1054"/>
                      <a:pt x="5725" y="1054"/>
                      <a:pt x="5725" y="1054"/>
                    </a:cubicBezTo>
                    <a:close/>
                    <a:moveTo>
                      <a:pt x="2082" y="17912"/>
                    </a:moveTo>
                    <a:cubicBezTo>
                      <a:pt x="2082" y="19229"/>
                      <a:pt x="2082" y="19229"/>
                      <a:pt x="2082" y="19229"/>
                    </a:cubicBezTo>
                    <a:cubicBezTo>
                      <a:pt x="3383" y="19229"/>
                      <a:pt x="3383" y="19229"/>
                      <a:pt x="3383" y="19229"/>
                    </a:cubicBezTo>
                    <a:cubicBezTo>
                      <a:pt x="3383" y="17912"/>
                      <a:pt x="3383" y="17912"/>
                      <a:pt x="3383" y="17912"/>
                    </a:cubicBezTo>
                    <a:cubicBezTo>
                      <a:pt x="2082" y="17912"/>
                      <a:pt x="2082" y="17912"/>
                      <a:pt x="2082" y="17912"/>
                    </a:cubicBezTo>
                    <a:close/>
                    <a:moveTo>
                      <a:pt x="17957" y="17912"/>
                    </a:moveTo>
                    <a:cubicBezTo>
                      <a:pt x="17957" y="19229"/>
                      <a:pt x="17957" y="19229"/>
                      <a:pt x="17957" y="19229"/>
                    </a:cubicBezTo>
                    <a:cubicBezTo>
                      <a:pt x="19258" y="19229"/>
                      <a:pt x="19258" y="19229"/>
                      <a:pt x="19258" y="19229"/>
                    </a:cubicBezTo>
                    <a:cubicBezTo>
                      <a:pt x="19258" y="17912"/>
                      <a:pt x="19258" y="17912"/>
                      <a:pt x="19258" y="17912"/>
                    </a:cubicBezTo>
                    <a:lnTo>
                      <a:pt x="17957" y="17912"/>
                    </a:lnTo>
                    <a:close/>
                  </a:path>
                </a:pathLst>
              </a:custGeom>
              <a:solidFill>
                <a:srgbClr val="76717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12" name="Shape 212"/>
              <p:cNvSpPr/>
              <p:nvPr/>
            </p:nvSpPr>
            <p:spPr>
              <a:xfrm>
                <a:off x="1896644" y="5974290"/>
                <a:ext cx="1007427" cy="10556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469" y="1677"/>
                    </a:moveTo>
                    <a:lnTo>
                      <a:pt x="16536" y="2762"/>
                    </a:lnTo>
                    <a:lnTo>
                      <a:pt x="19533" y="1677"/>
                    </a:lnTo>
                    <a:lnTo>
                      <a:pt x="17466" y="888"/>
                    </a:lnTo>
                    <a:lnTo>
                      <a:pt x="14469" y="1677"/>
                    </a:lnTo>
                    <a:close/>
                    <a:moveTo>
                      <a:pt x="2997" y="15682"/>
                    </a:moveTo>
                    <a:lnTo>
                      <a:pt x="723" y="14597"/>
                    </a:lnTo>
                    <a:lnTo>
                      <a:pt x="723" y="19627"/>
                    </a:lnTo>
                    <a:lnTo>
                      <a:pt x="2997" y="20515"/>
                    </a:lnTo>
                    <a:lnTo>
                      <a:pt x="2997" y="15682"/>
                    </a:lnTo>
                    <a:close/>
                    <a:moveTo>
                      <a:pt x="8268" y="9567"/>
                    </a:moveTo>
                    <a:lnTo>
                      <a:pt x="10335" y="10652"/>
                    </a:lnTo>
                    <a:lnTo>
                      <a:pt x="13332" y="9370"/>
                    </a:lnTo>
                    <a:lnTo>
                      <a:pt x="11265" y="8482"/>
                    </a:lnTo>
                    <a:lnTo>
                      <a:pt x="8268" y="9567"/>
                    </a:lnTo>
                    <a:close/>
                    <a:moveTo>
                      <a:pt x="6614" y="9567"/>
                    </a:moveTo>
                    <a:lnTo>
                      <a:pt x="7338" y="9173"/>
                    </a:lnTo>
                    <a:lnTo>
                      <a:pt x="10955" y="7890"/>
                    </a:lnTo>
                    <a:lnTo>
                      <a:pt x="11265" y="7595"/>
                    </a:lnTo>
                    <a:lnTo>
                      <a:pt x="11265" y="7890"/>
                    </a:lnTo>
                    <a:lnTo>
                      <a:pt x="12815" y="8482"/>
                    </a:lnTo>
                    <a:lnTo>
                      <a:pt x="12815" y="1677"/>
                    </a:lnTo>
                    <a:lnTo>
                      <a:pt x="13539" y="1479"/>
                    </a:lnTo>
                    <a:lnTo>
                      <a:pt x="17466" y="0"/>
                    </a:lnTo>
                    <a:lnTo>
                      <a:pt x="17673" y="0"/>
                    </a:lnTo>
                    <a:lnTo>
                      <a:pt x="20670" y="1479"/>
                    </a:lnTo>
                    <a:lnTo>
                      <a:pt x="21600" y="1677"/>
                    </a:lnTo>
                    <a:lnTo>
                      <a:pt x="21600" y="15485"/>
                    </a:lnTo>
                    <a:lnTo>
                      <a:pt x="16536" y="17260"/>
                    </a:lnTo>
                    <a:lnTo>
                      <a:pt x="16019" y="17063"/>
                    </a:lnTo>
                    <a:lnTo>
                      <a:pt x="15089" y="16570"/>
                    </a:lnTo>
                    <a:lnTo>
                      <a:pt x="15089" y="17655"/>
                    </a:lnTo>
                    <a:lnTo>
                      <a:pt x="10335" y="19430"/>
                    </a:lnTo>
                    <a:lnTo>
                      <a:pt x="9611" y="19233"/>
                    </a:lnTo>
                    <a:lnTo>
                      <a:pt x="8475" y="18542"/>
                    </a:lnTo>
                    <a:lnTo>
                      <a:pt x="8475" y="20121"/>
                    </a:lnTo>
                    <a:lnTo>
                      <a:pt x="3617" y="21600"/>
                    </a:lnTo>
                    <a:lnTo>
                      <a:pt x="3204" y="21403"/>
                    </a:lnTo>
                    <a:lnTo>
                      <a:pt x="207" y="20121"/>
                    </a:lnTo>
                    <a:lnTo>
                      <a:pt x="0" y="20121"/>
                    </a:lnTo>
                    <a:lnTo>
                      <a:pt x="0" y="13710"/>
                    </a:lnTo>
                    <a:lnTo>
                      <a:pt x="723" y="13315"/>
                    </a:lnTo>
                    <a:lnTo>
                      <a:pt x="4341" y="12033"/>
                    </a:lnTo>
                    <a:lnTo>
                      <a:pt x="4547" y="11737"/>
                    </a:lnTo>
                    <a:lnTo>
                      <a:pt x="4547" y="12033"/>
                    </a:lnTo>
                    <a:lnTo>
                      <a:pt x="7751" y="13315"/>
                    </a:lnTo>
                    <a:lnTo>
                      <a:pt x="8475" y="13710"/>
                    </a:lnTo>
                    <a:lnTo>
                      <a:pt x="8475" y="17951"/>
                    </a:lnTo>
                    <a:lnTo>
                      <a:pt x="9611" y="18345"/>
                    </a:lnTo>
                    <a:lnTo>
                      <a:pt x="9611" y="11540"/>
                    </a:lnTo>
                    <a:lnTo>
                      <a:pt x="7338" y="10652"/>
                    </a:lnTo>
                    <a:lnTo>
                      <a:pt x="7338" y="13118"/>
                    </a:lnTo>
                    <a:lnTo>
                      <a:pt x="6614" y="12921"/>
                    </a:lnTo>
                    <a:lnTo>
                      <a:pt x="6614" y="9567"/>
                    </a:lnTo>
                    <a:close/>
                    <a:moveTo>
                      <a:pt x="13539" y="8679"/>
                    </a:moveTo>
                    <a:lnTo>
                      <a:pt x="14469" y="9173"/>
                    </a:lnTo>
                    <a:lnTo>
                      <a:pt x="15089" y="9567"/>
                    </a:lnTo>
                    <a:lnTo>
                      <a:pt x="15089" y="15978"/>
                    </a:lnTo>
                    <a:lnTo>
                      <a:pt x="15812" y="16175"/>
                    </a:lnTo>
                    <a:lnTo>
                      <a:pt x="15812" y="3945"/>
                    </a:lnTo>
                    <a:lnTo>
                      <a:pt x="13539" y="2762"/>
                    </a:lnTo>
                    <a:lnTo>
                      <a:pt x="13539" y="8679"/>
                    </a:lnTo>
                    <a:close/>
                    <a:moveTo>
                      <a:pt x="1550" y="13710"/>
                    </a:moveTo>
                    <a:lnTo>
                      <a:pt x="3617" y="14597"/>
                    </a:lnTo>
                    <a:lnTo>
                      <a:pt x="6614" y="13512"/>
                    </a:lnTo>
                    <a:lnTo>
                      <a:pt x="4547" y="12625"/>
                    </a:lnTo>
                    <a:lnTo>
                      <a:pt x="1550" y="13710"/>
                    </a:lnTo>
                    <a:close/>
                    <a:moveTo>
                      <a:pt x="16536" y="3452"/>
                    </a:moveTo>
                    <a:lnTo>
                      <a:pt x="16743" y="3452"/>
                    </a:lnTo>
                    <a:lnTo>
                      <a:pt x="16536" y="3452"/>
                    </a:lnTo>
                    <a:close/>
                  </a:path>
                </a:pathLst>
              </a:custGeom>
              <a:solidFill>
                <a:srgbClr val="40404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13" name="Shape 213"/>
              <p:cNvSpPr/>
              <p:nvPr/>
            </p:nvSpPr>
            <p:spPr>
              <a:xfrm>
                <a:off x="1140869" y="2843547"/>
                <a:ext cx="744566" cy="10446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67" h="20341" extrusionOk="0">
                    <a:moveTo>
                      <a:pt x="5396" y="5684"/>
                    </a:moveTo>
                    <a:cubicBezTo>
                      <a:pt x="5119" y="3948"/>
                      <a:pt x="5119" y="2405"/>
                      <a:pt x="5396" y="862"/>
                    </a:cubicBezTo>
                    <a:cubicBezTo>
                      <a:pt x="9827" y="-1259"/>
                      <a:pt x="12043" y="1248"/>
                      <a:pt x="15643" y="862"/>
                    </a:cubicBezTo>
                    <a:cubicBezTo>
                      <a:pt x="15919" y="2405"/>
                      <a:pt x="15919" y="4334"/>
                      <a:pt x="15366" y="5684"/>
                    </a:cubicBezTo>
                    <a:cubicBezTo>
                      <a:pt x="15366" y="6455"/>
                      <a:pt x="14812" y="7227"/>
                      <a:pt x="14258" y="7805"/>
                    </a:cubicBezTo>
                    <a:cubicBezTo>
                      <a:pt x="13150" y="8577"/>
                      <a:pt x="11766" y="8962"/>
                      <a:pt x="10381" y="8962"/>
                    </a:cubicBezTo>
                    <a:cubicBezTo>
                      <a:pt x="10381" y="8962"/>
                      <a:pt x="10381" y="8962"/>
                      <a:pt x="10381" y="8962"/>
                    </a:cubicBezTo>
                    <a:cubicBezTo>
                      <a:pt x="8996" y="8962"/>
                      <a:pt x="7612" y="8577"/>
                      <a:pt x="6781" y="7805"/>
                    </a:cubicBezTo>
                    <a:cubicBezTo>
                      <a:pt x="6227" y="7227"/>
                      <a:pt x="5673" y="6455"/>
                      <a:pt x="5396" y="5684"/>
                    </a:cubicBezTo>
                    <a:close/>
                    <a:moveTo>
                      <a:pt x="3181" y="19377"/>
                    </a:moveTo>
                    <a:cubicBezTo>
                      <a:pt x="18135" y="19377"/>
                      <a:pt x="18135" y="19377"/>
                      <a:pt x="18135" y="19377"/>
                    </a:cubicBezTo>
                    <a:cubicBezTo>
                      <a:pt x="17304" y="20341"/>
                      <a:pt x="17304" y="20341"/>
                      <a:pt x="17304" y="20341"/>
                    </a:cubicBezTo>
                    <a:cubicBezTo>
                      <a:pt x="4012" y="20341"/>
                      <a:pt x="4012" y="20341"/>
                      <a:pt x="4012" y="20341"/>
                    </a:cubicBezTo>
                    <a:cubicBezTo>
                      <a:pt x="3181" y="19377"/>
                      <a:pt x="3181" y="19377"/>
                      <a:pt x="3181" y="19377"/>
                    </a:cubicBezTo>
                    <a:close/>
                    <a:moveTo>
                      <a:pt x="18966" y="11662"/>
                    </a:moveTo>
                    <a:cubicBezTo>
                      <a:pt x="20627" y="16098"/>
                      <a:pt x="20627" y="16098"/>
                      <a:pt x="20627" y="16098"/>
                    </a:cubicBezTo>
                    <a:cubicBezTo>
                      <a:pt x="21181" y="17641"/>
                      <a:pt x="20904" y="18605"/>
                      <a:pt x="18412" y="18605"/>
                    </a:cubicBezTo>
                    <a:cubicBezTo>
                      <a:pt x="17858" y="18605"/>
                      <a:pt x="17858" y="18605"/>
                      <a:pt x="17858" y="18605"/>
                    </a:cubicBezTo>
                    <a:cubicBezTo>
                      <a:pt x="17858" y="12627"/>
                      <a:pt x="17858" y="12627"/>
                      <a:pt x="17858" y="12627"/>
                    </a:cubicBezTo>
                    <a:cubicBezTo>
                      <a:pt x="11212" y="12627"/>
                      <a:pt x="11212" y="12627"/>
                      <a:pt x="11212" y="12627"/>
                    </a:cubicBezTo>
                    <a:cubicBezTo>
                      <a:pt x="13150" y="9541"/>
                      <a:pt x="13150" y="9541"/>
                      <a:pt x="13150" y="9541"/>
                    </a:cubicBezTo>
                    <a:cubicBezTo>
                      <a:pt x="13704" y="9155"/>
                      <a:pt x="13704" y="9155"/>
                      <a:pt x="13704" y="9155"/>
                    </a:cubicBezTo>
                    <a:cubicBezTo>
                      <a:pt x="17581" y="9734"/>
                      <a:pt x="17581" y="9734"/>
                      <a:pt x="17581" y="9734"/>
                    </a:cubicBezTo>
                    <a:cubicBezTo>
                      <a:pt x="17858" y="9734"/>
                      <a:pt x="17858" y="9734"/>
                      <a:pt x="17858" y="9734"/>
                    </a:cubicBezTo>
                    <a:cubicBezTo>
                      <a:pt x="17858" y="9927"/>
                      <a:pt x="17858" y="9927"/>
                      <a:pt x="17858" y="9927"/>
                    </a:cubicBezTo>
                    <a:cubicBezTo>
                      <a:pt x="18412" y="10505"/>
                      <a:pt x="18689" y="11084"/>
                      <a:pt x="18966" y="11662"/>
                    </a:cubicBezTo>
                    <a:cubicBezTo>
                      <a:pt x="18966" y="11662"/>
                      <a:pt x="18966" y="11662"/>
                      <a:pt x="18966" y="11662"/>
                    </a:cubicBezTo>
                    <a:close/>
                    <a:moveTo>
                      <a:pt x="3458" y="18605"/>
                    </a:moveTo>
                    <a:cubicBezTo>
                      <a:pt x="2627" y="18605"/>
                      <a:pt x="2627" y="18605"/>
                      <a:pt x="2627" y="18605"/>
                    </a:cubicBezTo>
                    <a:cubicBezTo>
                      <a:pt x="-142" y="18605"/>
                      <a:pt x="-419" y="17641"/>
                      <a:pt x="412" y="16098"/>
                    </a:cubicBezTo>
                    <a:cubicBezTo>
                      <a:pt x="2073" y="11662"/>
                      <a:pt x="2073" y="11662"/>
                      <a:pt x="2073" y="11662"/>
                    </a:cubicBezTo>
                    <a:cubicBezTo>
                      <a:pt x="2073" y="10891"/>
                      <a:pt x="2627" y="10312"/>
                      <a:pt x="3458" y="9927"/>
                    </a:cubicBezTo>
                    <a:cubicBezTo>
                      <a:pt x="3458" y="9734"/>
                      <a:pt x="3458" y="9734"/>
                      <a:pt x="3458" y="9734"/>
                    </a:cubicBezTo>
                    <a:cubicBezTo>
                      <a:pt x="3458" y="9734"/>
                      <a:pt x="3458" y="9734"/>
                      <a:pt x="3458" y="9734"/>
                    </a:cubicBezTo>
                    <a:cubicBezTo>
                      <a:pt x="7335" y="9155"/>
                      <a:pt x="7335" y="9155"/>
                      <a:pt x="7335" y="9155"/>
                    </a:cubicBezTo>
                    <a:cubicBezTo>
                      <a:pt x="7889" y="9541"/>
                      <a:pt x="7889" y="9541"/>
                      <a:pt x="7889" y="9541"/>
                    </a:cubicBezTo>
                    <a:cubicBezTo>
                      <a:pt x="10104" y="12627"/>
                      <a:pt x="10104" y="12627"/>
                      <a:pt x="10104" y="12627"/>
                    </a:cubicBezTo>
                    <a:cubicBezTo>
                      <a:pt x="3458" y="12627"/>
                      <a:pt x="3458" y="12627"/>
                      <a:pt x="3458" y="12627"/>
                    </a:cubicBezTo>
                    <a:lnTo>
                      <a:pt x="3458" y="18605"/>
                    </a:lnTo>
                    <a:close/>
                  </a:path>
                </a:pathLst>
              </a:custGeom>
              <a:solidFill>
                <a:srgbClr val="40404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</p:grpSp>
      <p:sp>
        <p:nvSpPr>
          <p:cNvPr id="216" name="Shape 216"/>
          <p:cNvSpPr/>
          <p:nvPr/>
        </p:nvSpPr>
        <p:spPr>
          <a:xfrm flipV="1">
            <a:off x="12215439" y="2891179"/>
            <a:ext cx="4929561" cy="37279"/>
          </a:xfrm>
          <a:prstGeom prst="line">
            <a:avLst/>
          </a:prstGeom>
          <a:ln w="12700">
            <a:solidFill>
              <a:srgbClr val="363031"/>
            </a:solidFill>
            <a:miter lim="400000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217" name="Shape 217"/>
          <p:cNvSpPr/>
          <p:nvPr/>
        </p:nvSpPr>
        <p:spPr>
          <a:xfrm>
            <a:off x="17145000" y="2538344"/>
            <a:ext cx="4458118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>
                <a:solidFill>
                  <a:srgbClr val="363031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b="1">
                <a:solidFill>
                  <a:srgbClr val="363031"/>
                </a:solidFill>
              </a:rPr>
              <a:t>YOUR  TEXT  HERE</a:t>
            </a:r>
          </a:p>
        </p:txBody>
      </p:sp>
      <p:sp>
        <p:nvSpPr>
          <p:cNvPr id="218" name="Shape 218"/>
          <p:cNvSpPr/>
          <p:nvPr/>
        </p:nvSpPr>
        <p:spPr>
          <a:xfrm>
            <a:off x="17145001" y="3098313"/>
            <a:ext cx="5943601" cy="20624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  <p:sp>
        <p:nvSpPr>
          <p:cNvPr id="219" name="Shape 219"/>
          <p:cNvSpPr/>
          <p:nvPr/>
        </p:nvSpPr>
        <p:spPr>
          <a:xfrm flipV="1">
            <a:off x="16185049" y="6363874"/>
            <a:ext cx="959951" cy="7263"/>
          </a:xfrm>
          <a:prstGeom prst="line">
            <a:avLst/>
          </a:prstGeom>
          <a:ln w="12700">
            <a:solidFill>
              <a:srgbClr val="363031"/>
            </a:solidFill>
            <a:miter lim="400000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220" name="Shape 220"/>
          <p:cNvSpPr/>
          <p:nvPr/>
        </p:nvSpPr>
        <p:spPr>
          <a:xfrm>
            <a:off x="17145000" y="6048309"/>
            <a:ext cx="4458118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>
                <a:solidFill>
                  <a:srgbClr val="363031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b="1">
                <a:solidFill>
                  <a:srgbClr val="363031"/>
                </a:solidFill>
              </a:rPr>
              <a:t>YOUR  TEXT  HERE</a:t>
            </a:r>
          </a:p>
        </p:txBody>
      </p:sp>
      <p:sp>
        <p:nvSpPr>
          <p:cNvPr id="221" name="Shape 221"/>
          <p:cNvSpPr/>
          <p:nvPr/>
        </p:nvSpPr>
        <p:spPr>
          <a:xfrm>
            <a:off x="17145001" y="6608280"/>
            <a:ext cx="5943601" cy="20624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  <p:sp>
        <p:nvSpPr>
          <p:cNvPr id="222" name="Shape 222"/>
          <p:cNvSpPr/>
          <p:nvPr/>
        </p:nvSpPr>
        <p:spPr>
          <a:xfrm flipV="1">
            <a:off x="13798807" y="11199001"/>
            <a:ext cx="3346193" cy="25307"/>
          </a:xfrm>
          <a:prstGeom prst="line">
            <a:avLst/>
          </a:prstGeom>
          <a:ln w="12700">
            <a:solidFill>
              <a:srgbClr val="363031"/>
            </a:solidFill>
            <a:miter lim="400000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223" name="Shape 223"/>
          <p:cNvSpPr/>
          <p:nvPr/>
        </p:nvSpPr>
        <p:spPr>
          <a:xfrm>
            <a:off x="17145000" y="10829669"/>
            <a:ext cx="4458118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>
                <a:solidFill>
                  <a:srgbClr val="363031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b="1">
                <a:solidFill>
                  <a:srgbClr val="363031"/>
                </a:solidFill>
              </a:rPr>
              <a:t>YOUR  TEXT  HERE</a:t>
            </a:r>
          </a:p>
        </p:txBody>
      </p:sp>
      <p:sp>
        <p:nvSpPr>
          <p:cNvPr id="224" name="Shape 224"/>
          <p:cNvSpPr/>
          <p:nvPr/>
        </p:nvSpPr>
        <p:spPr>
          <a:xfrm>
            <a:off x="17145001" y="11389639"/>
            <a:ext cx="5943601" cy="20624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  <p:sp>
        <p:nvSpPr>
          <p:cNvPr id="225" name="Shape 225"/>
          <p:cNvSpPr/>
          <p:nvPr/>
        </p:nvSpPr>
        <p:spPr>
          <a:xfrm flipV="1">
            <a:off x="6888925" y="6258118"/>
            <a:ext cx="959951" cy="7263"/>
          </a:xfrm>
          <a:prstGeom prst="line">
            <a:avLst/>
          </a:prstGeom>
          <a:ln w="12700">
            <a:solidFill>
              <a:srgbClr val="363031"/>
            </a:solidFill>
            <a:miter lim="400000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226" name="Shape 226"/>
          <p:cNvSpPr/>
          <p:nvPr/>
        </p:nvSpPr>
        <p:spPr>
          <a:xfrm>
            <a:off x="2550028" y="6025586"/>
            <a:ext cx="4458119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>
                <a:solidFill>
                  <a:srgbClr val="363031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b="1">
                <a:solidFill>
                  <a:srgbClr val="363031"/>
                </a:solidFill>
              </a:rPr>
              <a:t>YOUR  TEXT  HERE</a:t>
            </a:r>
          </a:p>
        </p:txBody>
      </p:sp>
      <p:sp>
        <p:nvSpPr>
          <p:cNvPr id="227" name="Shape 227"/>
          <p:cNvSpPr/>
          <p:nvPr/>
        </p:nvSpPr>
        <p:spPr>
          <a:xfrm>
            <a:off x="1064544" y="6555075"/>
            <a:ext cx="5943601" cy="20624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  <p:sp>
        <p:nvSpPr>
          <p:cNvPr id="228" name="Shape 228"/>
          <p:cNvSpPr/>
          <p:nvPr/>
        </p:nvSpPr>
        <p:spPr>
          <a:xfrm flipV="1">
            <a:off x="6871175" y="11019139"/>
            <a:ext cx="3346193" cy="25307"/>
          </a:xfrm>
          <a:prstGeom prst="line">
            <a:avLst/>
          </a:prstGeom>
          <a:ln w="12700">
            <a:solidFill>
              <a:srgbClr val="363031"/>
            </a:solidFill>
            <a:miter lim="400000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229" name="Shape 229"/>
          <p:cNvSpPr/>
          <p:nvPr/>
        </p:nvSpPr>
        <p:spPr>
          <a:xfrm>
            <a:off x="2744263" y="10829669"/>
            <a:ext cx="4263884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>
                <a:solidFill>
                  <a:srgbClr val="363031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b="1">
                <a:solidFill>
                  <a:srgbClr val="363031"/>
                </a:solidFill>
              </a:rPr>
              <a:t>YOUR  TEXT  HERE</a:t>
            </a:r>
          </a:p>
        </p:txBody>
      </p:sp>
      <p:sp>
        <p:nvSpPr>
          <p:cNvPr id="230" name="Shape 230"/>
          <p:cNvSpPr/>
          <p:nvPr/>
        </p:nvSpPr>
        <p:spPr>
          <a:xfrm>
            <a:off x="1064544" y="11359160"/>
            <a:ext cx="5943601" cy="20624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1" fill="hold" grpId="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1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2" fill="hold" grpId="1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9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1" fill="hold" grpId="1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3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1" fill="hold" grpId="1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7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22" presetClass="entr" presetSubtype="2" fill="hold" grpId="1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1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1" fill="hold" grpId="1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5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2" presetClass="entr" presetSubtype="1" fill="hold" grpId="1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9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" grpId="1" animBg="1" advAuto="0"/>
      <p:bldP spid="216" grpId="2" animBg="1" advAuto="0"/>
      <p:bldP spid="217" grpId="3" animBg="1" advAuto="0"/>
      <p:bldP spid="218" grpId="4" animBg="1" advAuto="0"/>
      <p:bldP spid="219" grpId="5" animBg="1" advAuto="0"/>
      <p:bldP spid="220" grpId="6" animBg="1" advAuto="0"/>
      <p:bldP spid="221" grpId="7" animBg="1" advAuto="0"/>
      <p:bldP spid="222" grpId="8" animBg="1" advAuto="0"/>
      <p:bldP spid="223" grpId="9" animBg="1" advAuto="0"/>
      <p:bldP spid="224" grpId="10" animBg="1" advAuto="0"/>
      <p:bldP spid="225" grpId="14" animBg="1" advAuto="0"/>
      <p:bldP spid="226" grpId="15" animBg="1" advAuto="0"/>
      <p:bldP spid="227" grpId="16" animBg="1" advAuto="0"/>
      <p:bldP spid="228" grpId="11" animBg="1" advAuto="0"/>
      <p:bldP spid="229" grpId="12" animBg="1" advAuto="0"/>
      <p:bldP spid="230" grpId="13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Shape 232"/>
          <p:cNvSpPr/>
          <p:nvPr/>
        </p:nvSpPr>
        <p:spPr>
          <a:xfrm>
            <a:off x="1562100" y="960116"/>
            <a:ext cx="6210300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235" name="Group 235"/>
          <p:cNvGrpSpPr/>
          <p:nvPr/>
        </p:nvGrpSpPr>
        <p:grpSpPr>
          <a:xfrm>
            <a:off x="1562100" y="952499"/>
            <a:ext cx="1524000" cy="1524001"/>
            <a:chOff x="0" y="0"/>
            <a:chExt cx="1524000" cy="1524000"/>
          </a:xfrm>
        </p:grpSpPr>
        <p:sp>
          <p:nvSpPr>
            <p:cNvPr id="233" name="Shape 233"/>
            <p:cNvSpPr/>
            <p:nvPr/>
          </p:nvSpPr>
          <p:spPr>
            <a:xfrm>
              <a:off x="0" y="-1"/>
              <a:ext cx="1524000" cy="1524001"/>
            </a:xfrm>
            <a:prstGeom prst="ellipse">
              <a:avLst/>
            </a:pr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34" name="Shape 234"/>
            <p:cNvSpPr/>
            <p:nvPr/>
          </p:nvSpPr>
          <p:spPr>
            <a:xfrm>
              <a:off x="223184" y="403860"/>
              <a:ext cx="1077632" cy="716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04</a:t>
              </a:r>
            </a:p>
          </p:txBody>
        </p:sp>
      </p:grpSp>
      <p:sp>
        <p:nvSpPr>
          <p:cNvPr id="236" name="Shape 236"/>
          <p:cNvSpPr/>
          <p:nvPr/>
        </p:nvSpPr>
        <p:spPr>
          <a:xfrm>
            <a:off x="1562100" y="2385061"/>
            <a:ext cx="6210300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37" name="Shape 237"/>
          <p:cNvSpPr/>
          <p:nvPr/>
        </p:nvSpPr>
        <p:spPr>
          <a:xfrm>
            <a:off x="3086100" y="1388204"/>
            <a:ext cx="5072368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/>
            </a:lvl1pPr>
          </a:lstStyle>
          <a:p>
            <a:pPr>
              <a:defRPr b="0"/>
            </a:pPr>
            <a:r>
              <a:rPr b="1"/>
              <a:t>YOUR TEXT  HERE</a:t>
            </a:r>
          </a:p>
        </p:txBody>
      </p:sp>
      <p:grpSp>
        <p:nvGrpSpPr>
          <p:cNvPr id="242" name="Group 242"/>
          <p:cNvGrpSpPr/>
          <p:nvPr/>
        </p:nvGrpSpPr>
        <p:grpSpPr>
          <a:xfrm>
            <a:off x="1611737" y="3810008"/>
            <a:ext cx="4877080" cy="2401581"/>
            <a:chOff x="0" y="0"/>
            <a:chExt cx="4877078" cy="2401579"/>
          </a:xfrm>
        </p:grpSpPr>
        <p:grpSp>
          <p:nvGrpSpPr>
            <p:cNvPr id="240" name="Group 240"/>
            <p:cNvGrpSpPr/>
            <p:nvPr/>
          </p:nvGrpSpPr>
          <p:grpSpPr>
            <a:xfrm>
              <a:off x="-1" y="0"/>
              <a:ext cx="3928966" cy="2401580"/>
              <a:chOff x="0" y="0"/>
              <a:chExt cx="3928964" cy="2401579"/>
            </a:xfrm>
          </p:grpSpPr>
          <p:sp>
            <p:nvSpPr>
              <p:cNvPr id="238" name="Shape 238"/>
              <p:cNvSpPr/>
              <p:nvPr/>
            </p:nvSpPr>
            <p:spPr>
              <a:xfrm>
                <a:off x="-1" y="0"/>
                <a:ext cx="3928966" cy="240158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0643" y="18887"/>
                      <a:pt x="18856" y="17061"/>
                      <a:pt x="16782" y="17061"/>
                    </a:cubicBezTo>
                    <a:cubicBezTo>
                      <a:pt x="4818" y="17061"/>
                      <a:pt x="4818" y="17061"/>
                      <a:pt x="4818" y="17061"/>
                    </a:cubicBezTo>
                    <a:cubicBezTo>
                      <a:pt x="2170" y="17061"/>
                      <a:pt x="0" y="13513"/>
                      <a:pt x="0" y="9183"/>
                    </a:cubicBezTo>
                    <a:cubicBezTo>
                      <a:pt x="0" y="7826"/>
                      <a:pt x="0" y="7826"/>
                      <a:pt x="0" y="7826"/>
                    </a:cubicBezTo>
                    <a:cubicBezTo>
                      <a:pt x="0" y="3496"/>
                      <a:pt x="2170" y="0"/>
                      <a:pt x="4818" y="0"/>
                    </a:cubicBezTo>
                    <a:cubicBezTo>
                      <a:pt x="16782" y="0"/>
                      <a:pt x="16782" y="0"/>
                      <a:pt x="16782" y="0"/>
                    </a:cubicBezTo>
                    <a:cubicBezTo>
                      <a:pt x="19430" y="0"/>
                      <a:pt x="21600" y="3496"/>
                      <a:pt x="21600" y="7826"/>
                    </a:cubicBezTo>
                    <a:cubicBezTo>
                      <a:pt x="21600" y="21600"/>
                      <a:pt x="21600" y="21600"/>
                      <a:pt x="21600" y="21600"/>
                    </a:cubicBezTo>
                  </a:path>
                </a:pathLst>
              </a:custGeom>
              <a:solidFill>
                <a:srgbClr val="6FAA0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39" name="Shape 239"/>
              <p:cNvSpPr/>
              <p:nvPr/>
            </p:nvSpPr>
            <p:spPr>
              <a:xfrm>
                <a:off x="270117" y="500943"/>
                <a:ext cx="682662" cy="6139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762"/>
                    </a:moveTo>
                    <a:cubicBezTo>
                      <a:pt x="21600" y="11208"/>
                      <a:pt x="20492" y="13449"/>
                      <a:pt x="18462" y="15079"/>
                    </a:cubicBezTo>
                    <a:cubicBezTo>
                      <a:pt x="16431" y="16913"/>
                      <a:pt x="14031" y="17728"/>
                      <a:pt x="11077" y="17728"/>
                    </a:cubicBezTo>
                    <a:cubicBezTo>
                      <a:pt x="9600" y="17728"/>
                      <a:pt x="8308" y="17525"/>
                      <a:pt x="7015" y="17117"/>
                    </a:cubicBezTo>
                    <a:cubicBezTo>
                      <a:pt x="7015" y="18340"/>
                      <a:pt x="6462" y="19358"/>
                      <a:pt x="5538" y="20377"/>
                    </a:cubicBezTo>
                    <a:cubicBezTo>
                      <a:pt x="4615" y="21192"/>
                      <a:pt x="3323" y="21600"/>
                      <a:pt x="2215" y="21600"/>
                    </a:cubicBezTo>
                    <a:cubicBezTo>
                      <a:pt x="1292" y="21600"/>
                      <a:pt x="554" y="20989"/>
                      <a:pt x="0" y="19970"/>
                    </a:cubicBezTo>
                    <a:cubicBezTo>
                      <a:pt x="1108" y="19766"/>
                      <a:pt x="1846" y="19358"/>
                      <a:pt x="2400" y="18543"/>
                    </a:cubicBezTo>
                    <a:cubicBezTo>
                      <a:pt x="3138" y="17728"/>
                      <a:pt x="3323" y="16709"/>
                      <a:pt x="3323" y="15487"/>
                    </a:cubicBezTo>
                    <a:cubicBezTo>
                      <a:pt x="3323" y="15283"/>
                      <a:pt x="3323" y="15079"/>
                      <a:pt x="3323" y="14875"/>
                    </a:cubicBezTo>
                    <a:cubicBezTo>
                      <a:pt x="1477" y="13245"/>
                      <a:pt x="554" y="11208"/>
                      <a:pt x="554" y="8762"/>
                    </a:cubicBezTo>
                    <a:cubicBezTo>
                      <a:pt x="554" y="6521"/>
                      <a:pt x="1477" y="4279"/>
                      <a:pt x="3692" y="2649"/>
                    </a:cubicBezTo>
                    <a:cubicBezTo>
                      <a:pt x="5723" y="815"/>
                      <a:pt x="8123" y="0"/>
                      <a:pt x="11077" y="0"/>
                    </a:cubicBezTo>
                    <a:cubicBezTo>
                      <a:pt x="14031" y="0"/>
                      <a:pt x="16431" y="815"/>
                      <a:pt x="18462" y="2649"/>
                    </a:cubicBezTo>
                    <a:cubicBezTo>
                      <a:pt x="20492" y="4279"/>
                      <a:pt x="21600" y="6521"/>
                      <a:pt x="21600" y="876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241" name="Shape 241"/>
            <p:cNvSpPr/>
            <p:nvPr/>
          </p:nvSpPr>
          <p:spPr>
            <a:xfrm>
              <a:off x="952778" y="512731"/>
              <a:ext cx="3924301" cy="716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</a:t>
              </a:r>
            </a:p>
          </p:txBody>
        </p:sp>
      </p:grpSp>
      <p:grpSp>
        <p:nvGrpSpPr>
          <p:cNvPr id="247" name="Group 247"/>
          <p:cNvGrpSpPr/>
          <p:nvPr/>
        </p:nvGrpSpPr>
        <p:grpSpPr>
          <a:xfrm>
            <a:off x="1611737" y="5838337"/>
            <a:ext cx="4942664" cy="2406492"/>
            <a:chOff x="0" y="0"/>
            <a:chExt cx="4942662" cy="2406490"/>
          </a:xfrm>
        </p:grpSpPr>
        <p:grpSp>
          <p:nvGrpSpPr>
            <p:cNvPr id="245" name="Group 245"/>
            <p:cNvGrpSpPr/>
            <p:nvPr/>
          </p:nvGrpSpPr>
          <p:grpSpPr>
            <a:xfrm>
              <a:off x="-1" y="-1"/>
              <a:ext cx="3928966" cy="2406492"/>
              <a:chOff x="0" y="0"/>
              <a:chExt cx="3928964" cy="2406490"/>
            </a:xfrm>
          </p:grpSpPr>
          <p:sp>
            <p:nvSpPr>
              <p:cNvPr id="243" name="Shape 243"/>
              <p:cNvSpPr/>
              <p:nvPr/>
            </p:nvSpPr>
            <p:spPr>
              <a:xfrm>
                <a:off x="-1" y="0"/>
                <a:ext cx="3928966" cy="24064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0643" y="18893"/>
                      <a:pt x="18856" y="17020"/>
                      <a:pt x="16782" y="17020"/>
                    </a:cubicBezTo>
                    <a:cubicBezTo>
                      <a:pt x="4818" y="17020"/>
                      <a:pt x="4818" y="17020"/>
                      <a:pt x="4818" y="17020"/>
                    </a:cubicBezTo>
                    <a:cubicBezTo>
                      <a:pt x="2170" y="17020"/>
                      <a:pt x="0" y="13533"/>
                      <a:pt x="0" y="9213"/>
                    </a:cubicBezTo>
                    <a:cubicBezTo>
                      <a:pt x="0" y="7859"/>
                      <a:pt x="0" y="7859"/>
                      <a:pt x="0" y="7859"/>
                    </a:cubicBezTo>
                    <a:cubicBezTo>
                      <a:pt x="0" y="3539"/>
                      <a:pt x="2170" y="0"/>
                      <a:pt x="4818" y="0"/>
                    </a:cubicBezTo>
                    <a:cubicBezTo>
                      <a:pt x="16782" y="0"/>
                      <a:pt x="16782" y="0"/>
                      <a:pt x="16782" y="0"/>
                    </a:cubicBezTo>
                    <a:cubicBezTo>
                      <a:pt x="19430" y="0"/>
                      <a:pt x="21600" y="3539"/>
                      <a:pt x="21600" y="7859"/>
                    </a:cubicBezTo>
                    <a:cubicBezTo>
                      <a:pt x="21600" y="21600"/>
                      <a:pt x="21600" y="21600"/>
                      <a:pt x="21600" y="21600"/>
                    </a:cubicBezTo>
                  </a:path>
                </a:pathLst>
              </a:custGeom>
              <a:solidFill>
                <a:srgbClr val="72727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44" name="Shape 244"/>
              <p:cNvSpPr/>
              <p:nvPr/>
            </p:nvSpPr>
            <p:spPr>
              <a:xfrm>
                <a:off x="358520" y="780880"/>
                <a:ext cx="766149" cy="5304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636" y="0"/>
                    </a:moveTo>
                    <a:cubicBezTo>
                      <a:pt x="2127" y="0"/>
                      <a:pt x="2127" y="0"/>
                      <a:pt x="2127" y="0"/>
                    </a:cubicBezTo>
                    <a:cubicBezTo>
                      <a:pt x="982" y="0"/>
                      <a:pt x="0" y="1187"/>
                      <a:pt x="0" y="2848"/>
                    </a:cubicBezTo>
                    <a:cubicBezTo>
                      <a:pt x="0" y="18514"/>
                      <a:pt x="0" y="18514"/>
                      <a:pt x="0" y="18514"/>
                    </a:cubicBezTo>
                    <a:cubicBezTo>
                      <a:pt x="0" y="20176"/>
                      <a:pt x="982" y="21600"/>
                      <a:pt x="2127" y="21600"/>
                    </a:cubicBezTo>
                    <a:cubicBezTo>
                      <a:pt x="19636" y="21600"/>
                      <a:pt x="19636" y="21600"/>
                      <a:pt x="19636" y="21600"/>
                    </a:cubicBezTo>
                    <a:cubicBezTo>
                      <a:pt x="20782" y="21600"/>
                      <a:pt x="21600" y="20176"/>
                      <a:pt x="21600" y="18514"/>
                    </a:cubicBezTo>
                    <a:cubicBezTo>
                      <a:pt x="21600" y="2848"/>
                      <a:pt x="21600" y="2848"/>
                      <a:pt x="21600" y="2848"/>
                    </a:cubicBezTo>
                    <a:cubicBezTo>
                      <a:pt x="21600" y="1187"/>
                      <a:pt x="20782" y="0"/>
                      <a:pt x="19636" y="0"/>
                    </a:cubicBezTo>
                    <a:close/>
                    <a:moveTo>
                      <a:pt x="20291" y="18514"/>
                    </a:moveTo>
                    <a:cubicBezTo>
                      <a:pt x="13582" y="11156"/>
                      <a:pt x="13582" y="11156"/>
                      <a:pt x="13582" y="11156"/>
                    </a:cubicBezTo>
                    <a:cubicBezTo>
                      <a:pt x="20291" y="3086"/>
                      <a:pt x="20291" y="3086"/>
                      <a:pt x="20291" y="3086"/>
                    </a:cubicBezTo>
                    <a:cubicBezTo>
                      <a:pt x="20291" y="18514"/>
                      <a:pt x="20291" y="18514"/>
                      <a:pt x="20291" y="18514"/>
                    </a:cubicBezTo>
                    <a:close/>
                    <a:moveTo>
                      <a:pt x="1309" y="18514"/>
                    </a:moveTo>
                    <a:cubicBezTo>
                      <a:pt x="1309" y="3086"/>
                      <a:pt x="1309" y="3086"/>
                      <a:pt x="1309" y="3086"/>
                    </a:cubicBezTo>
                    <a:cubicBezTo>
                      <a:pt x="8182" y="11156"/>
                      <a:pt x="8182" y="11156"/>
                      <a:pt x="8182" y="11156"/>
                    </a:cubicBezTo>
                    <a:cubicBezTo>
                      <a:pt x="1309" y="18752"/>
                      <a:pt x="1309" y="18752"/>
                      <a:pt x="1309" y="18752"/>
                    </a:cubicBezTo>
                    <a:lnTo>
                      <a:pt x="1309" y="18514"/>
                    </a:lnTo>
                    <a:close/>
                    <a:moveTo>
                      <a:pt x="11455" y="11156"/>
                    </a:moveTo>
                    <a:cubicBezTo>
                      <a:pt x="11127" y="11631"/>
                      <a:pt x="10473" y="11631"/>
                      <a:pt x="10145" y="11156"/>
                    </a:cubicBezTo>
                    <a:cubicBezTo>
                      <a:pt x="2455" y="1899"/>
                      <a:pt x="2455" y="1899"/>
                      <a:pt x="2455" y="1899"/>
                    </a:cubicBezTo>
                    <a:cubicBezTo>
                      <a:pt x="19145" y="1899"/>
                      <a:pt x="19145" y="1899"/>
                      <a:pt x="19145" y="1899"/>
                    </a:cubicBezTo>
                    <a:lnTo>
                      <a:pt x="11455" y="11156"/>
                    </a:lnTo>
                    <a:close/>
                    <a:moveTo>
                      <a:pt x="9164" y="12580"/>
                    </a:moveTo>
                    <a:cubicBezTo>
                      <a:pt x="9327" y="12580"/>
                      <a:pt x="9327" y="12580"/>
                      <a:pt x="9327" y="12580"/>
                    </a:cubicBezTo>
                    <a:cubicBezTo>
                      <a:pt x="9818" y="13055"/>
                      <a:pt x="10309" y="13292"/>
                      <a:pt x="10800" y="13292"/>
                    </a:cubicBezTo>
                    <a:cubicBezTo>
                      <a:pt x="11291" y="13292"/>
                      <a:pt x="11945" y="13055"/>
                      <a:pt x="12273" y="12580"/>
                    </a:cubicBezTo>
                    <a:cubicBezTo>
                      <a:pt x="12436" y="12580"/>
                      <a:pt x="12436" y="12580"/>
                      <a:pt x="12436" y="12580"/>
                    </a:cubicBezTo>
                    <a:cubicBezTo>
                      <a:pt x="19145" y="19701"/>
                      <a:pt x="19145" y="19701"/>
                      <a:pt x="19145" y="19701"/>
                    </a:cubicBezTo>
                    <a:cubicBezTo>
                      <a:pt x="2618" y="19701"/>
                      <a:pt x="2618" y="19701"/>
                      <a:pt x="2618" y="19701"/>
                    </a:cubicBezTo>
                    <a:lnTo>
                      <a:pt x="9164" y="1258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246" name="Shape 246"/>
            <p:cNvSpPr/>
            <p:nvPr/>
          </p:nvSpPr>
          <p:spPr>
            <a:xfrm>
              <a:off x="1018362" y="678136"/>
              <a:ext cx="3924301" cy="716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</a:t>
              </a:r>
            </a:p>
          </p:txBody>
        </p:sp>
      </p:grpSp>
      <p:grpSp>
        <p:nvGrpSpPr>
          <p:cNvPr id="252" name="Group 252"/>
          <p:cNvGrpSpPr/>
          <p:nvPr/>
        </p:nvGrpSpPr>
        <p:grpSpPr>
          <a:xfrm>
            <a:off x="1611737" y="7788085"/>
            <a:ext cx="4877080" cy="2406492"/>
            <a:chOff x="0" y="0"/>
            <a:chExt cx="4877078" cy="2406490"/>
          </a:xfrm>
        </p:grpSpPr>
        <p:grpSp>
          <p:nvGrpSpPr>
            <p:cNvPr id="250" name="Group 250"/>
            <p:cNvGrpSpPr/>
            <p:nvPr/>
          </p:nvGrpSpPr>
          <p:grpSpPr>
            <a:xfrm>
              <a:off x="-1" y="-1"/>
              <a:ext cx="3928966" cy="2406492"/>
              <a:chOff x="0" y="0"/>
              <a:chExt cx="3928964" cy="2406490"/>
            </a:xfrm>
          </p:grpSpPr>
          <p:sp>
            <p:nvSpPr>
              <p:cNvPr id="248" name="Shape 248"/>
              <p:cNvSpPr/>
              <p:nvPr/>
            </p:nvSpPr>
            <p:spPr>
              <a:xfrm>
                <a:off x="-1" y="0"/>
                <a:ext cx="3928966" cy="24064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0643" y="18841"/>
                      <a:pt x="18856" y="17020"/>
                      <a:pt x="16782" y="17020"/>
                    </a:cubicBezTo>
                    <a:cubicBezTo>
                      <a:pt x="4818" y="17020"/>
                      <a:pt x="4818" y="17020"/>
                      <a:pt x="4818" y="17020"/>
                    </a:cubicBezTo>
                    <a:cubicBezTo>
                      <a:pt x="2170" y="17020"/>
                      <a:pt x="0" y="13533"/>
                      <a:pt x="0" y="9160"/>
                    </a:cubicBezTo>
                    <a:cubicBezTo>
                      <a:pt x="0" y="7859"/>
                      <a:pt x="0" y="7859"/>
                      <a:pt x="0" y="7859"/>
                    </a:cubicBezTo>
                    <a:cubicBezTo>
                      <a:pt x="0" y="3539"/>
                      <a:pt x="2170" y="0"/>
                      <a:pt x="4818" y="0"/>
                    </a:cubicBezTo>
                    <a:cubicBezTo>
                      <a:pt x="16782" y="0"/>
                      <a:pt x="16782" y="0"/>
                      <a:pt x="16782" y="0"/>
                    </a:cubicBezTo>
                    <a:cubicBezTo>
                      <a:pt x="19430" y="0"/>
                      <a:pt x="21600" y="3539"/>
                      <a:pt x="21600" y="7859"/>
                    </a:cubicBezTo>
                    <a:cubicBezTo>
                      <a:pt x="21600" y="21600"/>
                      <a:pt x="21600" y="21600"/>
                      <a:pt x="21600" y="21600"/>
                    </a:cubicBezTo>
                  </a:path>
                </a:pathLst>
              </a:custGeom>
              <a:solidFill>
                <a:srgbClr val="3AA3C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49" name="Shape 249"/>
              <p:cNvSpPr/>
              <p:nvPr/>
            </p:nvSpPr>
            <p:spPr>
              <a:xfrm>
                <a:off x="263201" y="525500"/>
                <a:ext cx="694488" cy="66792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10" h="21600" extrusionOk="0">
                    <a:moveTo>
                      <a:pt x="12870" y="0"/>
                    </a:moveTo>
                    <a:cubicBezTo>
                      <a:pt x="8010" y="0"/>
                      <a:pt x="4230" y="4132"/>
                      <a:pt x="4230" y="9016"/>
                    </a:cubicBezTo>
                    <a:cubicBezTo>
                      <a:pt x="4230" y="10894"/>
                      <a:pt x="4770" y="12584"/>
                      <a:pt x="5670" y="14087"/>
                    </a:cubicBezTo>
                    <a:cubicBezTo>
                      <a:pt x="270" y="19722"/>
                      <a:pt x="270" y="19722"/>
                      <a:pt x="270" y="19722"/>
                    </a:cubicBezTo>
                    <a:cubicBezTo>
                      <a:pt x="-90" y="20097"/>
                      <a:pt x="-90" y="20849"/>
                      <a:pt x="270" y="21224"/>
                    </a:cubicBezTo>
                    <a:cubicBezTo>
                      <a:pt x="630" y="21412"/>
                      <a:pt x="810" y="21600"/>
                      <a:pt x="1170" y="21600"/>
                    </a:cubicBezTo>
                    <a:cubicBezTo>
                      <a:pt x="1350" y="21600"/>
                      <a:pt x="1710" y="21412"/>
                      <a:pt x="1890" y="21224"/>
                    </a:cubicBezTo>
                    <a:cubicBezTo>
                      <a:pt x="7110" y="15777"/>
                      <a:pt x="7110" y="15777"/>
                      <a:pt x="7110" y="15777"/>
                    </a:cubicBezTo>
                    <a:cubicBezTo>
                      <a:pt x="8550" y="17280"/>
                      <a:pt x="10710" y="18031"/>
                      <a:pt x="12870" y="18031"/>
                    </a:cubicBezTo>
                    <a:cubicBezTo>
                      <a:pt x="17730" y="18031"/>
                      <a:pt x="21510" y="14087"/>
                      <a:pt x="21510" y="9016"/>
                    </a:cubicBezTo>
                    <a:cubicBezTo>
                      <a:pt x="21510" y="4132"/>
                      <a:pt x="17730" y="0"/>
                      <a:pt x="12870" y="0"/>
                    </a:cubicBezTo>
                    <a:close/>
                    <a:moveTo>
                      <a:pt x="12870" y="16529"/>
                    </a:moveTo>
                    <a:cubicBezTo>
                      <a:pt x="8910" y="16529"/>
                      <a:pt x="5670" y="13148"/>
                      <a:pt x="5670" y="9016"/>
                    </a:cubicBezTo>
                    <a:cubicBezTo>
                      <a:pt x="5670" y="5071"/>
                      <a:pt x="8910" y="1690"/>
                      <a:pt x="12870" y="1690"/>
                    </a:cubicBezTo>
                    <a:cubicBezTo>
                      <a:pt x="16830" y="1690"/>
                      <a:pt x="20070" y="5071"/>
                      <a:pt x="20070" y="9016"/>
                    </a:cubicBezTo>
                    <a:cubicBezTo>
                      <a:pt x="20070" y="13148"/>
                      <a:pt x="16830" y="16529"/>
                      <a:pt x="12870" y="1652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251" name="Shape 251"/>
            <p:cNvSpPr/>
            <p:nvPr/>
          </p:nvSpPr>
          <p:spPr>
            <a:xfrm>
              <a:off x="952778" y="465570"/>
              <a:ext cx="3924301" cy="716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</a:t>
              </a:r>
            </a:p>
          </p:txBody>
        </p:sp>
      </p:grpSp>
      <p:grpSp>
        <p:nvGrpSpPr>
          <p:cNvPr id="258" name="Group 258"/>
          <p:cNvGrpSpPr/>
          <p:nvPr/>
        </p:nvGrpSpPr>
        <p:grpSpPr>
          <a:xfrm>
            <a:off x="1611737" y="9718188"/>
            <a:ext cx="4875703" cy="2411405"/>
            <a:chOff x="0" y="0"/>
            <a:chExt cx="4875702" cy="2411403"/>
          </a:xfrm>
        </p:grpSpPr>
        <p:grpSp>
          <p:nvGrpSpPr>
            <p:cNvPr id="256" name="Group 256"/>
            <p:cNvGrpSpPr/>
            <p:nvPr/>
          </p:nvGrpSpPr>
          <p:grpSpPr>
            <a:xfrm>
              <a:off x="-1" y="-1"/>
              <a:ext cx="3928966" cy="2411405"/>
              <a:chOff x="0" y="0"/>
              <a:chExt cx="3928964" cy="2411403"/>
            </a:xfrm>
          </p:grpSpPr>
          <p:sp>
            <p:nvSpPr>
              <p:cNvPr id="253" name="Shape 253"/>
              <p:cNvSpPr/>
              <p:nvPr/>
            </p:nvSpPr>
            <p:spPr>
              <a:xfrm>
                <a:off x="-1" y="-1"/>
                <a:ext cx="3928966" cy="24114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0643" y="18841"/>
                      <a:pt x="18856" y="17020"/>
                      <a:pt x="16782" y="17020"/>
                    </a:cubicBezTo>
                    <a:cubicBezTo>
                      <a:pt x="4818" y="17020"/>
                      <a:pt x="4818" y="17020"/>
                      <a:pt x="4818" y="17020"/>
                    </a:cubicBezTo>
                    <a:cubicBezTo>
                      <a:pt x="2170" y="17020"/>
                      <a:pt x="0" y="13533"/>
                      <a:pt x="0" y="9213"/>
                    </a:cubicBezTo>
                    <a:cubicBezTo>
                      <a:pt x="0" y="7859"/>
                      <a:pt x="0" y="7859"/>
                      <a:pt x="0" y="7859"/>
                    </a:cubicBezTo>
                    <a:cubicBezTo>
                      <a:pt x="0" y="3539"/>
                      <a:pt x="2170" y="0"/>
                      <a:pt x="4818" y="0"/>
                    </a:cubicBezTo>
                    <a:cubicBezTo>
                      <a:pt x="16782" y="0"/>
                      <a:pt x="16782" y="0"/>
                      <a:pt x="16782" y="0"/>
                    </a:cubicBezTo>
                    <a:cubicBezTo>
                      <a:pt x="19430" y="0"/>
                      <a:pt x="21600" y="3539"/>
                      <a:pt x="21600" y="7859"/>
                    </a:cubicBezTo>
                    <a:cubicBezTo>
                      <a:pt x="21600" y="21600"/>
                      <a:pt x="21600" y="21600"/>
                      <a:pt x="21600" y="21600"/>
                    </a:cubicBezTo>
                  </a:path>
                </a:pathLst>
              </a:custGeom>
              <a:solidFill>
                <a:srgbClr val="36303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54" name="Shape 254"/>
              <p:cNvSpPr/>
              <p:nvPr/>
            </p:nvSpPr>
            <p:spPr>
              <a:xfrm>
                <a:off x="319230" y="569701"/>
                <a:ext cx="540233" cy="6286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04" y="0"/>
                    </a:moveTo>
                    <a:lnTo>
                      <a:pt x="21600" y="9113"/>
                    </a:lnTo>
                    <a:lnTo>
                      <a:pt x="21600" y="21600"/>
                    </a:lnTo>
                    <a:lnTo>
                      <a:pt x="14335" y="21600"/>
                    </a:lnTo>
                    <a:lnTo>
                      <a:pt x="14335" y="12319"/>
                    </a:lnTo>
                    <a:lnTo>
                      <a:pt x="7069" y="12319"/>
                    </a:lnTo>
                    <a:lnTo>
                      <a:pt x="7069" y="21600"/>
                    </a:lnTo>
                    <a:lnTo>
                      <a:pt x="0" y="21600"/>
                    </a:lnTo>
                    <a:lnTo>
                      <a:pt x="0" y="9113"/>
                    </a:lnTo>
                    <a:lnTo>
                      <a:pt x="10604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255" name="Shape 255"/>
              <p:cNvSpPr/>
              <p:nvPr/>
            </p:nvSpPr>
            <p:spPr>
              <a:xfrm>
                <a:off x="190976" y="441451"/>
                <a:ext cx="793278" cy="4382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04" h="21179" extrusionOk="0">
                    <a:moveTo>
                      <a:pt x="20387" y="21109"/>
                    </a:moveTo>
                    <a:cubicBezTo>
                      <a:pt x="20074" y="21109"/>
                      <a:pt x="19761" y="20829"/>
                      <a:pt x="19605" y="20548"/>
                    </a:cubicBezTo>
                    <a:cubicBezTo>
                      <a:pt x="10683" y="4559"/>
                      <a:pt x="10683" y="4559"/>
                      <a:pt x="10683" y="4559"/>
                    </a:cubicBezTo>
                    <a:cubicBezTo>
                      <a:pt x="1761" y="20548"/>
                      <a:pt x="1761" y="20548"/>
                      <a:pt x="1761" y="20548"/>
                    </a:cubicBezTo>
                    <a:cubicBezTo>
                      <a:pt x="1448" y="21390"/>
                      <a:pt x="666" y="21390"/>
                      <a:pt x="353" y="20548"/>
                    </a:cubicBezTo>
                    <a:cubicBezTo>
                      <a:pt x="-117" y="19707"/>
                      <a:pt x="-117" y="18585"/>
                      <a:pt x="353" y="17743"/>
                    </a:cubicBezTo>
                    <a:cubicBezTo>
                      <a:pt x="9900" y="632"/>
                      <a:pt x="9900" y="632"/>
                      <a:pt x="9900" y="632"/>
                    </a:cubicBezTo>
                    <a:cubicBezTo>
                      <a:pt x="10370" y="-210"/>
                      <a:pt x="10996" y="-210"/>
                      <a:pt x="11466" y="632"/>
                    </a:cubicBezTo>
                    <a:cubicBezTo>
                      <a:pt x="21170" y="17743"/>
                      <a:pt x="21170" y="17743"/>
                      <a:pt x="21170" y="17743"/>
                    </a:cubicBezTo>
                    <a:cubicBezTo>
                      <a:pt x="21483" y="18585"/>
                      <a:pt x="21483" y="19707"/>
                      <a:pt x="21170" y="20548"/>
                    </a:cubicBezTo>
                    <a:cubicBezTo>
                      <a:pt x="20857" y="20829"/>
                      <a:pt x="20700" y="21109"/>
                      <a:pt x="20387" y="2110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257" name="Shape 257"/>
            <p:cNvSpPr/>
            <p:nvPr/>
          </p:nvSpPr>
          <p:spPr>
            <a:xfrm>
              <a:off x="951402" y="520639"/>
              <a:ext cx="3924301" cy="716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</a:t>
              </a:r>
            </a:p>
          </p:txBody>
        </p:sp>
      </p:grpSp>
      <p:sp>
        <p:nvSpPr>
          <p:cNvPr id="259" name="Shape 259"/>
          <p:cNvSpPr/>
          <p:nvPr/>
        </p:nvSpPr>
        <p:spPr>
          <a:xfrm>
            <a:off x="11524895" y="3810008"/>
            <a:ext cx="11317859" cy="1122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  <p:sp>
        <p:nvSpPr>
          <p:cNvPr id="260" name="Shape 260"/>
          <p:cNvSpPr/>
          <p:nvPr/>
        </p:nvSpPr>
        <p:spPr>
          <a:xfrm>
            <a:off x="11524895" y="6080230"/>
            <a:ext cx="11317859" cy="1122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  <p:sp>
        <p:nvSpPr>
          <p:cNvPr id="261" name="Shape 261"/>
          <p:cNvSpPr/>
          <p:nvPr/>
        </p:nvSpPr>
        <p:spPr>
          <a:xfrm>
            <a:off x="11524895" y="8157067"/>
            <a:ext cx="11317859" cy="11226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  <p:sp>
        <p:nvSpPr>
          <p:cNvPr id="262" name="Shape 262"/>
          <p:cNvSpPr/>
          <p:nvPr/>
        </p:nvSpPr>
        <p:spPr>
          <a:xfrm>
            <a:off x="11524895" y="10427289"/>
            <a:ext cx="11317859" cy="1122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  <p:grpSp>
        <p:nvGrpSpPr>
          <p:cNvPr id="266" name="Group 266"/>
          <p:cNvGrpSpPr/>
          <p:nvPr/>
        </p:nvGrpSpPr>
        <p:grpSpPr>
          <a:xfrm>
            <a:off x="5859931" y="3810008"/>
            <a:ext cx="4209818" cy="2401581"/>
            <a:chOff x="0" y="0"/>
            <a:chExt cx="4209816" cy="2401579"/>
          </a:xfrm>
        </p:grpSpPr>
        <p:sp>
          <p:nvSpPr>
            <p:cNvPr id="263" name="Shape 263"/>
            <p:cNvSpPr/>
            <p:nvPr/>
          </p:nvSpPr>
          <p:spPr>
            <a:xfrm flipH="1">
              <a:off x="-1" y="0"/>
              <a:ext cx="3928966" cy="24015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20643" y="18887"/>
                    <a:pt x="18856" y="17061"/>
                    <a:pt x="16782" y="17061"/>
                  </a:cubicBezTo>
                  <a:cubicBezTo>
                    <a:pt x="4818" y="17061"/>
                    <a:pt x="4818" y="17061"/>
                    <a:pt x="4818" y="17061"/>
                  </a:cubicBezTo>
                  <a:cubicBezTo>
                    <a:pt x="2170" y="17061"/>
                    <a:pt x="0" y="13513"/>
                    <a:pt x="0" y="9183"/>
                  </a:cubicBezTo>
                  <a:cubicBezTo>
                    <a:pt x="0" y="7826"/>
                    <a:pt x="0" y="7826"/>
                    <a:pt x="0" y="7826"/>
                  </a:cubicBezTo>
                  <a:cubicBezTo>
                    <a:pt x="0" y="3496"/>
                    <a:pt x="2170" y="0"/>
                    <a:pt x="4818" y="0"/>
                  </a:cubicBezTo>
                  <a:cubicBezTo>
                    <a:pt x="16782" y="0"/>
                    <a:pt x="16782" y="0"/>
                    <a:pt x="16782" y="0"/>
                  </a:cubicBezTo>
                  <a:cubicBezTo>
                    <a:pt x="19430" y="0"/>
                    <a:pt x="21600" y="3496"/>
                    <a:pt x="21600" y="7826"/>
                  </a:cubicBezTo>
                  <a:cubicBezTo>
                    <a:pt x="21600" y="21600"/>
                    <a:pt x="21600" y="21600"/>
                    <a:pt x="21600" y="21600"/>
                  </a:cubicBezTo>
                </a:path>
              </a:pathLst>
            </a:custGeom>
            <a:solidFill>
              <a:srgbClr val="6FAA0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64" name="Shape 264"/>
            <p:cNvSpPr/>
            <p:nvPr/>
          </p:nvSpPr>
          <p:spPr>
            <a:xfrm flipH="1">
              <a:off x="2976186" y="500943"/>
              <a:ext cx="682661" cy="6139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8762"/>
                  </a:moveTo>
                  <a:cubicBezTo>
                    <a:pt x="21600" y="11208"/>
                    <a:pt x="20492" y="13449"/>
                    <a:pt x="18462" y="15079"/>
                  </a:cubicBezTo>
                  <a:cubicBezTo>
                    <a:pt x="16431" y="16913"/>
                    <a:pt x="14031" y="17728"/>
                    <a:pt x="11077" y="17728"/>
                  </a:cubicBezTo>
                  <a:cubicBezTo>
                    <a:pt x="9600" y="17728"/>
                    <a:pt x="8308" y="17525"/>
                    <a:pt x="7015" y="17117"/>
                  </a:cubicBezTo>
                  <a:cubicBezTo>
                    <a:pt x="7015" y="18340"/>
                    <a:pt x="6462" y="19358"/>
                    <a:pt x="5538" y="20377"/>
                  </a:cubicBezTo>
                  <a:cubicBezTo>
                    <a:pt x="4615" y="21192"/>
                    <a:pt x="3323" y="21600"/>
                    <a:pt x="2215" y="21600"/>
                  </a:cubicBezTo>
                  <a:cubicBezTo>
                    <a:pt x="1292" y="21600"/>
                    <a:pt x="554" y="20989"/>
                    <a:pt x="0" y="19970"/>
                  </a:cubicBezTo>
                  <a:cubicBezTo>
                    <a:pt x="1108" y="19766"/>
                    <a:pt x="1846" y="19358"/>
                    <a:pt x="2400" y="18543"/>
                  </a:cubicBezTo>
                  <a:cubicBezTo>
                    <a:pt x="3138" y="17728"/>
                    <a:pt x="3323" y="16709"/>
                    <a:pt x="3323" y="15487"/>
                  </a:cubicBezTo>
                  <a:cubicBezTo>
                    <a:pt x="3323" y="15283"/>
                    <a:pt x="3323" y="15079"/>
                    <a:pt x="3323" y="14875"/>
                  </a:cubicBezTo>
                  <a:cubicBezTo>
                    <a:pt x="1477" y="13245"/>
                    <a:pt x="554" y="11208"/>
                    <a:pt x="554" y="8762"/>
                  </a:cubicBezTo>
                  <a:cubicBezTo>
                    <a:pt x="554" y="6521"/>
                    <a:pt x="1477" y="4279"/>
                    <a:pt x="3692" y="2649"/>
                  </a:cubicBezTo>
                  <a:cubicBezTo>
                    <a:pt x="5723" y="815"/>
                    <a:pt x="8123" y="0"/>
                    <a:pt x="11077" y="0"/>
                  </a:cubicBezTo>
                  <a:cubicBezTo>
                    <a:pt x="14031" y="0"/>
                    <a:pt x="16431" y="815"/>
                    <a:pt x="18462" y="2649"/>
                  </a:cubicBezTo>
                  <a:cubicBezTo>
                    <a:pt x="20492" y="4279"/>
                    <a:pt x="21600" y="6521"/>
                    <a:pt x="21600" y="876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65" name="Shape 265"/>
            <p:cNvSpPr/>
            <p:nvPr/>
          </p:nvSpPr>
          <p:spPr>
            <a:xfrm>
              <a:off x="285516" y="520711"/>
              <a:ext cx="3924301" cy="716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</a:t>
              </a:r>
            </a:p>
          </p:txBody>
        </p:sp>
      </p:grpSp>
      <p:grpSp>
        <p:nvGrpSpPr>
          <p:cNvPr id="270" name="Group 270"/>
          <p:cNvGrpSpPr/>
          <p:nvPr/>
        </p:nvGrpSpPr>
        <p:grpSpPr>
          <a:xfrm>
            <a:off x="5859931" y="5838337"/>
            <a:ext cx="4144234" cy="2406492"/>
            <a:chOff x="0" y="0"/>
            <a:chExt cx="4144232" cy="2406490"/>
          </a:xfrm>
        </p:grpSpPr>
        <p:sp>
          <p:nvSpPr>
            <p:cNvPr id="267" name="Shape 267"/>
            <p:cNvSpPr/>
            <p:nvPr/>
          </p:nvSpPr>
          <p:spPr>
            <a:xfrm flipH="1">
              <a:off x="-1" y="-1"/>
              <a:ext cx="3928966" cy="24064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20643" y="18893"/>
                    <a:pt x="18856" y="17020"/>
                    <a:pt x="16782" y="17020"/>
                  </a:cubicBezTo>
                  <a:cubicBezTo>
                    <a:pt x="4818" y="17020"/>
                    <a:pt x="4818" y="17020"/>
                    <a:pt x="4818" y="17020"/>
                  </a:cubicBezTo>
                  <a:cubicBezTo>
                    <a:pt x="2170" y="17020"/>
                    <a:pt x="0" y="13533"/>
                    <a:pt x="0" y="9213"/>
                  </a:cubicBezTo>
                  <a:cubicBezTo>
                    <a:pt x="0" y="7859"/>
                    <a:pt x="0" y="7859"/>
                    <a:pt x="0" y="7859"/>
                  </a:cubicBezTo>
                  <a:cubicBezTo>
                    <a:pt x="0" y="3539"/>
                    <a:pt x="2170" y="0"/>
                    <a:pt x="4818" y="0"/>
                  </a:cubicBezTo>
                  <a:cubicBezTo>
                    <a:pt x="16782" y="0"/>
                    <a:pt x="16782" y="0"/>
                    <a:pt x="16782" y="0"/>
                  </a:cubicBezTo>
                  <a:cubicBezTo>
                    <a:pt x="19430" y="0"/>
                    <a:pt x="21600" y="3539"/>
                    <a:pt x="21600" y="7859"/>
                  </a:cubicBezTo>
                  <a:cubicBezTo>
                    <a:pt x="21600" y="21600"/>
                    <a:pt x="21600" y="21600"/>
                    <a:pt x="21600" y="21600"/>
                  </a:cubicBezTo>
                </a:path>
              </a:pathLst>
            </a:custGeom>
            <a:solidFill>
              <a:srgbClr val="72727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68" name="Shape 268"/>
            <p:cNvSpPr/>
            <p:nvPr/>
          </p:nvSpPr>
          <p:spPr>
            <a:xfrm flipH="1">
              <a:off x="2804296" y="780879"/>
              <a:ext cx="766149" cy="5304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36" y="0"/>
                  </a:moveTo>
                  <a:cubicBezTo>
                    <a:pt x="2127" y="0"/>
                    <a:pt x="2127" y="0"/>
                    <a:pt x="2127" y="0"/>
                  </a:cubicBezTo>
                  <a:cubicBezTo>
                    <a:pt x="982" y="0"/>
                    <a:pt x="0" y="1187"/>
                    <a:pt x="0" y="2848"/>
                  </a:cubicBezTo>
                  <a:cubicBezTo>
                    <a:pt x="0" y="18514"/>
                    <a:pt x="0" y="18514"/>
                    <a:pt x="0" y="18514"/>
                  </a:cubicBezTo>
                  <a:cubicBezTo>
                    <a:pt x="0" y="20176"/>
                    <a:pt x="982" y="21600"/>
                    <a:pt x="2127" y="21600"/>
                  </a:cubicBezTo>
                  <a:cubicBezTo>
                    <a:pt x="19636" y="21600"/>
                    <a:pt x="19636" y="21600"/>
                    <a:pt x="19636" y="21600"/>
                  </a:cubicBezTo>
                  <a:cubicBezTo>
                    <a:pt x="20782" y="21600"/>
                    <a:pt x="21600" y="20176"/>
                    <a:pt x="21600" y="18514"/>
                  </a:cubicBezTo>
                  <a:cubicBezTo>
                    <a:pt x="21600" y="2848"/>
                    <a:pt x="21600" y="2848"/>
                    <a:pt x="21600" y="2848"/>
                  </a:cubicBezTo>
                  <a:cubicBezTo>
                    <a:pt x="21600" y="1187"/>
                    <a:pt x="20782" y="0"/>
                    <a:pt x="19636" y="0"/>
                  </a:cubicBezTo>
                  <a:close/>
                  <a:moveTo>
                    <a:pt x="20291" y="18514"/>
                  </a:moveTo>
                  <a:cubicBezTo>
                    <a:pt x="13582" y="11156"/>
                    <a:pt x="13582" y="11156"/>
                    <a:pt x="13582" y="11156"/>
                  </a:cubicBezTo>
                  <a:cubicBezTo>
                    <a:pt x="20291" y="3086"/>
                    <a:pt x="20291" y="3086"/>
                    <a:pt x="20291" y="3086"/>
                  </a:cubicBezTo>
                  <a:cubicBezTo>
                    <a:pt x="20291" y="18514"/>
                    <a:pt x="20291" y="18514"/>
                    <a:pt x="20291" y="18514"/>
                  </a:cubicBezTo>
                  <a:close/>
                  <a:moveTo>
                    <a:pt x="1309" y="18514"/>
                  </a:moveTo>
                  <a:cubicBezTo>
                    <a:pt x="1309" y="3086"/>
                    <a:pt x="1309" y="3086"/>
                    <a:pt x="1309" y="3086"/>
                  </a:cubicBezTo>
                  <a:cubicBezTo>
                    <a:pt x="8182" y="11156"/>
                    <a:pt x="8182" y="11156"/>
                    <a:pt x="8182" y="11156"/>
                  </a:cubicBezTo>
                  <a:cubicBezTo>
                    <a:pt x="1309" y="18752"/>
                    <a:pt x="1309" y="18752"/>
                    <a:pt x="1309" y="18752"/>
                  </a:cubicBezTo>
                  <a:lnTo>
                    <a:pt x="1309" y="18514"/>
                  </a:lnTo>
                  <a:close/>
                  <a:moveTo>
                    <a:pt x="11455" y="11156"/>
                  </a:moveTo>
                  <a:cubicBezTo>
                    <a:pt x="11127" y="11631"/>
                    <a:pt x="10473" y="11631"/>
                    <a:pt x="10145" y="11156"/>
                  </a:cubicBezTo>
                  <a:cubicBezTo>
                    <a:pt x="2455" y="1899"/>
                    <a:pt x="2455" y="1899"/>
                    <a:pt x="2455" y="1899"/>
                  </a:cubicBezTo>
                  <a:cubicBezTo>
                    <a:pt x="19145" y="1899"/>
                    <a:pt x="19145" y="1899"/>
                    <a:pt x="19145" y="1899"/>
                  </a:cubicBezTo>
                  <a:lnTo>
                    <a:pt x="11455" y="11156"/>
                  </a:lnTo>
                  <a:close/>
                  <a:moveTo>
                    <a:pt x="9164" y="12580"/>
                  </a:moveTo>
                  <a:cubicBezTo>
                    <a:pt x="9327" y="12580"/>
                    <a:pt x="9327" y="12580"/>
                    <a:pt x="9327" y="12580"/>
                  </a:cubicBezTo>
                  <a:cubicBezTo>
                    <a:pt x="9818" y="13055"/>
                    <a:pt x="10309" y="13292"/>
                    <a:pt x="10800" y="13292"/>
                  </a:cubicBezTo>
                  <a:cubicBezTo>
                    <a:pt x="11291" y="13292"/>
                    <a:pt x="11945" y="13055"/>
                    <a:pt x="12273" y="12580"/>
                  </a:cubicBezTo>
                  <a:cubicBezTo>
                    <a:pt x="12436" y="12580"/>
                    <a:pt x="12436" y="12580"/>
                    <a:pt x="12436" y="12580"/>
                  </a:cubicBezTo>
                  <a:cubicBezTo>
                    <a:pt x="19145" y="19701"/>
                    <a:pt x="19145" y="19701"/>
                    <a:pt x="19145" y="19701"/>
                  </a:cubicBezTo>
                  <a:cubicBezTo>
                    <a:pt x="2618" y="19701"/>
                    <a:pt x="2618" y="19701"/>
                    <a:pt x="2618" y="19701"/>
                  </a:cubicBezTo>
                  <a:lnTo>
                    <a:pt x="9164" y="1258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69" name="Shape 269"/>
            <p:cNvSpPr/>
            <p:nvPr/>
          </p:nvSpPr>
          <p:spPr>
            <a:xfrm>
              <a:off x="219932" y="686116"/>
              <a:ext cx="3924301" cy="716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</a:t>
              </a:r>
            </a:p>
          </p:txBody>
        </p:sp>
      </p:grpSp>
      <p:grpSp>
        <p:nvGrpSpPr>
          <p:cNvPr id="274" name="Group 274"/>
          <p:cNvGrpSpPr/>
          <p:nvPr/>
        </p:nvGrpSpPr>
        <p:grpSpPr>
          <a:xfrm>
            <a:off x="5859931" y="7788085"/>
            <a:ext cx="4209818" cy="2406492"/>
            <a:chOff x="0" y="0"/>
            <a:chExt cx="4209816" cy="2406490"/>
          </a:xfrm>
        </p:grpSpPr>
        <p:sp>
          <p:nvSpPr>
            <p:cNvPr id="271" name="Shape 271"/>
            <p:cNvSpPr/>
            <p:nvPr/>
          </p:nvSpPr>
          <p:spPr>
            <a:xfrm flipH="1">
              <a:off x="-1" y="-1"/>
              <a:ext cx="3928966" cy="24064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20643" y="18841"/>
                    <a:pt x="18856" y="17020"/>
                    <a:pt x="16782" y="17020"/>
                  </a:cubicBezTo>
                  <a:cubicBezTo>
                    <a:pt x="4818" y="17020"/>
                    <a:pt x="4818" y="17020"/>
                    <a:pt x="4818" y="17020"/>
                  </a:cubicBezTo>
                  <a:cubicBezTo>
                    <a:pt x="2170" y="17020"/>
                    <a:pt x="0" y="13533"/>
                    <a:pt x="0" y="9160"/>
                  </a:cubicBezTo>
                  <a:cubicBezTo>
                    <a:pt x="0" y="7859"/>
                    <a:pt x="0" y="7859"/>
                    <a:pt x="0" y="7859"/>
                  </a:cubicBezTo>
                  <a:cubicBezTo>
                    <a:pt x="0" y="3539"/>
                    <a:pt x="2170" y="0"/>
                    <a:pt x="4818" y="0"/>
                  </a:cubicBezTo>
                  <a:cubicBezTo>
                    <a:pt x="16782" y="0"/>
                    <a:pt x="16782" y="0"/>
                    <a:pt x="16782" y="0"/>
                  </a:cubicBezTo>
                  <a:cubicBezTo>
                    <a:pt x="19430" y="0"/>
                    <a:pt x="21600" y="3539"/>
                    <a:pt x="21600" y="7859"/>
                  </a:cubicBezTo>
                  <a:cubicBezTo>
                    <a:pt x="21600" y="21600"/>
                    <a:pt x="21600" y="21600"/>
                    <a:pt x="21600" y="21600"/>
                  </a:cubicBezTo>
                </a:path>
              </a:pathLst>
            </a:custGeom>
            <a:solidFill>
              <a:srgbClr val="3AA3C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72" name="Shape 272"/>
            <p:cNvSpPr/>
            <p:nvPr/>
          </p:nvSpPr>
          <p:spPr>
            <a:xfrm flipH="1">
              <a:off x="2971276" y="525499"/>
              <a:ext cx="694487" cy="6679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0" h="21600" extrusionOk="0">
                  <a:moveTo>
                    <a:pt x="12870" y="0"/>
                  </a:moveTo>
                  <a:cubicBezTo>
                    <a:pt x="8010" y="0"/>
                    <a:pt x="4230" y="4132"/>
                    <a:pt x="4230" y="9016"/>
                  </a:cubicBezTo>
                  <a:cubicBezTo>
                    <a:pt x="4230" y="10894"/>
                    <a:pt x="4770" y="12584"/>
                    <a:pt x="5670" y="14087"/>
                  </a:cubicBezTo>
                  <a:cubicBezTo>
                    <a:pt x="270" y="19722"/>
                    <a:pt x="270" y="19722"/>
                    <a:pt x="270" y="19722"/>
                  </a:cubicBezTo>
                  <a:cubicBezTo>
                    <a:pt x="-90" y="20097"/>
                    <a:pt x="-90" y="20849"/>
                    <a:pt x="270" y="21224"/>
                  </a:cubicBezTo>
                  <a:cubicBezTo>
                    <a:pt x="630" y="21412"/>
                    <a:pt x="810" y="21600"/>
                    <a:pt x="1170" y="21600"/>
                  </a:cubicBezTo>
                  <a:cubicBezTo>
                    <a:pt x="1350" y="21600"/>
                    <a:pt x="1710" y="21412"/>
                    <a:pt x="1890" y="21224"/>
                  </a:cubicBezTo>
                  <a:cubicBezTo>
                    <a:pt x="7110" y="15777"/>
                    <a:pt x="7110" y="15777"/>
                    <a:pt x="7110" y="15777"/>
                  </a:cubicBezTo>
                  <a:cubicBezTo>
                    <a:pt x="8550" y="17280"/>
                    <a:pt x="10710" y="18031"/>
                    <a:pt x="12870" y="18031"/>
                  </a:cubicBezTo>
                  <a:cubicBezTo>
                    <a:pt x="17730" y="18031"/>
                    <a:pt x="21510" y="14087"/>
                    <a:pt x="21510" y="9016"/>
                  </a:cubicBezTo>
                  <a:cubicBezTo>
                    <a:pt x="21510" y="4132"/>
                    <a:pt x="17730" y="0"/>
                    <a:pt x="12870" y="0"/>
                  </a:cubicBezTo>
                  <a:close/>
                  <a:moveTo>
                    <a:pt x="12870" y="16529"/>
                  </a:moveTo>
                  <a:cubicBezTo>
                    <a:pt x="8910" y="16529"/>
                    <a:pt x="5670" y="13148"/>
                    <a:pt x="5670" y="9016"/>
                  </a:cubicBezTo>
                  <a:cubicBezTo>
                    <a:pt x="5670" y="5071"/>
                    <a:pt x="8910" y="1690"/>
                    <a:pt x="12870" y="1690"/>
                  </a:cubicBezTo>
                  <a:cubicBezTo>
                    <a:pt x="16830" y="1690"/>
                    <a:pt x="20070" y="5071"/>
                    <a:pt x="20070" y="9016"/>
                  </a:cubicBezTo>
                  <a:cubicBezTo>
                    <a:pt x="20070" y="13148"/>
                    <a:pt x="16830" y="16529"/>
                    <a:pt x="12870" y="1652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73" name="Shape 273"/>
            <p:cNvSpPr/>
            <p:nvPr/>
          </p:nvSpPr>
          <p:spPr>
            <a:xfrm>
              <a:off x="285516" y="473550"/>
              <a:ext cx="3924301" cy="716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</a:t>
              </a:r>
            </a:p>
          </p:txBody>
        </p:sp>
      </p:grpSp>
      <p:grpSp>
        <p:nvGrpSpPr>
          <p:cNvPr id="279" name="Group 279"/>
          <p:cNvGrpSpPr/>
          <p:nvPr/>
        </p:nvGrpSpPr>
        <p:grpSpPr>
          <a:xfrm>
            <a:off x="5859931" y="9718188"/>
            <a:ext cx="4211194" cy="2411405"/>
            <a:chOff x="0" y="0"/>
            <a:chExt cx="4211192" cy="2411403"/>
          </a:xfrm>
        </p:grpSpPr>
        <p:sp>
          <p:nvSpPr>
            <p:cNvPr id="275" name="Shape 275"/>
            <p:cNvSpPr/>
            <p:nvPr/>
          </p:nvSpPr>
          <p:spPr>
            <a:xfrm flipH="1">
              <a:off x="-1" y="-1"/>
              <a:ext cx="3928966" cy="24114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cubicBezTo>
                    <a:pt x="20643" y="18841"/>
                    <a:pt x="18856" y="17020"/>
                    <a:pt x="16782" y="17020"/>
                  </a:cubicBezTo>
                  <a:cubicBezTo>
                    <a:pt x="4818" y="17020"/>
                    <a:pt x="4818" y="17020"/>
                    <a:pt x="4818" y="17020"/>
                  </a:cubicBezTo>
                  <a:cubicBezTo>
                    <a:pt x="2170" y="17020"/>
                    <a:pt x="0" y="13533"/>
                    <a:pt x="0" y="9213"/>
                  </a:cubicBezTo>
                  <a:cubicBezTo>
                    <a:pt x="0" y="7859"/>
                    <a:pt x="0" y="7859"/>
                    <a:pt x="0" y="7859"/>
                  </a:cubicBezTo>
                  <a:cubicBezTo>
                    <a:pt x="0" y="3539"/>
                    <a:pt x="2170" y="0"/>
                    <a:pt x="4818" y="0"/>
                  </a:cubicBezTo>
                  <a:cubicBezTo>
                    <a:pt x="16782" y="0"/>
                    <a:pt x="16782" y="0"/>
                    <a:pt x="16782" y="0"/>
                  </a:cubicBezTo>
                  <a:cubicBezTo>
                    <a:pt x="19430" y="0"/>
                    <a:pt x="21600" y="3539"/>
                    <a:pt x="21600" y="7859"/>
                  </a:cubicBezTo>
                  <a:cubicBezTo>
                    <a:pt x="21600" y="21600"/>
                    <a:pt x="21600" y="21600"/>
                    <a:pt x="21600" y="21600"/>
                  </a:cubicBezTo>
                </a:path>
              </a:pathLst>
            </a:cu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76" name="Shape 276"/>
            <p:cNvSpPr/>
            <p:nvPr/>
          </p:nvSpPr>
          <p:spPr>
            <a:xfrm flipH="1">
              <a:off x="3069502" y="569701"/>
              <a:ext cx="540233" cy="6286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04" y="0"/>
                  </a:moveTo>
                  <a:lnTo>
                    <a:pt x="21600" y="9113"/>
                  </a:lnTo>
                  <a:lnTo>
                    <a:pt x="21600" y="21600"/>
                  </a:lnTo>
                  <a:lnTo>
                    <a:pt x="14335" y="21600"/>
                  </a:lnTo>
                  <a:lnTo>
                    <a:pt x="14335" y="12319"/>
                  </a:lnTo>
                  <a:lnTo>
                    <a:pt x="7069" y="12319"/>
                  </a:lnTo>
                  <a:lnTo>
                    <a:pt x="7069" y="21600"/>
                  </a:lnTo>
                  <a:lnTo>
                    <a:pt x="0" y="21600"/>
                  </a:lnTo>
                  <a:lnTo>
                    <a:pt x="0" y="9113"/>
                  </a:lnTo>
                  <a:lnTo>
                    <a:pt x="10604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77" name="Shape 277"/>
            <p:cNvSpPr/>
            <p:nvPr/>
          </p:nvSpPr>
          <p:spPr>
            <a:xfrm flipH="1">
              <a:off x="2944710" y="441451"/>
              <a:ext cx="793278" cy="4382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4" h="21179" extrusionOk="0">
                  <a:moveTo>
                    <a:pt x="20387" y="21109"/>
                  </a:moveTo>
                  <a:cubicBezTo>
                    <a:pt x="20074" y="21109"/>
                    <a:pt x="19761" y="20829"/>
                    <a:pt x="19605" y="20548"/>
                  </a:cubicBezTo>
                  <a:cubicBezTo>
                    <a:pt x="10683" y="4559"/>
                    <a:pt x="10683" y="4559"/>
                    <a:pt x="10683" y="4559"/>
                  </a:cubicBezTo>
                  <a:cubicBezTo>
                    <a:pt x="1761" y="20548"/>
                    <a:pt x="1761" y="20548"/>
                    <a:pt x="1761" y="20548"/>
                  </a:cubicBezTo>
                  <a:cubicBezTo>
                    <a:pt x="1448" y="21390"/>
                    <a:pt x="666" y="21390"/>
                    <a:pt x="353" y="20548"/>
                  </a:cubicBezTo>
                  <a:cubicBezTo>
                    <a:pt x="-117" y="19707"/>
                    <a:pt x="-117" y="18585"/>
                    <a:pt x="353" y="17743"/>
                  </a:cubicBezTo>
                  <a:cubicBezTo>
                    <a:pt x="9900" y="632"/>
                    <a:pt x="9900" y="632"/>
                    <a:pt x="9900" y="632"/>
                  </a:cubicBezTo>
                  <a:cubicBezTo>
                    <a:pt x="10370" y="-210"/>
                    <a:pt x="10996" y="-210"/>
                    <a:pt x="11466" y="632"/>
                  </a:cubicBezTo>
                  <a:cubicBezTo>
                    <a:pt x="21170" y="17743"/>
                    <a:pt x="21170" y="17743"/>
                    <a:pt x="21170" y="17743"/>
                  </a:cubicBezTo>
                  <a:cubicBezTo>
                    <a:pt x="21483" y="18585"/>
                    <a:pt x="21483" y="19707"/>
                    <a:pt x="21170" y="20548"/>
                  </a:cubicBezTo>
                  <a:cubicBezTo>
                    <a:pt x="20857" y="20829"/>
                    <a:pt x="20700" y="21109"/>
                    <a:pt x="20387" y="2110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78" name="Shape 278"/>
            <p:cNvSpPr/>
            <p:nvPr/>
          </p:nvSpPr>
          <p:spPr>
            <a:xfrm>
              <a:off x="286892" y="528620"/>
              <a:ext cx="3924301" cy="716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1" fill="hold" grpId="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1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1" fill="hold" grpId="1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1" fill="hold" grpId="1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2" grpId="7" animBg="1" advAuto="0"/>
      <p:bldP spid="247" grpId="5" animBg="1" advAuto="0"/>
      <p:bldP spid="252" grpId="3" animBg="1" advAuto="0"/>
      <p:bldP spid="258" grpId="1" animBg="1" advAuto="0"/>
      <p:bldP spid="259" grpId="9" animBg="1" advAuto="0"/>
      <p:bldP spid="260" grpId="10" animBg="1" advAuto="0"/>
      <p:bldP spid="261" grpId="11" animBg="1" advAuto="0"/>
      <p:bldP spid="262" grpId="12" animBg="1" advAuto="0"/>
      <p:bldP spid="266" grpId="8" animBg="1" advAuto="0"/>
      <p:bldP spid="270" grpId="6" animBg="1" advAuto="0"/>
      <p:bldP spid="274" grpId="4" animBg="1" advAuto="0"/>
      <p:bldP spid="279" grpId="2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Shape 281"/>
          <p:cNvSpPr/>
          <p:nvPr/>
        </p:nvSpPr>
        <p:spPr>
          <a:xfrm>
            <a:off x="1562100" y="960116"/>
            <a:ext cx="6210300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284" name="Group 284"/>
          <p:cNvGrpSpPr/>
          <p:nvPr/>
        </p:nvGrpSpPr>
        <p:grpSpPr>
          <a:xfrm>
            <a:off x="1562100" y="952499"/>
            <a:ext cx="1524000" cy="1524001"/>
            <a:chOff x="0" y="0"/>
            <a:chExt cx="1524000" cy="1524000"/>
          </a:xfrm>
        </p:grpSpPr>
        <p:sp>
          <p:nvSpPr>
            <p:cNvPr id="282" name="Shape 282"/>
            <p:cNvSpPr/>
            <p:nvPr/>
          </p:nvSpPr>
          <p:spPr>
            <a:xfrm>
              <a:off x="0" y="-1"/>
              <a:ext cx="1524000" cy="1524001"/>
            </a:xfrm>
            <a:prstGeom prst="ellipse">
              <a:avLst/>
            </a:pr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83" name="Shape 283"/>
            <p:cNvSpPr/>
            <p:nvPr/>
          </p:nvSpPr>
          <p:spPr>
            <a:xfrm>
              <a:off x="223184" y="403860"/>
              <a:ext cx="1077632" cy="716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05</a:t>
              </a:r>
            </a:p>
          </p:txBody>
        </p:sp>
      </p:grpSp>
      <p:sp>
        <p:nvSpPr>
          <p:cNvPr id="285" name="Shape 285"/>
          <p:cNvSpPr/>
          <p:nvPr/>
        </p:nvSpPr>
        <p:spPr>
          <a:xfrm>
            <a:off x="1562100" y="2385061"/>
            <a:ext cx="6210300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286" name="Shape 286"/>
          <p:cNvSpPr/>
          <p:nvPr/>
        </p:nvSpPr>
        <p:spPr>
          <a:xfrm>
            <a:off x="3086100" y="1388204"/>
            <a:ext cx="5072368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/>
            </a:lvl1pPr>
          </a:lstStyle>
          <a:p>
            <a:pPr>
              <a:defRPr b="0"/>
            </a:pPr>
            <a:r>
              <a:rPr b="1"/>
              <a:t>YOUR TEXT  HERE</a:t>
            </a:r>
          </a:p>
        </p:txBody>
      </p:sp>
      <p:sp>
        <p:nvSpPr>
          <p:cNvPr id="287" name="Shape 287"/>
          <p:cNvSpPr/>
          <p:nvPr/>
        </p:nvSpPr>
        <p:spPr>
          <a:xfrm>
            <a:off x="11031690" y="8779808"/>
            <a:ext cx="2320619" cy="16607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44" extrusionOk="0">
                <a:moveTo>
                  <a:pt x="18075" y="743"/>
                </a:moveTo>
                <a:cubicBezTo>
                  <a:pt x="17993" y="514"/>
                  <a:pt x="17870" y="286"/>
                  <a:pt x="17788" y="0"/>
                </a:cubicBezTo>
                <a:cubicBezTo>
                  <a:pt x="17788" y="0"/>
                  <a:pt x="17747" y="57"/>
                  <a:pt x="17747" y="57"/>
                </a:cubicBezTo>
                <a:cubicBezTo>
                  <a:pt x="18362" y="2229"/>
                  <a:pt x="18649" y="4571"/>
                  <a:pt x="18362" y="6914"/>
                </a:cubicBezTo>
                <a:cubicBezTo>
                  <a:pt x="17911" y="11657"/>
                  <a:pt x="14878" y="16629"/>
                  <a:pt x="10820" y="16457"/>
                </a:cubicBezTo>
                <a:cubicBezTo>
                  <a:pt x="6722" y="16629"/>
                  <a:pt x="3689" y="11657"/>
                  <a:pt x="3238" y="6914"/>
                </a:cubicBezTo>
                <a:cubicBezTo>
                  <a:pt x="2951" y="4629"/>
                  <a:pt x="3238" y="2400"/>
                  <a:pt x="3812" y="286"/>
                </a:cubicBezTo>
                <a:cubicBezTo>
                  <a:pt x="3771" y="286"/>
                  <a:pt x="3730" y="229"/>
                  <a:pt x="3730" y="229"/>
                </a:cubicBezTo>
                <a:cubicBezTo>
                  <a:pt x="3648" y="400"/>
                  <a:pt x="3607" y="571"/>
                  <a:pt x="3525" y="743"/>
                </a:cubicBezTo>
                <a:cubicBezTo>
                  <a:pt x="2705" y="2800"/>
                  <a:pt x="1517" y="4686"/>
                  <a:pt x="0" y="6000"/>
                </a:cubicBezTo>
                <a:cubicBezTo>
                  <a:pt x="0" y="6686"/>
                  <a:pt x="0" y="7371"/>
                  <a:pt x="41" y="8057"/>
                </a:cubicBezTo>
                <a:cubicBezTo>
                  <a:pt x="287" y="11257"/>
                  <a:pt x="1394" y="14629"/>
                  <a:pt x="3320" y="17200"/>
                </a:cubicBezTo>
                <a:cubicBezTo>
                  <a:pt x="5205" y="19829"/>
                  <a:pt x="7910" y="21600"/>
                  <a:pt x="10820" y="21543"/>
                </a:cubicBezTo>
                <a:cubicBezTo>
                  <a:pt x="13690" y="21600"/>
                  <a:pt x="16395" y="19829"/>
                  <a:pt x="18280" y="17200"/>
                </a:cubicBezTo>
                <a:cubicBezTo>
                  <a:pt x="20206" y="14629"/>
                  <a:pt x="21313" y="11257"/>
                  <a:pt x="21559" y="8057"/>
                </a:cubicBezTo>
                <a:cubicBezTo>
                  <a:pt x="21600" y="7371"/>
                  <a:pt x="21600" y="6686"/>
                  <a:pt x="21600" y="6000"/>
                </a:cubicBezTo>
                <a:cubicBezTo>
                  <a:pt x="20083" y="4686"/>
                  <a:pt x="18895" y="2800"/>
                  <a:pt x="18075" y="743"/>
                </a:cubicBezTo>
                <a:close/>
              </a:path>
            </a:pathLst>
          </a:custGeom>
          <a:solidFill>
            <a:srgbClr val="363031"/>
          </a:solidFill>
          <a:ln w="12700">
            <a:miter lim="400000"/>
          </a:ln>
        </p:spPr>
        <p:txBody>
          <a:bodyPr tIns="91439" bIns="91439"/>
          <a:lstStyle/>
          <a:p>
            <a:endParaRPr/>
          </a:p>
        </p:txBody>
      </p:sp>
      <p:sp>
        <p:nvSpPr>
          <p:cNvPr id="288" name="Shape 288"/>
          <p:cNvSpPr/>
          <p:nvPr/>
        </p:nvSpPr>
        <p:spPr>
          <a:xfrm>
            <a:off x="12942568" y="7237697"/>
            <a:ext cx="2175328" cy="21782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72" h="21264" extrusionOk="0">
                <a:moveTo>
                  <a:pt x="20912" y="7214"/>
                </a:moveTo>
                <a:cubicBezTo>
                  <a:pt x="20223" y="4509"/>
                  <a:pt x="18588" y="2233"/>
                  <a:pt x="16609" y="816"/>
                </a:cubicBezTo>
                <a:cubicBezTo>
                  <a:pt x="16178" y="515"/>
                  <a:pt x="15748" y="258"/>
                  <a:pt x="15318" y="0"/>
                </a:cubicBezTo>
                <a:cubicBezTo>
                  <a:pt x="13640" y="902"/>
                  <a:pt x="11833" y="1245"/>
                  <a:pt x="10069" y="1245"/>
                </a:cubicBezTo>
                <a:cubicBezTo>
                  <a:pt x="9853" y="1245"/>
                  <a:pt x="9681" y="1202"/>
                  <a:pt x="9466" y="1202"/>
                </a:cubicBezTo>
                <a:cubicBezTo>
                  <a:pt x="9466" y="1245"/>
                  <a:pt x="9466" y="1245"/>
                  <a:pt x="9466" y="1288"/>
                </a:cubicBezTo>
                <a:cubicBezTo>
                  <a:pt x="11187" y="1546"/>
                  <a:pt x="12865" y="2147"/>
                  <a:pt x="14199" y="3307"/>
                </a:cubicBezTo>
                <a:cubicBezTo>
                  <a:pt x="17082" y="5454"/>
                  <a:pt x="18717" y="10091"/>
                  <a:pt x="16480" y="13742"/>
                </a:cubicBezTo>
                <a:cubicBezTo>
                  <a:pt x="14414" y="17478"/>
                  <a:pt x="9595" y="18379"/>
                  <a:pt x="6282" y="17005"/>
                </a:cubicBezTo>
                <a:cubicBezTo>
                  <a:pt x="4561" y="16404"/>
                  <a:pt x="3227" y="15245"/>
                  <a:pt x="2108" y="13827"/>
                </a:cubicBezTo>
                <a:cubicBezTo>
                  <a:pt x="2108" y="13870"/>
                  <a:pt x="2065" y="13870"/>
                  <a:pt x="2065" y="13870"/>
                </a:cubicBezTo>
                <a:cubicBezTo>
                  <a:pt x="1420" y="14343"/>
                  <a:pt x="731" y="14729"/>
                  <a:pt x="0" y="15073"/>
                </a:cubicBezTo>
                <a:cubicBezTo>
                  <a:pt x="86" y="15287"/>
                  <a:pt x="215" y="15459"/>
                  <a:pt x="301" y="15631"/>
                </a:cubicBezTo>
                <a:cubicBezTo>
                  <a:pt x="1162" y="17177"/>
                  <a:pt x="2410" y="18594"/>
                  <a:pt x="4002" y="19582"/>
                </a:cubicBezTo>
                <a:cubicBezTo>
                  <a:pt x="4432" y="19839"/>
                  <a:pt x="4862" y="20097"/>
                  <a:pt x="5335" y="20312"/>
                </a:cubicBezTo>
                <a:cubicBezTo>
                  <a:pt x="7573" y="21299"/>
                  <a:pt x="10327" y="21600"/>
                  <a:pt x="13037" y="20827"/>
                </a:cubicBezTo>
                <a:cubicBezTo>
                  <a:pt x="15705" y="20054"/>
                  <a:pt x="18330" y="18293"/>
                  <a:pt x="19793" y="15631"/>
                </a:cubicBezTo>
                <a:cubicBezTo>
                  <a:pt x="21342" y="13054"/>
                  <a:pt x="21600" y="9920"/>
                  <a:pt x="20912" y="7214"/>
                </a:cubicBezTo>
                <a:close/>
              </a:path>
            </a:pathLst>
          </a:custGeom>
          <a:solidFill>
            <a:srgbClr val="727272"/>
          </a:solidFill>
          <a:ln w="12700">
            <a:miter lim="400000"/>
          </a:ln>
        </p:spPr>
        <p:txBody>
          <a:bodyPr tIns="91439" bIns="91439"/>
          <a:lstStyle/>
          <a:p>
            <a:endParaRPr/>
          </a:p>
        </p:txBody>
      </p:sp>
      <p:sp>
        <p:nvSpPr>
          <p:cNvPr id="289" name="Shape 289"/>
          <p:cNvSpPr/>
          <p:nvPr/>
        </p:nvSpPr>
        <p:spPr>
          <a:xfrm>
            <a:off x="9266237" y="5058308"/>
            <a:ext cx="2141669" cy="21793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66" h="21276" extrusionOk="0">
                <a:moveTo>
                  <a:pt x="17513" y="1698"/>
                </a:moveTo>
                <a:cubicBezTo>
                  <a:pt x="17121" y="1397"/>
                  <a:pt x="16641" y="1182"/>
                  <a:pt x="16161" y="967"/>
                </a:cubicBezTo>
                <a:cubicBezTo>
                  <a:pt x="13935" y="-66"/>
                  <a:pt x="11099" y="-324"/>
                  <a:pt x="8350" y="451"/>
                </a:cubicBezTo>
                <a:cubicBezTo>
                  <a:pt x="5644" y="1182"/>
                  <a:pt x="2982" y="2989"/>
                  <a:pt x="1542" y="5657"/>
                </a:cubicBezTo>
                <a:cubicBezTo>
                  <a:pt x="-72" y="8239"/>
                  <a:pt x="-334" y="11380"/>
                  <a:pt x="364" y="14090"/>
                </a:cubicBezTo>
                <a:cubicBezTo>
                  <a:pt x="1062" y="16801"/>
                  <a:pt x="2721" y="19082"/>
                  <a:pt x="4728" y="20501"/>
                </a:cubicBezTo>
                <a:cubicBezTo>
                  <a:pt x="5164" y="20803"/>
                  <a:pt x="5601" y="21061"/>
                  <a:pt x="6037" y="21276"/>
                </a:cubicBezTo>
                <a:cubicBezTo>
                  <a:pt x="7739" y="20415"/>
                  <a:pt x="9571" y="20071"/>
                  <a:pt x="11404" y="20071"/>
                </a:cubicBezTo>
                <a:cubicBezTo>
                  <a:pt x="11404" y="20071"/>
                  <a:pt x="11448" y="20071"/>
                  <a:pt x="11448" y="20071"/>
                </a:cubicBezTo>
                <a:cubicBezTo>
                  <a:pt x="11448" y="20028"/>
                  <a:pt x="11448" y="19985"/>
                  <a:pt x="11448" y="19942"/>
                </a:cubicBezTo>
                <a:cubicBezTo>
                  <a:pt x="9921" y="19641"/>
                  <a:pt x="8437" y="19039"/>
                  <a:pt x="7171" y="18006"/>
                </a:cubicBezTo>
                <a:cubicBezTo>
                  <a:pt x="4248" y="15811"/>
                  <a:pt x="2633" y="11207"/>
                  <a:pt x="4902" y="7550"/>
                </a:cubicBezTo>
                <a:cubicBezTo>
                  <a:pt x="6953" y="3807"/>
                  <a:pt x="11841" y="2903"/>
                  <a:pt x="15201" y="4280"/>
                </a:cubicBezTo>
                <a:cubicBezTo>
                  <a:pt x="16728" y="4796"/>
                  <a:pt x="17950" y="5743"/>
                  <a:pt x="18997" y="6905"/>
                </a:cubicBezTo>
                <a:cubicBezTo>
                  <a:pt x="19041" y="6905"/>
                  <a:pt x="19084" y="6862"/>
                  <a:pt x="19128" y="6819"/>
                </a:cubicBezTo>
                <a:cubicBezTo>
                  <a:pt x="19782" y="6388"/>
                  <a:pt x="20524" y="5958"/>
                  <a:pt x="21266" y="5614"/>
                </a:cubicBezTo>
                <a:cubicBezTo>
                  <a:pt x="20393" y="4065"/>
                  <a:pt x="19128" y="2688"/>
                  <a:pt x="17513" y="1698"/>
                </a:cubicBezTo>
                <a:close/>
              </a:path>
            </a:pathLst>
          </a:custGeom>
          <a:solidFill>
            <a:srgbClr val="ACADB0"/>
          </a:solidFill>
          <a:ln w="12700">
            <a:miter lim="400000"/>
          </a:ln>
        </p:spPr>
        <p:txBody>
          <a:bodyPr tIns="91439" bIns="91439"/>
          <a:lstStyle/>
          <a:p>
            <a:endParaRPr/>
          </a:p>
        </p:txBody>
      </p:sp>
      <p:sp>
        <p:nvSpPr>
          <p:cNvPr id="290" name="Shape 290"/>
          <p:cNvSpPr/>
          <p:nvPr/>
        </p:nvSpPr>
        <p:spPr>
          <a:xfrm>
            <a:off x="11031690" y="4034856"/>
            <a:ext cx="2320619" cy="17464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47" extrusionOk="0">
                <a:moveTo>
                  <a:pt x="21559" y="12842"/>
                </a:moveTo>
                <a:cubicBezTo>
                  <a:pt x="21313" y="9795"/>
                  <a:pt x="20206" y="6585"/>
                  <a:pt x="18280" y="4082"/>
                </a:cubicBezTo>
                <a:cubicBezTo>
                  <a:pt x="16395" y="1634"/>
                  <a:pt x="13690" y="-53"/>
                  <a:pt x="10820" y="1"/>
                </a:cubicBezTo>
                <a:cubicBezTo>
                  <a:pt x="7910" y="-53"/>
                  <a:pt x="5205" y="1634"/>
                  <a:pt x="3320" y="4082"/>
                </a:cubicBezTo>
                <a:cubicBezTo>
                  <a:pt x="1394" y="6585"/>
                  <a:pt x="287" y="9795"/>
                  <a:pt x="41" y="12842"/>
                </a:cubicBezTo>
                <a:cubicBezTo>
                  <a:pt x="0" y="13495"/>
                  <a:pt x="0" y="14148"/>
                  <a:pt x="0" y="14800"/>
                </a:cubicBezTo>
                <a:cubicBezTo>
                  <a:pt x="1517" y="16052"/>
                  <a:pt x="2705" y="17793"/>
                  <a:pt x="3525" y="19752"/>
                </a:cubicBezTo>
                <a:cubicBezTo>
                  <a:pt x="3566" y="19752"/>
                  <a:pt x="3607" y="19697"/>
                  <a:pt x="3648" y="19697"/>
                </a:cubicBezTo>
                <a:cubicBezTo>
                  <a:pt x="3197" y="17847"/>
                  <a:pt x="2992" y="15889"/>
                  <a:pt x="3238" y="13930"/>
                </a:cubicBezTo>
                <a:cubicBezTo>
                  <a:pt x="3689" y="9414"/>
                  <a:pt x="6722" y="4681"/>
                  <a:pt x="10820" y="4844"/>
                </a:cubicBezTo>
                <a:cubicBezTo>
                  <a:pt x="14878" y="4681"/>
                  <a:pt x="17911" y="9414"/>
                  <a:pt x="18362" y="13930"/>
                </a:cubicBezTo>
                <a:cubicBezTo>
                  <a:pt x="18649" y="15997"/>
                  <a:pt x="18403" y="18010"/>
                  <a:pt x="17911" y="19915"/>
                </a:cubicBezTo>
                <a:cubicBezTo>
                  <a:pt x="17911" y="19969"/>
                  <a:pt x="17952" y="19969"/>
                  <a:pt x="17993" y="19969"/>
                </a:cubicBezTo>
                <a:cubicBezTo>
                  <a:pt x="18690" y="20459"/>
                  <a:pt x="19346" y="21003"/>
                  <a:pt x="19961" y="21547"/>
                </a:cubicBezTo>
                <a:cubicBezTo>
                  <a:pt x="20002" y="21493"/>
                  <a:pt x="20043" y="21384"/>
                  <a:pt x="20083" y="21329"/>
                </a:cubicBezTo>
                <a:cubicBezTo>
                  <a:pt x="20944" y="19371"/>
                  <a:pt x="21518" y="17140"/>
                  <a:pt x="21600" y="14800"/>
                </a:cubicBezTo>
                <a:cubicBezTo>
                  <a:pt x="21600" y="14148"/>
                  <a:pt x="21600" y="13495"/>
                  <a:pt x="21559" y="12842"/>
                </a:cubicBezTo>
                <a:close/>
              </a:path>
            </a:pathLst>
          </a:custGeom>
          <a:solidFill>
            <a:srgbClr val="3AA3CD"/>
          </a:solidFill>
          <a:ln w="12700">
            <a:miter lim="400000"/>
          </a:ln>
        </p:spPr>
        <p:txBody>
          <a:bodyPr tIns="91439" bIns="91439"/>
          <a:lstStyle/>
          <a:p>
            <a:endParaRPr/>
          </a:p>
        </p:txBody>
      </p:sp>
      <p:sp>
        <p:nvSpPr>
          <p:cNvPr id="291" name="Shape 291"/>
          <p:cNvSpPr/>
          <p:nvPr/>
        </p:nvSpPr>
        <p:spPr>
          <a:xfrm>
            <a:off x="13173512" y="5058292"/>
            <a:ext cx="1944170" cy="230605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31" h="21294" extrusionOk="0">
                <a:moveTo>
                  <a:pt x="19531" y="5348"/>
                </a:moveTo>
                <a:cubicBezTo>
                  <a:pt x="17944" y="2826"/>
                  <a:pt x="15009" y="1118"/>
                  <a:pt x="12027" y="426"/>
                </a:cubicBezTo>
                <a:cubicBezTo>
                  <a:pt x="8996" y="-306"/>
                  <a:pt x="5917" y="-62"/>
                  <a:pt x="3416" y="914"/>
                </a:cubicBezTo>
                <a:cubicBezTo>
                  <a:pt x="2886" y="1118"/>
                  <a:pt x="2405" y="1321"/>
                  <a:pt x="1924" y="1606"/>
                </a:cubicBezTo>
                <a:cubicBezTo>
                  <a:pt x="1828" y="3355"/>
                  <a:pt x="1155" y="5023"/>
                  <a:pt x="144" y="6487"/>
                </a:cubicBezTo>
                <a:cubicBezTo>
                  <a:pt x="96" y="6528"/>
                  <a:pt x="48" y="6609"/>
                  <a:pt x="0" y="6650"/>
                </a:cubicBezTo>
                <a:cubicBezTo>
                  <a:pt x="48" y="6691"/>
                  <a:pt x="48" y="6691"/>
                  <a:pt x="96" y="6731"/>
                </a:cubicBezTo>
                <a:cubicBezTo>
                  <a:pt x="1299" y="5552"/>
                  <a:pt x="2694" y="4575"/>
                  <a:pt x="4474" y="4047"/>
                </a:cubicBezTo>
                <a:cubicBezTo>
                  <a:pt x="8178" y="2745"/>
                  <a:pt x="13566" y="3599"/>
                  <a:pt x="15875" y="7138"/>
                </a:cubicBezTo>
                <a:cubicBezTo>
                  <a:pt x="18377" y="10596"/>
                  <a:pt x="16549" y="14948"/>
                  <a:pt x="13326" y="17023"/>
                </a:cubicBezTo>
                <a:cubicBezTo>
                  <a:pt x="11834" y="18121"/>
                  <a:pt x="10006" y="18691"/>
                  <a:pt x="8082" y="18935"/>
                </a:cubicBezTo>
                <a:cubicBezTo>
                  <a:pt x="8082" y="18975"/>
                  <a:pt x="8082" y="18975"/>
                  <a:pt x="8082" y="19016"/>
                </a:cubicBezTo>
                <a:cubicBezTo>
                  <a:pt x="8130" y="19301"/>
                  <a:pt x="8130" y="19586"/>
                  <a:pt x="8130" y="19870"/>
                </a:cubicBezTo>
                <a:cubicBezTo>
                  <a:pt x="8130" y="20358"/>
                  <a:pt x="8082" y="20806"/>
                  <a:pt x="8034" y="21253"/>
                </a:cubicBezTo>
                <a:cubicBezTo>
                  <a:pt x="8274" y="21253"/>
                  <a:pt x="8467" y="21294"/>
                  <a:pt x="8707" y="21294"/>
                </a:cubicBezTo>
                <a:cubicBezTo>
                  <a:pt x="10680" y="21294"/>
                  <a:pt x="12700" y="20969"/>
                  <a:pt x="14576" y="20114"/>
                </a:cubicBezTo>
                <a:cubicBezTo>
                  <a:pt x="15057" y="19911"/>
                  <a:pt x="15539" y="19667"/>
                  <a:pt x="16020" y="19382"/>
                </a:cubicBezTo>
                <a:cubicBezTo>
                  <a:pt x="18233" y="18040"/>
                  <a:pt x="20061" y="15884"/>
                  <a:pt x="20830" y="13321"/>
                </a:cubicBezTo>
                <a:cubicBezTo>
                  <a:pt x="21600" y="10758"/>
                  <a:pt x="21311" y="7789"/>
                  <a:pt x="19531" y="5348"/>
                </a:cubicBezTo>
                <a:close/>
              </a:path>
            </a:pathLst>
          </a:custGeom>
          <a:solidFill>
            <a:srgbClr val="6EAA01"/>
          </a:solidFill>
          <a:ln w="12700">
            <a:miter lim="400000"/>
          </a:ln>
        </p:spPr>
        <p:txBody>
          <a:bodyPr tIns="91439" bIns="91439"/>
          <a:lstStyle/>
          <a:p>
            <a:endParaRPr/>
          </a:p>
        </p:txBody>
      </p:sp>
      <p:sp>
        <p:nvSpPr>
          <p:cNvPr id="292" name="Shape 292"/>
          <p:cNvSpPr/>
          <p:nvPr/>
        </p:nvSpPr>
        <p:spPr>
          <a:xfrm>
            <a:off x="9266242" y="7114774"/>
            <a:ext cx="2164014" cy="23011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69" h="21282" extrusionOk="0">
                <a:moveTo>
                  <a:pt x="19152" y="14481"/>
                </a:moveTo>
                <a:cubicBezTo>
                  <a:pt x="19109" y="14481"/>
                  <a:pt x="19109" y="14441"/>
                  <a:pt x="19066" y="14441"/>
                </a:cubicBezTo>
                <a:cubicBezTo>
                  <a:pt x="17986" y="15661"/>
                  <a:pt x="16690" y="16678"/>
                  <a:pt x="15048" y="17247"/>
                </a:cubicBezTo>
                <a:cubicBezTo>
                  <a:pt x="11722" y="18549"/>
                  <a:pt x="6883" y="17695"/>
                  <a:pt x="4853" y="14156"/>
                </a:cubicBezTo>
                <a:cubicBezTo>
                  <a:pt x="2607" y="10698"/>
                  <a:pt x="4205" y="6305"/>
                  <a:pt x="7099" y="4271"/>
                </a:cubicBezTo>
                <a:cubicBezTo>
                  <a:pt x="8352" y="3254"/>
                  <a:pt x="9821" y="2725"/>
                  <a:pt x="11376" y="2441"/>
                </a:cubicBezTo>
                <a:cubicBezTo>
                  <a:pt x="11376" y="2400"/>
                  <a:pt x="11376" y="2359"/>
                  <a:pt x="11376" y="2278"/>
                </a:cubicBezTo>
                <a:cubicBezTo>
                  <a:pt x="11333" y="1831"/>
                  <a:pt x="11333" y="1383"/>
                  <a:pt x="11333" y="895"/>
                </a:cubicBezTo>
                <a:cubicBezTo>
                  <a:pt x="11333" y="610"/>
                  <a:pt x="11333" y="325"/>
                  <a:pt x="11333" y="0"/>
                </a:cubicBezTo>
                <a:cubicBezTo>
                  <a:pt x="11333" y="0"/>
                  <a:pt x="11290" y="0"/>
                  <a:pt x="11290" y="0"/>
                </a:cubicBezTo>
                <a:cubicBezTo>
                  <a:pt x="9475" y="0"/>
                  <a:pt x="7661" y="325"/>
                  <a:pt x="5976" y="1139"/>
                </a:cubicBezTo>
                <a:cubicBezTo>
                  <a:pt x="5544" y="1383"/>
                  <a:pt x="5112" y="1627"/>
                  <a:pt x="4680" y="1912"/>
                </a:cubicBezTo>
                <a:cubicBezTo>
                  <a:pt x="2693" y="3254"/>
                  <a:pt x="1051" y="5410"/>
                  <a:pt x="360" y="7973"/>
                </a:cubicBezTo>
                <a:cubicBezTo>
                  <a:pt x="-331" y="10536"/>
                  <a:pt x="-72" y="13505"/>
                  <a:pt x="1527" y="15946"/>
                </a:cubicBezTo>
                <a:cubicBezTo>
                  <a:pt x="2952" y="18468"/>
                  <a:pt x="5587" y="20136"/>
                  <a:pt x="8266" y="20868"/>
                </a:cubicBezTo>
                <a:cubicBezTo>
                  <a:pt x="10987" y="21600"/>
                  <a:pt x="13795" y="21315"/>
                  <a:pt x="15999" y="20380"/>
                </a:cubicBezTo>
                <a:cubicBezTo>
                  <a:pt x="16474" y="20176"/>
                  <a:pt x="16949" y="19932"/>
                  <a:pt x="17338" y="19688"/>
                </a:cubicBezTo>
                <a:cubicBezTo>
                  <a:pt x="18936" y="18753"/>
                  <a:pt x="20189" y="17410"/>
                  <a:pt x="21053" y="15946"/>
                </a:cubicBezTo>
                <a:cubicBezTo>
                  <a:pt x="21139" y="15824"/>
                  <a:pt x="21183" y="15702"/>
                  <a:pt x="21269" y="15580"/>
                </a:cubicBezTo>
                <a:cubicBezTo>
                  <a:pt x="20535" y="15254"/>
                  <a:pt x="19843" y="14888"/>
                  <a:pt x="19152" y="14481"/>
                </a:cubicBezTo>
                <a:close/>
              </a:path>
            </a:pathLst>
          </a:custGeom>
          <a:solidFill>
            <a:srgbClr val="6EAA01"/>
          </a:solidFill>
          <a:ln w="12700">
            <a:miter lim="400000"/>
          </a:ln>
        </p:spPr>
        <p:txBody>
          <a:bodyPr tIns="91439" bIns="91439"/>
          <a:lstStyle/>
          <a:p>
            <a:endParaRPr/>
          </a:p>
        </p:txBody>
      </p:sp>
      <p:grpSp>
        <p:nvGrpSpPr>
          <p:cNvPr id="295" name="Group 295"/>
          <p:cNvGrpSpPr/>
          <p:nvPr/>
        </p:nvGrpSpPr>
        <p:grpSpPr>
          <a:xfrm>
            <a:off x="11679824" y="6123947"/>
            <a:ext cx="1102573" cy="905155"/>
            <a:chOff x="0" y="0"/>
            <a:chExt cx="1102572" cy="905153"/>
          </a:xfrm>
        </p:grpSpPr>
        <p:sp>
          <p:nvSpPr>
            <p:cNvPr id="293" name="Shape 293"/>
            <p:cNvSpPr/>
            <p:nvPr/>
          </p:nvSpPr>
          <p:spPr>
            <a:xfrm>
              <a:off x="402290" y="0"/>
              <a:ext cx="305443" cy="3017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22" y="20035"/>
                  </a:moveTo>
                  <a:cubicBezTo>
                    <a:pt x="5009" y="20661"/>
                    <a:pt x="4383" y="20974"/>
                    <a:pt x="3757" y="21600"/>
                  </a:cubicBezTo>
                  <a:cubicBezTo>
                    <a:pt x="17530" y="21600"/>
                    <a:pt x="17530" y="21600"/>
                    <a:pt x="17530" y="21600"/>
                  </a:cubicBezTo>
                  <a:cubicBezTo>
                    <a:pt x="17217" y="20974"/>
                    <a:pt x="16591" y="20661"/>
                    <a:pt x="16278" y="20035"/>
                  </a:cubicBezTo>
                  <a:cubicBezTo>
                    <a:pt x="19409" y="18157"/>
                    <a:pt x="21600" y="14713"/>
                    <a:pt x="21600" y="10643"/>
                  </a:cubicBezTo>
                  <a:cubicBezTo>
                    <a:pt x="21600" y="4696"/>
                    <a:pt x="16591" y="0"/>
                    <a:pt x="10643" y="0"/>
                  </a:cubicBezTo>
                  <a:cubicBezTo>
                    <a:pt x="4696" y="0"/>
                    <a:pt x="0" y="4696"/>
                    <a:pt x="0" y="10643"/>
                  </a:cubicBezTo>
                  <a:cubicBezTo>
                    <a:pt x="0" y="14713"/>
                    <a:pt x="2191" y="18157"/>
                    <a:pt x="5322" y="20035"/>
                  </a:cubicBezTo>
                  <a:close/>
                </a:path>
              </a:pathLst>
            </a:cu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294" name="Shape 294"/>
            <p:cNvSpPr/>
            <p:nvPr/>
          </p:nvSpPr>
          <p:spPr>
            <a:xfrm>
              <a:off x="-1" y="100573"/>
              <a:ext cx="1102574" cy="8045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02" y="6728"/>
                  </a:moveTo>
                  <a:cubicBezTo>
                    <a:pt x="19363" y="6138"/>
                    <a:pt x="19879" y="4957"/>
                    <a:pt x="19879" y="3659"/>
                  </a:cubicBezTo>
                  <a:cubicBezTo>
                    <a:pt x="19879" y="1652"/>
                    <a:pt x="18674" y="0"/>
                    <a:pt x="17211" y="0"/>
                  </a:cubicBezTo>
                  <a:cubicBezTo>
                    <a:pt x="15748" y="0"/>
                    <a:pt x="14629" y="1652"/>
                    <a:pt x="14629" y="3659"/>
                  </a:cubicBezTo>
                  <a:cubicBezTo>
                    <a:pt x="14629" y="4957"/>
                    <a:pt x="15146" y="6138"/>
                    <a:pt x="15920" y="6728"/>
                  </a:cubicBezTo>
                  <a:cubicBezTo>
                    <a:pt x="15404" y="7318"/>
                    <a:pt x="14888" y="8262"/>
                    <a:pt x="14457" y="9561"/>
                  </a:cubicBezTo>
                  <a:cubicBezTo>
                    <a:pt x="13941" y="7790"/>
                    <a:pt x="13425" y="6374"/>
                    <a:pt x="12822" y="5430"/>
                  </a:cubicBezTo>
                  <a:cubicBezTo>
                    <a:pt x="10843" y="6728"/>
                    <a:pt x="10843" y="6728"/>
                    <a:pt x="10843" y="6728"/>
                  </a:cubicBezTo>
                  <a:cubicBezTo>
                    <a:pt x="12822" y="12157"/>
                    <a:pt x="12822" y="12157"/>
                    <a:pt x="12822" y="12157"/>
                  </a:cubicBezTo>
                  <a:cubicBezTo>
                    <a:pt x="10843" y="14872"/>
                    <a:pt x="10843" y="14872"/>
                    <a:pt x="10843" y="14872"/>
                  </a:cubicBezTo>
                  <a:cubicBezTo>
                    <a:pt x="8864" y="12157"/>
                    <a:pt x="8864" y="12157"/>
                    <a:pt x="8864" y="12157"/>
                  </a:cubicBezTo>
                  <a:cubicBezTo>
                    <a:pt x="10843" y="6728"/>
                    <a:pt x="10843" y="6728"/>
                    <a:pt x="10843" y="6728"/>
                  </a:cubicBezTo>
                  <a:cubicBezTo>
                    <a:pt x="8950" y="5430"/>
                    <a:pt x="8950" y="5430"/>
                    <a:pt x="8950" y="5430"/>
                  </a:cubicBezTo>
                  <a:cubicBezTo>
                    <a:pt x="8261" y="6374"/>
                    <a:pt x="7745" y="7908"/>
                    <a:pt x="7229" y="9679"/>
                  </a:cubicBezTo>
                  <a:cubicBezTo>
                    <a:pt x="6798" y="8380"/>
                    <a:pt x="6282" y="7318"/>
                    <a:pt x="5766" y="6728"/>
                  </a:cubicBezTo>
                  <a:cubicBezTo>
                    <a:pt x="6540" y="6138"/>
                    <a:pt x="7057" y="4957"/>
                    <a:pt x="7057" y="3659"/>
                  </a:cubicBezTo>
                  <a:cubicBezTo>
                    <a:pt x="7057" y="1652"/>
                    <a:pt x="5852" y="0"/>
                    <a:pt x="4389" y="0"/>
                  </a:cubicBezTo>
                  <a:cubicBezTo>
                    <a:pt x="2926" y="0"/>
                    <a:pt x="1807" y="1652"/>
                    <a:pt x="1807" y="3659"/>
                  </a:cubicBezTo>
                  <a:cubicBezTo>
                    <a:pt x="1807" y="4957"/>
                    <a:pt x="2324" y="6138"/>
                    <a:pt x="3098" y="6728"/>
                  </a:cubicBezTo>
                  <a:cubicBezTo>
                    <a:pt x="1291" y="8734"/>
                    <a:pt x="0" y="14636"/>
                    <a:pt x="0" y="21600"/>
                  </a:cubicBezTo>
                  <a:cubicBezTo>
                    <a:pt x="5938" y="21600"/>
                    <a:pt x="5938" y="21600"/>
                    <a:pt x="5938" y="21600"/>
                  </a:cubicBezTo>
                  <a:cubicBezTo>
                    <a:pt x="8778" y="21600"/>
                    <a:pt x="8778" y="21600"/>
                    <a:pt x="8778" y="21600"/>
                  </a:cubicBezTo>
                  <a:cubicBezTo>
                    <a:pt x="12822" y="21600"/>
                    <a:pt x="12822" y="21600"/>
                    <a:pt x="12822" y="21600"/>
                  </a:cubicBezTo>
                  <a:cubicBezTo>
                    <a:pt x="15834" y="21600"/>
                    <a:pt x="15834" y="21600"/>
                    <a:pt x="15834" y="21600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1600" y="14636"/>
                    <a:pt x="20309" y="8734"/>
                    <a:pt x="18502" y="6728"/>
                  </a:cubicBezTo>
                  <a:close/>
                </a:path>
              </a:pathLst>
            </a:cu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296" name="Shape 296"/>
          <p:cNvSpPr/>
          <p:nvPr/>
        </p:nvSpPr>
        <p:spPr>
          <a:xfrm>
            <a:off x="7683850" y="4470399"/>
            <a:ext cx="1484811" cy="1039012"/>
          </a:xfrm>
          <a:prstGeom prst="line">
            <a:avLst/>
          </a:prstGeom>
          <a:ln w="12700">
            <a:solidFill>
              <a:srgbClr val="363031"/>
            </a:solidFill>
            <a:miter lim="400000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297" name="Shape 297"/>
          <p:cNvSpPr/>
          <p:nvPr/>
        </p:nvSpPr>
        <p:spPr>
          <a:xfrm>
            <a:off x="3228394" y="4145474"/>
            <a:ext cx="4554576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>
                <a:solidFill>
                  <a:srgbClr val="363031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b="1">
                <a:solidFill>
                  <a:srgbClr val="363031"/>
                </a:solidFill>
              </a:rPr>
              <a:t>YOUR  TEXT  HERE</a:t>
            </a:r>
          </a:p>
        </p:txBody>
      </p:sp>
      <p:sp>
        <p:nvSpPr>
          <p:cNvPr id="298" name="Shape 298"/>
          <p:cNvSpPr/>
          <p:nvPr/>
        </p:nvSpPr>
        <p:spPr>
          <a:xfrm>
            <a:off x="700987" y="4678340"/>
            <a:ext cx="7082906" cy="15925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  <p:sp>
        <p:nvSpPr>
          <p:cNvPr id="299" name="Shape 299"/>
          <p:cNvSpPr/>
          <p:nvPr/>
        </p:nvSpPr>
        <p:spPr>
          <a:xfrm flipV="1">
            <a:off x="7695597" y="8893034"/>
            <a:ext cx="1484811" cy="1039011"/>
          </a:xfrm>
          <a:prstGeom prst="line">
            <a:avLst/>
          </a:prstGeom>
          <a:ln w="12700">
            <a:solidFill>
              <a:srgbClr val="363031"/>
            </a:solidFill>
            <a:miter lim="400000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300" name="Shape 300"/>
          <p:cNvSpPr/>
          <p:nvPr/>
        </p:nvSpPr>
        <p:spPr>
          <a:xfrm>
            <a:off x="3118838" y="9597787"/>
            <a:ext cx="4653562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>
                <a:solidFill>
                  <a:srgbClr val="363031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b="1">
                <a:solidFill>
                  <a:srgbClr val="363031"/>
                </a:solidFill>
              </a:rPr>
              <a:t>YOUR  TEXT  HERE</a:t>
            </a:r>
          </a:p>
        </p:txBody>
      </p:sp>
      <p:sp>
        <p:nvSpPr>
          <p:cNvPr id="301" name="Shape 301"/>
          <p:cNvSpPr/>
          <p:nvPr/>
        </p:nvSpPr>
        <p:spPr>
          <a:xfrm>
            <a:off x="690417" y="10130653"/>
            <a:ext cx="7082906" cy="15925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  <p:sp>
        <p:nvSpPr>
          <p:cNvPr id="302" name="Shape 302"/>
          <p:cNvSpPr/>
          <p:nvPr/>
        </p:nvSpPr>
        <p:spPr>
          <a:xfrm>
            <a:off x="15111697" y="8892210"/>
            <a:ext cx="1484811" cy="1039011"/>
          </a:xfrm>
          <a:prstGeom prst="line">
            <a:avLst/>
          </a:prstGeom>
          <a:ln w="12700">
            <a:solidFill>
              <a:srgbClr val="363031"/>
            </a:solidFill>
            <a:miter lim="400000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303" name="Shape 303"/>
          <p:cNvSpPr/>
          <p:nvPr/>
        </p:nvSpPr>
        <p:spPr>
          <a:xfrm>
            <a:off x="16610674" y="9597787"/>
            <a:ext cx="5281201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>
                <a:solidFill>
                  <a:srgbClr val="363031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b="1">
                <a:solidFill>
                  <a:srgbClr val="363031"/>
                </a:solidFill>
              </a:rPr>
              <a:t>YOUR  TEXT  HERE</a:t>
            </a:r>
          </a:p>
        </p:txBody>
      </p:sp>
      <p:sp>
        <p:nvSpPr>
          <p:cNvPr id="304" name="Shape 304"/>
          <p:cNvSpPr/>
          <p:nvPr/>
        </p:nvSpPr>
        <p:spPr>
          <a:xfrm>
            <a:off x="16610674" y="10130653"/>
            <a:ext cx="7082905" cy="15925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  <p:sp>
        <p:nvSpPr>
          <p:cNvPr id="305" name="Shape 305"/>
          <p:cNvSpPr/>
          <p:nvPr/>
        </p:nvSpPr>
        <p:spPr>
          <a:xfrm flipV="1">
            <a:off x="15111697" y="4645468"/>
            <a:ext cx="1484811" cy="1039011"/>
          </a:xfrm>
          <a:prstGeom prst="line">
            <a:avLst/>
          </a:prstGeom>
          <a:ln w="12700">
            <a:solidFill>
              <a:srgbClr val="363031"/>
            </a:solidFill>
            <a:miter lim="400000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306" name="Shape 306"/>
          <p:cNvSpPr/>
          <p:nvPr/>
        </p:nvSpPr>
        <p:spPr>
          <a:xfrm>
            <a:off x="16558913" y="4148923"/>
            <a:ext cx="4389784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>
                <a:solidFill>
                  <a:srgbClr val="363031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b="1">
                <a:solidFill>
                  <a:srgbClr val="363031"/>
                </a:solidFill>
              </a:rPr>
              <a:t>YOUR  TEXT  HERE</a:t>
            </a:r>
          </a:p>
        </p:txBody>
      </p:sp>
      <p:sp>
        <p:nvSpPr>
          <p:cNvPr id="307" name="Shape 307"/>
          <p:cNvSpPr/>
          <p:nvPr/>
        </p:nvSpPr>
        <p:spPr>
          <a:xfrm>
            <a:off x="16558913" y="4681789"/>
            <a:ext cx="7082905" cy="15925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  <p:sp>
        <p:nvSpPr>
          <p:cNvPr id="308" name="Shape 308"/>
          <p:cNvSpPr/>
          <p:nvPr/>
        </p:nvSpPr>
        <p:spPr>
          <a:xfrm>
            <a:off x="10922111" y="7095583"/>
            <a:ext cx="2877390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tIns="91439" bIns="91439">
            <a:spAutoFit/>
          </a:bodyPr>
          <a:lstStyle>
            <a:lvl1pPr>
              <a:defRPr b="1">
                <a:solidFill>
                  <a:srgbClr val="363031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b="1">
                <a:solidFill>
                  <a:srgbClr val="363031"/>
                </a:solidFill>
              </a:rPr>
              <a:t>YOUR  TEXT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2" nodeType="afterEffect">
                                  <p:stCondLst>
                                    <p:cond delay="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3" presetClass="entr" presetSubtype="16" fill="hold" grpId="3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3" presetClass="entr" presetSubtype="16" fill="hold" grpId="4" nodeType="afterEffect">
                                  <p:stCondLst>
                                    <p:cond delay="7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3" presetClass="entr" presetSubtype="16" fill="hold" grpId="5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3" presetClass="entr" presetSubtype="16" fill="hold" grpId="6" nodeType="afterEffect">
                                  <p:stCondLst>
                                    <p:cond delay="1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750"/>
                            </p:stCondLst>
                            <p:childTnLst>
                              <p:par>
                                <p:cTn id="35" presetID="9" presetClass="entr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250"/>
                            </p:stCondLst>
                            <p:childTnLst>
                              <p:par>
                                <p:cTn id="39" presetID="9" presetClass="entr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750"/>
                            </p:stCondLst>
                            <p:childTnLst>
                              <p:par>
                                <p:cTn id="43" presetID="22" presetClass="entr" presetSubtype="2" fill="hold" grpId="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250"/>
                            </p:stCondLst>
                            <p:childTnLst>
                              <p:par>
                                <p:cTn id="47" presetID="22" presetClass="entr" presetSubtype="1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750"/>
                            </p:stCondLst>
                            <p:childTnLst>
                              <p:par>
                                <p:cTn id="51" presetID="22" presetClass="entr" presetSubtype="1" fill="hold" grpId="1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2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250"/>
                            </p:stCondLst>
                            <p:childTnLst>
                              <p:par>
                                <p:cTn id="55" presetID="22" presetClass="entr" presetSubtype="8" fill="hold" grpId="1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6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750"/>
                            </p:stCondLst>
                            <p:childTnLst>
                              <p:par>
                                <p:cTn id="59" presetID="22" presetClass="entr" presetSubtype="1" fill="hold" grpId="1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250"/>
                            </p:stCondLst>
                            <p:childTnLst>
                              <p:par>
                                <p:cTn id="63" presetID="22" presetClass="entr" presetSubtype="1" fill="hold" grpId="1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4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750"/>
                            </p:stCondLst>
                            <p:childTnLst>
                              <p:par>
                                <p:cTn id="67" presetID="22" presetClass="entr" presetSubtype="8" fill="hold" grpId="1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8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250"/>
                            </p:stCondLst>
                            <p:childTnLst>
                              <p:par>
                                <p:cTn id="71" presetID="22" presetClass="entr" presetSubtype="1" fill="hold" grpId="1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2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1750"/>
                            </p:stCondLst>
                            <p:childTnLst>
                              <p:par>
                                <p:cTn id="75" presetID="22" presetClass="entr" presetSubtype="1" fill="hold" grpId="1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6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2250"/>
                            </p:stCondLst>
                            <p:childTnLst>
                              <p:par>
                                <p:cTn id="79" presetID="22" presetClass="entr" presetSubtype="2" fill="hold" grpId="1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2750"/>
                            </p:stCondLst>
                            <p:childTnLst>
                              <p:par>
                                <p:cTn id="83" presetID="22" presetClass="entr" presetSubtype="1" fill="hold" grpId="1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4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3250"/>
                            </p:stCondLst>
                            <p:childTnLst>
                              <p:par>
                                <p:cTn id="87" presetID="22" presetClass="entr" presetSubtype="1" fill="hold" grpId="2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8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" grpId="4" animBg="1" advAuto="0"/>
      <p:bldP spid="288" grpId="3" animBg="1" advAuto="0"/>
      <p:bldP spid="289" grpId="6" animBg="1" advAuto="0"/>
      <p:bldP spid="290" grpId="1" animBg="1" advAuto="0"/>
      <p:bldP spid="291" grpId="2" animBg="1" advAuto="0"/>
      <p:bldP spid="292" grpId="5" animBg="1" advAuto="0"/>
      <p:bldP spid="295" grpId="7" animBg="1" advAuto="0"/>
      <p:bldP spid="296" grpId="9" animBg="1" advAuto="0"/>
      <p:bldP spid="297" grpId="10" animBg="1" advAuto="0"/>
      <p:bldP spid="298" grpId="11" animBg="1" advAuto="0"/>
      <p:bldP spid="299" grpId="18" animBg="1" advAuto="0"/>
      <p:bldP spid="300" grpId="19" animBg="1" advAuto="0"/>
      <p:bldP spid="301" grpId="20" animBg="1" advAuto="0"/>
      <p:bldP spid="302" grpId="15" animBg="1" advAuto="0"/>
      <p:bldP spid="303" grpId="16" animBg="1" advAuto="0"/>
      <p:bldP spid="304" grpId="17" animBg="1" advAuto="0"/>
      <p:bldP spid="305" grpId="12" animBg="1" advAuto="0"/>
      <p:bldP spid="306" grpId="13" animBg="1" advAuto="0"/>
      <p:bldP spid="307" grpId="14" animBg="1" advAuto="0"/>
      <p:bldP spid="308" grpId="8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Shape 310"/>
          <p:cNvSpPr/>
          <p:nvPr/>
        </p:nvSpPr>
        <p:spPr>
          <a:xfrm>
            <a:off x="1562100" y="960116"/>
            <a:ext cx="6210300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313" name="Group 313"/>
          <p:cNvGrpSpPr/>
          <p:nvPr/>
        </p:nvGrpSpPr>
        <p:grpSpPr>
          <a:xfrm>
            <a:off x="1562100" y="952499"/>
            <a:ext cx="1524000" cy="1524001"/>
            <a:chOff x="0" y="0"/>
            <a:chExt cx="1524000" cy="1524000"/>
          </a:xfrm>
        </p:grpSpPr>
        <p:sp>
          <p:nvSpPr>
            <p:cNvPr id="311" name="Shape 311"/>
            <p:cNvSpPr/>
            <p:nvPr/>
          </p:nvSpPr>
          <p:spPr>
            <a:xfrm>
              <a:off x="0" y="-1"/>
              <a:ext cx="1524000" cy="1524001"/>
            </a:xfrm>
            <a:prstGeom prst="ellipse">
              <a:avLst/>
            </a:pr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12" name="Shape 312"/>
            <p:cNvSpPr/>
            <p:nvPr/>
          </p:nvSpPr>
          <p:spPr>
            <a:xfrm>
              <a:off x="223184" y="403860"/>
              <a:ext cx="1077632" cy="716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06</a:t>
              </a:r>
            </a:p>
          </p:txBody>
        </p:sp>
      </p:grpSp>
      <p:sp>
        <p:nvSpPr>
          <p:cNvPr id="314" name="Shape 314"/>
          <p:cNvSpPr/>
          <p:nvPr/>
        </p:nvSpPr>
        <p:spPr>
          <a:xfrm>
            <a:off x="1562100" y="2385061"/>
            <a:ext cx="6210300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15" name="Shape 315"/>
          <p:cNvSpPr/>
          <p:nvPr/>
        </p:nvSpPr>
        <p:spPr>
          <a:xfrm>
            <a:off x="3086100" y="1388204"/>
            <a:ext cx="5072368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/>
            </a:lvl1pPr>
          </a:lstStyle>
          <a:p>
            <a:pPr>
              <a:defRPr b="0"/>
            </a:pPr>
            <a:r>
              <a:rPr b="1"/>
              <a:t>YOUR TEXT  HERE</a:t>
            </a:r>
          </a:p>
        </p:txBody>
      </p:sp>
      <p:grpSp>
        <p:nvGrpSpPr>
          <p:cNvPr id="340" name="Group 340"/>
          <p:cNvGrpSpPr/>
          <p:nvPr/>
        </p:nvGrpSpPr>
        <p:grpSpPr>
          <a:xfrm>
            <a:off x="3091838" y="4692358"/>
            <a:ext cx="5796346" cy="6121978"/>
            <a:chOff x="0" y="0"/>
            <a:chExt cx="5796345" cy="6121976"/>
          </a:xfrm>
        </p:grpSpPr>
        <p:sp>
          <p:nvSpPr>
            <p:cNvPr id="316" name="Shape 316"/>
            <p:cNvSpPr/>
            <p:nvPr/>
          </p:nvSpPr>
          <p:spPr>
            <a:xfrm>
              <a:off x="0" y="3404348"/>
              <a:ext cx="2479915" cy="15383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0" h="21231" extrusionOk="0">
                  <a:moveTo>
                    <a:pt x="21550" y="1666"/>
                  </a:moveTo>
                  <a:cubicBezTo>
                    <a:pt x="21445" y="2429"/>
                    <a:pt x="21164" y="4366"/>
                    <a:pt x="20533" y="6831"/>
                  </a:cubicBezTo>
                  <a:cubicBezTo>
                    <a:pt x="19902" y="9238"/>
                    <a:pt x="18920" y="12173"/>
                    <a:pt x="17447" y="14755"/>
                  </a:cubicBezTo>
                  <a:cubicBezTo>
                    <a:pt x="16045" y="17338"/>
                    <a:pt x="14116" y="19510"/>
                    <a:pt x="12047" y="20566"/>
                  </a:cubicBezTo>
                  <a:cubicBezTo>
                    <a:pt x="9979" y="21564"/>
                    <a:pt x="7734" y="21447"/>
                    <a:pt x="5841" y="20155"/>
                  </a:cubicBezTo>
                  <a:cubicBezTo>
                    <a:pt x="5736" y="20097"/>
                    <a:pt x="5666" y="20038"/>
                    <a:pt x="5560" y="19979"/>
                  </a:cubicBezTo>
                  <a:cubicBezTo>
                    <a:pt x="4298" y="19040"/>
                    <a:pt x="3211" y="17573"/>
                    <a:pt x="2334" y="15871"/>
                  </a:cubicBezTo>
                  <a:cubicBezTo>
                    <a:pt x="1458" y="14168"/>
                    <a:pt x="827" y="12231"/>
                    <a:pt x="441" y="10353"/>
                  </a:cubicBezTo>
                  <a:cubicBezTo>
                    <a:pt x="55" y="8475"/>
                    <a:pt x="-50" y="6655"/>
                    <a:pt x="20" y="5188"/>
                  </a:cubicBezTo>
                  <a:cubicBezTo>
                    <a:pt x="125" y="3662"/>
                    <a:pt x="406" y="2488"/>
                    <a:pt x="862" y="1666"/>
                  </a:cubicBezTo>
                  <a:cubicBezTo>
                    <a:pt x="1353" y="786"/>
                    <a:pt x="1914" y="375"/>
                    <a:pt x="2545" y="140"/>
                  </a:cubicBezTo>
                  <a:cubicBezTo>
                    <a:pt x="3141" y="-36"/>
                    <a:pt x="3807" y="-36"/>
                    <a:pt x="4473" y="81"/>
                  </a:cubicBezTo>
                  <a:cubicBezTo>
                    <a:pt x="5105" y="140"/>
                    <a:pt x="5771" y="375"/>
                    <a:pt x="6402" y="668"/>
                  </a:cubicBezTo>
                  <a:cubicBezTo>
                    <a:pt x="7068" y="903"/>
                    <a:pt x="7699" y="1255"/>
                    <a:pt x="8331" y="1725"/>
                  </a:cubicBezTo>
                  <a:cubicBezTo>
                    <a:pt x="8366" y="1784"/>
                    <a:pt x="8436" y="1842"/>
                    <a:pt x="8471" y="1842"/>
                  </a:cubicBezTo>
                  <a:cubicBezTo>
                    <a:pt x="9418" y="2547"/>
                    <a:pt x="10469" y="3486"/>
                    <a:pt x="11697" y="4190"/>
                  </a:cubicBezTo>
                  <a:cubicBezTo>
                    <a:pt x="12889" y="4836"/>
                    <a:pt x="14256" y="5247"/>
                    <a:pt x="15589" y="5188"/>
                  </a:cubicBezTo>
                  <a:cubicBezTo>
                    <a:pt x="16921" y="5129"/>
                    <a:pt x="18289" y="4542"/>
                    <a:pt x="19341" y="3779"/>
                  </a:cubicBezTo>
                  <a:cubicBezTo>
                    <a:pt x="20428" y="2957"/>
                    <a:pt x="21199" y="1960"/>
                    <a:pt x="21550" y="1666"/>
                  </a:cubicBezTo>
                  <a:close/>
                </a:path>
              </a:pathLst>
            </a:custGeom>
            <a:solidFill>
              <a:srgbClr val="6FAA0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317" name="Shape 317"/>
            <p:cNvSpPr/>
            <p:nvPr/>
          </p:nvSpPr>
          <p:spPr>
            <a:xfrm>
              <a:off x="2432113" y="3560442"/>
              <a:ext cx="23902" cy="288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00" y="21600"/>
                  </a:moveTo>
                  <a:cubicBezTo>
                    <a:pt x="10800" y="21600"/>
                    <a:pt x="10800" y="21600"/>
                    <a:pt x="10800" y="21600"/>
                  </a:cubicBezTo>
                  <a:cubicBezTo>
                    <a:pt x="10800" y="21600"/>
                    <a:pt x="7200" y="18000"/>
                    <a:pt x="10800" y="18000"/>
                  </a:cubicBezTo>
                  <a:cubicBezTo>
                    <a:pt x="10800" y="14400"/>
                    <a:pt x="10800" y="14400"/>
                    <a:pt x="10800" y="10800"/>
                  </a:cubicBezTo>
                  <a:cubicBezTo>
                    <a:pt x="10800" y="14400"/>
                    <a:pt x="7200" y="14400"/>
                    <a:pt x="7200" y="14400"/>
                  </a:cubicBezTo>
                  <a:cubicBezTo>
                    <a:pt x="3600" y="18000"/>
                    <a:pt x="3600" y="14400"/>
                    <a:pt x="0" y="14400"/>
                  </a:cubicBezTo>
                  <a:cubicBezTo>
                    <a:pt x="0" y="10800"/>
                    <a:pt x="0" y="10800"/>
                    <a:pt x="3600" y="10800"/>
                  </a:cubicBezTo>
                  <a:cubicBezTo>
                    <a:pt x="7200" y="7200"/>
                    <a:pt x="10800" y="3600"/>
                    <a:pt x="14400" y="0"/>
                  </a:cubicBezTo>
                  <a:cubicBezTo>
                    <a:pt x="18000" y="0"/>
                    <a:pt x="18000" y="0"/>
                    <a:pt x="18000" y="0"/>
                  </a:cubicBezTo>
                  <a:cubicBezTo>
                    <a:pt x="18000" y="3600"/>
                    <a:pt x="21600" y="3600"/>
                    <a:pt x="21600" y="3600"/>
                  </a:cubicBezTo>
                  <a:cubicBezTo>
                    <a:pt x="18000" y="10800"/>
                    <a:pt x="18000" y="14400"/>
                    <a:pt x="18000" y="18000"/>
                  </a:cubicBezTo>
                  <a:cubicBezTo>
                    <a:pt x="14400" y="21600"/>
                    <a:pt x="14400" y="21600"/>
                    <a:pt x="1440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318" name="Shape 318"/>
            <p:cNvSpPr/>
            <p:nvPr/>
          </p:nvSpPr>
          <p:spPr>
            <a:xfrm>
              <a:off x="14747" y="3416195"/>
              <a:ext cx="2424196" cy="1514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273" y="21600"/>
                  </a:moveTo>
                  <a:cubicBezTo>
                    <a:pt x="9273" y="21600"/>
                    <a:pt x="9273" y="21600"/>
                    <a:pt x="9273" y="21600"/>
                  </a:cubicBezTo>
                  <a:cubicBezTo>
                    <a:pt x="9165" y="21600"/>
                    <a:pt x="9057" y="21600"/>
                    <a:pt x="8985" y="21600"/>
                  </a:cubicBezTo>
                  <a:cubicBezTo>
                    <a:pt x="8949" y="21600"/>
                    <a:pt x="8949" y="21539"/>
                    <a:pt x="8949" y="21539"/>
                  </a:cubicBezTo>
                  <a:cubicBezTo>
                    <a:pt x="8949" y="21478"/>
                    <a:pt x="8949" y="21478"/>
                    <a:pt x="8985" y="21478"/>
                  </a:cubicBezTo>
                  <a:cubicBezTo>
                    <a:pt x="9057" y="21478"/>
                    <a:pt x="9165" y="21478"/>
                    <a:pt x="9273" y="21478"/>
                  </a:cubicBezTo>
                  <a:cubicBezTo>
                    <a:pt x="9308" y="21478"/>
                    <a:pt x="9308" y="21478"/>
                    <a:pt x="9308" y="21539"/>
                  </a:cubicBezTo>
                  <a:cubicBezTo>
                    <a:pt x="9308" y="21539"/>
                    <a:pt x="9273" y="21600"/>
                    <a:pt x="9273" y="21600"/>
                  </a:cubicBezTo>
                  <a:close/>
                  <a:moveTo>
                    <a:pt x="9560" y="21600"/>
                  </a:moveTo>
                  <a:cubicBezTo>
                    <a:pt x="9560" y="21600"/>
                    <a:pt x="9524" y="21539"/>
                    <a:pt x="9524" y="21539"/>
                  </a:cubicBezTo>
                  <a:cubicBezTo>
                    <a:pt x="9524" y="21478"/>
                    <a:pt x="9560" y="21478"/>
                    <a:pt x="9560" y="21478"/>
                  </a:cubicBezTo>
                  <a:cubicBezTo>
                    <a:pt x="9668" y="21478"/>
                    <a:pt x="9776" y="21417"/>
                    <a:pt x="9848" y="21417"/>
                  </a:cubicBezTo>
                  <a:cubicBezTo>
                    <a:pt x="9884" y="21417"/>
                    <a:pt x="9884" y="21478"/>
                    <a:pt x="9884" y="21478"/>
                  </a:cubicBezTo>
                  <a:cubicBezTo>
                    <a:pt x="9884" y="21539"/>
                    <a:pt x="9884" y="21539"/>
                    <a:pt x="9848" y="21539"/>
                  </a:cubicBezTo>
                  <a:cubicBezTo>
                    <a:pt x="9776" y="21539"/>
                    <a:pt x="9668" y="21600"/>
                    <a:pt x="9560" y="21600"/>
                  </a:cubicBezTo>
                  <a:close/>
                  <a:moveTo>
                    <a:pt x="8698" y="21539"/>
                  </a:moveTo>
                  <a:cubicBezTo>
                    <a:pt x="8662" y="21539"/>
                    <a:pt x="8662" y="21539"/>
                    <a:pt x="8662" y="21539"/>
                  </a:cubicBezTo>
                  <a:cubicBezTo>
                    <a:pt x="8590" y="21539"/>
                    <a:pt x="8482" y="21539"/>
                    <a:pt x="8374" y="21478"/>
                  </a:cubicBezTo>
                  <a:cubicBezTo>
                    <a:pt x="8374" y="21478"/>
                    <a:pt x="8338" y="21478"/>
                    <a:pt x="8338" y="21417"/>
                  </a:cubicBezTo>
                  <a:cubicBezTo>
                    <a:pt x="8338" y="21417"/>
                    <a:pt x="8374" y="21357"/>
                    <a:pt x="8374" y="21357"/>
                  </a:cubicBezTo>
                  <a:cubicBezTo>
                    <a:pt x="8482" y="21417"/>
                    <a:pt x="8590" y="21417"/>
                    <a:pt x="8698" y="21417"/>
                  </a:cubicBezTo>
                  <a:cubicBezTo>
                    <a:pt x="8698" y="21417"/>
                    <a:pt x="8733" y="21478"/>
                    <a:pt x="8733" y="21478"/>
                  </a:cubicBezTo>
                  <a:cubicBezTo>
                    <a:pt x="8733" y="21539"/>
                    <a:pt x="8698" y="21539"/>
                    <a:pt x="8698" y="21539"/>
                  </a:cubicBezTo>
                  <a:close/>
                  <a:moveTo>
                    <a:pt x="10171" y="21539"/>
                  </a:moveTo>
                  <a:cubicBezTo>
                    <a:pt x="10135" y="21539"/>
                    <a:pt x="10135" y="21478"/>
                    <a:pt x="10135" y="21478"/>
                  </a:cubicBezTo>
                  <a:cubicBezTo>
                    <a:pt x="10099" y="21417"/>
                    <a:pt x="10135" y="21417"/>
                    <a:pt x="10135" y="21417"/>
                  </a:cubicBezTo>
                  <a:cubicBezTo>
                    <a:pt x="10243" y="21417"/>
                    <a:pt x="10351" y="21357"/>
                    <a:pt x="10459" y="21357"/>
                  </a:cubicBezTo>
                  <a:cubicBezTo>
                    <a:pt x="10459" y="21357"/>
                    <a:pt x="10495" y="21357"/>
                    <a:pt x="10495" y="21417"/>
                  </a:cubicBezTo>
                  <a:cubicBezTo>
                    <a:pt x="10495" y="21417"/>
                    <a:pt x="10459" y="21478"/>
                    <a:pt x="10459" y="21478"/>
                  </a:cubicBezTo>
                  <a:cubicBezTo>
                    <a:pt x="10351" y="21478"/>
                    <a:pt x="10243" y="21539"/>
                    <a:pt x="10171" y="21539"/>
                  </a:cubicBezTo>
                  <a:close/>
                  <a:moveTo>
                    <a:pt x="8087" y="21478"/>
                  </a:moveTo>
                  <a:cubicBezTo>
                    <a:pt x="8087" y="21478"/>
                    <a:pt x="8087" y="21478"/>
                    <a:pt x="8087" y="21478"/>
                  </a:cubicBezTo>
                  <a:cubicBezTo>
                    <a:pt x="7979" y="21417"/>
                    <a:pt x="7907" y="21417"/>
                    <a:pt x="7799" y="21357"/>
                  </a:cubicBezTo>
                  <a:cubicBezTo>
                    <a:pt x="7763" y="21357"/>
                    <a:pt x="7763" y="21357"/>
                    <a:pt x="7763" y="21296"/>
                  </a:cubicBezTo>
                  <a:cubicBezTo>
                    <a:pt x="7763" y="21296"/>
                    <a:pt x="7799" y="21235"/>
                    <a:pt x="7799" y="21235"/>
                  </a:cubicBezTo>
                  <a:cubicBezTo>
                    <a:pt x="7907" y="21296"/>
                    <a:pt x="8015" y="21296"/>
                    <a:pt x="8087" y="21296"/>
                  </a:cubicBezTo>
                  <a:cubicBezTo>
                    <a:pt x="8122" y="21357"/>
                    <a:pt x="8122" y="21357"/>
                    <a:pt x="8122" y="21417"/>
                  </a:cubicBezTo>
                  <a:cubicBezTo>
                    <a:pt x="8122" y="21417"/>
                    <a:pt x="8122" y="21478"/>
                    <a:pt x="8087" y="21478"/>
                  </a:cubicBezTo>
                  <a:close/>
                  <a:moveTo>
                    <a:pt x="10746" y="21417"/>
                  </a:moveTo>
                  <a:cubicBezTo>
                    <a:pt x="10710" y="21417"/>
                    <a:pt x="10710" y="21417"/>
                    <a:pt x="10710" y="21357"/>
                  </a:cubicBezTo>
                  <a:cubicBezTo>
                    <a:pt x="10710" y="21296"/>
                    <a:pt x="10710" y="21296"/>
                    <a:pt x="10746" y="21296"/>
                  </a:cubicBezTo>
                  <a:cubicBezTo>
                    <a:pt x="10818" y="21235"/>
                    <a:pt x="10926" y="21235"/>
                    <a:pt x="11034" y="21235"/>
                  </a:cubicBezTo>
                  <a:cubicBezTo>
                    <a:pt x="11034" y="21174"/>
                    <a:pt x="11070" y="21235"/>
                    <a:pt x="11070" y="21235"/>
                  </a:cubicBezTo>
                  <a:cubicBezTo>
                    <a:pt x="11070" y="21296"/>
                    <a:pt x="11070" y="21296"/>
                    <a:pt x="11034" y="21357"/>
                  </a:cubicBezTo>
                  <a:cubicBezTo>
                    <a:pt x="10926" y="21357"/>
                    <a:pt x="10854" y="21357"/>
                    <a:pt x="10746" y="21417"/>
                  </a:cubicBezTo>
                  <a:close/>
                  <a:moveTo>
                    <a:pt x="7511" y="21296"/>
                  </a:moveTo>
                  <a:cubicBezTo>
                    <a:pt x="7511" y="21296"/>
                    <a:pt x="7511" y="21296"/>
                    <a:pt x="7511" y="21296"/>
                  </a:cubicBezTo>
                  <a:cubicBezTo>
                    <a:pt x="7404" y="21235"/>
                    <a:pt x="7296" y="21235"/>
                    <a:pt x="7224" y="21174"/>
                  </a:cubicBezTo>
                  <a:cubicBezTo>
                    <a:pt x="7188" y="21174"/>
                    <a:pt x="7188" y="21113"/>
                    <a:pt x="7188" y="21113"/>
                  </a:cubicBezTo>
                  <a:cubicBezTo>
                    <a:pt x="7188" y="21052"/>
                    <a:pt x="7224" y="21052"/>
                    <a:pt x="7224" y="21052"/>
                  </a:cubicBezTo>
                  <a:cubicBezTo>
                    <a:pt x="7332" y="21113"/>
                    <a:pt x="7404" y="21113"/>
                    <a:pt x="7511" y="21174"/>
                  </a:cubicBezTo>
                  <a:cubicBezTo>
                    <a:pt x="7547" y="21174"/>
                    <a:pt x="7547" y="21235"/>
                    <a:pt x="7547" y="21235"/>
                  </a:cubicBezTo>
                  <a:cubicBezTo>
                    <a:pt x="7547" y="21296"/>
                    <a:pt x="7511" y="21296"/>
                    <a:pt x="7511" y="21296"/>
                  </a:cubicBezTo>
                  <a:close/>
                  <a:moveTo>
                    <a:pt x="11321" y="21235"/>
                  </a:moveTo>
                  <a:cubicBezTo>
                    <a:pt x="11321" y="21235"/>
                    <a:pt x="11285" y="21235"/>
                    <a:pt x="11285" y="21174"/>
                  </a:cubicBezTo>
                  <a:cubicBezTo>
                    <a:pt x="11285" y="21174"/>
                    <a:pt x="11285" y="21113"/>
                    <a:pt x="11321" y="21113"/>
                  </a:cubicBezTo>
                  <a:cubicBezTo>
                    <a:pt x="11393" y="21052"/>
                    <a:pt x="11501" y="21052"/>
                    <a:pt x="11609" y="20992"/>
                  </a:cubicBezTo>
                  <a:cubicBezTo>
                    <a:pt x="11609" y="20992"/>
                    <a:pt x="11645" y="20992"/>
                    <a:pt x="11645" y="21052"/>
                  </a:cubicBezTo>
                  <a:cubicBezTo>
                    <a:pt x="11645" y="21113"/>
                    <a:pt x="11645" y="21113"/>
                    <a:pt x="11609" y="21113"/>
                  </a:cubicBezTo>
                  <a:cubicBezTo>
                    <a:pt x="11537" y="21174"/>
                    <a:pt x="11429" y="21174"/>
                    <a:pt x="11321" y="21235"/>
                  </a:cubicBezTo>
                  <a:close/>
                  <a:moveTo>
                    <a:pt x="6936" y="21052"/>
                  </a:moveTo>
                  <a:cubicBezTo>
                    <a:pt x="6936" y="21052"/>
                    <a:pt x="6936" y="21052"/>
                    <a:pt x="6936" y="21052"/>
                  </a:cubicBezTo>
                  <a:cubicBezTo>
                    <a:pt x="6829" y="20992"/>
                    <a:pt x="6721" y="20992"/>
                    <a:pt x="6649" y="20931"/>
                  </a:cubicBezTo>
                  <a:cubicBezTo>
                    <a:pt x="6613" y="20931"/>
                    <a:pt x="6613" y="20870"/>
                    <a:pt x="6613" y="20870"/>
                  </a:cubicBezTo>
                  <a:cubicBezTo>
                    <a:pt x="6613" y="20809"/>
                    <a:pt x="6649" y="20809"/>
                    <a:pt x="6649" y="20809"/>
                  </a:cubicBezTo>
                  <a:cubicBezTo>
                    <a:pt x="6757" y="20870"/>
                    <a:pt x="6865" y="20870"/>
                    <a:pt x="6936" y="20931"/>
                  </a:cubicBezTo>
                  <a:cubicBezTo>
                    <a:pt x="6972" y="20931"/>
                    <a:pt x="6972" y="20992"/>
                    <a:pt x="6972" y="20992"/>
                  </a:cubicBezTo>
                  <a:cubicBezTo>
                    <a:pt x="6972" y="21052"/>
                    <a:pt x="6936" y="21052"/>
                    <a:pt x="6936" y="21052"/>
                  </a:cubicBezTo>
                  <a:close/>
                  <a:moveTo>
                    <a:pt x="11896" y="20992"/>
                  </a:moveTo>
                  <a:cubicBezTo>
                    <a:pt x="11896" y="20992"/>
                    <a:pt x="11860" y="20992"/>
                    <a:pt x="11860" y="20931"/>
                  </a:cubicBezTo>
                  <a:cubicBezTo>
                    <a:pt x="11860" y="20931"/>
                    <a:pt x="11860" y="20870"/>
                    <a:pt x="11896" y="20870"/>
                  </a:cubicBezTo>
                  <a:cubicBezTo>
                    <a:pt x="11968" y="20870"/>
                    <a:pt x="12076" y="20809"/>
                    <a:pt x="12148" y="20748"/>
                  </a:cubicBezTo>
                  <a:cubicBezTo>
                    <a:pt x="12184" y="20748"/>
                    <a:pt x="12184" y="20748"/>
                    <a:pt x="12184" y="20748"/>
                  </a:cubicBezTo>
                  <a:cubicBezTo>
                    <a:pt x="12184" y="20748"/>
                    <a:pt x="12220" y="20748"/>
                    <a:pt x="12220" y="20809"/>
                  </a:cubicBezTo>
                  <a:cubicBezTo>
                    <a:pt x="12220" y="20809"/>
                    <a:pt x="12220" y="20870"/>
                    <a:pt x="12184" y="20870"/>
                  </a:cubicBezTo>
                  <a:cubicBezTo>
                    <a:pt x="12184" y="20809"/>
                    <a:pt x="12184" y="20809"/>
                    <a:pt x="12184" y="20809"/>
                  </a:cubicBezTo>
                  <a:cubicBezTo>
                    <a:pt x="12184" y="20870"/>
                    <a:pt x="12184" y="20870"/>
                    <a:pt x="12184" y="20870"/>
                  </a:cubicBezTo>
                  <a:cubicBezTo>
                    <a:pt x="12076" y="20931"/>
                    <a:pt x="12004" y="20992"/>
                    <a:pt x="11896" y="20992"/>
                  </a:cubicBezTo>
                  <a:close/>
                  <a:moveTo>
                    <a:pt x="6361" y="20748"/>
                  </a:moveTo>
                  <a:cubicBezTo>
                    <a:pt x="6361" y="20748"/>
                    <a:pt x="6361" y="20748"/>
                    <a:pt x="6361" y="20748"/>
                  </a:cubicBezTo>
                  <a:cubicBezTo>
                    <a:pt x="6254" y="20748"/>
                    <a:pt x="6182" y="20687"/>
                    <a:pt x="6074" y="20626"/>
                  </a:cubicBezTo>
                  <a:cubicBezTo>
                    <a:pt x="6074" y="20566"/>
                    <a:pt x="6038" y="20566"/>
                    <a:pt x="6074" y="20505"/>
                  </a:cubicBezTo>
                  <a:cubicBezTo>
                    <a:pt x="6074" y="20505"/>
                    <a:pt x="6074" y="20444"/>
                    <a:pt x="6110" y="20505"/>
                  </a:cubicBezTo>
                  <a:cubicBezTo>
                    <a:pt x="6182" y="20566"/>
                    <a:pt x="6290" y="20626"/>
                    <a:pt x="6397" y="20626"/>
                  </a:cubicBezTo>
                  <a:cubicBezTo>
                    <a:pt x="6397" y="20687"/>
                    <a:pt x="6397" y="20687"/>
                    <a:pt x="6397" y="20748"/>
                  </a:cubicBezTo>
                  <a:cubicBezTo>
                    <a:pt x="6397" y="20748"/>
                    <a:pt x="6397" y="20748"/>
                    <a:pt x="6361" y="20748"/>
                  </a:cubicBezTo>
                  <a:close/>
                  <a:moveTo>
                    <a:pt x="12471" y="20748"/>
                  </a:moveTo>
                  <a:cubicBezTo>
                    <a:pt x="12435" y="20748"/>
                    <a:pt x="12435" y="20687"/>
                    <a:pt x="12435" y="20687"/>
                  </a:cubicBezTo>
                  <a:cubicBezTo>
                    <a:pt x="12435" y="20626"/>
                    <a:pt x="12435" y="20626"/>
                    <a:pt x="12435" y="20626"/>
                  </a:cubicBezTo>
                  <a:cubicBezTo>
                    <a:pt x="12543" y="20566"/>
                    <a:pt x="12651" y="20505"/>
                    <a:pt x="12723" y="20444"/>
                  </a:cubicBezTo>
                  <a:cubicBezTo>
                    <a:pt x="12759" y="20444"/>
                    <a:pt x="12759" y="20444"/>
                    <a:pt x="12759" y="20505"/>
                  </a:cubicBezTo>
                  <a:cubicBezTo>
                    <a:pt x="12795" y="20505"/>
                    <a:pt x="12759" y="20566"/>
                    <a:pt x="12759" y="20566"/>
                  </a:cubicBezTo>
                  <a:cubicBezTo>
                    <a:pt x="12651" y="20626"/>
                    <a:pt x="12579" y="20687"/>
                    <a:pt x="12471" y="20748"/>
                  </a:cubicBezTo>
                  <a:close/>
                  <a:moveTo>
                    <a:pt x="5822" y="20444"/>
                  </a:moveTo>
                  <a:cubicBezTo>
                    <a:pt x="5822" y="20444"/>
                    <a:pt x="5822" y="20444"/>
                    <a:pt x="5822" y="20444"/>
                  </a:cubicBezTo>
                  <a:cubicBezTo>
                    <a:pt x="5750" y="20383"/>
                    <a:pt x="5679" y="20322"/>
                    <a:pt x="5607" y="20261"/>
                  </a:cubicBezTo>
                  <a:cubicBezTo>
                    <a:pt x="5607" y="20261"/>
                    <a:pt x="5571" y="20261"/>
                    <a:pt x="5535" y="20201"/>
                  </a:cubicBezTo>
                  <a:cubicBezTo>
                    <a:pt x="5499" y="20201"/>
                    <a:pt x="5499" y="20140"/>
                    <a:pt x="5499" y="20140"/>
                  </a:cubicBezTo>
                  <a:cubicBezTo>
                    <a:pt x="5535" y="20079"/>
                    <a:pt x="5535" y="20079"/>
                    <a:pt x="5571" y="20079"/>
                  </a:cubicBezTo>
                  <a:cubicBezTo>
                    <a:pt x="5607" y="20140"/>
                    <a:pt x="5607" y="20140"/>
                    <a:pt x="5643" y="20140"/>
                  </a:cubicBezTo>
                  <a:cubicBezTo>
                    <a:pt x="5714" y="20201"/>
                    <a:pt x="5786" y="20261"/>
                    <a:pt x="5822" y="20322"/>
                  </a:cubicBezTo>
                  <a:cubicBezTo>
                    <a:pt x="5858" y="20322"/>
                    <a:pt x="5858" y="20322"/>
                    <a:pt x="5858" y="20383"/>
                  </a:cubicBezTo>
                  <a:cubicBezTo>
                    <a:pt x="5858" y="20383"/>
                    <a:pt x="5822" y="20444"/>
                    <a:pt x="5822" y="20444"/>
                  </a:cubicBezTo>
                  <a:close/>
                  <a:moveTo>
                    <a:pt x="13010" y="20383"/>
                  </a:moveTo>
                  <a:cubicBezTo>
                    <a:pt x="13010" y="20383"/>
                    <a:pt x="12974" y="20383"/>
                    <a:pt x="12974" y="20322"/>
                  </a:cubicBezTo>
                  <a:cubicBezTo>
                    <a:pt x="12974" y="20322"/>
                    <a:pt x="12974" y="20261"/>
                    <a:pt x="13010" y="20261"/>
                  </a:cubicBezTo>
                  <a:cubicBezTo>
                    <a:pt x="13082" y="20201"/>
                    <a:pt x="13190" y="20140"/>
                    <a:pt x="13262" y="20079"/>
                  </a:cubicBezTo>
                  <a:cubicBezTo>
                    <a:pt x="13298" y="20079"/>
                    <a:pt x="13334" y="20079"/>
                    <a:pt x="13334" y="20140"/>
                  </a:cubicBezTo>
                  <a:cubicBezTo>
                    <a:pt x="13334" y="20140"/>
                    <a:pt x="13334" y="20201"/>
                    <a:pt x="13298" y="20201"/>
                  </a:cubicBezTo>
                  <a:cubicBezTo>
                    <a:pt x="13226" y="20261"/>
                    <a:pt x="13118" y="20322"/>
                    <a:pt x="13046" y="20383"/>
                  </a:cubicBezTo>
                  <a:lnTo>
                    <a:pt x="13010" y="20383"/>
                  </a:lnTo>
                  <a:close/>
                  <a:moveTo>
                    <a:pt x="5283" y="20018"/>
                  </a:moveTo>
                  <a:cubicBezTo>
                    <a:pt x="5247" y="20018"/>
                    <a:pt x="5247" y="20018"/>
                    <a:pt x="5247" y="20018"/>
                  </a:cubicBezTo>
                  <a:cubicBezTo>
                    <a:pt x="5175" y="19957"/>
                    <a:pt x="5103" y="19835"/>
                    <a:pt x="4996" y="19775"/>
                  </a:cubicBezTo>
                  <a:cubicBezTo>
                    <a:pt x="4996" y="19775"/>
                    <a:pt x="4960" y="19714"/>
                    <a:pt x="4996" y="19714"/>
                  </a:cubicBezTo>
                  <a:cubicBezTo>
                    <a:pt x="4996" y="19653"/>
                    <a:pt x="5032" y="19653"/>
                    <a:pt x="5032" y="19653"/>
                  </a:cubicBezTo>
                  <a:cubicBezTo>
                    <a:pt x="5139" y="19714"/>
                    <a:pt x="5211" y="19835"/>
                    <a:pt x="5283" y="19896"/>
                  </a:cubicBezTo>
                  <a:cubicBezTo>
                    <a:pt x="5319" y="19896"/>
                    <a:pt x="5319" y="19957"/>
                    <a:pt x="5319" y="19957"/>
                  </a:cubicBezTo>
                  <a:cubicBezTo>
                    <a:pt x="5319" y="20018"/>
                    <a:pt x="5283" y="20018"/>
                    <a:pt x="5283" y="20018"/>
                  </a:cubicBezTo>
                  <a:close/>
                  <a:moveTo>
                    <a:pt x="13549" y="20018"/>
                  </a:moveTo>
                  <a:cubicBezTo>
                    <a:pt x="13549" y="20018"/>
                    <a:pt x="13549" y="19957"/>
                    <a:pt x="13513" y="19957"/>
                  </a:cubicBezTo>
                  <a:cubicBezTo>
                    <a:pt x="13513" y="19957"/>
                    <a:pt x="13513" y="19896"/>
                    <a:pt x="13549" y="19896"/>
                  </a:cubicBezTo>
                  <a:cubicBezTo>
                    <a:pt x="13621" y="19835"/>
                    <a:pt x="13729" y="19714"/>
                    <a:pt x="13801" y="19653"/>
                  </a:cubicBezTo>
                  <a:cubicBezTo>
                    <a:pt x="13837" y="19653"/>
                    <a:pt x="13837" y="19653"/>
                    <a:pt x="13873" y="19714"/>
                  </a:cubicBezTo>
                  <a:cubicBezTo>
                    <a:pt x="13873" y="19714"/>
                    <a:pt x="13873" y="19775"/>
                    <a:pt x="13837" y="19775"/>
                  </a:cubicBezTo>
                  <a:cubicBezTo>
                    <a:pt x="13765" y="19835"/>
                    <a:pt x="13657" y="19896"/>
                    <a:pt x="13585" y="20018"/>
                  </a:cubicBezTo>
                  <a:lnTo>
                    <a:pt x="13549" y="20018"/>
                  </a:lnTo>
                  <a:close/>
                  <a:moveTo>
                    <a:pt x="14089" y="19592"/>
                  </a:moveTo>
                  <a:cubicBezTo>
                    <a:pt x="14089" y="19592"/>
                    <a:pt x="14053" y="19531"/>
                    <a:pt x="14053" y="19531"/>
                  </a:cubicBezTo>
                  <a:cubicBezTo>
                    <a:pt x="14053" y="19470"/>
                    <a:pt x="14053" y="19470"/>
                    <a:pt x="14089" y="19470"/>
                  </a:cubicBezTo>
                  <a:cubicBezTo>
                    <a:pt x="14160" y="19349"/>
                    <a:pt x="14268" y="19288"/>
                    <a:pt x="14340" y="19227"/>
                  </a:cubicBezTo>
                  <a:cubicBezTo>
                    <a:pt x="14340" y="19166"/>
                    <a:pt x="14376" y="19227"/>
                    <a:pt x="14376" y="19227"/>
                  </a:cubicBezTo>
                  <a:cubicBezTo>
                    <a:pt x="14412" y="19288"/>
                    <a:pt x="14376" y="19288"/>
                    <a:pt x="14376" y="19349"/>
                  </a:cubicBezTo>
                  <a:cubicBezTo>
                    <a:pt x="14304" y="19410"/>
                    <a:pt x="14196" y="19470"/>
                    <a:pt x="14124" y="19531"/>
                  </a:cubicBezTo>
                  <a:lnTo>
                    <a:pt x="14089" y="19592"/>
                  </a:lnTo>
                  <a:close/>
                  <a:moveTo>
                    <a:pt x="4780" y="19531"/>
                  </a:moveTo>
                  <a:cubicBezTo>
                    <a:pt x="4744" y="19531"/>
                    <a:pt x="4744" y="19531"/>
                    <a:pt x="4744" y="19531"/>
                  </a:cubicBezTo>
                  <a:cubicBezTo>
                    <a:pt x="4672" y="19470"/>
                    <a:pt x="4564" y="19349"/>
                    <a:pt x="4493" y="19288"/>
                  </a:cubicBezTo>
                  <a:cubicBezTo>
                    <a:pt x="4457" y="19227"/>
                    <a:pt x="4457" y="19227"/>
                    <a:pt x="4493" y="19166"/>
                  </a:cubicBezTo>
                  <a:cubicBezTo>
                    <a:pt x="4493" y="19166"/>
                    <a:pt x="4528" y="19166"/>
                    <a:pt x="4528" y="19166"/>
                  </a:cubicBezTo>
                  <a:cubicBezTo>
                    <a:pt x="4600" y="19227"/>
                    <a:pt x="4708" y="19349"/>
                    <a:pt x="4780" y="19410"/>
                  </a:cubicBezTo>
                  <a:cubicBezTo>
                    <a:pt x="4816" y="19410"/>
                    <a:pt x="4816" y="19470"/>
                    <a:pt x="4780" y="19531"/>
                  </a:cubicBezTo>
                  <a:close/>
                  <a:moveTo>
                    <a:pt x="14628" y="19105"/>
                  </a:moveTo>
                  <a:cubicBezTo>
                    <a:pt x="14592" y="19045"/>
                    <a:pt x="14592" y="19045"/>
                    <a:pt x="14592" y="19045"/>
                  </a:cubicBezTo>
                  <a:cubicBezTo>
                    <a:pt x="14556" y="19045"/>
                    <a:pt x="14592" y="18984"/>
                    <a:pt x="14592" y="18984"/>
                  </a:cubicBezTo>
                  <a:cubicBezTo>
                    <a:pt x="14664" y="18862"/>
                    <a:pt x="14771" y="18801"/>
                    <a:pt x="14843" y="18679"/>
                  </a:cubicBezTo>
                  <a:cubicBezTo>
                    <a:pt x="14879" y="18679"/>
                    <a:pt x="14879" y="18679"/>
                    <a:pt x="14915" y="18740"/>
                  </a:cubicBezTo>
                  <a:cubicBezTo>
                    <a:pt x="14915" y="18740"/>
                    <a:pt x="14915" y="18801"/>
                    <a:pt x="14879" y="18801"/>
                  </a:cubicBezTo>
                  <a:cubicBezTo>
                    <a:pt x="14807" y="18923"/>
                    <a:pt x="14700" y="18984"/>
                    <a:pt x="14628" y="19045"/>
                  </a:cubicBezTo>
                  <a:lnTo>
                    <a:pt x="14628" y="19105"/>
                  </a:lnTo>
                  <a:close/>
                  <a:moveTo>
                    <a:pt x="4277" y="18984"/>
                  </a:moveTo>
                  <a:cubicBezTo>
                    <a:pt x="4241" y="18984"/>
                    <a:pt x="4241" y="18984"/>
                    <a:pt x="4241" y="18984"/>
                  </a:cubicBezTo>
                  <a:cubicBezTo>
                    <a:pt x="4169" y="18923"/>
                    <a:pt x="4097" y="18801"/>
                    <a:pt x="3989" y="18679"/>
                  </a:cubicBezTo>
                  <a:cubicBezTo>
                    <a:pt x="3989" y="18679"/>
                    <a:pt x="3989" y="18619"/>
                    <a:pt x="3989" y="18619"/>
                  </a:cubicBezTo>
                  <a:cubicBezTo>
                    <a:pt x="3989" y="18558"/>
                    <a:pt x="4025" y="18558"/>
                    <a:pt x="4061" y="18619"/>
                  </a:cubicBezTo>
                  <a:cubicBezTo>
                    <a:pt x="4133" y="18679"/>
                    <a:pt x="4205" y="18801"/>
                    <a:pt x="4277" y="18862"/>
                  </a:cubicBezTo>
                  <a:cubicBezTo>
                    <a:pt x="4313" y="18923"/>
                    <a:pt x="4313" y="18923"/>
                    <a:pt x="4277" y="18984"/>
                  </a:cubicBezTo>
                  <a:close/>
                  <a:moveTo>
                    <a:pt x="15131" y="18558"/>
                  </a:moveTo>
                  <a:cubicBezTo>
                    <a:pt x="15095" y="18558"/>
                    <a:pt x="15095" y="18558"/>
                    <a:pt x="15095" y="18558"/>
                  </a:cubicBezTo>
                  <a:cubicBezTo>
                    <a:pt x="15059" y="18497"/>
                    <a:pt x="15095" y="18436"/>
                    <a:pt x="15095" y="18436"/>
                  </a:cubicBezTo>
                  <a:cubicBezTo>
                    <a:pt x="15167" y="18375"/>
                    <a:pt x="15275" y="18254"/>
                    <a:pt x="15346" y="18193"/>
                  </a:cubicBezTo>
                  <a:cubicBezTo>
                    <a:pt x="15346" y="18132"/>
                    <a:pt x="15382" y="18132"/>
                    <a:pt x="15382" y="18193"/>
                  </a:cubicBezTo>
                  <a:cubicBezTo>
                    <a:pt x="15418" y="18193"/>
                    <a:pt x="15418" y="18254"/>
                    <a:pt x="15382" y="18254"/>
                  </a:cubicBezTo>
                  <a:cubicBezTo>
                    <a:pt x="15310" y="18375"/>
                    <a:pt x="15203" y="18436"/>
                    <a:pt x="15131" y="18558"/>
                  </a:cubicBezTo>
                  <a:close/>
                  <a:moveTo>
                    <a:pt x="3774" y="18436"/>
                  </a:moveTo>
                  <a:cubicBezTo>
                    <a:pt x="3774" y="18375"/>
                    <a:pt x="3774" y="18375"/>
                    <a:pt x="3774" y="18375"/>
                  </a:cubicBezTo>
                  <a:cubicBezTo>
                    <a:pt x="3702" y="18314"/>
                    <a:pt x="3594" y="18193"/>
                    <a:pt x="3522" y="18071"/>
                  </a:cubicBezTo>
                  <a:cubicBezTo>
                    <a:pt x="3522" y="18071"/>
                    <a:pt x="3522" y="18010"/>
                    <a:pt x="3522" y="18010"/>
                  </a:cubicBezTo>
                  <a:cubicBezTo>
                    <a:pt x="3558" y="17949"/>
                    <a:pt x="3558" y="17949"/>
                    <a:pt x="3594" y="18010"/>
                  </a:cubicBezTo>
                  <a:cubicBezTo>
                    <a:pt x="3666" y="18071"/>
                    <a:pt x="3738" y="18193"/>
                    <a:pt x="3810" y="18314"/>
                  </a:cubicBezTo>
                  <a:cubicBezTo>
                    <a:pt x="3810" y="18314"/>
                    <a:pt x="3846" y="18375"/>
                    <a:pt x="3810" y="18375"/>
                  </a:cubicBezTo>
                  <a:lnTo>
                    <a:pt x="3774" y="18436"/>
                  </a:lnTo>
                  <a:close/>
                  <a:moveTo>
                    <a:pt x="15598" y="18010"/>
                  </a:moveTo>
                  <a:cubicBezTo>
                    <a:pt x="15562" y="17949"/>
                    <a:pt x="15562" y="17949"/>
                    <a:pt x="15562" y="17949"/>
                  </a:cubicBezTo>
                  <a:cubicBezTo>
                    <a:pt x="15562" y="17949"/>
                    <a:pt x="15562" y="17888"/>
                    <a:pt x="15598" y="17888"/>
                  </a:cubicBezTo>
                  <a:cubicBezTo>
                    <a:pt x="15670" y="17767"/>
                    <a:pt x="15742" y="17706"/>
                    <a:pt x="15814" y="17584"/>
                  </a:cubicBezTo>
                  <a:cubicBezTo>
                    <a:pt x="15850" y="17584"/>
                    <a:pt x="15850" y="17584"/>
                    <a:pt x="15886" y="17584"/>
                  </a:cubicBezTo>
                  <a:cubicBezTo>
                    <a:pt x="15886" y="17645"/>
                    <a:pt x="15886" y="17645"/>
                    <a:pt x="15850" y="17706"/>
                  </a:cubicBezTo>
                  <a:cubicBezTo>
                    <a:pt x="15778" y="17767"/>
                    <a:pt x="15706" y="17888"/>
                    <a:pt x="15634" y="18010"/>
                  </a:cubicBezTo>
                  <a:lnTo>
                    <a:pt x="15598" y="18010"/>
                  </a:lnTo>
                  <a:close/>
                  <a:moveTo>
                    <a:pt x="3342" y="17767"/>
                  </a:moveTo>
                  <a:cubicBezTo>
                    <a:pt x="3306" y="17767"/>
                    <a:pt x="3306" y="17767"/>
                    <a:pt x="3306" y="17767"/>
                  </a:cubicBezTo>
                  <a:cubicBezTo>
                    <a:pt x="3235" y="17645"/>
                    <a:pt x="3163" y="17523"/>
                    <a:pt x="3091" y="17402"/>
                  </a:cubicBezTo>
                  <a:cubicBezTo>
                    <a:pt x="3091" y="17402"/>
                    <a:pt x="3091" y="17341"/>
                    <a:pt x="3091" y="17341"/>
                  </a:cubicBezTo>
                  <a:cubicBezTo>
                    <a:pt x="3091" y="17280"/>
                    <a:pt x="3127" y="17280"/>
                    <a:pt x="3127" y="17341"/>
                  </a:cubicBezTo>
                  <a:cubicBezTo>
                    <a:pt x="3199" y="17463"/>
                    <a:pt x="3271" y="17523"/>
                    <a:pt x="3342" y="17645"/>
                  </a:cubicBezTo>
                  <a:cubicBezTo>
                    <a:pt x="3378" y="17706"/>
                    <a:pt x="3378" y="17706"/>
                    <a:pt x="3378" y="17767"/>
                  </a:cubicBezTo>
                  <a:lnTo>
                    <a:pt x="3342" y="17767"/>
                  </a:lnTo>
                  <a:close/>
                  <a:moveTo>
                    <a:pt x="16065" y="17402"/>
                  </a:moveTo>
                  <a:cubicBezTo>
                    <a:pt x="16065" y="17402"/>
                    <a:pt x="16065" y="17402"/>
                    <a:pt x="16065" y="17402"/>
                  </a:cubicBezTo>
                  <a:cubicBezTo>
                    <a:pt x="16029" y="17341"/>
                    <a:pt x="16029" y="17280"/>
                    <a:pt x="16065" y="17280"/>
                  </a:cubicBezTo>
                  <a:cubicBezTo>
                    <a:pt x="16137" y="17158"/>
                    <a:pt x="16209" y="17097"/>
                    <a:pt x="16281" y="16976"/>
                  </a:cubicBezTo>
                  <a:cubicBezTo>
                    <a:pt x="16317" y="16976"/>
                    <a:pt x="16317" y="16976"/>
                    <a:pt x="16353" y="16976"/>
                  </a:cubicBezTo>
                  <a:cubicBezTo>
                    <a:pt x="16353" y="17037"/>
                    <a:pt x="16353" y="17037"/>
                    <a:pt x="16317" y="17097"/>
                  </a:cubicBezTo>
                  <a:cubicBezTo>
                    <a:pt x="16245" y="17158"/>
                    <a:pt x="16173" y="17280"/>
                    <a:pt x="16101" y="17402"/>
                  </a:cubicBezTo>
                  <a:lnTo>
                    <a:pt x="16065" y="17402"/>
                  </a:lnTo>
                  <a:close/>
                  <a:moveTo>
                    <a:pt x="2911" y="17097"/>
                  </a:moveTo>
                  <a:cubicBezTo>
                    <a:pt x="2875" y="17037"/>
                    <a:pt x="2875" y="17037"/>
                    <a:pt x="2875" y="17037"/>
                  </a:cubicBezTo>
                  <a:cubicBezTo>
                    <a:pt x="2803" y="16976"/>
                    <a:pt x="2731" y="16854"/>
                    <a:pt x="2660" y="16732"/>
                  </a:cubicBezTo>
                  <a:cubicBezTo>
                    <a:pt x="2660" y="16672"/>
                    <a:pt x="2660" y="16611"/>
                    <a:pt x="2660" y="16611"/>
                  </a:cubicBezTo>
                  <a:cubicBezTo>
                    <a:pt x="2696" y="16611"/>
                    <a:pt x="2696" y="16611"/>
                    <a:pt x="2731" y="16611"/>
                  </a:cubicBezTo>
                  <a:cubicBezTo>
                    <a:pt x="2803" y="16732"/>
                    <a:pt x="2875" y="16854"/>
                    <a:pt x="2947" y="16976"/>
                  </a:cubicBezTo>
                  <a:cubicBezTo>
                    <a:pt x="2947" y="16976"/>
                    <a:pt x="2947" y="17037"/>
                    <a:pt x="2947" y="17037"/>
                  </a:cubicBezTo>
                  <a:lnTo>
                    <a:pt x="2911" y="17097"/>
                  </a:lnTo>
                  <a:close/>
                  <a:moveTo>
                    <a:pt x="16532" y="16793"/>
                  </a:moveTo>
                  <a:cubicBezTo>
                    <a:pt x="16497" y="16732"/>
                    <a:pt x="16497" y="16732"/>
                    <a:pt x="16497" y="16732"/>
                  </a:cubicBezTo>
                  <a:cubicBezTo>
                    <a:pt x="16497" y="16732"/>
                    <a:pt x="16497" y="16672"/>
                    <a:pt x="16497" y="16672"/>
                  </a:cubicBezTo>
                  <a:cubicBezTo>
                    <a:pt x="16568" y="16550"/>
                    <a:pt x="16676" y="16428"/>
                    <a:pt x="16748" y="16306"/>
                  </a:cubicBezTo>
                  <a:cubicBezTo>
                    <a:pt x="16748" y="16306"/>
                    <a:pt x="16784" y="16306"/>
                    <a:pt x="16784" y="16306"/>
                  </a:cubicBezTo>
                  <a:cubicBezTo>
                    <a:pt x="16784" y="16367"/>
                    <a:pt x="16784" y="16367"/>
                    <a:pt x="16784" y="16428"/>
                  </a:cubicBezTo>
                  <a:cubicBezTo>
                    <a:pt x="16712" y="16550"/>
                    <a:pt x="16640" y="16672"/>
                    <a:pt x="16568" y="16732"/>
                  </a:cubicBezTo>
                  <a:lnTo>
                    <a:pt x="16532" y="16793"/>
                  </a:lnTo>
                  <a:close/>
                  <a:moveTo>
                    <a:pt x="2516" y="16367"/>
                  </a:moveTo>
                  <a:cubicBezTo>
                    <a:pt x="2480" y="16306"/>
                    <a:pt x="2480" y="16306"/>
                    <a:pt x="2480" y="16306"/>
                  </a:cubicBezTo>
                  <a:cubicBezTo>
                    <a:pt x="2444" y="16246"/>
                    <a:pt x="2408" y="16185"/>
                    <a:pt x="2372" y="16124"/>
                  </a:cubicBezTo>
                  <a:cubicBezTo>
                    <a:pt x="2336" y="16063"/>
                    <a:pt x="2300" y="16002"/>
                    <a:pt x="2264" y="15941"/>
                  </a:cubicBezTo>
                  <a:cubicBezTo>
                    <a:pt x="2264" y="15941"/>
                    <a:pt x="2264" y="15881"/>
                    <a:pt x="2300" y="15881"/>
                  </a:cubicBezTo>
                  <a:cubicBezTo>
                    <a:pt x="2300" y="15820"/>
                    <a:pt x="2336" y="15820"/>
                    <a:pt x="2336" y="15881"/>
                  </a:cubicBezTo>
                  <a:cubicBezTo>
                    <a:pt x="2372" y="15941"/>
                    <a:pt x="2372" y="16002"/>
                    <a:pt x="2408" y="16002"/>
                  </a:cubicBezTo>
                  <a:cubicBezTo>
                    <a:pt x="2444" y="16124"/>
                    <a:pt x="2480" y="16185"/>
                    <a:pt x="2516" y="16246"/>
                  </a:cubicBezTo>
                  <a:cubicBezTo>
                    <a:pt x="2552" y="16306"/>
                    <a:pt x="2552" y="16306"/>
                    <a:pt x="2516" y="16367"/>
                  </a:cubicBezTo>
                  <a:close/>
                  <a:moveTo>
                    <a:pt x="16964" y="16124"/>
                  </a:moveTo>
                  <a:cubicBezTo>
                    <a:pt x="16964" y="16063"/>
                    <a:pt x="16964" y="16063"/>
                    <a:pt x="16964" y="16063"/>
                  </a:cubicBezTo>
                  <a:cubicBezTo>
                    <a:pt x="16928" y="16063"/>
                    <a:pt x="16928" y="16002"/>
                    <a:pt x="16964" y="16002"/>
                  </a:cubicBezTo>
                  <a:cubicBezTo>
                    <a:pt x="17036" y="15881"/>
                    <a:pt x="17107" y="15759"/>
                    <a:pt x="17179" y="15637"/>
                  </a:cubicBezTo>
                  <a:cubicBezTo>
                    <a:pt x="17179" y="15637"/>
                    <a:pt x="17215" y="15637"/>
                    <a:pt x="17215" y="15637"/>
                  </a:cubicBezTo>
                  <a:cubicBezTo>
                    <a:pt x="17215" y="15698"/>
                    <a:pt x="17215" y="15698"/>
                    <a:pt x="17215" y="15759"/>
                  </a:cubicBezTo>
                  <a:cubicBezTo>
                    <a:pt x="17143" y="15881"/>
                    <a:pt x="17072" y="15941"/>
                    <a:pt x="17000" y="16063"/>
                  </a:cubicBezTo>
                  <a:lnTo>
                    <a:pt x="16964" y="16124"/>
                  </a:lnTo>
                  <a:close/>
                  <a:moveTo>
                    <a:pt x="2120" y="15576"/>
                  </a:moveTo>
                  <a:cubicBezTo>
                    <a:pt x="2085" y="15576"/>
                    <a:pt x="2085" y="15576"/>
                    <a:pt x="2085" y="15576"/>
                  </a:cubicBezTo>
                  <a:cubicBezTo>
                    <a:pt x="2049" y="15455"/>
                    <a:pt x="1977" y="15272"/>
                    <a:pt x="1905" y="15150"/>
                  </a:cubicBezTo>
                  <a:cubicBezTo>
                    <a:pt x="1905" y="15150"/>
                    <a:pt x="1905" y="15090"/>
                    <a:pt x="1905" y="15090"/>
                  </a:cubicBezTo>
                  <a:cubicBezTo>
                    <a:pt x="1941" y="15029"/>
                    <a:pt x="1977" y="15090"/>
                    <a:pt x="1977" y="15090"/>
                  </a:cubicBezTo>
                  <a:cubicBezTo>
                    <a:pt x="2049" y="15211"/>
                    <a:pt x="2085" y="15333"/>
                    <a:pt x="2156" y="15515"/>
                  </a:cubicBezTo>
                  <a:cubicBezTo>
                    <a:pt x="2156" y="15515"/>
                    <a:pt x="2156" y="15576"/>
                    <a:pt x="2156" y="15576"/>
                  </a:cubicBezTo>
                  <a:lnTo>
                    <a:pt x="2120" y="15576"/>
                  </a:lnTo>
                  <a:close/>
                  <a:moveTo>
                    <a:pt x="17395" y="15394"/>
                  </a:moveTo>
                  <a:cubicBezTo>
                    <a:pt x="17359" y="15394"/>
                    <a:pt x="17359" y="15394"/>
                    <a:pt x="17359" y="15394"/>
                  </a:cubicBezTo>
                  <a:cubicBezTo>
                    <a:pt x="17359" y="15333"/>
                    <a:pt x="17359" y="15333"/>
                    <a:pt x="17359" y="15272"/>
                  </a:cubicBezTo>
                  <a:cubicBezTo>
                    <a:pt x="17431" y="15150"/>
                    <a:pt x="17503" y="15029"/>
                    <a:pt x="17575" y="14907"/>
                  </a:cubicBezTo>
                  <a:cubicBezTo>
                    <a:pt x="17575" y="14907"/>
                    <a:pt x="17611" y="14907"/>
                    <a:pt x="17647" y="14907"/>
                  </a:cubicBezTo>
                  <a:cubicBezTo>
                    <a:pt x="17647" y="14968"/>
                    <a:pt x="17647" y="14968"/>
                    <a:pt x="17647" y="15029"/>
                  </a:cubicBezTo>
                  <a:cubicBezTo>
                    <a:pt x="17575" y="15150"/>
                    <a:pt x="17503" y="15272"/>
                    <a:pt x="17431" y="15394"/>
                  </a:cubicBezTo>
                  <a:lnTo>
                    <a:pt x="17395" y="15394"/>
                  </a:lnTo>
                  <a:close/>
                  <a:moveTo>
                    <a:pt x="1761" y="14785"/>
                  </a:moveTo>
                  <a:cubicBezTo>
                    <a:pt x="1725" y="14785"/>
                    <a:pt x="1725" y="14785"/>
                    <a:pt x="1725" y="14785"/>
                  </a:cubicBezTo>
                  <a:cubicBezTo>
                    <a:pt x="1689" y="14603"/>
                    <a:pt x="1617" y="14481"/>
                    <a:pt x="1581" y="14359"/>
                  </a:cubicBezTo>
                  <a:cubicBezTo>
                    <a:pt x="1581" y="14299"/>
                    <a:pt x="1581" y="14299"/>
                    <a:pt x="1581" y="14238"/>
                  </a:cubicBezTo>
                  <a:cubicBezTo>
                    <a:pt x="1617" y="14238"/>
                    <a:pt x="1617" y="14238"/>
                    <a:pt x="1653" y="14299"/>
                  </a:cubicBezTo>
                  <a:cubicBezTo>
                    <a:pt x="1689" y="14420"/>
                    <a:pt x="1761" y="14542"/>
                    <a:pt x="1797" y="14664"/>
                  </a:cubicBezTo>
                  <a:cubicBezTo>
                    <a:pt x="1797" y="14725"/>
                    <a:pt x="1797" y="14725"/>
                    <a:pt x="1797" y="14785"/>
                  </a:cubicBezTo>
                  <a:lnTo>
                    <a:pt x="1761" y="14785"/>
                  </a:lnTo>
                  <a:close/>
                  <a:moveTo>
                    <a:pt x="17790" y="14664"/>
                  </a:moveTo>
                  <a:cubicBezTo>
                    <a:pt x="17790" y="14664"/>
                    <a:pt x="17790" y="14664"/>
                    <a:pt x="17790" y="14664"/>
                  </a:cubicBezTo>
                  <a:cubicBezTo>
                    <a:pt x="17754" y="14664"/>
                    <a:pt x="17754" y="14603"/>
                    <a:pt x="17790" y="14542"/>
                  </a:cubicBezTo>
                  <a:cubicBezTo>
                    <a:pt x="17826" y="14420"/>
                    <a:pt x="17898" y="14299"/>
                    <a:pt x="17970" y="14177"/>
                  </a:cubicBezTo>
                  <a:cubicBezTo>
                    <a:pt x="18006" y="14177"/>
                    <a:pt x="18006" y="14177"/>
                    <a:pt x="18042" y="14177"/>
                  </a:cubicBezTo>
                  <a:cubicBezTo>
                    <a:pt x="18042" y="14238"/>
                    <a:pt x="18042" y="14238"/>
                    <a:pt x="18042" y="14299"/>
                  </a:cubicBezTo>
                  <a:cubicBezTo>
                    <a:pt x="17970" y="14420"/>
                    <a:pt x="17898" y="14542"/>
                    <a:pt x="17826" y="14664"/>
                  </a:cubicBezTo>
                  <a:lnTo>
                    <a:pt x="17790" y="14664"/>
                  </a:lnTo>
                  <a:close/>
                  <a:moveTo>
                    <a:pt x="1438" y="13934"/>
                  </a:moveTo>
                  <a:cubicBezTo>
                    <a:pt x="1402" y="13934"/>
                    <a:pt x="1402" y="13934"/>
                    <a:pt x="1402" y="13934"/>
                  </a:cubicBezTo>
                  <a:cubicBezTo>
                    <a:pt x="1366" y="13751"/>
                    <a:pt x="1330" y="13629"/>
                    <a:pt x="1258" y="13508"/>
                  </a:cubicBezTo>
                  <a:cubicBezTo>
                    <a:pt x="1258" y="13447"/>
                    <a:pt x="1258" y="13447"/>
                    <a:pt x="1294" y="13386"/>
                  </a:cubicBezTo>
                  <a:cubicBezTo>
                    <a:pt x="1294" y="13386"/>
                    <a:pt x="1330" y="13386"/>
                    <a:pt x="1330" y="13447"/>
                  </a:cubicBezTo>
                  <a:cubicBezTo>
                    <a:pt x="1366" y="13568"/>
                    <a:pt x="1438" y="13690"/>
                    <a:pt x="1474" y="13873"/>
                  </a:cubicBezTo>
                  <a:cubicBezTo>
                    <a:pt x="1474" y="13873"/>
                    <a:pt x="1474" y="13934"/>
                    <a:pt x="1474" y="13934"/>
                  </a:cubicBezTo>
                  <a:lnTo>
                    <a:pt x="1438" y="13934"/>
                  </a:lnTo>
                  <a:close/>
                  <a:moveTo>
                    <a:pt x="18186" y="13934"/>
                  </a:moveTo>
                  <a:cubicBezTo>
                    <a:pt x="18186" y="13934"/>
                    <a:pt x="18186" y="13934"/>
                    <a:pt x="18186" y="13934"/>
                  </a:cubicBezTo>
                  <a:cubicBezTo>
                    <a:pt x="18150" y="13873"/>
                    <a:pt x="18150" y="13873"/>
                    <a:pt x="18150" y="13812"/>
                  </a:cubicBezTo>
                  <a:cubicBezTo>
                    <a:pt x="18222" y="13690"/>
                    <a:pt x="18294" y="13568"/>
                    <a:pt x="18365" y="13447"/>
                  </a:cubicBezTo>
                  <a:cubicBezTo>
                    <a:pt x="18365" y="13386"/>
                    <a:pt x="18401" y="13386"/>
                    <a:pt x="18401" y="13447"/>
                  </a:cubicBezTo>
                  <a:cubicBezTo>
                    <a:pt x="18437" y="13447"/>
                    <a:pt x="18437" y="13508"/>
                    <a:pt x="18401" y="13508"/>
                  </a:cubicBezTo>
                  <a:cubicBezTo>
                    <a:pt x="18365" y="13629"/>
                    <a:pt x="18294" y="13751"/>
                    <a:pt x="18222" y="13873"/>
                  </a:cubicBezTo>
                  <a:lnTo>
                    <a:pt x="18186" y="13934"/>
                  </a:lnTo>
                  <a:close/>
                  <a:moveTo>
                    <a:pt x="18581" y="13143"/>
                  </a:moveTo>
                  <a:cubicBezTo>
                    <a:pt x="18545" y="13143"/>
                    <a:pt x="18545" y="13143"/>
                    <a:pt x="18545" y="13143"/>
                  </a:cubicBezTo>
                  <a:cubicBezTo>
                    <a:pt x="18545" y="13082"/>
                    <a:pt x="18509" y="13082"/>
                    <a:pt x="18545" y="13021"/>
                  </a:cubicBezTo>
                  <a:cubicBezTo>
                    <a:pt x="18581" y="12899"/>
                    <a:pt x="18653" y="12777"/>
                    <a:pt x="18725" y="12656"/>
                  </a:cubicBezTo>
                  <a:cubicBezTo>
                    <a:pt x="18725" y="12595"/>
                    <a:pt x="18761" y="12595"/>
                    <a:pt x="18761" y="12656"/>
                  </a:cubicBezTo>
                  <a:cubicBezTo>
                    <a:pt x="18797" y="12656"/>
                    <a:pt x="18797" y="12717"/>
                    <a:pt x="18761" y="12717"/>
                  </a:cubicBezTo>
                  <a:cubicBezTo>
                    <a:pt x="18725" y="12838"/>
                    <a:pt x="18653" y="13021"/>
                    <a:pt x="18581" y="13143"/>
                  </a:cubicBezTo>
                  <a:close/>
                  <a:moveTo>
                    <a:pt x="1150" y="13082"/>
                  </a:moveTo>
                  <a:cubicBezTo>
                    <a:pt x="1150" y="13082"/>
                    <a:pt x="1114" y="13082"/>
                    <a:pt x="1114" y="13021"/>
                  </a:cubicBezTo>
                  <a:cubicBezTo>
                    <a:pt x="1078" y="12899"/>
                    <a:pt x="1042" y="12777"/>
                    <a:pt x="970" y="12595"/>
                  </a:cubicBezTo>
                  <a:cubicBezTo>
                    <a:pt x="970" y="12595"/>
                    <a:pt x="970" y="12534"/>
                    <a:pt x="1006" y="12534"/>
                  </a:cubicBezTo>
                  <a:cubicBezTo>
                    <a:pt x="1006" y="12534"/>
                    <a:pt x="1042" y="12534"/>
                    <a:pt x="1042" y="12534"/>
                  </a:cubicBezTo>
                  <a:cubicBezTo>
                    <a:pt x="1078" y="12717"/>
                    <a:pt x="1150" y="12838"/>
                    <a:pt x="1186" y="13021"/>
                  </a:cubicBezTo>
                  <a:cubicBezTo>
                    <a:pt x="1186" y="13021"/>
                    <a:pt x="1186" y="13082"/>
                    <a:pt x="1186" y="13082"/>
                  </a:cubicBezTo>
                  <a:lnTo>
                    <a:pt x="1150" y="13082"/>
                  </a:lnTo>
                  <a:close/>
                  <a:moveTo>
                    <a:pt x="18904" y="12352"/>
                  </a:moveTo>
                  <a:cubicBezTo>
                    <a:pt x="18904" y="12352"/>
                    <a:pt x="18904" y="12352"/>
                    <a:pt x="18904" y="12352"/>
                  </a:cubicBezTo>
                  <a:cubicBezTo>
                    <a:pt x="18869" y="12291"/>
                    <a:pt x="18869" y="12291"/>
                    <a:pt x="18904" y="12230"/>
                  </a:cubicBezTo>
                  <a:cubicBezTo>
                    <a:pt x="18940" y="12108"/>
                    <a:pt x="19012" y="11986"/>
                    <a:pt x="19048" y="11865"/>
                  </a:cubicBezTo>
                  <a:cubicBezTo>
                    <a:pt x="19084" y="11804"/>
                    <a:pt x="19084" y="11804"/>
                    <a:pt x="19120" y="11804"/>
                  </a:cubicBezTo>
                  <a:cubicBezTo>
                    <a:pt x="19120" y="11865"/>
                    <a:pt x="19120" y="11865"/>
                    <a:pt x="19120" y="11926"/>
                  </a:cubicBezTo>
                  <a:cubicBezTo>
                    <a:pt x="19048" y="12047"/>
                    <a:pt x="19012" y="12169"/>
                    <a:pt x="18940" y="12291"/>
                  </a:cubicBezTo>
                  <a:lnTo>
                    <a:pt x="18904" y="12352"/>
                  </a:lnTo>
                  <a:close/>
                  <a:moveTo>
                    <a:pt x="899" y="12169"/>
                  </a:moveTo>
                  <a:cubicBezTo>
                    <a:pt x="863" y="12169"/>
                    <a:pt x="863" y="12169"/>
                    <a:pt x="863" y="12169"/>
                  </a:cubicBezTo>
                  <a:cubicBezTo>
                    <a:pt x="827" y="11986"/>
                    <a:pt x="791" y="11865"/>
                    <a:pt x="719" y="11682"/>
                  </a:cubicBezTo>
                  <a:cubicBezTo>
                    <a:pt x="719" y="11682"/>
                    <a:pt x="719" y="11621"/>
                    <a:pt x="755" y="11621"/>
                  </a:cubicBezTo>
                  <a:cubicBezTo>
                    <a:pt x="791" y="11621"/>
                    <a:pt x="791" y="11621"/>
                    <a:pt x="791" y="11621"/>
                  </a:cubicBezTo>
                  <a:cubicBezTo>
                    <a:pt x="827" y="11804"/>
                    <a:pt x="899" y="11926"/>
                    <a:pt x="934" y="12108"/>
                  </a:cubicBezTo>
                  <a:cubicBezTo>
                    <a:pt x="934" y="12108"/>
                    <a:pt x="934" y="12169"/>
                    <a:pt x="899" y="12169"/>
                  </a:cubicBezTo>
                  <a:close/>
                  <a:moveTo>
                    <a:pt x="19264" y="11500"/>
                  </a:moveTo>
                  <a:cubicBezTo>
                    <a:pt x="19228" y="11500"/>
                    <a:pt x="19228" y="11500"/>
                    <a:pt x="19228" y="11500"/>
                  </a:cubicBezTo>
                  <a:cubicBezTo>
                    <a:pt x="19228" y="11500"/>
                    <a:pt x="19228" y="11439"/>
                    <a:pt x="19228" y="11439"/>
                  </a:cubicBezTo>
                  <a:cubicBezTo>
                    <a:pt x="19264" y="11317"/>
                    <a:pt x="19336" y="11135"/>
                    <a:pt x="19372" y="11013"/>
                  </a:cubicBezTo>
                  <a:cubicBezTo>
                    <a:pt x="19408" y="10952"/>
                    <a:pt x="19408" y="10952"/>
                    <a:pt x="19444" y="11013"/>
                  </a:cubicBezTo>
                  <a:cubicBezTo>
                    <a:pt x="19444" y="11013"/>
                    <a:pt x="19444" y="11074"/>
                    <a:pt x="19444" y="11074"/>
                  </a:cubicBezTo>
                  <a:cubicBezTo>
                    <a:pt x="19408" y="11195"/>
                    <a:pt x="19336" y="11378"/>
                    <a:pt x="19300" y="11500"/>
                  </a:cubicBezTo>
                  <a:lnTo>
                    <a:pt x="19264" y="11500"/>
                  </a:lnTo>
                  <a:close/>
                  <a:moveTo>
                    <a:pt x="647" y="11256"/>
                  </a:moveTo>
                  <a:cubicBezTo>
                    <a:pt x="647" y="11256"/>
                    <a:pt x="611" y="11256"/>
                    <a:pt x="611" y="11256"/>
                  </a:cubicBezTo>
                  <a:cubicBezTo>
                    <a:pt x="575" y="11074"/>
                    <a:pt x="539" y="10891"/>
                    <a:pt x="503" y="10770"/>
                  </a:cubicBezTo>
                  <a:cubicBezTo>
                    <a:pt x="503" y="10709"/>
                    <a:pt x="503" y="10709"/>
                    <a:pt x="539" y="10709"/>
                  </a:cubicBezTo>
                  <a:cubicBezTo>
                    <a:pt x="575" y="10648"/>
                    <a:pt x="575" y="10709"/>
                    <a:pt x="575" y="10709"/>
                  </a:cubicBezTo>
                  <a:cubicBezTo>
                    <a:pt x="611" y="10891"/>
                    <a:pt x="647" y="11013"/>
                    <a:pt x="683" y="11195"/>
                  </a:cubicBezTo>
                  <a:cubicBezTo>
                    <a:pt x="683" y="11195"/>
                    <a:pt x="683" y="11256"/>
                    <a:pt x="683" y="11256"/>
                  </a:cubicBezTo>
                  <a:lnTo>
                    <a:pt x="647" y="11256"/>
                  </a:lnTo>
                  <a:close/>
                  <a:moveTo>
                    <a:pt x="19587" y="10709"/>
                  </a:moveTo>
                  <a:cubicBezTo>
                    <a:pt x="19551" y="10648"/>
                    <a:pt x="19551" y="10648"/>
                    <a:pt x="19551" y="10648"/>
                  </a:cubicBezTo>
                  <a:cubicBezTo>
                    <a:pt x="19551" y="10648"/>
                    <a:pt x="19515" y="10587"/>
                    <a:pt x="19551" y="10587"/>
                  </a:cubicBezTo>
                  <a:cubicBezTo>
                    <a:pt x="19587" y="10465"/>
                    <a:pt x="19659" y="10283"/>
                    <a:pt x="19695" y="10161"/>
                  </a:cubicBezTo>
                  <a:cubicBezTo>
                    <a:pt x="19695" y="10100"/>
                    <a:pt x="19731" y="10100"/>
                    <a:pt x="19731" y="10161"/>
                  </a:cubicBezTo>
                  <a:cubicBezTo>
                    <a:pt x="19767" y="10161"/>
                    <a:pt x="19767" y="10222"/>
                    <a:pt x="19767" y="10222"/>
                  </a:cubicBezTo>
                  <a:cubicBezTo>
                    <a:pt x="19695" y="10344"/>
                    <a:pt x="19659" y="10526"/>
                    <a:pt x="19587" y="10648"/>
                  </a:cubicBezTo>
                  <a:lnTo>
                    <a:pt x="19587" y="10709"/>
                  </a:lnTo>
                  <a:close/>
                  <a:moveTo>
                    <a:pt x="467" y="10344"/>
                  </a:moveTo>
                  <a:cubicBezTo>
                    <a:pt x="431" y="10344"/>
                    <a:pt x="431" y="10344"/>
                    <a:pt x="431" y="10283"/>
                  </a:cubicBezTo>
                  <a:cubicBezTo>
                    <a:pt x="395" y="10100"/>
                    <a:pt x="359" y="9979"/>
                    <a:pt x="323" y="9796"/>
                  </a:cubicBezTo>
                  <a:cubicBezTo>
                    <a:pt x="323" y="9796"/>
                    <a:pt x="323" y="9735"/>
                    <a:pt x="359" y="9735"/>
                  </a:cubicBezTo>
                  <a:cubicBezTo>
                    <a:pt x="395" y="9735"/>
                    <a:pt x="395" y="9735"/>
                    <a:pt x="395" y="9796"/>
                  </a:cubicBezTo>
                  <a:cubicBezTo>
                    <a:pt x="431" y="9918"/>
                    <a:pt x="467" y="10100"/>
                    <a:pt x="503" y="10222"/>
                  </a:cubicBezTo>
                  <a:cubicBezTo>
                    <a:pt x="503" y="10283"/>
                    <a:pt x="503" y="10344"/>
                    <a:pt x="467" y="10344"/>
                  </a:cubicBezTo>
                  <a:close/>
                  <a:moveTo>
                    <a:pt x="19875" y="9796"/>
                  </a:moveTo>
                  <a:cubicBezTo>
                    <a:pt x="19839" y="9796"/>
                    <a:pt x="19839" y="9796"/>
                    <a:pt x="19839" y="9796"/>
                  </a:cubicBezTo>
                  <a:cubicBezTo>
                    <a:pt x="19839" y="9796"/>
                    <a:pt x="19839" y="9735"/>
                    <a:pt x="19839" y="9735"/>
                  </a:cubicBezTo>
                  <a:cubicBezTo>
                    <a:pt x="19875" y="9614"/>
                    <a:pt x="19947" y="9431"/>
                    <a:pt x="19983" y="9309"/>
                  </a:cubicBezTo>
                  <a:cubicBezTo>
                    <a:pt x="19983" y="9248"/>
                    <a:pt x="20019" y="9248"/>
                    <a:pt x="20019" y="9248"/>
                  </a:cubicBezTo>
                  <a:cubicBezTo>
                    <a:pt x="20055" y="9309"/>
                    <a:pt x="20055" y="9309"/>
                    <a:pt x="20055" y="9370"/>
                  </a:cubicBezTo>
                  <a:cubicBezTo>
                    <a:pt x="20019" y="9492"/>
                    <a:pt x="19947" y="9674"/>
                    <a:pt x="19911" y="9796"/>
                  </a:cubicBezTo>
                  <a:lnTo>
                    <a:pt x="19875" y="9796"/>
                  </a:lnTo>
                  <a:close/>
                  <a:moveTo>
                    <a:pt x="288" y="9370"/>
                  </a:moveTo>
                  <a:cubicBezTo>
                    <a:pt x="288" y="9370"/>
                    <a:pt x="252" y="9370"/>
                    <a:pt x="252" y="9309"/>
                  </a:cubicBezTo>
                  <a:cubicBezTo>
                    <a:pt x="216" y="9188"/>
                    <a:pt x="216" y="9005"/>
                    <a:pt x="180" y="8823"/>
                  </a:cubicBezTo>
                  <a:cubicBezTo>
                    <a:pt x="180" y="8823"/>
                    <a:pt x="180" y="8762"/>
                    <a:pt x="216" y="8762"/>
                  </a:cubicBezTo>
                  <a:cubicBezTo>
                    <a:pt x="216" y="8762"/>
                    <a:pt x="252" y="8762"/>
                    <a:pt x="252" y="8823"/>
                  </a:cubicBezTo>
                  <a:cubicBezTo>
                    <a:pt x="288" y="8944"/>
                    <a:pt x="288" y="9127"/>
                    <a:pt x="323" y="9309"/>
                  </a:cubicBezTo>
                  <a:cubicBezTo>
                    <a:pt x="323" y="9309"/>
                    <a:pt x="323" y="9370"/>
                    <a:pt x="288" y="9370"/>
                  </a:cubicBezTo>
                  <a:close/>
                  <a:moveTo>
                    <a:pt x="20162" y="8944"/>
                  </a:moveTo>
                  <a:cubicBezTo>
                    <a:pt x="20126" y="8944"/>
                    <a:pt x="20126" y="8944"/>
                    <a:pt x="20126" y="8944"/>
                  </a:cubicBezTo>
                  <a:cubicBezTo>
                    <a:pt x="20126" y="8944"/>
                    <a:pt x="20126" y="8883"/>
                    <a:pt x="20126" y="8823"/>
                  </a:cubicBezTo>
                  <a:cubicBezTo>
                    <a:pt x="20162" y="8701"/>
                    <a:pt x="20198" y="8579"/>
                    <a:pt x="20270" y="8397"/>
                  </a:cubicBezTo>
                  <a:cubicBezTo>
                    <a:pt x="20270" y="8397"/>
                    <a:pt x="20306" y="8336"/>
                    <a:pt x="20306" y="8397"/>
                  </a:cubicBezTo>
                  <a:cubicBezTo>
                    <a:pt x="20342" y="8397"/>
                    <a:pt x="20342" y="8457"/>
                    <a:pt x="20306" y="8457"/>
                  </a:cubicBezTo>
                  <a:cubicBezTo>
                    <a:pt x="20270" y="8640"/>
                    <a:pt x="20234" y="8762"/>
                    <a:pt x="20198" y="8883"/>
                  </a:cubicBezTo>
                  <a:cubicBezTo>
                    <a:pt x="20198" y="8944"/>
                    <a:pt x="20162" y="8944"/>
                    <a:pt x="20162" y="8944"/>
                  </a:cubicBezTo>
                  <a:close/>
                  <a:moveTo>
                    <a:pt x="180" y="8397"/>
                  </a:moveTo>
                  <a:cubicBezTo>
                    <a:pt x="144" y="8397"/>
                    <a:pt x="144" y="8397"/>
                    <a:pt x="144" y="8336"/>
                  </a:cubicBezTo>
                  <a:cubicBezTo>
                    <a:pt x="108" y="8153"/>
                    <a:pt x="108" y="8032"/>
                    <a:pt x="72" y="7849"/>
                  </a:cubicBezTo>
                  <a:cubicBezTo>
                    <a:pt x="72" y="7788"/>
                    <a:pt x="72" y="7788"/>
                    <a:pt x="108" y="7788"/>
                  </a:cubicBezTo>
                  <a:cubicBezTo>
                    <a:pt x="144" y="7788"/>
                    <a:pt x="144" y="7788"/>
                    <a:pt x="144" y="7849"/>
                  </a:cubicBezTo>
                  <a:cubicBezTo>
                    <a:pt x="180" y="7971"/>
                    <a:pt x="180" y="8153"/>
                    <a:pt x="216" y="8336"/>
                  </a:cubicBezTo>
                  <a:cubicBezTo>
                    <a:pt x="216" y="8336"/>
                    <a:pt x="180" y="8397"/>
                    <a:pt x="180" y="8397"/>
                  </a:cubicBezTo>
                  <a:close/>
                  <a:moveTo>
                    <a:pt x="20414" y="8032"/>
                  </a:moveTo>
                  <a:cubicBezTo>
                    <a:pt x="20414" y="8032"/>
                    <a:pt x="20414" y="8032"/>
                    <a:pt x="20414" y="8032"/>
                  </a:cubicBezTo>
                  <a:cubicBezTo>
                    <a:pt x="20378" y="8032"/>
                    <a:pt x="20378" y="7971"/>
                    <a:pt x="20378" y="7971"/>
                  </a:cubicBezTo>
                  <a:cubicBezTo>
                    <a:pt x="20414" y="7788"/>
                    <a:pt x="20486" y="7666"/>
                    <a:pt x="20522" y="7484"/>
                  </a:cubicBezTo>
                  <a:cubicBezTo>
                    <a:pt x="20522" y="7484"/>
                    <a:pt x="20558" y="7484"/>
                    <a:pt x="20558" y="7484"/>
                  </a:cubicBezTo>
                  <a:cubicBezTo>
                    <a:pt x="20594" y="7484"/>
                    <a:pt x="20594" y="7545"/>
                    <a:pt x="20594" y="7545"/>
                  </a:cubicBezTo>
                  <a:cubicBezTo>
                    <a:pt x="20558" y="7727"/>
                    <a:pt x="20486" y="7849"/>
                    <a:pt x="20450" y="8032"/>
                  </a:cubicBezTo>
                  <a:cubicBezTo>
                    <a:pt x="20450" y="8032"/>
                    <a:pt x="20450" y="8032"/>
                    <a:pt x="20414" y="8032"/>
                  </a:cubicBezTo>
                  <a:close/>
                  <a:moveTo>
                    <a:pt x="72" y="7423"/>
                  </a:moveTo>
                  <a:cubicBezTo>
                    <a:pt x="72" y="7423"/>
                    <a:pt x="36" y="7362"/>
                    <a:pt x="36" y="7362"/>
                  </a:cubicBezTo>
                  <a:cubicBezTo>
                    <a:pt x="36" y="7180"/>
                    <a:pt x="36" y="6997"/>
                    <a:pt x="0" y="6875"/>
                  </a:cubicBezTo>
                  <a:cubicBezTo>
                    <a:pt x="0" y="6815"/>
                    <a:pt x="36" y="6815"/>
                    <a:pt x="36" y="6815"/>
                  </a:cubicBezTo>
                  <a:cubicBezTo>
                    <a:pt x="72" y="6815"/>
                    <a:pt x="72" y="6815"/>
                    <a:pt x="72" y="6875"/>
                  </a:cubicBezTo>
                  <a:cubicBezTo>
                    <a:pt x="108" y="6997"/>
                    <a:pt x="108" y="7180"/>
                    <a:pt x="108" y="7362"/>
                  </a:cubicBezTo>
                  <a:cubicBezTo>
                    <a:pt x="108" y="7362"/>
                    <a:pt x="108" y="7423"/>
                    <a:pt x="72" y="7423"/>
                  </a:cubicBezTo>
                  <a:close/>
                  <a:moveTo>
                    <a:pt x="20666" y="7119"/>
                  </a:moveTo>
                  <a:cubicBezTo>
                    <a:pt x="20666" y="7119"/>
                    <a:pt x="20666" y="7119"/>
                    <a:pt x="20666" y="7119"/>
                  </a:cubicBezTo>
                  <a:cubicBezTo>
                    <a:pt x="20630" y="7119"/>
                    <a:pt x="20630" y="7058"/>
                    <a:pt x="20630" y="7058"/>
                  </a:cubicBezTo>
                  <a:cubicBezTo>
                    <a:pt x="20666" y="6936"/>
                    <a:pt x="20701" y="6815"/>
                    <a:pt x="20737" y="6693"/>
                  </a:cubicBezTo>
                  <a:cubicBezTo>
                    <a:pt x="20737" y="6693"/>
                    <a:pt x="20737" y="6632"/>
                    <a:pt x="20737" y="6571"/>
                  </a:cubicBezTo>
                  <a:cubicBezTo>
                    <a:pt x="20773" y="6571"/>
                    <a:pt x="20773" y="6571"/>
                    <a:pt x="20809" y="6571"/>
                  </a:cubicBezTo>
                  <a:cubicBezTo>
                    <a:pt x="20809" y="6571"/>
                    <a:pt x="20845" y="6632"/>
                    <a:pt x="20809" y="6632"/>
                  </a:cubicBezTo>
                  <a:cubicBezTo>
                    <a:pt x="20809" y="6693"/>
                    <a:pt x="20809" y="6754"/>
                    <a:pt x="20809" y="6754"/>
                  </a:cubicBezTo>
                  <a:cubicBezTo>
                    <a:pt x="20773" y="6875"/>
                    <a:pt x="20737" y="6997"/>
                    <a:pt x="20701" y="7119"/>
                  </a:cubicBezTo>
                  <a:cubicBezTo>
                    <a:pt x="20701" y="7119"/>
                    <a:pt x="20701" y="7119"/>
                    <a:pt x="20666" y="7119"/>
                  </a:cubicBezTo>
                  <a:close/>
                  <a:moveTo>
                    <a:pt x="36" y="6389"/>
                  </a:moveTo>
                  <a:cubicBezTo>
                    <a:pt x="36" y="6389"/>
                    <a:pt x="0" y="6389"/>
                    <a:pt x="0" y="6328"/>
                  </a:cubicBezTo>
                  <a:cubicBezTo>
                    <a:pt x="0" y="6267"/>
                    <a:pt x="0" y="6206"/>
                    <a:pt x="0" y="6145"/>
                  </a:cubicBezTo>
                  <a:cubicBezTo>
                    <a:pt x="0" y="6024"/>
                    <a:pt x="0" y="5963"/>
                    <a:pt x="0" y="5841"/>
                  </a:cubicBezTo>
                  <a:cubicBezTo>
                    <a:pt x="0" y="5841"/>
                    <a:pt x="36" y="5780"/>
                    <a:pt x="36" y="5780"/>
                  </a:cubicBezTo>
                  <a:cubicBezTo>
                    <a:pt x="72" y="5780"/>
                    <a:pt x="72" y="5841"/>
                    <a:pt x="72" y="5841"/>
                  </a:cubicBezTo>
                  <a:cubicBezTo>
                    <a:pt x="72" y="5963"/>
                    <a:pt x="72" y="6024"/>
                    <a:pt x="72" y="6145"/>
                  </a:cubicBezTo>
                  <a:cubicBezTo>
                    <a:pt x="72" y="6206"/>
                    <a:pt x="72" y="6267"/>
                    <a:pt x="72" y="6328"/>
                  </a:cubicBezTo>
                  <a:cubicBezTo>
                    <a:pt x="72" y="6389"/>
                    <a:pt x="72" y="6389"/>
                    <a:pt x="36" y="6389"/>
                  </a:cubicBezTo>
                  <a:close/>
                  <a:moveTo>
                    <a:pt x="20917" y="6206"/>
                  </a:moveTo>
                  <a:cubicBezTo>
                    <a:pt x="20881" y="6206"/>
                    <a:pt x="20881" y="6206"/>
                    <a:pt x="20881" y="6206"/>
                  </a:cubicBezTo>
                  <a:cubicBezTo>
                    <a:pt x="20881" y="6206"/>
                    <a:pt x="20845" y="6145"/>
                    <a:pt x="20881" y="6145"/>
                  </a:cubicBezTo>
                  <a:cubicBezTo>
                    <a:pt x="20917" y="5963"/>
                    <a:pt x="20953" y="5841"/>
                    <a:pt x="20989" y="5659"/>
                  </a:cubicBezTo>
                  <a:cubicBezTo>
                    <a:pt x="20989" y="5659"/>
                    <a:pt x="21025" y="5659"/>
                    <a:pt x="21025" y="5659"/>
                  </a:cubicBezTo>
                  <a:cubicBezTo>
                    <a:pt x="21061" y="5659"/>
                    <a:pt x="21061" y="5719"/>
                    <a:pt x="21061" y="5719"/>
                  </a:cubicBezTo>
                  <a:cubicBezTo>
                    <a:pt x="21025" y="5902"/>
                    <a:pt x="20989" y="6024"/>
                    <a:pt x="20953" y="6206"/>
                  </a:cubicBezTo>
                  <a:cubicBezTo>
                    <a:pt x="20917" y="6206"/>
                    <a:pt x="20917" y="6206"/>
                    <a:pt x="20917" y="6206"/>
                  </a:cubicBezTo>
                  <a:close/>
                  <a:moveTo>
                    <a:pt x="15490" y="5537"/>
                  </a:moveTo>
                  <a:cubicBezTo>
                    <a:pt x="15454" y="5537"/>
                    <a:pt x="15454" y="5537"/>
                    <a:pt x="15454" y="5537"/>
                  </a:cubicBezTo>
                  <a:cubicBezTo>
                    <a:pt x="15454" y="5537"/>
                    <a:pt x="15418" y="5476"/>
                    <a:pt x="15418" y="5476"/>
                  </a:cubicBezTo>
                  <a:cubicBezTo>
                    <a:pt x="15418" y="5415"/>
                    <a:pt x="15454" y="5415"/>
                    <a:pt x="15454" y="5415"/>
                  </a:cubicBezTo>
                  <a:cubicBezTo>
                    <a:pt x="15454" y="5415"/>
                    <a:pt x="15454" y="5415"/>
                    <a:pt x="15454" y="5415"/>
                  </a:cubicBezTo>
                  <a:cubicBezTo>
                    <a:pt x="15490" y="5415"/>
                    <a:pt x="15490" y="5415"/>
                    <a:pt x="15490" y="5415"/>
                  </a:cubicBezTo>
                  <a:cubicBezTo>
                    <a:pt x="15562" y="5415"/>
                    <a:pt x="15670" y="5415"/>
                    <a:pt x="15742" y="5415"/>
                  </a:cubicBezTo>
                  <a:cubicBezTo>
                    <a:pt x="15778" y="5415"/>
                    <a:pt x="15778" y="5415"/>
                    <a:pt x="15778" y="5476"/>
                  </a:cubicBezTo>
                  <a:cubicBezTo>
                    <a:pt x="15778" y="5476"/>
                    <a:pt x="15778" y="5537"/>
                    <a:pt x="15742" y="5537"/>
                  </a:cubicBezTo>
                  <a:cubicBezTo>
                    <a:pt x="15670" y="5537"/>
                    <a:pt x="15562" y="5537"/>
                    <a:pt x="15490" y="5537"/>
                  </a:cubicBezTo>
                  <a:close/>
                  <a:moveTo>
                    <a:pt x="15167" y="5537"/>
                  </a:moveTo>
                  <a:cubicBezTo>
                    <a:pt x="15167" y="5537"/>
                    <a:pt x="15167" y="5537"/>
                    <a:pt x="15167" y="5537"/>
                  </a:cubicBezTo>
                  <a:cubicBezTo>
                    <a:pt x="15059" y="5537"/>
                    <a:pt x="14951" y="5476"/>
                    <a:pt x="14879" y="5476"/>
                  </a:cubicBezTo>
                  <a:cubicBezTo>
                    <a:pt x="14843" y="5476"/>
                    <a:pt x="14843" y="5476"/>
                    <a:pt x="14843" y="5415"/>
                  </a:cubicBezTo>
                  <a:cubicBezTo>
                    <a:pt x="14843" y="5415"/>
                    <a:pt x="14843" y="5354"/>
                    <a:pt x="14879" y="5354"/>
                  </a:cubicBezTo>
                  <a:cubicBezTo>
                    <a:pt x="14987" y="5354"/>
                    <a:pt x="15059" y="5415"/>
                    <a:pt x="15167" y="5415"/>
                  </a:cubicBezTo>
                  <a:cubicBezTo>
                    <a:pt x="15203" y="5415"/>
                    <a:pt x="15203" y="5415"/>
                    <a:pt x="15203" y="5476"/>
                  </a:cubicBezTo>
                  <a:cubicBezTo>
                    <a:pt x="15203" y="5476"/>
                    <a:pt x="15167" y="5537"/>
                    <a:pt x="15167" y="5537"/>
                  </a:cubicBezTo>
                  <a:close/>
                  <a:moveTo>
                    <a:pt x="16065" y="5476"/>
                  </a:moveTo>
                  <a:cubicBezTo>
                    <a:pt x="16029" y="5476"/>
                    <a:pt x="16029" y="5476"/>
                    <a:pt x="16029" y="5415"/>
                  </a:cubicBezTo>
                  <a:cubicBezTo>
                    <a:pt x="16029" y="5415"/>
                    <a:pt x="16029" y="5354"/>
                    <a:pt x="16065" y="5354"/>
                  </a:cubicBezTo>
                  <a:cubicBezTo>
                    <a:pt x="16137" y="5354"/>
                    <a:pt x="16245" y="5354"/>
                    <a:pt x="16353" y="5354"/>
                  </a:cubicBezTo>
                  <a:cubicBezTo>
                    <a:pt x="16353" y="5354"/>
                    <a:pt x="16389" y="5354"/>
                    <a:pt x="16389" y="5415"/>
                  </a:cubicBezTo>
                  <a:cubicBezTo>
                    <a:pt x="16389" y="5415"/>
                    <a:pt x="16353" y="5476"/>
                    <a:pt x="16353" y="5476"/>
                  </a:cubicBezTo>
                  <a:cubicBezTo>
                    <a:pt x="16245" y="5476"/>
                    <a:pt x="16137" y="5476"/>
                    <a:pt x="16065" y="5476"/>
                  </a:cubicBezTo>
                  <a:close/>
                  <a:moveTo>
                    <a:pt x="14592" y="5476"/>
                  </a:moveTo>
                  <a:cubicBezTo>
                    <a:pt x="14556" y="5476"/>
                    <a:pt x="14556" y="5476"/>
                    <a:pt x="14556" y="5476"/>
                  </a:cubicBezTo>
                  <a:cubicBezTo>
                    <a:pt x="14484" y="5415"/>
                    <a:pt x="14376" y="5415"/>
                    <a:pt x="14268" y="5415"/>
                  </a:cubicBezTo>
                  <a:cubicBezTo>
                    <a:pt x="14268" y="5415"/>
                    <a:pt x="14232" y="5354"/>
                    <a:pt x="14232" y="5354"/>
                  </a:cubicBezTo>
                  <a:cubicBezTo>
                    <a:pt x="14232" y="5294"/>
                    <a:pt x="14268" y="5294"/>
                    <a:pt x="14268" y="5294"/>
                  </a:cubicBezTo>
                  <a:cubicBezTo>
                    <a:pt x="14376" y="5294"/>
                    <a:pt x="14484" y="5294"/>
                    <a:pt x="14592" y="5354"/>
                  </a:cubicBezTo>
                  <a:cubicBezTo>
                    <a:pt x="14592" y="5354"/>
                    <a:pt x="14628" y="5354"/>
                    <a:pt x="14628" y="5415"/>
                  </a:cubicBezTo>
                  <a:cubicBezTo>
                    <a:pt x="14628" y="5415"/>
                    <a:pt x="14592" y="5476"/>
                    <a:pt x="14592" y="5476"/>
                  </a:cubicBezTo>
                  <a:close/>
                  <a:moveTo>
                    <a:pt x="16640" y="5415"/>
                  </a:moveTo>
                  <a:cubicBezTo>
                    <a:pt x="16604" y="5415"/>
                    <a:pt x="16604" y="5415"/>
                    <a:pt x="16604" y="5354"/>
                  </a:cubicBezTo>
                  <a:cubicBezTo>
                    <a:pt x="16604" y="5354"/>
                    <a:pt x="16604" y="5294"/>
                    <a:pt x="16640" y="5294"/>
                  </a:cubicBezTo>
                  <a:cubicBezTo>
                    <a:pt x="16712" y="5294"/>
                    <a:pt x="16820" y="5233"/>
                    <a:pt x="16928" y="5233"/>
                  </a:cubicBezTo>
                  <a:cubicBezTo>
                    <a:pt x="16928" y="5233"/>
                    <a:pt x="16964" y="5233"/>
                    <a:pt x="16964" y="5294"/>
                  </a:cubicBezTo>
                  <a:cubicBezTo>
                    <a:pt x="16964" y="5294"/>
                    <a:pt x="16964" y="5354"/>
                    <a:pt x="16928" y="5354"/>
                  </a:cubicBezTo>
                  <a:cubicBezTo>
                    <a:pt x="16820" y="5354"/>
                    <a:pt x="16748" y="5415"/>
                    <a:pt x="16640" y="5415"/>
                  </a:cubicBezTo>
                  <a:close/>
                  <a:moveTo>
                    <a:pt x="72" y="5415"/>
                  </a:moveTo>
                  <a:cubicBezTo>
                    <a:pt x="36" y="5415"/>
                    <a:pt x="36" y="5415"/>
                    <a:pt x="36" y="5415"/>
                  </a:cubicBezTo>
                  <a:cubicBezTo>
                    <a:pt x="36" y="5415"/>
                    <a:pt x="36" y="5354"/>
                    <a:pt x="36" y="5354"/>
                  </a:cubicBezTo>
                  <a:cubicBezTo>
                    <a:pt x="36" y="5294"/>
                    <a:pt x="36" y="5233"/>
                    <a:pt x="36" y="5172"/>
                  </a:cubicBezTo>
                  <a:cubicBezTo>
                    <a:pt x="36" y="5050"/>
                    <a:pt x="36" y="4928"/>
                    <a:pt x="36" y="4868"/>
                  </a:cubicBezTo>
                  <a:cubicBezTo>
                    <a:pt x="72" y="4807"/>
                    <a:pt x="72" y="4807"/>
                    <a:pt x="108" y="4807"/>
                  </a:cubicBezTo>
                  <a:cubicBezTo>
                    <a:pt x="108" y="4807"/>
                    <a:pt x="144" y="4807"/>
                    <a:pt x="108" y="4868"/>
                  </a:cubicBezTo>
                  <a:cubicBezTo>
                    <a:pt x="108" y="4989"/>
                    <a:pt x="108" y="5111"/>
                    <a:pt x="108" y="5172"/>
                  </a:cubicBezTo>
                  <a:cubicBezTo>
                    <a:pt x="108" y="5233"/>
                    <a:pt x="108" y="5294"/>
                    <a:pt x="108" y="5354"/>
                  </a:cubicBezTo>
                  <a:cubicBezTo>
                    <a:pt x="108" y="5415"/>
                    <a:pt x="72" y="5415"/>
                    <a:pt x="72" y="5415"/>
                  </a:cubicBezTo>
                  <a:close/>
                  <a:moveTo>
                    <a:pt x="13981" y="5354"/>
                  </a:moveTo>
                  <a:cubicBezTo>
                    <a:pt x="13981" y="5354"/>
                    <a:pt x="13981" y="5354"/>
                    <a:pt x="13981" y="5354"/>
                  </a:cubicBezTo>
                  <a:cubicBezTo>
                    <a:pt x="13873" y="5294"/>
                    <a:pt x="13801" y="5294"/>
                    <a:pt x="13693" y="5294"/>
                  </a:cubicBezTo>
                  <a:cubicBezTo>
                    <a:pt x="13657" y="5233"/>
                    <a:pt x="13657" y="5233"/>
                    <a:pt x="13657" y="5172"/>
                  </a:cubicBezTo>
                  <a:cubicBezTo>
                    <a:pt x="13657" y="5172"/>
                    <a:pt x="13693" y="5111"/>
                    <a:pt x="13693" y="5172"/>
                  </a:cubicBezTo>
                  <a:cubicBezTo>
                    <a:pt x="13801" y="5172"/>
                    <a:pt x="13909" y="5172"/>
                    <a:pt x="13981" y="5233"/>
                  </a:cubicBezTo>
                  <a:cubicBezTo>
                    <a:pt x="14017" y="5233"/>
                    <a:pt x="14017" y="5233"/>
                    <a:pt x="14017" y="5294"/>
                  </a:cubicBezTo>
                  <a:cubicBezTo>
                    <a:pt x="14017" y="5294"/>
                    <a:pt x="14017" y="5354"/>
                    <a:pt x="13981" y="5354"/>
                  </a:cubicBezTo>
                  <a:close/>
                  <a:moveTo>
                    <a:pt x="21133" y="5294"/>
                  </a:moveTo>
                  <a:cubicBezTo>
                    <a:pt x="21097" y="5294"/>
                    <a:pt x="21097" y="5294"/>
                    <a:pt x="21097" y="5294"/>
                  </a:cubicBezTo>
                  <a:cubicBezTo>
                    <a:pt x="21097" y="5294"/>
                    <a:pt x="21061" y="5233"/>
                    <a:pt x="21097" y="5233"/>
                  </a:cubicBezTo>
                  <a:cubicBezTo>
                    <a:pt x="21133" y="5050"/>
                    <a:pt x="21169" y="4868"/>
                    <a:pt x="21169" y="4746"/>
                  </a:cubicBezTo>
                  <a:cubicBezTo>
                    <a:pt x="21205" y="4685"/>
                    <a:pt x="21205" y="4685"/>
                    <a:pt x="21241" y="4685"/>
                  </a:cubicBezTo>
                  <a:cubicBezTo>
                    <a:pt x="21241" y="4746"/>
                    <a:pt x="21277" y="4746"/>
                    <a:pt x="21241" y="4807"/>
                  </a:cubicBezTo>
                  <a:cubicBezTo>
                    <a:pt x="21205" y="4928"/>
                    <a:pt x="21169" y="5111"/>
                    <a:pt x="21169" y="5233"/>
                  </a:cubicBezTo>
                  <a:cubicBezTo>
                    <a:pt x="21133" y="5294"/>
                    <a:pt x="21133" y="5294"/>
                    <a:pt x="21133" y="5294"/>
                  </a:cubicBezTo>
                  <a:close/>
                  <a:moveTo>
                    <a:pt x="17215" y="5294"/>
                  </a:moveTo>
                  <a:cubicBezTo>
                    <a:pt x="17215" y="5294"/>
                    <a:pt x="17179" y="5294"/>
                    <a:pt x="17179" y="5233"/>
                  </a:cubicBezTo>
                  <a:cubicBezTo>
                    <a:pt x="17179" y="5172"/>
                    <a:pt x="17179" y="5172"/>
                    <a:pt x="17215" y="5172"/>
                  </a:cubicBezTo>
                  <a:cubicBezTo>
                    <a:pt x="17323" y="5111"/>
                    <a:pt x="17395" y="5111"/>
                    <a:pt x="17503" y="5050"/>
                  </a:cubicBezTo>
                  <a:cubicBezTo>
                    <a:pt x="17539" y="5050"/>
                    <a:pt x="17539" y="5111"/>
                    <a:pt x="17539" y="5111"/>
                  </a:cubicBezTo>
                  <a:cubicBezTo>
                    <a:pt x="17539" y="5172"/>
                    <a:pt x="17539" y="5172"/>
                    <a:pt x="17503" y="5172"/>
                  </a:cubicBezTo>
                  <a:cubicBezTo>
                    <a:pt x="17431" y="5233"/>
                    <a:pt x="17323" y="5233"/>
                    <a:pt x="17215" y="5294"/>
                  </a:cubicBezTo>
                  <a:close/>
                  <a:moveTo>
                    <a:pt x="13406" y="5172"/>
                  </a:moveTo>
                  <a:cubicBezTo>
                    <a:pt x="13406" y="5172"/>
                    <a:pt x="13406" y="5172"/>
                    <a:pt x="13406" y="5172"/>
                  </a:cubicBezTo>
                  <a:cubicBezTo>
                    <a:pt x="13298" y="5172"/>
                    <a:pt x="13190" y="5111"/>
                    <a:pt x="13118" y="5050"/>
                  </a:cubicBezTo>
                  <a:cubicBezTo>
                    <a:pt x="13082" y="5050"/>
                    <a:pt x="13082" y="5050"/>
                    <a:pt x="13082" y="4989"/>
                  </a:cubicBezTo>
                  <a:cubicBezTo>
                    <a:pt x="13082" y="4989"/>
                    <a:pt x="13118" y="4928"/>
                    <a:pt x="13118" y="4928"/>
                  </a:cubicBezTo>
                  <a:cubicBezTo>
                    <a:pt x="13226" y="4989"/>
                    <a:pt x="13334" y="5050"/>
                    <a:pt x="13406" y="5050"/>
                  </a:cubicBezTo>
                  <a:cubicBezTo>
                    <a:pt x="13442" y="5050"/>
                    <a:pt x="13442" y="5111"/>
                    <a:pt x="13442" y="5111"/>
                  </a:cubicBezTo>
                  <a:cubicBezTo>
                    <a:pt x="13442" y="5172"/>
                    <a:pt x="13406" y="5172"/>
                    <a:pt x="13406" y="5172"/>
                  </a:cubicBezTo>
                  <a:close/>
                  <a:moveTo>
                    <a:pt x="17790" y="5111"/>
                  </a:moveTo>
                  <a:cubicBezTo>
                    <a:pt x="17790" y="5111"/>
                    <a:pt x="17754" y="5050"/>
                    <a:pt x="17754" y="5050"/>
                  </a:cubicBezTo>
                  <a:cubicBezTo>
                    <a:pt x="17754" y="4989"/>
                    <a:pt x="17790" y="4989"/>
                    <a:pt x="17790" y="4989"/>
                  </a:cubicBezTo>
                  <a:cubicBezTo>
                    <a:pt x="17898" y="4928"/>
                    <a:pt x="17970" y="4868"/>
                    <a:pt x="18078" y="4868"/>
                  </a:cubicBezTo>
                  <a:cubicBezTo>
                    <a:pt x="18114" y="4868"/>
                    <a:pt x="18114" y="4868"/>
                    <a:pt x="18114" y="4928"/>
                  </a:cubicBezTo>
                  <a:cubicBezTo>
                    <a:pt x="18114" y="4928"/>
                    <a:pt x="18114" y="4989"/>
                    <a:pt x="18114" y="4989"/>
                  </a:cubicBezTo>
                  <a:cubicBezTo>
                    <a:pt x="18006" y="4989"/>
                    <a:pt x="17898" y="5050"/>
                    <a:pt x="17826" y="5111"/>
                  </a:cubicBezTo>
                  <a:lnTo>
                    <a:pt x="17790" y="5111"/>
                  </a:lnTo>
                  <a:close/>
                  <a:moveTo>
                    <a:pt x="12831" y="4989"/>
                  </a:moveTo>
                  <a:cubicBezTo>
                    <a:pt x="12831" y="4989"/>
                    <a:pt x="12831" y="4989"/>
                    <a:pt x="12831" y="4989"/>
                  </a:cubicBezTo>
                  <a:cubicBezTo>
                    <a:pt x="12723" y="4928"/>
                    <a:pt x="12615" y="4868"/>
                    <a:pt x="12543" y="4807"/>
                  </a:cubicBezTo>
                  <a:cubicBezTo>
                    <a:pt x="12507" y="4807"/>
                    <a:pt x="12507" y="4807"/>
                    <a:pt x="12507" y="4746"/>
                  </a:cubicBezTo>
                  <a:cubicBezTo>
                    <a:pt x="12507" y="4746"/>
                    <a:pt x="12543" y="4685"/>
                    <a:pt x="12543" y="4685"/>
                  </a:cubicBezTo>
                  <a:cubicBezTo>
                    <a:pt x="12651" y="4746"/>
                    <a:pt x="12759" y="4807"/>
                    <a:pt x="12831" y="4868"/>
                  </a:cubicBezTo>
                  <a:cubicBezTo>
                    <a:pt x="12867" y="4868"/>
                    <a:pt x="12867" y="4868"/>
                    <a:pt x="12867" y="4928"/>
                  </a:cubicBezTo>
                  <a:cubicBezTo>
                    <a:pt x="12867" y="4928"/>
                    <a:pt x="12831" y="4989"/>
                    <a:pt x="12831" y="4989"/>
                  </a:cubicBezTo>
                  <a:close/>
                  <a:moveTo>
                    <a:pt x="18365" y="4868"/>
                  </a:moveTo>
                  <a:cubicBezTo>
                    <a:pt x="18365" y="4868"/>
                    <a:pt x="18329" y="4807"/>
                    <a:pt x="18329" y="4807"/>
                  </a:cubicBezTo>
                  <a:cubicBezTo>
                    <a:pt x="18329" y="4746"/>
                    <a:pt x="18329" y="4746"/>
                    <a:pt x="18365" y="4746"/>
                  </a:cubicBezTo>
                  <a:cubicBezTo>
                    <a:pt x="18473" y="4685"/>
                    <a:pt x="18545" y="4624"/>
                    <a:pt x="18653" y="4563"/>
                  </a:cubicBezTo>
                  <a:cubicBezTo>
                    <a:pt x="18653" y="4563"/>
                    <a:pt x="18689" y="4624"/>
                    <a:pt x="18689" y="4624"/>
                  </a:cubicBezTo>
                  <a:cubicBezTo>
                    <a:pt x="18689" y="4685"/>
                    <a:pt x="18689" y="4685"/>
                    <a:pt x="18653" y="4685"/>
                  </a:cubicBezTo>
                  <a:cubicBezTo>
                    <a:pt x="18581" y="4746"/>
                    <a:pt x="18473" y="4807"/>
                    <a:pt x="18401" y="4868"/>
                  </a:cubicBezTo>
                  <a:lnTo>
                    <a:pt x="18365" y="4868"/>
                  </a:lnTo>
                  <a:close/>
                  <a:moveTo>
                    <a:pt x="12256" y="4685"/>
                  </a:moveTo>
                  <a:cubicBezTo>
                    <a:pt x="12256" y="4685"/>
                    <a:pt x="12256" y="4685"/>
                    <a:pt x="12256" y="4685"/>
                  </a:cubicBezTo>
                  <a:cubicBezTo>
                    <a:pt x="12148" y="4624"/>
                    <a:pt x="12076" y="4624"/>
                    <a:pt x="11968" y="4563"/>
                  </a:cubicBezTo>
                  <a:cubicBezTo>
                    <a:pt x="11932" y="4563"/>
                    <a:pt x="11932" y="4503"/>
                    <a:pt x="11932" y="4442"/>
                  </a:cubicBezTo>
                  <a:cubicBezTo>
                    <a:pt x="11932" y="4442"/>
                    <a:pt x="11968" y="4442"/>
                    <a:pt x="12004" y="4442"/>
                  </a:cubicBezTo>
                  <a:cubicBezTo>
                    <a:pt x="12076" y="4503"/>
                    <a:pt x="12184" y="4503"/>
                    <a:pt x="12256" y="4563"/>
                  </a:cubicBezTo>
                  <a:cubicBezTo>
                    <a:pt x="12292" y="4563"/>
                    <a:pt x="12292" y="4624"/>
                    <a:pt x="12292" y="4685"/>
                  </a:cubicBezTo>
                  <a:cubicBezTo>
                    <a:pt x="12292" y="4685"/>
                    <a:pt x="12292" y="4685"/>
                    <a:pt x="12256" y="4685"/>
                  </a:cubicBezTo>
                  <a:close/>
                  <a:moveTo>
                    <a:pt x="18940" y="4563"/>
                  </a:moveTo>
                  <a:cubicBezTo>
                    <a:pt x="18940" y="4563"/>
                    <a:pt x="18904" y="4563"/>
                    <a:pt x="18904" y="4503"/>
                  </a:cubicBezTo>
                  <a:cubicBezTo>
                    <a:pt x="18904" y="4503"/>
                    <a:pt x="18904" y="4442"/>
                    <a:pt x="18940" y="4442"/>
                  </a:cubicBezTo>
                  <a:cubicBezTo>
                    <a:pt x="19012" y="4381"/>
                    <a:pt x="19120" y="4320"/>
                    <a:pt x="19192" y="4259"/>
                  </a:cubicBezTo>
                  <a:cubicBezTo>
                    <a:pt x="19228" y="4259"/>
                    <a:pt x="19228" y="4259"/>
                    <a:pt x="19264" y="4320"/>
                  </a:cubicBezTo>
                  <a:cubicBezTo>
                    <a:pt x="19264" y="4320"/>
                    <a:pt x="19264" y="4381"/>
                    <a:pt x="19228" y="4381"/>
                  </a:cubicBezTo>
                  <a:cubicBezTo>
                    <a:pt x="19120" y="4442"/>
                    <a:pt x="19048" y="4503"/>
                    <a:pt x="18940" y="4563"/>
                  </a:cubicBezTo>
                  <a:close/>
                  <a:moveTo>
                    <a:pt x="144" y="4442"/>
                  </a:moveTo>
                  <a:cubicBezTo>
                    <a:pt x="144" y="4442"/>
                    <a:pt x="144" y="4442"/>
                    <a:pt x="144" y="4442"/>
                  </a:cubicBezTo>
                  <a:cubicBezTo>
                    <a:pt x="108" y="4442"/>
                    <a:pt x="108" y="4381"/>
                    <a:pt x="108" y="4320"/>
                  </a:cubicBezTo>
                  <a:cubicBezTo>
                    <a:pt x="108" y="4198"/>
                    <a:pt x="144" y="4016"/>
                    <a:pt x="180" y="3833"/>
                  </a:cubicBezTo>
                  <a:cubicBezTo>
                    <a:pt x="180" y="3833"/>
                    <a:pt x="180" y="3833"/>
                    <a:pt x="216" y="3833"/>
                  </a:cubicBezTo>
                  <a:cubicBezTo>
                    <a:pt x="252" y="3833"/>
                    <a:pt x="252" y="3833"/>
                    <a:pt x="252" y="3894"/>
                  </a:cubicBezTo>
                  <a:cubicBezTo>
                    <a:pt x="216" y="4077"/>
                    <a:pt x="180" y="4198"/>
                    <a:pt x="180" y="4381"/>
                  </a:cubicBezTo>
                  <a:cubicBezTo>
                    <a:pt x="180" y="4381"/>
                    <a:pt x="144" y="4442"/>
                    <a:pt x="144" y="4442"/>
                  </a:cubicBezTo>
                  <a:close/>
                  <a:moveTo>
                    <a:pt x="11681" y="4381"/>
                  </a:moveTo>
                  <a:cubicBezTo>
                    <a:pt x="11681" y="4381"/>
                    <a:pt x="11681" y="4381"/>
                    <a:pt x="11681" y="4381"/>
                  </a:cubicBezTo>
                  <a:cubicBezTo>
                    <a:pt x="11609" y="4320"/>
                    <a:pt x="11501" y="4259"/>
                    <a:pt x="11393" y="4198"/>
                  </a:cubicBezTo>
                  <a:cubicBezTo>
                    <a:pt x="11393" y="4198"/>
                    <a:pt x="11393" y="4198"/>
                    <a:pt x="11393" y="4137"/>
                  </a:cubicBezTo>
                  <a:cubicBezTo>
                    <a:pt x="11393" y="4137"/>
                    <a:pt x="11429" y="4077"/>
                    <a:pt x="11429" y="4077"/>
                  </a:cubicBezTo>
                  <a:cubicBezTo>
                    <a:pt x="11537" y="4137"/>
                    <a:pt x="11609" y="4198"/>
                    <a:pt x="11716" y="4259"/>
                  </a:cubicBezTo>
                  <a:cubicBezTo>
                    <a:pt x="11716" y="4259"/>
                    <a:pt x="11752" y="4320"/>
                    <a:pt x="11716" y="4320"/>
                  </a:cubicBezTo>
                  <a:cubicBezTo>
                    <a:pt x="11716" y="4381"/>
                    <a:pt x="11716" y="4381"/>
                    <a:pt x="11681" y="4381"/>
                  </a:cubicBezTo>
                  <a:close/>
                  <a:moveTo>
                    <a:pt x="21312" y="4381"/>
                  </a:moveTo>
                  <a:cubicBezTo>
                    <a:pt x="21312" y="4320"/>
                    <a:pt x="21312" y="4320"/>
                    <a:pt x="21312" y="4320"/>
                  </a:cubicBezTo>
                  <a:cubicBezTo>
                    <a:pt x="21277" y="4320"/>
                    <a:pt x="21277" y="4320"/>
                    <a:pt x="21277" y="4259"/>
                  </a:cubicBezTo>
                  <a:cubicBezTo>
                    <a:pt x="21312" y="4137"/>
                    <a:pt x="21348" y="3955"/>
                    <a:pt x="21384" y="3772"/>
                  </a:cubicBezTo>
                  <a:cubicBezTo>
                    <a:pt x="21384" y="3772"/>
                    <a:pt x="21384" y="3772"/>
                    <a:pt x="21420" y="3772"/>
                  </a:cubicBezTo>
                  <a:cubicBezTo>
                    <a:pt x="21420" y="3772"/>
                    <a:pt x="21456" y="3772"/>
                    <a:pt x="21456" y="3833"/>
                  </a:cubicBezTo>
                  <a:cubicBezTo>
                    <a:pt x="21420" y="4016"/>
                    <a:pt x="21384" y="4137"/>
                    <a:pt x="21348" y="4320"/>
                  </a:cubicBezTo>
                  <a:cubicBezTo>
                    <a:pt x="21348" y="4320"/>
                    <a:pt x="21312" y="4381"/>
                    <a:pt x="21312" y="4381"/>
                  </a:cubicBezTo>
                  <a:close/>
                  <a:moveTo>
                    <a:pt x="19480" y="4198"/>
                  </a:moveTo>
                  <a:cubicBezTo>
                    <a:pt x="19480" y="4198"/>
                    <a:pt x="19480" y="4198"/>
                    <a:pt x="19444" y="4198"/>
                  </a:cubicBezTo>
                  <a:cubicBezTo>
                    <a:pt x="19444" y="4137"/>
                    <a:pt x="19444" y="4077"/>
                    <a:pt x="19480" y="4077"/>
                  </a:cubicBezTo>
                  <a:cubicBezTo>
                    <a:pt x="19551" y="4016"/>
                    <a:pt x="19659" y="3955"/>
                    <a:pt x="19731" y="3894"/>
                  </a:cubicBezTo>
                  <a:cubicBezTo>
                    <a:pt x="19767" y="3894"/>
                    <a:pt x="19803" y="3894"/>
                    <a:pt x="19803" y="3894"/>
                  </a:cubicBezTo>
                  <a:cubicBezTo>
                    <a:pt x="19803" y="3955"/>
                    <a:pt x="19803" y="4016"/>
                    <a:pt x="19767" y="4016"/>
                  </a:cubicBezTo>
                  <a:cubicBezTo>
                    <a:pt x="19695" y="4077"/>
                    <a:pt x="19587" y="4137"/>
                    <a:pt x="19515" y="4198"/>
                  </a:cubicBezTo>
                  <a:lnTo>
                    <a:pt x="19480" y="4198"/>
                  </a:lnTo>
                  <a:close/>
                  <a:moveTo>
                    <a:pt x="11141" y="4077"/>
                  </a:moveTo>
                  <a:cubicBezTo>
                    <a:pt x="11141" y="4016"/>
                    <a:pt x="11141" y="4016"/>
                    <a:pt x="11141" y="4016"/>
                  </a:cubicBezTo>
                  <a:cubicBezTo>
                    <a:pt x="11034" y="3955"/>
                    <a:pt x="10962" y="3894"/>
                    <a:pt x="10854" y="3833"/>
                  </a:cubicBezTo>
                  <a:cubicBezTo>
                    <a:pt x="10854" y="3833"/>
                    <a:pt x="10818" y="3833"/>
                    <a:pt x="10854" y="3772"/>
                  </a:cubicBezTo>
                  <a:cubicBezTo>
                    <a:pt x="10854" y="3712"/>
                    <a:pt x="10854" y="3712"/>
                    <a:pt x="10890" y="3712"/>
                  </a:cubicBezTo>
                  <a:cubicBezTo>
                    <a:pt x="10962" y="3833"/>
                    <a:pt x="11070" y="3894"/>
                    <a:pt x="11141" y="3955"/>
                  </a:cubicBezTo>
                  <a:cubicBezTo>
                    <a:pt x="11177" y="3955"/>
                    <a:pt x="11177" y="3955"/>
                    <a:pt x="11177" y="4016"/>
                  </a:cubicBezTo>
                  <a:cubicBezTo>
                    <a:pt x="11177" y="4016"/>
                    <a:pt x="11177" y="4077"/>
                    <a:pt x="11141" y="4077"/>
                  </a:cubicBezTo>
                  <a:close/>
                  <a:moveTo>
                    <a:pt x="20019" y="3833"/>
                  </a:moveTo>
                  <a:cubicBezTo>
                    <a:pt x="20019" y="3833"/>
                    <a:pt x="20019" y="3772"/>
                    <a:pt x="19983" y="3772"/>
                  </a:cubicBezTo>
                  <a:cubicBezTo>
                    <a:pt x="19983" y="3712"/>
                    <a:pt x="19983" y="3712"/>
                    <a:pt x="20019" y="3712"/>
                  </a:cubicBezTo>
                  <a:cubicBezTo>
                    <a:pt x="20091" y="3590"/>
                    <a:pt x="20198" y="3529"/>
                    <a:pt x="20270" y="3468"/>
                  </a:cubicBezTo>
                  <a:cubicBezTo>
                    <a:pt x="20306" y="3468"/>
                    <a:pt x="20306" y="3468"/>
                    <a:pt x="20342" y="3529"/>
                  </a:cubicBezTo>
                  <a:cubicBezTo>
                    <a:pt x="20342" y="3529"/>
                    <a:pt x="20342" y="3590"/>
                    <a:pt x="20306" y="3590"/>
                  </a:cubicBezTo>
                  <a:cubicBezTo>
                    <a:pt x="20234" y="3651"/>
                    <a:pt x="20126" y="3712"/>
                    <a:pt x="20055" y="3772"/>
                  </a:cubicBezTo>
                  <a:lnTo>
                    <a:pt x="20019" y="3833"/>
                  </a:lnTo>
                  <a:close/>
                  <a:moveTo>
                    <a:pt x="10602" y="3651"/>
                  </a:moveTo>
                  <a:cubicBezTo>
                    <a:pt x="10602" y="3651"/>
                    <a:pt x="10602" y="3651"/>
                    <a:pt x="10602" y="3651"/>
                  </a:cubicBezTo>
                  <a:cubicBezTo>
                    <a:pt x="10495" y="3590"/>
                    <a:pt x="10423" y="3529"/>
                    <a:pt x="10315" y="3468"/>
                  </a:cubicBezTo>
                  <a:cubicBezTo>
                    <a:pt x="10279" y="3468"/>
                    <a:pt x="10279" y="3407"/>
                    <a:pt x="10279" y="3346"/>
                  </a:cubicBezTo>
                  <a:cubicBezTo>
                    <a:pt x="10315" y="3346"/>
                    <a:pt x="10315" y="3346"/>
                    <a:pt x="10351" y="3346"/>
                  </a:cubicBezTo>
                  <a:cubicBezTo>
                    <a:pt x="10423" y="3407"/>
                    <a:pt x="10530" y="3468"/>
                    <a:pt x="10602" y="3529"/>
                  </a:cubicBezTo>
                  <a:cubicBezTo>
                    <a:pt x="10638" y="3529"/>
                    <a:pt x="10638" y="3590"/>
                    <a:pt x="10638" y="3651"/>
                  </a:cubicBezTo>
                  <a:cubicBezTo>
                    <a:pt x="10638" y="3651"/>
                    <a:pt x="10602" y="3651"/>
                    <a:pt x="10602" y="3651"/>
                  </a:cubicBezTo>
                  <a:close/>
                  <a:moveTo>
                    <a:pt x="288" y="3468"/>
                  </a:moveTo>
                  <a:cubicBezTo>
                    <a:pt x="288" y="3468"/>
                    <a:pt x="288" y="3468"/>
                    <a:pt x="288" y="3468"/>
                  </a:cubicBezTo>
                  <a:cubicBezTo>
                    <a:pt x="252" y="3468"/>
                    <a:pt x="252" y="3407"/>
                    <a:pt x="252" y="3407"/>
                  </a:cubicBezTo>
                  <a:cubicBezTo>
                    <a:pt x="288" y="3286"/>
                    <a:pt x="288" y="3225"/>
                    <a:pt x="323" y="3164"/>
                  </a:cubicBezTo>
                  <a:cubicBezTo>
                    <a:pt x="323" y="3103"/>
                    <a:pt x="359" y="2981"/>
                    <a:pt x="359" y="2921"/>
                  </a:cubicBezTo>
                  <a:cubicBezTo>
                    <a:pt x="395" y="2860"/>
                    <a:pt x="395" y="2860"/>
                    <a:pt x="431" y="2860"/>
                  </a:cubicBezTo>
                  <a:cubicBezTo>
                    <a:pt x="431" y="2921"/>
                    <a:pt x="467" y="2921"/>
                    <a:pt x="431" y="2981"/>
                  </a:cubicBezTo>
                  <a:cubicBezTo>
                    <a:pt x="431" y="3042"/>
                    <a:pt x="395" y="3103"/>
                    <a:pt x="395" y="3225"/>
                  </a:cubicBezTo>
                  <a:cubicBezTo>
                    <a:pt x="359" y="3286"/>
                    <a:pt x="359" y="3346"/>
                    <a:pt x="323" y="3407"/>
                  </a:cubicBezTo>
                  <a:cubicBezTo>
                    <a:pt x="323" y="3468"/>
                    <a:pt x="323" y="3468"/>
                    <a:pt x="288" y="3468"/>
                  </a:cubicBezTo>
                  <a:close/>
                  <a:moveTo>
                    <a:pt x="21492" y="3407"/>
                  </a:moveTo>
                  <a:cubicBezTo>
                    <a:pt x="21492" y="3407"/>
                    <a:pt x="21492" y="3407"/>
                    <a:pt x="21492" y="3407"/>
                  </a:cubicBezTo>
                  <a:cubicBezTo>
                    <a:pt x="21456" y="3407"/>
                    <a:pt x="21456" y="3346"/>
                    <a:pt x="21456" y="3346"/>
                  </a:cubicBezTo>
                  <a:cubicBezTo>
                    <a:pt x="21492" y="3164"/>
                    <a:pt x="21528" y="2981"/>
                    <a:pt x="21528" y="2860"/>
                  </a:cubicBezTo>
                  <a:cubicBezTo>
                    <a:pt x="21564" y="2799"/>
                    <a:pt x="21564" y="2799"/>
                    <a:pt x="21600" y="2799"/>
                  </a:cubicBezTo>
                  <a:cubicBezTo>
                    <a:pt x="21600" y="2799"/>
                    <a:pt x="21600" y="2860"/>
                    <a:pt x="21600" y="2860"/>
                  </a:cubicBezTo>
                  <a:cubicBezTo>
                    <a:pt x="21600" y="3042"/>
                    <a:pt x="21564" y="3225"/>
                    <a:pt x="21528" y="3346"/>
                  </a:cubicBezTo>
                  <a:cubicBezTo>
                    <a:pt x="21528" y="3407"/>
                    <a:pt x="21492" y="3407"/>
                    <a:pt x="21492" y="3407"/>
                  </a:cubicBezTo>
                  <a:close/>
                  <a:moveTo>
                    <a:pt x="20558" y="3346"/>
                  </a:moveTo>
                  <a:cubicBezTo>
                    <a:pt x="20558" y="3346"/>
                    <a:pt x="20522" y="3346"/>
                    <a:pt x="20522" y="3346"/>
                  </a:cubicBezTo>
                  <a:cubicBezTo>
                    <a:pt x="20522" y="3286"/>
                    <a:pt x="20522" y="3286"/>
                    <a:pt x="20558" y="3225"/>
                  </a:cubicBezTo>
                  <a:cubicBezTo>
                    <a:pt x="20630" y="3164"/>
                    <a:pt x="20701" y="3103"/>
                    <a:pt x="20809" y="2981"/>
                  </a:cubicBezTo>
                  <a:cubicBezTo>
                    <a:pt x="20809" y="2981"/>
                    <a:pt x="20845" y="2981"/>
                    <a:pt x="20845" y="3042"/>
                  </a:cubicBezTo>
                  <a:cubicBezTo>
                    <a:pt x="20845" y="3042"/>
                    <a:pt x="20845" y="3103"/>
                    <a:pt x="20845" y="3103"/>
                  </a:cubicBezTo>
                  <a:cubicBezTo>
                    <a:pt x="20737" y="3164"/>
                    <a:pt x="20666" y="3286"/>
                    <a:pt x="20594" y="3346"/>
                  </a:cubicBezTo>
                  <a:lnTo>
                    <a:pt x="20558" y="3346"/>
                  </a:lnTo>
                  <a:close/>
                  <a:moveTo>
                    <a:pt x="10063" y="3286"/>
                  </a:moveTo>
                  <a:cubicBezTo>
                    <a:pt x="10027" y="3225"/>
                    <a:pt x="10027" y="3225"/>
                    <a:pt x="10027" y="3225"/>
                  </a:cubicBezTo>
                  <a:cubicBezTo>
                    <a:pt x="9955" y="3164"/>
                    <a:pt x="9884" y="3103"/>
                    <a:pt x="9776" y="3042"/>
                  </a:cubicBezTo>
                  <a:cubicBezTo>
                    <a:pt x="9776" y="3042"/>
                    <a:pt x="9740" y="2981"/>
                    <a:pt x="9776" y="2981"/>
                  </a:cubicBezTo>
                  <a:cubicBezTo>
                    <a:pt x="9776" y="2921"/>
                    <a:pt x="9776" y="2921"/>
                    <a:pt x="9812" y="2921"/>
                  </a:cubicBezTo>
                  <a:cubicBezTo>
                    <a:pt x="9884" y="2981"/>
                    <a:pt x="9991" y="3042"/>
                    <a:pt x="10063" y="3164"/>
                  </a:cubicBezTo>
                  <a:cubicBezTo>
                    <a:pt x="10099" y="3164"/>
                    <a:pt x="10099" y="3164"/>
                    <a:pt x="10099" y="3225"/>
                  </a:cubicBezTo>
                  <a:cubicBezTo>
                    <a:pt x="10099" y="3225"/>
                    <a:pt x="10063" y="3286"/>
                    <a:pt x="10063" y="3286"/>
                  </a:cubicBezTo>
                  <a:close/>
                  <a:moveTo>
                    <a:pt x="21061" y="2860"/>
                  </a:moveTo>
                  <a:cubicBezTo>
                    <a:pt x="21025" y="2860"/>
                    <a:pt x="21025" y="2860"/>
                    <a:pt x="21025" y="2860"/>
                  </a:cubicBezTo>
                  <a:cubicBezTo>
                    <a:pt x="21025" y="2799"/>
                    <a:pt x="21025" y="2738"/>
                    <a:pt x="21061" y="2738"/>
                  </a:cubicBezTo>
                  <a:cubicBezTo>
                    <a:pt x="21133" y="2677"/>
                    <a:pt x="21205" y="2555"/>
                    <a:pt x="21312" y="2495"/>
                  </a:cubicBezTo>
                  <a:cubicBezTo>
                    <a:pt x="21312" y="2495"/>
                    <a:pt x="21348" y="2495"/>
                    <a:pt x="21348" y="2495"/>
                  </a:cubicBezTo>
                  <a:cubicBezTo>
                    <a:pt x="21348" y="2555"/>
                    <a:pt x="21348" y="2555"/>
                    <a:pt x="21348" y="2616"/>
                  </a:cubicBezTo>
                  <a:cubicBezTo>
                    <a:pt x="21277" y="2677"/>
                    <a:pt x="21169" y="2799"/>
                    <a:pt x="21097" y="2860"/>
                  </a:cubicBezTo>
                  <a:lnTo>
                    <a:pt x="21061" y="2860"/>
                  </a:lnTo>
                  <a:close/>
                  <a:moveTo>
                    <a:pt x="9524" y="2860"/>
                  </a:moveTo>
                  <a:cubicBezTo>
                    <a:pt x="9524" y="2860"/>
                    <a:pt x="9524" y="2860"/>
                    <a:pt x="9524" y="2860"/>
                  </a:cubicBezTo>
                  <a:cubicBezTo>
                    <a:pt x="9488" y="2799"/>
                    <a:pt x="9488" y="2799"/>
                    <a:pt x="9488" y="2799"/>
                  </a:cubicBezTo>
                  <a:cubicBezTo>
                    <a:pt x="9416" y="2738"/>
                    <a:pt x="9344" y="2677"/>
                    <a:pt x="9237" y="2616"/>
                  </a:cubicBezTo>
                  <a:cubicBezTo>
                    <a:pt x="9237" y="2616"/>
                    <a:pt x="9201" y="2555"/>
                    <a:pt x="9237" y="2555"/>
                  </a:cubicBezTo>
                  <a:cubicBezTo>
                    <a:pt x="9237" y="2495"/>
                    <a:pt x="9237" y="2495"/>
                    <a:pt x="9273" y="2495"/>
                  </a:cubicBezTo>
                  <a:cubicBezTo>
                    <a:pt x="9344" y="2555"/>
                    <a:pt x="9452" y="2616"/>
                    <a:pt x="9524" y="2738"/>
                  </a:cubicBezTo>
                  <a:cubicBezTo>
                    <a:pt x="9524" y="2738"/>
                    <a:pt x="9524" y="2738"/>
                    <a:pt x="9524" y="2738"/>
                  </a:cubicBezTo>
                  <a:cubicBezTo>
                    <a:pt x="9560" y="2738"/>
                    <a:pt x="9560" y="2799"/>
                    <a:pt x="9560" y="2799"/>
                  </a:cubicBezTo>
                  <a:cubicBezTo>
                    <a:pt x="9560" y="2799"/>
                    <a:pt x="9524" y="2860"/>
                    <a:pt x="9524" y="2860"/>
                  </a:cubicBezTo>
                  <a:close/>
                  <a:moveTo>
                    <a:pt x="539" y="2555"/>
                  </a:moveTo>
                  <a:cubicBezTo>
                    <a:pt x="539" y="2555"/>
                    <a:pt x="539" y="2555"/>
                    <a:pt x="539" y="2555"/>
                  </a:cubicBezTo>
                  <a:cubicBezTo>
                    <a:pt x="503" y="2555"/>
                    <a:pt x="503" y="2495"/>
                    <a:pt x="503" y="2434"/>
                  </a:cubicBezTo>
                  <a:cubicBezTo>
                    <a:pt x="575" y="2312"/>
                    <a:pt x="611" y="2190"/>
                    <a:pt x="683" y="2069"/>
                  </a:cubicBezTo>
                  <a:cubicBezTo>
                    <a:pt x="683" y="2008"/>
                    <a:pt x="719" y="2008"/>
                    <a:pt x="719" y="2008"/>
                  </a:cubicBezTo>
                  <a:cubicBezTo>
                    <a:pt x="755" y="2069"/>
                    <a:pt x="755" y="2069"/>
                    <a:pt x="719" y="2130"/>
                  </a:cubicBezTo>
                  <a:cubicBezTo>
                    <a:pt x="683" y="2251"/>
                    <a:pt x="611" y="2373"/>
                    <a:pt x="575" y="2555"/>
                  </a:cubicBezTo>
                  <a:lnTo>
                    <a:pt x="539" y="2555"/>
                  </a:lnTo>
                  <a:close/>
                  <a:moveTo>
                    <a:pt x="8985" y="2434"/>
                  </a:moveTo>
                  <a:cubicBezTo>
                    <a:pt x="8985" y="2434"/>
                    <a:pt x="8985" y="2434"/>
                    <a:pt x="8985" y="2434"/>
                  </a:cubicBezTo>
                  <a:cubicBezTo>
                    <a:pt x="8877" y="2312"/>
                    <a:pt x="8805" y="2251"/>
                    <a:pt x="8698" y="2190"/>
                  </a:cubicBezTo>
                  <a:cubicBezTo>
                    <a:pt x="8698" y="2190"/>
                    <a:pt x="8662" y="2130"/>
                    <a:pt x="8698" y="2130"/>
                  </a:cubicBezTo>
                  <a:cubicBezTo>
                    <a:pt x="8698" y="2069"/>
                    <a:pt x="8733" y="2069"/>
                    <a:pt x="8733" y="2069"/>
                  </a:cubicBezTo>
                  <a:cubicBezTo>
                    <a:pt x="8805" y="2130"/>
                    <a:pt x="8913" y="2251"/>
                    <a:pt x="9021" y="2312"/>
                  </a:cubicBezTo>
                  <a:cubicBezTo>
                    <a:pt x="9021" y="2312"/>
                    <a:pt x="9021" y="2373"/>
                    <a:pt x="9021" y="2373"/>
                  </a:cubicBezTo>
                  <a:cubicBezTo>
                    <a:pt x="9021" y="2434"/>
                    <a:pt x="9021" y="2434"/>
                    <a:pt x="8985" y="2434"/>
                  </a:cubicBezTo>
                  <a:close/>
                  <a:moveTo>
                    <a:pt x="8446" y="2008"/>
                  </a:moveTo>
                  <a:cubicBezTo>
                    <a:pt x="8446" y="2008"/>
                    <a:pt x="8446" y="2008"/>
                    <a:pt x="8446" y="2008"/>
                  </a:cubicBezTo>
                  <a:cubicBezTo>
                    <a:pt x="8410" y="2008"/>
                    <a:pt x="8374" y="1947"/>
                    <a:pt x="8338" y="1947"/>
                  </a:cubicBezTo>
                  <a:cubicBezTo>
                    <a:pt x="8266" y="1886"/>
                    <a:pt x="8230" y="1825"/>
                    <a:pt x="8158" y="1825"/>
                  </a:cubicBezTo>
                  <a:cubicBezTo>
                    <a:pt x="8158" y="1765"/>
                    <a:pt x="8122" y="1765"/>
                    <a:pt x="8158" y="1704"/>
                  </a:cubicBezTo>
                  <a:cubicBezTo>
                    <a:pt x="8158" y="1704"/>
                    <a:pt x="8158" y="1704"/>
                    <a:pt x="8194" y="1704"/>
                  </a:cubicBezTo>
                  <a:cubicBezTo>
                    <a:pt x="8230" y="1704"/>
                    <a:pt x="8302" y="1765"/>
                    <a:pt x="8338" y="1825"/>
                  </a:cubicBezTo>
                  <a:cubicBezTo>
                    <a:pt x="8374" y="1825"/>
                    <a:pt x="8446" y="1886"/>
                    <a:pt x="8482" y="1886"/>
                  </a:cubicBezTo>
                  <a:cubicBezTo>
                    <a:pt x="8482" y="1886"/>
                    <a:pt x="8482" y="1947"/>
                    <a:pt x="8482" y="1947"/>
                  </a:cubicBezTo>
                  <a:cubicBezTo>
                    <a:pt x="8482" y="2008"/>
                    <a:pt x="8446" y="2008"/>
                    <a:pt x="8446" y="2008"/>
                  </a:cubicBezTo>
                  <a:close/>
                  <a:moveTo>
                    <a:pt x="899" y="1765"/>
                  </a:moveTo>
                  <a:cubicBezTo>
                    <a:pt x="863" y="1765"/>
                    <a:pt x="863" y="1765"/>
                    <a:pt x="863" y="1765"/>
                  </a:cubicBezTo>
                  <a:cubicBezTo>
                    <a:pt x="863" y="1704"/>
                    <a:pt x="863" y="1704"/>
                    <a:pt x="863" y="1643"/>
                  </a:cubicBezTo>
                  <a:cubicBezTo>
                    <a:pt x="863" y="1643"/>
                    <a:pt x="863" y="1643"/>
                    <a:pt x="863" y="1643"/>
                  </a:cubicBezTo>
                  <a:cubicBezTo>
                    <a:pt x="934" y="1521"/>
                    <a:pt x="1006" y="1399"/>
                    <a:pt x="1078" y="1278"/>
                  </a:cubicBezTo>
                  <a:cubicBezTo>
                    <a:pt x="1078" y="1278"/>
                    <a:pt x="1114" y="1278"/>
                    <a:pt x="1114" y="1278"/>
                  </a:cubicBezTo>
                  <a:cubicBezTo>
                    <a:pt x="1150" y="1339"/>
                    <a:pt x="1150" y="1339"/>
                    <a:pt x="1114" y="1399"/>
                  </a:cubicBezTo>
                  <a:cubicBezTo>
                    <a:pt x="1042" y="1521"/>
                    <a:pt x="970" y="1582"/>
                    <a:pt x="934" y="1704"/>
                  </a:cubicBezTo>
                  <a:cubicBezTo>
                    <a:pt x="934" y="1765"/>
                    <a:pt x="934" y="1765"/>
                    <a:pt x="934" y="1765"/>
                  </a:cubicBezTo>
                  <a:lnTo>
                    <a:pt x="899" y="1765"/>
                  </a:lnTo>
                  <a:close/>
                  <a:moveTo>
                    <a:pt x="7907" y="1643"/>
                  </a:moveTo>
                  <a:cubicBezTo>
                    <a:pt x="7907" y="1643"/>
                    <a:pt x="7907" y="1643"/>
                    <a:pt x="7907" y="1643"/>
                  </a:cubicBezTo>
                  <a:cubicBezTo>
                    <a:pt x="7799" y="1582"/>
                    <a:pt x="7727" y="1521"/>
                    <a:pt x="7619" y="1460"/>
                  </a:cubicBezTo>
                  <a:cubicBezTo>
                    <a:pt x="7583" y="1399"/>
                    <a:pt x="7583" y="1399"/>
                    <a:pt x="7583" y="1339"/>
                  </a:cubicBezTo>
                  <a:cubicBezTo>
                    <a:pt x="7619" y="1339"/>
                    <a:pt x="7619" y="1339"/>
                    <a:pt x="7655" y="1339"/>
                  </a:cubicBezTo>
                  <a:cubicBezTo>
                    <a:pt x="7727" y="1399"/>
                    <a:pt x="7835" y="1460"/>
                    <a:pt x="7907" y="1521"/>
                  </a:cubicBezTo>
                  <a:cubicBezTo>
                    <a:pt x="7943" y="1521"/>
                    <a:pt x="7943" y="1521"/>
                    <a:pt x="7943" y="1582"/>
                  </a:cubicBezTo>
                  <a:cubicBezTo>
                    <a:pt x="7943" y="1582"/>
                    <a:pt x="7907" y="1643"/>
                    <a:pt x="7907" y="1643"/>
                  </a:cubicBezTo>
                  <a:close/>
                  <a:moveTo>
                    <a:pt x="7368" y="1278"/>
                  </a:moveTo>
                  <a:cubicBezTo>
                    <a:pt x="7332" y="1278"/>
                    <a:pt x="7332" y="1278"/>
                    <a:pt x="7332" y="1278"/>
                  </a:cubicBezTo>
                  <a:cubicBezTo>
                    <a:pt x="7260" y="1217"/>
                    <a:pt x="7152" y="1156"/>
                    <a:pt x="7044" y="1095"/>
                  </a:cubicBezTo>
                  <a:cubicBezTo>
                    <a:pt x="7044" y="1095"/>
                    <a:pt x="7044" y="1095"/>
                    <a:pt x="7044" y="1034"/>
                  </a:cubicBezTo>
                  <a:cubicBezTo>
                    <a:pt x="7044" y="1034"/>
                    <a:pt x="7080" y="974"/>
                    <a:pt x="7080" y="974"/>
                  </a:cubicBezTo>
                  <a:cubicBezTo>
                    <a:pt x="7188" y="1034"/>
                    <a:pt x="7260" y="1095"/>
                    <a:pt x="7368" y="1156"/>
                  </a:cubicBezTo>
                  <a:cubicBezTo>
                    <a:pt x="7368" y="1156"/>
                    <a:pt x="7404" y="1217"/>
                    <a:pt x="7404" y="1217"/>
                  </a:cubicBezTo>
                  <a:cubicBezTo>
                    <a:pt x="7368" y="1278"/>
                    <a:pt x="7368" y="1278"/>
                    <a:pt x="7368" y="1278"/>
                  </a:cubicBezTo>
                  <a:close/>
                  <a:moveTo>
                    <a:pt x="1330" y="1095"/>
                  </a:moveTo>
                  <a:cubicBezTo>
                    <a:pt x="1294" y="1095"/>
                    <a:pt x="1294" y="1095"/>
                    <a:pt x="1294" y="1095"/>
                  </a:cubicBezTo>
                  <a:cubicBezTo>
                    <a:pt x="1294" y="1034"/>
                    <a:pt x="1294" y="1034"/>
                    <a:pt x="1330" y="974"/>
                  </a:cubicBezTo>
                  <a:cubicBezTo>
                    <a:pt x="1402" y="913"/>
                    <a:pt x="1474" y="791"/>
                    <a:pt x="1581" y="730"/>
                  </a:cubicBezTo>
                  <a:cubicBezTo>
                    <a:pt x="1581" y="730"/>
                    <a:pt x="1617" y="730"/>
                    <a:pt x="1617" y="730"/>
                  </a:cubicBezTo>
                  <a:cubicBezTo>
                    <a:pt x="1617" y="791"/>
                    <a:pt x="1617" y="791"/>
                    <a:pt x="1617" y="852"/>
                  </a:cubicBezTo>
                  <a:cubicBezTo>
                    <a:pt x="1509" y="913"/>
                    <a:pt x="1438" y="974"/>
                    <a:pt x="1366" y="1095"/>
                  </a:cubicBezTo>
                  <a:lnTo>
                    <a:pt x="1330" y="1095"/>
                  </a:lnTo>
                  <a:close/>
                  <a:moveTo>
                    <a:pt x="6793" y="974"/>
                  </a:moveTo>
                  <a:cubicBezTo>
                    <a:pt x="6793" y="974"/>
                    <a:pt x="6793" y="974"/>
                    <a:pt x="6793" y="974"/>
                  </a:cubicBezTo>
                  <a:cubicBezTo>
                    <a:pt x="6685" y="913"/>
                    <a:pt x="6577" y="913"/>
                    <a:pt x="6505" y="852"/>
                  </a:cubicBezTo>
                  <a:cubicBezTo>
                    <a:pt x="6469" y="852"/>
                    <a:pt x="6469" y="791"/>
                    <a:pt x="6469" y="791"/>
                  </a:cubicBezTo>
                  <a:cubicBezTo>
                    <a:pt x="6469" y="730"/>
                    <a:pt x="6505" y="730"/>
                    <a:pt x="6505" y="730"/>
                  </a:cubicBezTo>
                  <a:cubicBezTo>
                    <a:pt x="6613" y="791"/>
                    <a:pt x="6721" y="791"/>
                    <a:pt x="6793" y="852"/>
                  </a:cubicBezTo>
                  <a:cubicBezTo>
                    <a:pt x="6829" y="852"/>
                    <a:pt x="6829" y="913"/>
                    <a:pt x="6829" y="913"/>
                  </a:cubicBezTo>
                  <a:cubicBezTo>
                    <a:pt x="6829" y="974"/>
                    <a:pt x="6793" y="974"/>
                    <a:pt x="6793" y="974"/>
                  </a:cubicBezTo>
                  <a:close/>
                  <a:moveTo>
                    <a:pt x="6218" y="730"/>
                  </a:moveTo>
                  <a:cubicBezTo>
                    <a:pt x="6218" y="730"/>
                    <a:pt x="6218" y="730"/>
                    <a:pt x="6218" y="730"/>
                  </a:cubicBezTo>
                  <a:cubicBezTo>
                    <a:pt x="6110" y="669"/>
                    <a:pt x="6002" y="669"/>
                    <a:pt x="5930" y="608"/>
                  </a:cubicBezTo>
                  <a:cubicBezTo>
                    <a:pt x="5894" y="608"/>
                    <a:pt x="5894" y="548"/>
                    <a:pt x="5894" y="548"/>
                  </a:cubicBezTo>
                  <a:cubicBezTo>
                    <a:pt x="5894" y="487"/>
                    <a:pt x="5930" y="487"/>
                    <a:pt x="5930" y="487"/>
                  </a:cubicBezTo>
                  <a:cubicBezTo>
                    <a:pt x="6038" y="548"/>
                    <a:pt x="6146" y="548"/>
                    <a:pt x="6218" y="608"/>
                  </a:cubicBezTo>
                  <a:cubicBezTo>
                    <a:pt x="6254" y="608"/>
                    <a:pt x="6254" y="669"/>
                    <a:pt x="6254" y="669"/>
                  </a:cubicBezTo>
                  <a:cubicBezTo>
                    <a:pt x="6254" y="730"/>
                    <a:pt x="6218" y="730"/>
                    <a:pt x="6218" y="730"/>
                  </a:cubicBezTo>
                  <a:close/>
                  <a:moveTo>
                    <a:pt x="1869" y="608"/>
                  </a:moveTo>
                  <a:cubicBezTo>
                    <a:pt x="1833" y="608"/>
                    <a:pt x="1833" y="608"/>
                    <a:pt x="1833" y="608"/>
                  </a:cubicBezTo>
                  <a:cubicBezTo>
                    <a:pt x="1797" y="548"/>
                    <a:pt x="1833" y="548"/>
                    <a:pt x="1833" y="487"/>
                  </a:cubicBezTo>
                  <a:cubicBezTo>
                    <a:pt x="1941" y="426"/>
                    <a:pt x="2013" y="365"/>
                    <a:pt x="2120" y="365"/>
                  </a:cubicBezTo>
                  <a:cubicBezTo>
                    <a:pt x="2156" y="304"/>
                    <a:pt x="2156" y="365"/>
                    <a:pt x="2156" y="365"/>
                  </a:cubicBezTo>
                  <a:cubicBezTo>
                    <a:pt x="2192" y="426"/>
                    <a:pt x="2156" y="426"/>
                    <a:pt x="2156" y="487"/>
                  </a:cubicBezTo>
                  <a:cubicBezTo>
                    <a:pt x="2049" y="487"/>
                    <a:pt x="1941" y="548"/>
                    <a:pt x="1869" y="608"/>
                  </a:cubicBezTo>
                  <a:close/>
                  <a:moveTo>
                    <a:pt x="5643" y="487"/>
                  </a:moveTo>
                  <a:cubicBezTo>
                    <a:pt x="5643" y="487"/>
                    <a:pt x="5643" y="487"/>
                    <a:pt x="5643" y="487"/>
                  </a:cubicBezTo>
                  <a:cubicBezTo>
                    <a:pt x="5535" y="487"/>
                    <a:pt x="5427" y="426"/>
                    <a:pt x="5355" y="426"/>
                  </a:cubicBezTo>
                  <a:cubicBezTo>
                    <a:pt x="5319" y="426"/>
                    <a:pt x="5319" y="365"/>
                    <a:pt x="5319" y="365"/>
                  </a:cubicBezTo>
                  <a:cubicBezTo>
                    <a:pt x="5319" y="304"/>
                    <a:pt x="5355" y="304"/>
                    <a:pt x="5355" y="304"/>
                  </a:cubicBezTo>
                  <a:cubicBezTo>
                    <a:pt x="5463" y="304"/>
                    <a:pt x="5535" y="365"/>
                    <a:pt x="5643" y="365"/>
                  </a:cubicBezTo>
                  <a:cubicBezTo>
                    <a:pt x="5679" y="365"/>
                    <a:pt x="5679" y="426"/>
                    <a:pt x="5679" y="487"/>
                  </a:cubicBezTo>
                  <a:cubicBezTo>
                    <a:pt x="5679" y="487"/>
                    <a:pt x="5643" y="487"/>
                    <a:pt x="5643" y="487"/>
                  </a:cubicBezTo>
                  <a:close/>
                  <a:moveTo>
                    <a:pt x="5068" y="365"/>
                  </a:moveTo>
                  <a:cubicBezTo>
                    <a:pt x="5068" y="365"/>
                    <a:pt x="5068" y="365"/>
                    <a:pt x="5068" y="365"/>
                  </a:cubicBezTo>
                  <a:cubicBezTo>
                    <a:pt x="4960" y="304"/>
                    <a:pt x="4852" y="304"/>
                    <a:pt x="4780" y="243"/>
                  </a:cubicBezTo>
                  <a:cubicBezTo>
                    <a:pt x="4744" y="243"/>
                    <a:pt x="4744" y="243"/>
                    <a:pt x="4744" y="183"/>
                  </a:cubicBezTo>
                  <a:cubicBezTo>
                    <a:pt x="4744" y="183"/>
                    <a:pt x="4744" y="122"/>
                    <a:pt x="4780" y="122"/>
                  </a:cubicBezTo>
                  <a:cubicBezTo>
                    <a:pt x="4852" y="183"/>
                    <a:pt x="4960" y="183"/>
                    <a:pt x="5068" y="243"/>
                  </a:cubicBezTo>
                  <a:cubicBezTo>
                    <a:pt x="5103" y="243"/>
                    <a:pt x="5103" y="243"/>
                    <a:pt x="5103" y="304"/>
                  </a:cubicBezTo>
                  <a:cubicBezTo>
                    <a:pt x="5103" y="304"/>
                    <a:pt x="5068" y="365"/>
                    <a:pt x="5068" y="365"/>
                  </a:cubicBezTo>
                  <a:close/>
                  <a:moveTo>
                    <a:pt x="2408" y="304"/>
                  </a:moveTo>
                  <a:cubicBezTo>
                    <a:pt x="2408" y="304"/>
                    <a:pt x="2372" y="304"/>
                    <a:pt x="2372" y="304"/>
                  </a:cubicBezTo>
                  <a:cubicBezTo>
                    <a:pt x="2372" y="243"/>
                    <a:pt x="2408" y="243"/>
                    <a:pt x="2408" y="183"/>
                  </a:cubicBezTo>
                  <a:cubicBezTo>
                    <a:pt x="2444" y="183"/>
                    <a:pt x="2480" y="183"/>
                    <a:pt x="2480" y="183"/>
                  </a:cubicBezTo>
                  <a:cubicBezTo>
                    <a:pt x="2552" y="183"/>
                    <a:pt x="2624" y="122"/>
                    <a:pt x="2696" y="122"/>
                  </a:cubicBezTo>
                  <a:cubicBezTo>
                    <a:pt x="2731" y="122"/>
                    <a:pt x="2731" y="122"/>
                    <a:pt x="2731" y="183"/>
                  </a:cubicBezTo>
                  <a:cubicBezTo>
                    <a:pt x="2731" y="183"/>
                    <a:pt x="2731" y="243"/>
                    <a:pt x="2731" y="243"/>
                  </a:cubicBezTo>
                  <a:cubicBezTo>
                    <a:pt x="2660" y="243"/>
                    <a:pt x="2588" y="304"/>
                    <a:pt x="2516" y="304"/>
                  </a:cubicBezTo>
                  <a:cubicBezTo>
                    <a:pt x="2480" y="304"/>
                    <a:pt x="2444" y="304"/>
                    <a:pt x="2444" y="304"/>
                  </a:cubicBezTo>
                  <a:lnTo>
                    <a:pt x="2408" y="304"/>
                  </a:lnTo>
                  <a:close/>
                  <a:moveTo>
                    <a:pt x="4493" y="243"/>
                  </a:moveTo>
                  <a:cubicBezTo>
                    <a:pt x="4457" y="243"/>
                    <a:pt x="4457" y="243"/>
                    <a:pt x="4457" y="243"/>
                  </a:cubicBezTo>
                  <a:cubicBezTo>
                    <a:pt x="4421" y="183"/>
                    <a:pt x="4421" y="183"/>
                    <a:pt x="4421" y="183"/>
                  </a:cubicBezTo>
                  <a:cubicBezTo>
                    <a:pt x="4349" y="183"/>
                    <a:pt x="4241" y="183"/>
                    <a:pt x="4169" y="183"/>
                  </a:cubicBezTo>
                  <a:cubicBezTo>
                    <a:pt x="4169" y="183"/>
                    <a:pt x="4133" y="122"/>
                    <a:pt x="4133" y="122"/>
                  </a:cubicBezTo>
                  <a:cubicBezTo>
                    <a:pt x="4133" y="61"/>
                    <a:pt x="4169" y="61"/>
                    <a:pt x="4169" y="61"/>
                  </a:cubicBezTo>
                  <a:cubicBezTo>
                    <a:pt x="4277" y="61"/>
                    <a:pt x="4349" y="61"/>
                    <a:pt x="4421" y="61"/>
                  </a:cubicBezTo>
                  <a:cubicBezTo>
                    <a:pt x="4493" y="61"/>
                    <a:pt x="4493" y="61"/>
                    <a:pt x="4493" y="61"/>
                  </a:cubicBezTo>
                  <a:cubicBezTo>
                    <a:pt x="4493" y="122"/>
                    <a:pt x="4528" y="122"/>
                    <a:pt x="4528" y="183"/>
                  </a:cubicBezTo>
                  <a:cubicBezTo>
                    <a:pt x="4493" y="183"/>
                    <a:pt x="4493" y="243"/>
                    <a:pt x="4493" y="243"/>
                  </a:cubicBezTo>
                  <a:close/>
                  <a:moveTo>
                    <a:pt x="3019" y="183"/>
                  </a:moveTo>
                  <a:cubicBezTo>
                    <a:pt x="2983" y="183"/>
                    <a:pt x="2983" y="183"/>
                    <a:pt x="2983" y="122"/>
                  </a:cubicBezTo>
                  <a:cubicBezTo>
                    <a:pt x="2947" y="61"/>
                    <a:pt x="2983" y="61"/>
                    <a:pt x="2983" y="61"/>
                  </a:cubicBezTo>
                  <a:cubicBezTo>
                    <a:pt x="3091" y="61"/>
                    <a:pt x="3199" y="0"/>
                    <a:pt x="3306" y="0"/>
                  </a:cubicBezTo>
                  <a:cubicBezTo>
                    <a:pt x="3306" y="0"/>
                    <a:pt x="3342" y="61"/>
                    <a:pt x="3342" y="61"/>
                  </a:cubicBezTo>
                  <a:cubicBezTo>
                    <a:pt x="3342" y="122"/>
                    <a:pt x="3306" y="122"/>
                    <a:pt x="3306" y="122"/>
                  </a:cubicBezTo>
                  <a:cubicBezTo>
                    <a:pt x="3199" y="122"/>
                    <a:pt x="3091" y="183"/>
                    <a:pt x="3019" y="183"/>
                  </a:cubicBezTo>
                  <a:close/>
                  <a:moveTo>
                    <a:pt x="3882" y="122"/>
                  </a:moveTo>
                  <a:cubicBezTo>
                    <a:pt x="3882" y="122"/>
                    <a:pt x="3882" y="122"/>
                    <a:pt x="3882" y="122"/>
                  </a:cubicBezTo>
                  <a:cubicBezTo>
                    <a:pt x="3774" y="122"/>
                    <a:pt x="3702" y="122"/>
                    <a:pt x="3594" y="122"/>
                  </a:cubicBezTo>
                  <a:cubicBezTo>
                    <a:pt x="3558" y="122"/>
                    <a:pt x="3558" y="122"/>
                    <a:pt x="3558" y="61"/>
                  </a:cubicBezTo>
                  <a:cubicBezTo>
                    <a:pt x="3558" y="61"/>
                    <a:pt x="3558" y="0"/>
                    <a:pt x="3594" y="0"/>
                  </a:cubicBezTo>
                  <a:cubicBezTo>
                    <a:pt x="3702" y="0"/>
                    <a:pt x="3774" y="0"/>
                    <a:pt x="3882" y="0"/>
                  </a:cubicBezTo>
                  <a:cubicBezTo>
                    <a:pt x="3917" y="0"/>
                    <a:pt x="3917" y="61"/>
                    <a:pt x="3917" y="61"/>
                  </a:cubicBezTo>
                  <a:cubicBezTo>
                    <a:pt x="3917" y="122"/>
                    <a:pt x="3917" y="122"/>
                    <a:pt x="3882" y="12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319" name="Shape 319"/>
            <p:cNvSpPr/>
            <p:nvPr/>
          </p:nvSpPr>
          <p:spPr>
            <a:xfrm>
              <a:off x="36763" y="1299621"/>
              <a:ext cx="2258777" cy="20984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0" h="21449" extrusionOk="0">
                  <a:moveTo>
                    <a:pt x="21520" y="18164"/>
                  </a:moveTo>
                  <a:cubicBezTo>
                    <a:pt x="21059" y="18469"/>
                    <a:pt x="19944" y="19253"/>
                    <a:pt x="18330" y="19993"/>
                  </a:cubicBezTo>
                  <a:cubicBezTo>
                    <a:pt x="16716" y="20690"/>
                    <a:pt x="14602" y="21387"/>
                    <a:pt x="12257" y="21430"/>
                  </a:cubicBezTo>
                  <a:cubicBezTo>
                    <a:pt x="9951" y="21561"/>
                    <a:pt x="7492" y="21038"/>
                    <a:pt x="5416" y="19732"/>
                  </a:cubicBezTo>
                  <a:cubicBezTo>
                    <a:pt x="3302" y="18469"/>
                    <a:pt x="1650" y="16422"/>
                    <a:pt x="766" y="14071"/>
                  </a:cubicBezTo>
                  <a:cubicBezTo>
                    <a:pt x="727" y="13940"/>
                    <a:pt x="689" y="13853"/>
                    <a:pt x="650" y="13722"/>
                  </a:cubicBezTo>
                  <a:cubicBezTo>
                    <a:pt x="74" y="12155"/>
                    <a:pt x="-80" y="10413"/>
                    <a:pt x="35" y="8758"/>
                  </a:cubicBezTo>
                  <a:cubicBezTo>
                    <a:pt x="151" y="7103"/>
                    <a:pt x="535" y="5492"/>
                    <a:pt x="1111" y="4185"/>
                  </a:cubicBezTo>
                  <a:cubicBezTo>
                    <a:pt x="1688" y="2879"/>
                    <a:pt x="2418" y="1834"/>
                    <a:pt x="3187" y="1093"/>
                  </a:cubicBezTo>
                  <a:cubicBezTo>
                    <a:pt x="3956" y="396"/>
                    <a:pt x="4763" y="48"/>
                    <a:pt x="5493" y="5"/>
                  </a:cubicBezTo>
                  <a:cubicBezTo>
                    <a:pt x="6262" y="-39"/>
                    <a:pt x="6877" y="266"/>
                    <a:pt x="7453" y="658"/>
                  </a:cubicBezTo>
                  <a:cubicBezTo>
                    <a:pt x="8030" y="1093"/>
                    <a:pt x="8529" y="1703"/>
                    <a:pt x="8990" y="2313"/>
                  </a:cubicBezTo>
                  <a:cubicBezTo>
                    <a:pt x="9452" y="2966"/>
                    <a:pt x="9874" y="3619"/>
                    <a:pt x="10259" y="4359"/>
                  </a:cubicBezTo>
                  <a:cubicBezTo>
                    <a:pt x="10605" y="5056"/>
                    <a:pt x="10951" y="5796"/>
                    <a:pt x="11220" y="6580"/>
                  </a:cubicBezTo>
                  <a:cubicBezTo>
                    <a:pt x="11258" y="6667"/>
                    <a:pt x="11258" y="6711"/>
                    <a:pt x="11297" y="6798"/>
                  </a:cubicBezTo>
                  <a:cubicBezTo>
                    <a:pt x="11719" y="7974"/>
                    <a:pt x="12065" y="9411"/>
                    <a:pt x="12719" y="10805"/>
                  </a:cubicBezTo>
                  <a:cubicBezTo>
                    <a:pt x="13295" y="12242"/>
                    <a:pt x="14179" y="13635"/>
                    <a:pt x="15255" y="14767"/>
                  </a:cubicBezTo>
                  <a:cubicBezTo>
                    <a:pt x="16331" y="15943"/>
                    <a:pt x="17638" y="16814"/>
                    <a:pt x="18830" y="17337"/>
                  </a:cubicBezTo>
                  <a:cubicBezTo>
                    <a:pt x="20021" y="17859"/>
                    <a:pt x="21097" y="18034"/>
                    <a:pt x="21520" y="18164"/>
                  </a:cubicBezTo>
                  <a:close/>
                </a:path>
              </a:pathLst>
            </a:custGeom>
            <a:solidFill>
              <a:srgbClr val="3AA3C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320" name="Shape 320"/>
            <p:cNvSpPr/>
            <p:nvPr/>
          </p:nvSpPr>
          <p:spPr>
            <a:xfrm>
              <a:off x="2223836" y="3077215"/>
              <a:ext cx="23903" cy="21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0" y="21600"/>
                  </a:moveTo>
                  <a:cubicBezTo>
                    <a:pt x="3600" y="21600"/>
                    <a:pt x="3600" y="21600"/>
                    <a:pt x="3600" y="21600"/>
                  </a:cubicBezTo>
                  <a:cubicBezTo>
                    <a:pt x="0" y="17280"/>
                    <a:pt x="3600" y="12960"/>
                    <a:pt x="3600" y="12960"/>
                  </a:cubicBezTo>
                  <a:cubicBezTo>
                    <a:pt x="7200" y="12960"/>
                    <a:pt x="7200" y="12960"/>
                    <a:pt x="7200" y="8640"/>
                  </a:cubicBezTo>
                  <a:cubicBezTo>
                    <a:pt x="7200" y="8640"/>
                    <a:pt x="3600" y="8640"/>
                    <a:pt x="3600" y="8640"/>
                  </a:cubicBezTo>
                  <a:cubicBezTo>
                    <a:pt x="0" y="8640"/>
                    <a:pt x="0" y="8640"/>
                    <a:pt x="0" y="4320"/>
                  </a:cubicBezTo>
                  <a:cubicBezTo>
                    <a:pt x="0" y="0"/>
                    <a:pt x="3600" y="0"/>
                    <a:pt x="3600" y="0"/>
                  </a:cubicBezTo>
                  <a:cubicBezTo>
                    <a:pt x="10800" y="0"/>
                    <a:pt x="14400" y="4320"/>
                    <a:pt x="18000" y="4320"/>
                  </a:cubicBezTo>
                  <a:cubicBezTo>
                    <a:pt x="21600" y="4320"/>
                    <a:pt x="21600" y="4320"/>
                    <a:pt x="21600" y="8640"/>
                  </a:cubicBezTo>
                  <a:cubicBezTo>
                    <a:pt x="21600" y="8640"/>
                    <a:pt x="21600" y="12960"/>
                    <a:pt x="21600" y="12960"/>
                  </a:cubicBezTo>
                  <a:cubicBezTo>
                    <a:pt x="18000" y="17280"/>
                    <a:pt x="10800" y="17280"/>
                    <a:pt x="7200" y="21600"/>
                  </a:cubicBezTo>
                  <a:cubicBezTo>
                    <a:pt x="7200" y="21600"/>
                    <a:pt x="3600" y="21600"/>
                    <a:pt x="360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321" name="Shape 321"/>
            <p:cNvSpPr/>
            <p:nvPr/>
          </p:nvSpPr>
          <p:spPr>
            <a:xfrm>
              <a:off x="52304" y="1311257"/>
              <a:ext cx="2153454" cy="20724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0" h="21589" extrusionOk="0">
                  <a:moveTo>
                    <a:pt x="2953" y="17678"/>
                  </a:moveTo>
                  <a:cubicBezTo>
                    <a:pt x="2953" y="17678"/>
                    <a:pt x="2953" y="17678"/>
                    <a:pt x="2953" y="17678"/>
                  </a:cubicBezTo>
                  <a:cubicBezTo>
                    <a:pt x="2872" y="17589"/>
                    <a:pt x="2791" y="17500"/>
                    <a:pt x="2710" y="17411"/>
                  </a:cubicBezTo>
                  <a:cubicBezTo>
                    <a:pt x="2710" y="17367"/>
                    <a:pt x="2710" y="17367"/>
                    <a:pt x="2710" y="17322"/>
                  </a:cubicBezTo>
                  <a:cubicBezTo>
                    <a:pt x="2751" y="17322"/>
                    <a:pt x="2751" y="17322"/>
                    <a:pt x="2791" y="17322"/>
                  </a:cubicBezTo>
                  <a:cubicBezTo>
                    <a:pt x="2831" y="17411"/>
                    <a:pt x="2912" y="17500"/>
                    <a:pt x="2993" y="17589"/>
                  </a:cubicBezTo>
                  <a:cubicBezTo>
                    <a:pt x="3034" y="17633"/>
                    <a:pt x="3034" y="17633"/>
                    <a:pt x="2993" y="17678"/>
                  </a:cubicBezTo>
                  <a:cubicBezTo>
                    <a:pt x="2993" y="17678"/>
                    <a:pt x="2953" y="17678"/>
                    <a:pt x="2953" y="17678"/>
                  </a:cubicBezTo>
                  <a:close/>
                  <a:moveTo>
                    <a:pt x="3196" y="17900"/>
                  </a:moveTo>
                  <a:cubicBezTo>
                    <a:pt x="3155" y="17900"/>
                    <a:pt x="3155" y="17856"/>
                    <a:pt x="3196" y="17856"/>
                  </a:cubicBezTo>
                  <a:cubicBezTo>
                    <a:pt x="3196" y="17856"/>
                    <a:pt x="3236" y="17856"/>
                    <a:pt x="3236" y="17856"/>
                  </a:cubicBezTo>
                  <a:cubicBezTo>
                    <a:pt x="3317" y="17945"/>
                    <a:pt x="3398" y="18033"/>
                    <a:pt x="3479" y="18078"/>
                  </a:cubicBezTo>
                  <a:cubicBezTo>
                    <a:pt x="3519" y="18122"/>
                    <a:pt x="3519" y="18122"/>
                    <a:pt x="3479" y="18167"/>
                  </a:cubicBezTo>
                  <a:cubicBezTo>
                    <a:pt x="3479" y="18167"/>
                    <a:pt x="3438" y="18167"/>
                    <a:pt x="3438" y="18167"/>
                  </a:cubicBezTo>
                  <a:cubicBezTo>
                    <a:pt x="3357" y="18078"/>
                    <a:pt x="3276" y="17989"/>
                    <a:pt x="3196" y="17900"/>
                  </a:cubicBezTo>
                  <a:close/>
                  <a:moveTo>
                    <a:pt x="2508" y="17145"/>
                  </a:moveTo>
                  <a:cubicBezTo>
                    <a:pt x="2508" y="17145"/>
                    <a:pt x="2508" y="17145"/>
                    <a:pt x="2508" y="17145"/>
                  </a:cubicBezTo>
                  <a:cubicBezTo>
                    <a:pt x="2427" y="17011"/>
                    <a:pt x="2346" y="16922"/>
                    <a:pt x="2265" y="16833"/>
                  </a:cubicBezTo>
                  <a:cubicBezTo>
                    <a:pt x="2265" y="16833"/>
                    <a:pt x="2265" y="16789"/>
                    <a:pt x="2265" y="16789"/>
                  </a:cubicBezTo>
                  <a:cubicBezTo>
                    <a:pt x="2306" y="16745"/>
                    <a:pt x="2306" y="16789"/>
                    <a:pt x="2346" y="16789"/>
                  </a:cubicBezTo>
                  <a:cubicBezTo>
                    <a:pt x="2427" y="16878"/>
                    <a:pt x="2467" y="16967"/>
                    <a:pt x="2548" y="17056"/>
                  </a:cubicBezTo>
                  <a:cubicBezTo>
                    <a:pt x="2548" y="17100"/>
                    <a:pt x="2548" y="17100"/>
                    <a:pt x="2548" y="17145"/>
                  </a:cubicBezTo>
                  <a:cubicBezTo>
                    <a:pt x="2548" y="17145"/>
                    <a:pt x="2508" y="17145"/>
                    <a:pt x="2508" y="17145"/>
                  </a:cubicBezTo>
                  <a:close/>
                  <a:moveTo>
                    <a:pt x="3681" y="18389"/>
                  </a:moveTo>
                  <a:cubicBezTo>
                    <a:pt x="3681" y="18389"/>
                    <a:pt x="3640" y="18345"/>
                    <a:pt x="3681" y="18345"/>
                  </a:cubicBezTo>
                  <a:cubicBezTo>
                    <a:pt x="3681" y="18345"/>
                    <a:pt x="3721" y="18300"/>
                    <a:pt x="3721" y="18345"/>
                  </a:cubicBezTo>
                  <a:cubicBezTo>
                    <a:pt x="3802" y="18433"/>
                    <a:pt x="3883" y="18478"/>
                    <a:pt x="4004" y="18567"/>
                  </a:cubicBezTo>
                  <a:cubicBezTo>
                    <a:pt x="4004" y="18567"/>
                    <a:pt x="4004" y="18611"/>
                    <a:pt x="4004" y="18611"/>
                  </a:cubicBezTo>
                  <a:cubicBezTo>
                    <a:pt x="3964" y="18656"/>
                    <a:pt x="3964" y="18656"/>
                    <a:pt x="3924" y="18656"/>
                  </a:cubicBezTo>
                  <a:cubicBezTo>
                    <a:pt x="3843" y="18567"/>
                    <a:pt x="3762" y="18478"/>
                    <a:pt x="3681" y="18389"/>
                  </a:cubicBezTo>
                  <a:close/>
                  <a:moveTo>
                    <a:pt x="2063" y="16567"/>
                  </a:moveTo>
                  <a:cubicBezTo>
                    <a:pt x="2063" y="16567"/>
                    <a:pt x="2063" y="16567"/>
                    <a:pt x="2063" y="16567"/>
                  </a:cubicBezTo>
                  <a:cubicBezTo>
                    <a:pt x="1982" y="16478"/>
                    <a:pt x="1942" y="16345"/>
                    <a:pt x="1861" y="16256"/>
                  </a:cubicBezTo>
                  <a:cubicBezTo>
                    <a:pt x="1861" y="16256"/>
                    <a:pt x="1861" y="16211"/>
                    <a:pt x="1861" y="16211"/>
                  </a:cubicBezTo>
                  <a:cubicBezTo>
                    <a:pt x="1901" y="16167"/>
                    <a:pt x="1942" y="16211"/>
                    <a:pt x="1942" y="16211"/>
                  </a:cubicBezTo>
                  <a:cubicBezTo>
                    <a:pt x="1982" y="16300"/>
                    <a:pt x="2063" y="16389"/>
                    <a:pt x="2144" y="16522"/>
                  </a:cubicBezTo>
                  <a:cubicBezTo>
                    <a:pt x="2144" y="16522"/>
                    <a:pt x="2144" y="16567"/>
                    <a:pt x="2144" y="16567"/>
                  </a:cubicBezTo>
                  <a:cubicBezTo>
                    <a:pt x="2103" y="16567"/>
                    <a:pt x="2103" y="16567"/>
                    <a:pt x="2063" y="16567"/>
                  </a:cubicBezTo>
                  <a:close/>
                  <a:moveTo>
                    <a:pt x="4207" y="18878"/>
                  </a:moveTo>
                  <a:cubicBezTo>
                    <a:pt x="4166" y="18833"/>
                    <a:pt x="4166" y="18833"/>
                    <a:pt x="4207" y="18789"/>
                  </a:cubicBezTo>
                  <a:cubicBezTo>
                    <a:pt x="4207" y="18789"/>
                    <a:pt x="4247" y="18789"/>
                    <a:pt x="4247" y="18789"/>
                  </a:cubicBezTo>
                  <a:cubicBezTo>
                    <a:pt x="4328" y="18878"/>
                    <a:pt x="4409" y="18922"/>
                    <a:pt x="4530" y="19011"/>
                  </a:cubicBezTo>
                  <a:cubicBezTo>
                    <a:pt x="4530" y="19011"/>
                    <a:pt x="4530" y="19056"/>
                    <a:pt x="4530" y="19056"/>
                  </a:cubicBezTo>
                  <a:cubicBezTo>
                    <a:pt x="4530" y="19100"/>
                    <a:pt x="4490" y="19100"/>
                    <a:pt x="4490" y="19056"/>
                  </a:cubicBezTo>
                  <a:cubicBezTo>
                    <a:pt x="4369" y="19011"/>
                    <a:pt x="4288" y="18922"/>
                    <a:pt x="4207" y="18878"/>
                  </a:cubicBezTo>
                  <a:close/>
                  <a:moveTo>
                    <a:pt x="1699" y="15989"/>
                  </a:moveTo>
                  <a:cubicBezTo>
                    <a:pt x="1658" y="15945"/>
                    <a:pt x="1658" y="15945"/>
                    <a:pt x="1658" y="15945"/>
                  </a:cubicBezTo>
                  <a:cubicBezTo>
                    <a:pt x="1618" y="15856"/>
                    <a:pt x="1537" y="15767"/>
                    <a:pt x="1497" y="15633"/>
                  </a:cubicBezTo>
                  <a:cubicBezTo>
                    <a:pt x="1497" y="15633"/>
                    <a:pt x="1497" y="15589"/>
                    <a:pt x="1497" y="15589"/>
                  </a:cubicBezTo>
                  <a:cubicBezTo>
                    <a:pt x="1537" y="15589"/>
                    <a:pt x="1537" y="15589"/>
                    <a:pt x="1578" y="15589"/>
                  </a:cubicBezTo>
                  <a:cubicBezTo>
                    <a:pt x="1618" y="15722"/>
                    <a:pt x="1699" y="15811"/>
                    <a:pt x="1739" y="15900"/>
                  </a:cubicBezTo>
                  <a:cubicBezTo>
                    <a:pt x="1739" y="15945"/>
                    <a:pt x="1739" y="15945"/>
                    <a:pt x="1739" y="15989"/>
                  </a:cubicBezTo>
                  <a:cubicBezTo>
                    <a:pt x="1699" y="15989"/>
                    <a:pt x="1699" y="15989"/>
                    <a:pt x="1699" y="15989"/>
                  </a:cubicBezTo>
                  <a:close/>
                  <a:moveTo>
                    <a:pt x="4733" y="19278"/>
                  </a:moveTo>
                  <a:cubicBezTo>
                    <a:pt x="4733" y="19278"/>
                    <a:pt x="4733" y="19233"/>
                    <a:pt x="4733" y="19233"/>
                  </a:cubicBezTo>
                  <a:cubicBezTo>
                    <a:pt x="4733" y="19189"/>
                    <a:pt x="4773" y="19189"/>
                    <a:pt x="4773" y="19189"/>
                  </a:cubicBezTo>
                  <a:cubicBezTo>
                    <a:pt x="4894" y="19278"/>
                    <a:pt x="4975" y="19322"/>
                    <a:pt x="5056" y="19411"/>
                  </a:cubicBezTo>
                  <a:cubicBezTo>
                    <a:pt x="5097" y="19411"/>
                    <a:pt x="5097" y="19456"/>
                    <a:pt x="5097" y="19456"/>
                  </a:cubicBezTo>
                  <a:cubicBezTo>
                    <a:pt x="5056" y="19500"/>
                    <a:pt x="5056" y="19500"/>
                    <a:pt x="5016" y="19500"/>
                  </a:cubicBezTo>
                  <a:cubicBezTo>
                    <a:pt x="4935" y="19411"/>
                    <a:pt x="4854" y="19367"/>
                    <a:pt x="4733" y="19278"/>
                  </a:cubicBezTo>
                  <a:close/>
                  <a:moveTo>
                    <a:pt x="1335" y="15367"/>
                  </a:moveTo>
                  <a:cubicBezTo>
                    <a:pt x="1335" y="15322"/>
                    <a:pt x="1335" y="15322"/>
                    <a:pt x="1335" y="15322"/>
                  </a:cubicBezTo>
                  <a:cubicBezTo>
                    <a:pt x="1254" y="15233"/>
                    <a:pt x="1213" y="15145"/>
                    <a:pt x="1173" y="15011"/>
                  </a:cubicBezTo>
                  <a:cubicBezTo>
                    <a:pt x="1133" y="15011"/>
                    <a:pt x="1173" y="14967"/>
                    <a:pt x="1173" y="14967"/>
                  </a:cubicBezTo>
                  <a:cubicBezTo>
                    <a:pt x="1213" y="14967"/>
                    <a:pt x="1213" y="14967"/>
                    <a:pt x="1254" y="14967"/>
                  </a:cubicBezTo>
                  <a:cubicBezTo>
                    <a:pt x="1294" y="15100"/>
                    <a:pt x="1335" y="15189"/>
                    <a:pt x="1375" y="15278"/>
                  </a:cubicBezTo>
                  <a:cubicBezTo>
                    <a:pt x="1416" y="15322"/>
                    <a:pt x="1416" y="15367"/>
                    <a:pt x="1375" y="15367"/>
                  </a:cubicBezTo>
                  <a:cubicBezTo>
                    <a:pt x="1375" y="15367"/>
                    <a:pt x="1335" y="15367"/>
                    <a:pt x="1335" y="15367"/>
                  </a:cubicBezTo>
                  <a:close/>
                  <a:moveTo>
                    <a:pt x="5299" y="19678"/>
                  </a:moveTo>
                  <a:cubicBezTo>
                    <a:pt x="5299" y="19633"/>
                    <a:pt x="5299" y="19633"/>
                    <a:pt x="5299" y="19589"/>
                  </a:cubicBezTo>
                  <a:cubicBezTo>
                    <a:pt x="5299" y="19589"/>
                    <a:pt x="5339" y="19589"/>
                    <a:pt x="5339" y="19589"/>
                  </a:cubicBezTo>
                  <a:cubicBezTo>
                    <a:pt x="5461" y="19633"/>
                    <a:pt x="5542" y="19722"/>
                    <a:pt x="5622" y="19767"/>
                  </a:cubicBezTo>
                  <a:cubicBezTo>
                    <a:pt x="5663" y="19767"/>
                    <a:pt x="5663" y="19767"/>
                    <a:pt x="5663" y="19767"/>
                  </a:cubicBezTo>
                  <a:cubicBezTo>
                    <a:pt x="5663" y="19767"/>
                    <a:pt x="5663" y="19811"/>
                    <a:pt x="5663" y="19811"/>
                  </a:cubicBezTo>
                  <a:cubicBezTo>
                    <a:pt x="5663" y="19856"/>
                    <a:pt x="5622" y="19856"/>
                    <a:pt x="5622" y="19856"/>
                  </a:cubicBezTo>
                  <a:cubicBezTo>
                    <a:pt x="5622" y="19811"/>
                    <a:pt x="5622" y="19811"/>
                    <a:pt x="5622" y="19811"/>
                  </a:cubicBezTo>
                  <a:cubicBezTo>
                    <a:pt x="5622" y="19856"/>
                    <a:pt x="5622" y="19856"/>
                    <a:pt x="5622" y="19856"/>
                  </a:cubicBezTo>
                  <a:cubicBezTo>
                    <a:pt x="5501" y="19767"/>
                    <a:pt x="5420" y="19722"/>
                    <a:pt x="5299" y="19678"/>
                  </a:cubicBezTo>
                  <a:close/>
                  <a:moveTo>
                    <a:pt x="1011" y="14700"/>
                  </a:moveTo>
                  <a:cubicBezTo>
                    <a:pt x="1011" y="14700"/>
                    <a:pt x="1011" y="14700"/>
                    <a:pt x="1011" y="14700"/>
                  </a:cubicBezTo>
                  <a:cubicBezTo>
                    <a:pt x="971" y="14567"/>
                    <a:pt x="930" y="14478"/>
                    <a:pt x="849" y="14345"/>
                  </a:cubicBezTo>
                  <a:cubicBezTo>
                    <a:pt x="849" y="14345"/>
                    <a:pt x="849" y="14300"/>
                    <a:pt x="890" y="14300"/>
                  </a:cubicBezTo>
                  <a:cubicBezTo>
                    <a:pt x="890" y="14300"/>
                    <a:pt x="930" y="14300"/>
                    <a:pt x="930" y="14345"/>
                  </a:cubicBezTo>
                  <a:cubicBezTo>
                    <a:pt x="971" y="14433"/>
                    <a:pt x="1052" y="14567"/>
                    <a:pt x="1092" y="14656"/>
                  </a:cubicBezTo>
                  <a:cubicBezTo>
                    <a:pt x="1092" y="14656"/>
                    <a:pt x="1092" y="14700"/>
                    <a:pt x="1052" y="14700"/>
                  </a:cubicBezTo>
                  <a:cubicBezTo>
                    <a:pt x="1052" y="14745"/>
                    <a:pt x="1011" y="14700"/>
                    <a:pt x="1011" y="14700"/>
                  </a:cubicBezTo>
                  <a:close/>
                  <a:moveTo>
                    <a:pt x="5906" y="19989"/>
                  </a:moveTo>
                  <a:cubicBezTo>
                    <a:pt x="5865" y="19989"/>
                    <a:pt x="5865" y="19989"/>
                    <a:pt x="5865" y="19945"/>
                  </a:cubicBezTo>
                  <a:cubicBezTo>
                    <a:pt x="5906" y="19945"/>
                    <a:pt x="5906" y="19900"/>
                    <a:pt x="5946" y="19945"/>
                  </a:cubicBezTo>
                  <a:cubicBezTo>
                    <a:pt x="6027" y="19989"/>
                    <a:pt x="6148" y="20033"/>
                    <a:pt x="6229" y="20078"/>
                  </a:cubicBezTo>
                  <a:cubicBezTo>
                    <a:pt x="6270" y="20122"/>
                    <a:pt x="6270" y="20122"/>
                    <a:pt x="6270" y="20167"/>
                  </a:cubicBezTo>
                  <a:cubicBezTo>
                    <a:pt x="6229" y="20167"/>
                    <a:pt x="6229" y="20167"/>
                    <a:pt x="6189" y="20167"/>
                  </a:cubicBezTo>
                  <a:cubicBezTo>
                    <a:pt x="6108" y="20122"/>
                    <a:pt x="5987" y="20078"/>
                    <a:pt x="5906" y="20033"/>
                  </a:cubicBezTo>
                  <a:lnTo>
                    <a:pt x="5906" y="19989"/>
                  </a:lnTo>
                  <a:close/>
                  <a:moveTo>
                    <a:pt x="728" y="14033"/>
                  </a:moveTo>
                  <a:cubicBezTo>
                    <a:pt x="728" y="14033"/>
                    <a:pt x="728" y="14033"/>
                    <a:pt x="728" y="14033"/>
                  </a:cubicBezTo>
                  <a:cubicBezTo>
                    <a:pt x="688" y="13945"/>
                    <a:pt x="688" y="13856"/>
                    <a:pt x="647" y="13811"/>
                  </a:cubicBezTo>
                  <a:cubicBezTo>
                    <a:pt x="647" y="13767"/>
                    <a:pt x="607" y="13722"/>
                    <a:pt x="607" y="13678"/>
                  </a:cubicBezTo>
                  <a:cubicBezTo>
                    <a:pt x="607" y="13678"/>
                    <a:pt x="607" y="13633"/>
                    <a:pt x="647" y="13633"/>
                  </a:cubicBezTo>
                  <a:cubicBezTo>
                    <a:pt x="647" y="13633"/>
                    <a:pt x="688" y="13633"/>
                    <a:pt x="688" y="13633"/>
                  </a:cubicBezTo>
                  <a:cubicBezTo>
                    <a:pt x="688" y="13678"/>
                    <a:pt x="728" y="13722"/>
                    <a:pt x="728" y="13767"/>
                  </a:cubicBezTo>
                  <a:cubicBezTo>
                    <a:pt x="769" y="13856"/>
                    <a:pt x="769" y="13900"/>
                    <a:pt x="809" y="13989"/>
                  </a:cubicBezTo>
                  <a:cubicBezTo>
                    <a:pt x="809" y="14033"/>
                    <a:pt x="809" y="14033"/>
                    <a:pt x="809" y="14033"/>
                  </a:cubicBezTo>
                  <a:cubicBezTo>
                    <a:pt x="769" y="14078"/>
                    <a:pt x="769" y="14033"/>
                    <a:pt x="728" y="14033"/>
                  </a:cubicBezTo>
                  <a:close/>
                  <a:moveTo>
                    <a:pt x="6472" y="20300"/>
                  </a:moveTo>
                  <a:cubicBezTo>
                    <a:pt x="6472" y="20300"/>
                    <a:pt x="6472" y="20300"/>
                    <a:pt x="6472" y="20256"/>
                  </a:cubicBezTo>
                  <a:cubicBezTo>
                    <a:pt x="6472" y="20256"/>
                    <a:pt x="6512" y="20256"/>
                    <a:pt x="6553" y="20256"/>
                  </a:cubicBezTo>
                  <a:cubicBezTo>
                    <a:pt x="6634" y="20300"/>
                    <a:pt x="6755" y="20345"/>
                    <a:pt x="6836" y="20389"/>
                  </a:cubicBezTo>
                  <a:cubicBezTo>
                    <a:pt x="6876" y="20389"/>
                    <a:pt x="6876" y="20433"/>
                    <a:pt x="6876" y="20433"/>
                  </a:cubicBezTo>
                  <a:cubicBezTo>
                    <a:pt x="6836" y="20478"/>
                    <a:pt x="6836" y="20478"/>
                    <a:pt x="6796" y="20478"/>
                  </a:cubicBezTo>
                  <a:cubicBezTo>
                    <a:pt x="6715" y="20433"/>
                    <a:pt x="6593" y="20389"/>
                    <a:pt x="6512" y="20345"/>
                  </a:cubicBezTo>
                  <a:lnTo>
                    <a:pt x="6472" y="20300"/>
                  </a:lnTo>
                  <a:close/>
                  <a:moveTo>
                    <a:pt x="526" y="13367"/>
                  </a:moveTo>
                  <a:cubicBezTo>
                    <a:pt x="485" y="13322"/>
                    <a:pt x="485" y="13322"/>
                    <a:pt x="485" y="13322"/>
                  </a:cubicBezTo>
                  <a:cubicBezTo>
                    <a:pt x="485" y="13233"/>
                    <a:pt x="445" y="13100"/>
                    <a:pt x="404" y="13011"/>
                  </a:cubicBezTo>
                  <a:cubicBezTo>
                    <a:pt x="404" y="12967"/>
                    <a:pt x="404" y="12922"/>
                    <a:pt x="445" y="12922"/>
                  </a:cubicBezTo>
                  <a:cubicBezTo>
                    <a:pt x="445" y="12922"/>
                    <a:pt x="485" y="12922"/>
                    <a:pt x="485" y="12967"/>
                  </a:cubicBezTo>
                  <a:cubicBezTo>
                    <a:pt x="526" y="13100"/>
                    <a:pt x="526" y="13189"/>
                    <a:pt x="566" y="13322"/>
                  </a:cubicBezTo>
                  <a:cubicBezTo>
                    <a:pt x="566" y="13322"/>
                    <a:pt x="566" y="13367"/>
                    <a:pt x="566" y="13367"/>
                  </a:cubicBezTo>
                  <a:cubicBezTo>
                    <a:pt x="526" y="13367"/>
                    <a:pt x="526" y="13367"/>
                    <a:pt x="526" y="13367"/>
                  </a:cubicBezTo>
                  <a:close/>
                  <a:moveTo>
                    <a:pt x="7119" y="20611"/>
                  </a:moveTo>
                  <a:cubicBezTo>
                    <a:pt x="7079" y="20567"/>
                    <a:pt x="7079" y="20567"/>
                    <a:pt x="7079" y="20567"/>
                  </a:cubicBezTo>
                  <a:cubicBezTo>
                    <a:pt x="7119" y="20522"/>
                    <a:pt x="7119" y="20522"/>
                    <a:pt x="7160" y="20522"/>
                  </a:cubicBezTo>
                  <a:cubicBezTo>
                    <a:pt x="7240" y="20567"/>
                    <a:pt x="7362" y="20611"/>
                    <a:pt x="7443" y="20656"/>
                  </a:cubicBezTo>
                  <a:cubicBezTo>
                    <a:pt x="7483" y="20656"/>
                    <a:pt x="7483" y="20700"/>
                    <a:pt x="7483" y="20700"/>
                  </a:cubicBezTo>
                  <a:cubicBezTo>
                    <a:pt x="7483" y="20745"/>
                    <a:pt x="7443" y="20745"/>
                    <a:pt x="7443" y="20745"/>
                  </a:cubicBezTo>
                  <a:cubicBezTo>
                    <a:pt x="7321" y="20700"/>
                    <a:pt x="7240" y="20656"/>
                    <a:pt x="7119" y="20611"/>
                  </a:cubicBezTo>
                  <a:close/>
                  <a:moveTo>
                    <a:pt x="7726" y="20833"/>
                  </a:moveTo>
                  <a:cubicBezTo>
                    <a:pt x="7726" y="20833"/>
                    <a:pt x="7726" y="20789"/>
                    <a:pt x="7726" y="20789"/>
                  </a:cubicBezTo>
                  <a:cubicBezTo>
                    <a:pt x="7726" y="20745"/>
                    <a:pt x="7766" y="20745"/>
                    <a:pt x="7766" y="20745"/>
                  </a:cubicBezTo>
                  <a:cubicBezTo>
                    <a:pt x="7888" y="20789"/>
                    <a:pt x="7969" y="20833"/>
                    <a:pt x="8090" y="20878"/>
                  </a:cubicBezTo>
                  <a:cubicBezTo>
                    <a:pt x="8130" y="20878"/>
                    <a:pt x="8130" y="20878"/>
                    <a:pt x="8130" y="20922"/>
                  </a:cubicBezTo>
                  <a:cubicBezTo>
                    <a:pt x="8130" y="20967"/>
                    <a:pt x="8090" y="20967"/>
                    <a:pt x="8090" y="20967"/>
                  </a:cubicBezTo>
                  <a:cubicBezTo>
                    <a:pt x="7969" y="20922"/>
                    <a:pt x="7847" y="20878"/>
                    <a:pt x="7766" y="20833"/>
                  </a:cubicBezTo>
                  <a:lnTo>
                    <a:pt x="7726" y="20833"/>
                  </a:lnTo>
                  <a:close/>
                  <a:moveTo>
                    <a:pt x="324" y="12656"/>
                  </a:moveTo>
                  <a:cubicBezTo>
                    <a:pt x="324" y="12656"/>
                    <a:pt x="324" y="12656"/>
                    <a:pt x="324" y="12656"/>
                  </a:cubicBezTo>
                  <a:cubicBezTo>
                    <a:pt x="283" y="12522"/>
                    <a:pt x="243" y="12389"/>
                    <a:pt x="243" y="12300"/>
                  </a:cubicBezTo>
                  <a:cubicBezTo>
                    <a:pt x="243" y="12256"/>
                    <a:pt x="243" y="12256"/>
                    <a:pt x="283" y="12211"/>
                  </a:cubicBezTo>
                  <a:cubicBezTo>
                    <a:pt x="283" y="12211"/>
                    <a:pt x="324" y="12256"/>
                    <a:pt x="324" y="12256"/>
                  </a:cubicBezTo>
                  <a:cubicBezTo>
                    <a:pt x="324" y="12389"/>
                    <a:pt x="364" y="12522"/>
                    <a:pt x="404" y="12611"/>
                  </a:cubicBezTo>
                  <a:cubicBezTo>
                    <a:pt x="404" y="12656"/>
                    <a:pt x="364" y="12656"/>
                    <a:pt x="364" y="12656"/>
                  </a:cubicBezTo>
                  <a:cubicBezTo>
                    <a:pt x="364" y="12656"/>
                    <a:pt x="324" y="12656"/>
                    <a:pt x="324" y="12656"/>
                  </a:cubicBezTo>
                  <a:close/>
                  <a:moveTo>
                    <a:pt x="8373" y="21056"/>
                  </a:moveTo>
                  <a:cubicBezTo>
                    <a:pt x="8373" y="21011"/>
                    <a:pt x="8373" y="21011"/>
                    <a:pt x="8373" y="21011"/>
                  </a:cubicBezTo>
                  <a:cubicBezTo>
                    <a:pt x="8373" y="20967"/>
                    <a:pt x="8373" y="20967"/>
                    <a:pt x="8413" y="20967"/>
                  </a:cubicBezTo>
                  <a:cubicBezTo>
                    <a:pt x="8535" y="21011"/>
                    <a:pt x="8616" y="21011"/>
                    <a:pt x="8737" y="21056"/>
                  </a:cubicBezTo>
                  <a:cubicBezTo>
                    <a:pt x="8737" y="21056"/>
                    <a:pt x="8778" y="21100"/>
                    <a:pt x="8778" y="21100"/>
                  </a:cubicBezTo>
                  <a:cubicBezTo>
                    <a:pt x="8778" y="21145"/>
                    <a:pt x="8737" y="21145"/>
                    <a:pt x="8697" y="21145"/>
                  </a:cubicBezTo>
                  <a:cubicBezTo>
                    <a:pt x="8616" y="21100"/>
                    <a:pt x="8494" y="21100"/>
                    <a:pt x="8373" y="21056"/>
                  </a:cubicBezTo>
                  <a:close/>
                  <a:moveTo>
                    <a:pt x="162" y="11945"/>
                  </a:moveTo>
                  <a:cubicBezTo>
                    <a:pt x="162" y="11945"/>
                    <a:pt x="162" y="11945"/>
                    <a:pt x="162" y="11945"/>
                  </a:cubicBezTo>
                  <a:cubicBezTo>
                    <a:pt x="162" y="11811"/>
                    <a:pt x="121" y="11678"/>
                    <a:pt x="121" y="11545"/>
                  </a:cubicBezTo>
                  <a:cubicBezTo>
                    <a:pt x="121" y="11545"/>
                    <a:pt x="121" y="11500"/>
                    <a:pt x="162" y="11500"/>
                  </a:cubicBezTo>
                  <a:cubicBezTo>
                    <a:pt x="162" y="11500"/>
                    <a:pt x="202" y="11545"/>
                    <a:pt x="202" y="11545"/>
                  </a:cubicBezTo>
                  <a:cubicBezTo>
                    <a:pt x="202" y="11678"/>
                    <a:pt x="243" y="11767"/>
                    <a:pt x="243" y="11900"/>
                  </a:cubicBezTo>
                  <a:cubicBezTo>
                    <a:pt x="243" y="11945"/>
                    <a:pt x="243" y="11945"/>
                    <a:pt x="202" y="11945"/>
                  </a:cubicBezTo>
                  <a:lnTo>
                    <a:pt x="162" y="11945"/>
                  </a:lnTo>
                  <a:close/>
                  <a:moveTo>
                    <a:pt x="9020" y="21189"/>
                  </a:moveTo>
                  <a:cubicBezTo>
                    <a:pt x="9020" y="21189"/>
                    <a:pt x="9020" y="21189"/>
                    <a:pt x="9020" y="21189"/>
                  </a:cubicBezTo>
                  <a:cubicBezTo>
                    <a:pt x="9020" y="21145"/>
                    <a:pt x="9020" y="21145"/>
                    <a:pt x="9061" y="21145"/>
                  </a:cubicBezTo>
                  <a:cubicBezTo>
                    <a:pt x="9182" y="21145"/>
                    <a:pt x="9263" y="21189"/>
                    <a:pt x="9384" y="21189"/>
                  </a:cubicBezTo>
                  <a:cubicBezTo>
                    <a:pt x="9425" y="21189"/>
                    <a:pt x="9425" y="21233"/>
                    <a:pt x="9425" y="21278"/>
                  </a:cubicBezTo>
                  <a:cubicBezTo>
                    <a:pt x="9425" y="21278"/>
                    <a:pt x="9384" y="21322"/>
                    <a:pt x="9384" y="21278"/>
                  </a:cubicBezTo>
                  <a:cubicBezTo>
                    <a:pt x="9263" y="21278"/>
                    <a:pt x="9142" y="21233"/>
                    <a:pt x="9020" y="21233"/>
                  </a:cubicBezTo>
                  <a:lnTo>
                    <a:pt x="9020" y="21189"/>
                  </a:lnTo>
                  <a:close/>
                  <a:moveTo>
                    <a:pt x="81" y="11233"/>
                  </a:moveTo>
                  <a:cubicBezTo>
                    <a:pt x="81" y="11189"/>
                    <a:pt x="81" y="11189"/>
                    <a:pt x="81" y="11189"/>
                  </a:cubicBezTo>
                  <a:cubicBezTo>
                    <a:pt x="40" y="11100"/>
                    <a:pt x="40" y="10967"/>
                    <a:pt x="40" y="10833"/>
                  </a:cubicBezTo>
                  <a:cubicBezTo>
                    <a:pt x="40" y="10789"/>
                    <a:pt x="40" y="10789"/>
                    <a:pt x="81" y="10789"/>
                  </a:cubicBezTo>
                  <a:cubicBezTo>
                    <a:pt x="81" y="10789"/>
                    <a:pt x="121" y="10789"/>
                    <a:pt x="121" y="10833"/>
                  </a:cubicBezTo>
                  <a:cubicBezTo>
                    <a:pt x="121" y="10967"/>
                    <a:pt x="121" y="11056"/>
                    <a:pt x="162" y="11189"/>
                  </a:cubicBezTo>
                  <a:cubicBezTo>
                    <a:pt x="162" y="11233"/>
                    <a:pt x="121" y="11233"/>
                    <a:pt x="121" y="11233"/>
                  </a:cubicBezTo>
                  <a:lnTo>
                    <a:pt x="81" y="11233"/>
                  </a:lnTo>
                  <a:close/>
                  <a:moveTo>
                    <a:pt x="9667" y="21367"/>
                  </a:moveTo>
                  <a:cubicBezTo>
                    <a:pt x="9667" y="21322"/>
                    <a:pt x="9667" y="21322"/>
                    <a:pt x="9667" y="21322"/>
                  </a:cubicBezTo>
                  <a:cubicBezTo>
                    <a:pt x="9667" y="21278"/>
                    <a:pt x="9667" y="21278"/>
                    <a:pt x="9708" y="21278"/>
                  </a:cubicBezTo>
                  <a:cubicBezTo>
                    <a:pt x="9829" y="21278"/>
                    <a:pt x="9910" y="21322"/>
                    <a:pt x="10031" y="21322"/>
                  </a:cubicBezTo>
                  <a:cubicBezTo>
                    <a:pt x="10072" y="21322"/>
                    <a:pt x="10072" y="21367"/>
                    <a:pt x="10072" y="21367"/>
                  </a:cubicBezTo>
                  <a:cubicBezTo>
                    <a:pt x="10072" y="21411"/>
                    <a:pt x="10031" y="21411"/>
                    <a:pt x="10031" y="21411"/>
                  </a:cubicBezTo>
                  <a:cubicBezTo>
                    <a:pt x="9910" y="21411"/>
                    <a:pt x="9789" y="21367"/>
                    <a:pt x="9708" y="21367"/>
                  </a:cubicBezTo>
                  <a:lnTo>
                    <a:pt x="9667" y="21367"/>
                  </a:lnTo>
                  <a:close/>
                  <a:moveTo>
                    <a:pt x="0" y="10522"/>
                  </a:moveTo>
                  <a:cubicBezTo>
                    <a:pt x="0" y="10478"/>
                    <a:pt x="0" y="10478"/>
                    <a:pt x="0" y="10478"/>
                  </a:cubicBezTo>
                  <a:cubicBezTo>
                    <a:pt x="0" y="10345"/>
                    <a:pt x="0" y="10211"/>
                    <a:pt x="0" y="10122"/>
                  </a:cubicBezTo>
                  <a:cubicBezTo>
                    <a:pt x="0" y="10078"/>
                    <a:pt x="0" y="10078"/>
                    <a:pt x="40" y="10078"/>
                  </a:cubicBezTo>
                  <a:cubicBezTo>
                    <a:pt x="40" y="10078"/>
                    <a:pt x="81" y="10078"/>
                    <a:pt x="81" y="10122"/>
                  </a:cubicBezTo>
                  <a:cubicBezTo>
                    <a:pt x="81" y="10211"/>
                    <a:pt x="81" y="10345"/>
                    <a:pt x="81" y="10478"/>
                  </a:cubicBezTo>
                  <a:cubicBezTo>
                    <a:pt x="81" y="10478"/>
                    <a:pt x="81" y="10522"/>
                    <a:pt x="40" y="10522"/>
                  </a:cubicBezTo>
                  <a:lnTo>
                    <a:pt x="0" y="10522"/>
                  </a:lnTo>
                  <a:close/>
                  <a:moveTo>
                    <a:pt x="10315" y="21456"/>
                  </a:moveTo>
                  <a:cubicBezTo>
                    <a:pt x="10315" y="21411"/>
                    <a:pt x="10315" y="21411"/>
                    <a:pt x="10315" y="21411"/>
                  </a:cubicBezTo>
                  <a:cubicBezTo>
                    <a:pt x="10315" y="21411"/>
                    <a:pt x="10355" y="21367"/>
                    <a:pt x="10355" y="21367"/>
                  </a:cubicBezTo>
                  <a:cubicBezTo>
                    <a:pt x="10476" y="21411"/>
                    <a:pt x="10598" y="21411"/>
                    <a:pt x="10679" y="21411"/>
                  </a:cubicBezTo>
                  <a:cubicBezTo>
                    <a:pt x="10719" y="21411"/>
                    <a:pt x="10719" y="21456"/>
                    <a:pt x="10719" y="21456"/>
                  </a:cubicBezTo>
                  <a:cubicBezTo>
                    <a:pt x="10719" y="21500"/>
                    <a:pt x="10719" y="21500"/>
                    <a:pt x="10679" y="21500"/>
                  </a:cubicBezTo>
                  <a:cubicBezTo>
                    <a:pt x="10557" y="21500"/>
                    <a:pt x="10476" y="21500"/>
                    <a:pt x="10355" y="21456"/>
                  </a:cubicBezTo>
                  <a:lnTo>
                    <a:pt x="10315" y="21456"/>
                  </a:lnTo>
                  <a:close/>
                  <a:moveTo>
                    <a:pt x="0" y="9767"/>
                  </a:moveTo>
                  <a:cubicBezTo>
                    <a:pt x="0" y="9722"/>
                    <a:pt x="0" y="9722"/>
                    <a:pt x="0" y="9722"/>
                  </a:cubicBezTo>
                  <a:cubicBezTo>
                    <a:pt x="0" y="9633"/>
                    <a:pt x="0" y="9500"/>
                    <a:pt x="0" y="9367"/>
                  </a:cubicBezTo>
                  <a:cubicBezTo>
                    <a:pt x="0" y="9367"/>
                    <a:pt x="0" y="9322"/>
                    <a:pt x="40" y="9322"/>
                  </a:cubicBezTo>
                  <a:cubicBezTo>
                    <a:pt x="40" y="9322"/>
                    <a:pt x="81" y="9367"/>
                    <a:pt x="81" y="9367"/>
                  </a:cubicBezTo>
                  <a:cubicBezTo>
                    <a:pt x="81" y="9500"/>
                    <a:pt x="81" y="9633"/>
                    <a:pt x="81" y="9722"/>
                  </a:cubicBezTo>
                  <a:cubicBezTo>
                    <a:pt x="81" y="9767"/>
                    <a:pt x="40" y="9767"/>
                    <a:pt x="40" y="9767"/>
                  </a:cubicBezTo>
                  <a:lnTo>
                    <a:pt x="0" y="9767"/>
                  </a:lnTo>
                  <a:close/>
                  <a:moveTo>
                    <a:pt x="11002" y="21545"/>
                  </a:moveTo>
                  <a:cubicBezTo>
                    <a:pt x="10962" y="21500"/>
                    <a:pt x="10962" y="21500"/>
                    <a:pt x="10962" y="21500"/>
                  </a:cubicBezTo>
                  <a:cubicBezTo>
                    <a:pt x="11002" y="21456"/>
                    <a:pt x="11002" y="21456"/>
                    <a:pt x="11043" y="21456"/>
                  </a:cubicBezTo>
                  <a:cubicBezTo>
                    <a:pt x="11124" y="21456"/>
                    <a:pt x="11245" y="21456"/>
                    <a:pt x="11366" y="21456"/>
                  </a:cubicBezTo>
                  <a:cubicBezTo>
                    <a:pt x="11366" y="21456"/>
                    <a:pt x="11407" y="21500"/>
                    <a:pt x="11407" y="21500"/>
                  </a:cubicBezTo>
                  <a:cubicBezTo>
                    <a:pt x="11407" y="21545"/>
                    <a:pt x="11366" y="21545"/>
                    <a:pt x="11366" y="21545"/>
                  </a:cubicBezTo>
                  <a:cubicBezTo>
                    <a:pt x="11245" y="21545"/>
                    <a:pt x="11124" y="21545"/>
                    <a:pt x="11002" y="21545"/>
                  </a:cubicBezTo>
                  <a:close/>
                  <a:moveTo>
                    <a:pt x="0" y="9056"/>
                  </a:moveTo>
                  <a:cubicBezTo>
                    <a:pt x="0" y="9011"/>
                    <a:pt x="0" y="9011"/>
                    <a:pt x="0" y="9011"/>
                  </a:cubicBezTo>
                  <a:cubicBezTo>
                    <a:pt x="0" y="8922"/>
                    <a:pt x="0" y="8878"/>
                    <a:pt x="0" y="8789"/>
                  </a:cubicBezTo>
                  <a:cubicBezTo>
                    <a:pt x="40" y="8745"/>
                    <a:pt x="40" y="8700"/>
                    <a:pt x="40" y="8656"/>
                  </a:cubicBezTo>
                  <a:cubicBezTo>
                    <a:pt x="40" y="8611"/>
                    <a:pt x="40" y="8611"/>
                    <a:pt x="81" y="8611"/>
                  </a:cubicBezTo>
                  <a:cubicBezTo>
                    <a:pt x="81" y="8611"/>
                    <a:pt x="121" y="8611"/>
                    <a:pt x="121" y="8656"/>
                  </a:cubicBezTo>
                  <a:cubicBezTo>
                    <a:pt x="121" y="8700"/>
                    <a:pt x="121" y="8745"/>
                    <a:pt x="81" y="8789"/>
                  </a:cubicBezTo>
                  <a:cubicBezTo>
                    <a:pt x="81" y="8878"/>
                    <a:pt x="81" y="8922"/>
                    <a:pt x="81" y="9011"/>
                  </a:cubicBezTo>
                  <a:cubicBezTo>
                    <a:pt x="81" y="9056"/>
                    <a:pt x="81" y="9056"/>
                    <a:pt x="40" y="9056"/>
                  </a:cubicBezTo>
                  <a:lnTo>
                    <a:pt x="0" y="9056"/>
                  </a:lnTo>
                  <a:close/>
                  <a:moveTo>
                    <a:pt x="11649" y="21545"/>
                  </a:moveTo>
                  <a:cubicBezTo>
                    <a:pt x="11649" y="21545"/>
                    <a:pt x="11649" y="21545"/>
                    <a:pt x="11649" y="21545"/>
                  </a:cubicBezTo>
                  <a:cubicBezTo>
                    <a:pt x="11649" y="21500"/>
                    <a:pt x="11649" y="21500"/>
                    <a:pt x="11690" y="21500"/>
                  </a:cubicBezTo>
                  <a:cubicBezTo>
                    <a:pt x="11811" y="21500"/>
                    <a:pt x="11892" y="21500"/>
                    <a:pt x="12013" y="21500"/>
                  </a:cubicBezTo>
                  <a:cubicBezTo>
                    <a:pt x="12054" y="21500"/>
                    <a:pt x="12054" y="21500"/>
                    <a:pt x="12054" y="21545"/>
                  </a:cubicBezTo>
                  <a:cubicBezTo>
                    <a:pt x="12054" y="21589"/>
                    <a:pt x="12054" y="21589"/>
                    <a:pt x="12013" y="21589"/>
                  </a:cubicBezTo>
                  <a:cubicBezTo>
                    <a:pt x="11892" y="21589"/>
                    <a:pt x="11811" y="21589"/>
                    <a:pt x="11690" y="21589"/>
                  </a:cubicBezTo>
                  <a:lnTo>
                    <a:pt x="11649" y="21545"/>
                  </a:lnTo>
                  <a:close/>
                  <a:moveTo>
                    <a:pt x="81" y="8300"/>
                  </a:moveTo>
                  <a:cubicBezTo>
                    <a:pt x="81" y="8256"/>
                    <a:pt x="81" y="8256"/>
                    <a:pt x="81" y="8256"/>
                  </a:cubicBezTo>
                  <a:cubicBezTo>
                    <a:pt x="81" y="8167"/>
                    <a:pt x="81" y="8033"/>
                    <a:pt x="121" y="7900"/>
                  </a:cubicBezTo>
                  <a:cubicBezTo>
                    <a:pt x="121" y="7900"/>
                    <a:pt x="121" y="7856"/>
                    <a:pt x="162" y="7856"/>
                  </a:cubicBezTo>
                  <a:cubicBezTo>
                    <a:pt x="162" y="7900"/>
                    <a:pt x="202" y="7900"/>
                    <a:pt x="202" y="7945"/>
                  </a:cubicBezTo>
                  <a:cubicBezTo>
                    <a:pt x="162" y="8033"/>
                    <a:pt x="162" y="8167"/>
                    <a:pt x="162" y="8300"/>
                  </a:cubicBezTo>
                  <a:cubicBezTo>
                    <a:pt x="162" y="8300"/>
                    <a:pt x="121" y="8345"/>
                    <a:pt x="81" y="8345"/>
                  </a:cubicBezTo>
                  <a:lnTo>
                    <a:pt x="81" y="8300"/>
                  </a:lnTo>
                  <a:close/>
                  <a:moveTo>
                    <a:pt x="12337" y="21589"/>
                  </a:moveTo>
                  <a:cubicBezTo>
                    <a:pt x="12297" y="21545"/>
                    <a:pt x="12297" y="21545"/>
                    <a:pt x="12297" y="21545"/>
                  </a:cubicBezTo>
                  <a:cubicBezTo>
                    <a:pt x="12297" y="21500"/>
                    <a:pt x="12337" y="21500"/>
                    <a:pt x="12337" y="21500"/>
                  </a:cubicBezTo>
                  <a:cubicBezTo>
                    <a:pt x="12458" y="21500"/>
                    <a:pt x="12580" y="21500"/>
                    <a:pt x="12701" y="21500"/>
                  </a:cubicBezTo>
                  <a:cubicBezTo>
                    <a:pt x="12701" y="21500"/>
                    <a:pt x="12742" y="21500"/>
                    <a:pt x="12742" y="21545"/>
                  </a:cubicBezTo>
                  <a:cubicBezTo>
                    <a:pt x="12742" y="21545"/>
                    <a:pt x="12701" y="21589"/>
                    <a:pt x="12701" y="21589"/>
                  </a:cubicBezTo>
                  <a:cubicBezTo>
                    <a:pt x="12580" y="21589"/>
                    <a:pt x="12458" y="21589"/>
                    <a:pt x="12337" y="21589"/>
                  </a:cubicBezTo>
                  <a:close/>
                  <a:moveTo>
                    <a:pt x="162" y="7589"/>
                  </a:moveTo>
                  <a:cubicBezTo>
                    <a:pt x="162" y="7545"/>
                    <a:pt x="162" y="7545"/>
                    <a:pt x="162" y="7545"/>
                  </a:cubicBezTo>
                  <a:cubicBezTo>
                    <a:pt x="162" y="7411"/>
                    <a:pt x="202" y="7322"/>
                    <a:pt x="243" y="7189"/>
                  </a:cubicBezTo>
                  <a:cubicBezTo>
                    <a:pt x="243" y="7189"/>
                    <a:pt x="243" y="7145"/>
                    <a:pt x="283" y="7145"/>
                  </a:cubicBezTo>
                  <a:cubicBezTo>
                    <a:pt x="283" y="7145"/>
                    <a:pt x="324" y="7189"/>
                    <a:pt x="324" y="7233"/>
                  </a:cubicBezTo>
                  <a:cubicBezTo>
                    <a:pt x="283" y="7322"/>
                    <a:pt x="243" y="7456"/>
                    <a:pt x="243" y="7589"/>
                  </a:cubicBezTo>
                  <a:cubicBezTo>
                    <a:pt x="243" y="7589"/>
                    <a:pt x="202" y="7589"/>
                    <a:pt x="202" y="7589"/>
                  </a:cubicBezTo>
                  <a:lnTo>
                    <a:pt x="162" y="7589"/>
                  </a:lnTo>
                  <a:close/>
                  <a:moveTo>
                    <a:pt x="12984" y="21545"/>
                  </a:moveTo>
                  <a:cubicBezTo>
                    <a:pt x="12984" y="21545"/>
                    <a:pt x="12984" y="21545"/>
                    <a:pt x="12984" y="21545"/>
                  </a:cubicBezTo>
                  <a:cubicBezTo>
                    <a:pt x="12984" y="21500"/>
                    <a:pt x="12984" y="21500"/>
                    <a:pt x="13025" y="21456"/>
                  </a:cubicBezTo>
                  <a:cubicBezTo>
                    <a:pt x="13106" y="21456"/>
                    <a:pt x="13227" y="21456"/>
                    <a:pt x="13348" y="21456"/>
                  </a:cubicBezTo>
                  <a:cubicBezTo>
                    <a:pt x="13348" y="21456"/>
                    <a:pt x="13389" y="21456"/>
                    <a:pt x="13389" y="21500"/>
                  </a:cubicBezTo>
                  <a:cubicBezTo>
                    <a:pt x="13389" y="21545"/>
                    <a:pt x="13389" y="21545"/>
                    <a:pt x="13348" y="21545"/>
                  </a:cubicBezTo>
                  <a:cubicBezTo>
                    <a:pt x="13227" y="21545"/>
                    <a:pt x="13146" y="21545"/>
                    <a:pt x="13025" y="21589"/>
                  </a:cubicBezTo>
                  <a:lnTo>
                    <a:pt x="12984" y="21545"/>
                  </a:lnTo>
                  <a:close/>
                  <a:moveTo>
                    <a:pt x="324" y="6878"/>
                  </a:moveTo>
                  <a:cubicBezTo>
                    <a:pt x="283" y="6833"/>
                    <a:pt x="283" y="6833"/>
                    <a:pt x="283" y="6833"/>
                  </a:cubicBezTo>
                  <a:cubicBezTo>
                    <a:pt x="324" y="6700"/>
                    <a:pt x="364" y="6611"/>
                    <a:pt x="364" y="6478"/>
                  </a:cubicBezTo>
                  <a:cubicBezTo>
                    <a:pt x="404" y="6478"/>
                    <a:pt x="404" y="6433"/>
                    <a:pt x="445" y="6433"/>
                  </a:cubicBezTo>
                  <a:cubicBezTo>
                    <a:pt x="445" y="6433"/>
                    <a:pt x="485" y="6478"/>
                    <a:pt x="445" y="6522"/>
                  </a:cubicBezTo>
                  <a:cubicBezTo>
                    <a:pt x="445" y="6611"/>
                    <a:pt x="404" y="6745"/>
                    <a:pt x="364" y="6878"/>
                  </a:cubicBezTo>
                  <a:cubicBezTo>
                    <a:pt x="364" y="6878"/>
                    <a:pt x="364" y="6878"/>
                    <a:pt x="324" y="6878"/>
                  </a:cubicBezTo>
                  <a:close/>
                  <a:moveTo>
                    <a:pt x="13631" y="21500"/>
                  </a:moveTo>
                  <a:cubicBezTo>
                    <a:pt x="13631" y="21500"/>
                    <a:pt x="13631" y="21500"/>
                    <a:pt x="13631" y="21500"/>
                  </a:cubicBezTo>
                  <a:cubicBezTo>
                    <a:pt x="13631" y="21456"/>
                    <a:pt x="13631" y="21411"/>
                    <a:pt x="13672" y="21411"/>
                  </a:cubicBezTo>
                  <a:cubicBezTo>
                    <a:pt x="13793" y="21411"/>
                    <a:pt x="13874" y="21411"/>
                    <a:pt x="13996" y="21411"/>
                  </a:cubicBezTo>
                  <a:cubicBezTo>
                    <a:pt x="14036" y="21411"/>
                    <a:pt x="14036" y="21411"/>
                    <a:pt x="14036" y="21456"/>
                  </a:cubicBezTo>
                  <a:cubicBezTo>
                    <a:pt x="14036" y="21456"/>
                    <a:pt x="14036" y="21500"/>
                    <a:pt x="13996" y="21500"/>
                  </a:cubicBezTo>
                  <a:cubicBezTo>
                    <a:pt x="13915" y="21500"/>
                    <a:pt x="13793" y="21500"/>
                    <a:pt x="13672" y="21500"/>
                  </a:cubicBezTo>
                  <a:lnTo>
                    <a:pt x="13631" y="21500"/>
                  </a:lnTo>
                  <a:close/>
                  <a:moveTo>
                    <a:pt x="14319" y="21411"/>
                  </a:moveTo>
                  <a:cubicBezTo>
                    <a:pt x="14279" y="21411"/>
                    <a:pt x="14279" y="21411"/>
                    <a:pt x="14279" y="21411"/>
                  </a:cubicBezTo>
                  <a:cubicBezTo>
                    <a:pt x="14279" y="21367"/>
                    <a:pt x="14319" y="21367"/>
                    <a:pt x="14319" y="21367"/>
                  </a:cubicBezTo>
                  <a:cubicBezTo>
                    <a:pt x="14440" y="21322"/>
                    <a:pt x="14562" y="21322"/>
                    <a:pt x="14643" y="21322"/>
                  </a:cubicBezTo>
                  <a:cubicBezTo>
                    <a:pt x="14683" y="21322"/>
                    <a:pt x="14724" y="21322"/>
                    <a:pt x="14724" y="21322"/>
                  </a:cubicBezTo>
                  <a:cubicBezTo>
                    <a:pt x="14724" y="21367"/>
                    <a:pt x="14683" y="21411"/>
                    <a:pt x="14683" y="21411"/>
                  </a:cubicBezTo>
                  <a:cubicBezTo>
                    <a:pt x="14562" y="21411"/>
                    <a:pt x="14440" y="21411"/>
                    <a:pt x="14360" y="21456"/>
                  </a:cubicBezTo>
                  <a:lnTo>
                    <a:pt x="14319" y="21411"/>
                  </a:lnTo>
                  <a:close/>
                  <a:moveTo>
                    <a:pt x="485" y="6167"/>
                  </a:moveTo>
                  <a:cubicBezTo>
                    <a:pt x="485" y="6167"/>
                    <a:pt x="485" y="6167"/>
                    <a:pt x="485" y="6122"/>
                  </a:cubicBezTo>
                  <a:cubicBezTo>
                    <a:pt x="485" y="6033"/>
                    <a:pt x="526" y="5900"/>
                    <a:pt x="566" y="5767"/>
                  </a:cubicBezTo>
                  <a:cubicBezTo>
                    <a:pt x="566" y="5767"/>
                    <a:pt x="607" y="5722"/>
                    <a:pt x="607" y="5767"/>
                  </a:cubicBezTo>
                  <a:cubicBezTo>
                    <a:pt x="647" y="5767"/>
                    <a:pt x="647" y="5767"/>
                    <a:pt x="647" y="5811"/>
                  </a:cubicBezTo>
                  <a:cubicBezTo>
                    <a:pt x="607" y="5900"/>
                    <a:pt x="566" y="6033"/>
                    <a:pt x="566" y="6167"/>
                  </a:cubicBezTo>
                  <a:cubicBezTo>
                    <a:pt x="526" y="6167"/>
                    <a:pt x="526" y="6211"/>
                    <a:pt x="485" y="6167"/>
                  </a:cubicBezTo>
                  <a:close/>
                  <a:moveTo>
                    <a:pt x="14966" y="21322"/>
                  </a:moveTo>
                  <a:cubicBezTo>
                    <a:pt x="14966" y="21322"/>
                    <a:pt x="14966" y="21322"/>
                    <a:pt x="14966" y="21322"/>
                  </a:cubicBezTo>
                  <a:cubicBezTo>
                    <a:pt x="14966" y="21278"/>
                    <a:pt x="14966" y="21233"/>
                    <a:pt x="15007" y="21233"/>
                  </a:cubicBezTo>
                  <a:cubicBezTo>
                    <a:pt x="15088" y="21233"/>
                    <a:pt x="15209" y="21189"/>
                    <a:pt x="15330" y="21189"/>
                  </a:cubicBezTo>
                  <a:cubicBezTo>
                    <a:pt x="15330" y="21189"/>
                    <a:pt x="15371" y="21189"/>
                    <a:pt x="15371" y="21233"/>
                  </a:cubicBezTo>
                  <a:cubicBezTo>
                    <a:pt x="15371" y="21233"/>
                    <a:pt x="15371" y="21278"/>
                    <a:pt x="15330" y="21278"/>
                  </a:cubicBezTo>
                  <a:cubicBezTo>
                    <a:pt x="15209" y="21278"/>
                    <a:pt x="15128" y="21322"/>
                    <a:pt x="15007" y="21322"/>
                  </a:cubicBezTo>
                  <a:lnTo>
                    <a:pt x="14966" y="21322"/>
                  </a:lnTo>
                  <a:close/>
                  <a:moveTo>
                    <a:pt x="688" y="5500"/>
                  </a:moveTo>
                  <a:cubicBezTo>
                    <a:pt x="688" y="5456"/>
                    <a:pt x="688" y="5456"/>
                    <a:pt x="688" y="5411"/>
                  </a:cubicBezTo>
                  <a:cubicBezTo>
                    <a:pt x="728" y="5322"/>
                    <a:pt x="769" y="5189"/>
                    <a:pt x="809" y="5100"/>
                  </a:cubicBezTo>
                  <a:cubicBezTo>
                    <a:pt x="809" y="5056"/>
                    <a:pt x="849" y="5056"/>
                    <a:pt x="849" y="5056"/>
                  </a:cubicBezTo>
                  <a:cubicBezTo>
                    <a:pt x="890" y="5056"/>
                    <a:pt x="890" y="5100"/>
                    <a:pt x="890" y="5145"/>
                  </a:cubicBezTo>
                  <a:cubicBezTo>
                    <a:pt x="849" y="5233"/>
                    <a:pt x="809" y="5367"/>
                    <a:pt x="769" y="5456"/>
                  </a:cubicBezTo>
                  <a:cubicBezTo>
                    <a:pt x="769" y="5500"/>
                    <a:pt x="728" y="5500"/>
                    <a:pt x="688" y="5500"/>
                  </a:cubicBezTo>
                  <a:close/>
                  <a:moveTo>
                    <a:pt x="15613" y="21189"/>
                  </a:moveTo>
                  <a:cubicBezTo>
                    <a:pt x="15613" y="21189"/>
                    <a:pt x="15613" y="21189"/>
                    <a:pt x="15613" y="21189"/>
                  </a:cubicBezTo>
                  <a:cubicBezTo>
                    <a:pt x="15613" y="21145"/>
                    <a:pt x="15613" y="21145"/>
                    <a:pt x="15654" y="21100"/>
                  </a:cubicBezTo>
                  <a:cubicBezTo>
                    <a:pt x="15735" y="21100"/>
                    <a:pt x="15856" y="21056"/>
                    <a:pt x="15978" y="21056"/>
                  </a:cubicBezTo>
                  <a:cubicBezTo>
                    <a:pt x="15978" y="21056"/>
                    <a:pt x="16018" y="21056"/>
                    <a:pt x="16018" y="21056"/>
                  </a:cubicBezTo>
                  <a:cubicBezTo>
                    <a:pt x="16018" y="21100"/>
                    <a:pt x="16018" y="21145"/>
                    <a:pt x="15978" y="21145"/>
                  </a:cubicBezTo>
                  <a:cubicBezTo>
                    <a:pt x="15856" y="21145"/>
                    <a:pt x="15775" y="21189"/>
                    <a:pt x="15654" y="21189"/>
                  </a:cubicBezTo>
                  <a:lnTo>
                    <a:pt x="15613" y="21189"/>
                  </a:lnTo>
                  <a:close/>
                  <a:moveTo>
                    <a:pt x="930" y="4789"/>
                  </a:moveTo>
                  <a:cubicBezTo>
                    <a:pt x="930" y="4789"/>
                    <a:pt x="930" y="4789"/>
                    <a:pt x="930" y="4745"/>
                  </a:cubicBezTo>
                  <a:cubicBezTo>
                    <a:pt x="971" y="4656"/>
                    <a:pt x="1011" y="4522"/>
                    <a:pt x="1052" y="4433"/>
                  </a:cubicBezTo>
                  <a:cubicBezTo>
                    <a:pt x="1092" y="4389"/>
                    <a:pt x="1092" y="4389"/>
                    <a:pt x="1133" y="4389"/>
                  </a:cubicBezTo>
                  <a:cubicBezTo>
                    <a:pt x="1133" y="4389"/>
                    <a:pt x="1133" y="4433"/>
                    <a:pt x="1133" y="4478"/>
                  </a:cubicBezTo>
                  <a:cubicBezTo>
                    <a:pt x="1092" y="4567"/>
                    <a:pt x="1052" y="4656"/>
                    <a:pt x="1011" y="4789"/>
                  </a:cubicBezTo>
                  <a:cubicBezTo>
                    <a:pt x="1011" y="4833"/>
                    <a:pt x="971" y="4833"/>
                    <a:pt x="930" y="4833"/>
                  </a:cubicBezTo>
                  <a:lnTo>
                    <a:pt x="930" y="4789"/>
                  </a:lnTo>
                  <a:close/>
                  <a:moveTo>
                    <a:pt x="16261" y="21056"/>
                  </a:moveTo>
                  <a:cubicBezTo>
                    <a:pt x="16261" y="21011"/>
                    <a:pt x="16261" y="21011"/>
                    <a:pt x="16261" y="21011"/>
                  </a:cubicBezTo>
                  <a:cubicBezTo>
                    <a:pt x="16261" y="21011"/>
                    <a:pt x="16261" y="20967"/>
                    <a:pt x="16301" y="20967"/>
                  </a:cubicBezTo>
                  <a:cubicBezTo>
                    <a:pt x="16382" y="20922"/>
                    <a:pt x="16503" y="20922"/>
                    <a:pt x="16625" y="20878"/>
                  </a:cubicBezTo>
                  <a:cubicBezTo>
                    <a:pt x="16625" y="20878"/>
                    <a:pt x="16665" y="20878"/>
                    <a:pt x="16665" y="20922"/>
                  </a:cubicBezTo>
                  <a:cubicBezTo>
                    <a:pt x="16665" y="20922"/>
                    <a:pt x="16665" y="20967"/>
                    <a:pt x="16625" y="20967"/>
                  </a:cubicBezTo>
                  <a:cubicBezTo>
                    <a:pt x="16544" y="21011"/>
                    <a:pt x="16422" y="21011"/>
                    <a:pt x="16301" y="21056"/>
                  </a:cubicBezTo>
                  <a:lnTo>
                    <a:pt x="16261" y="21056"/>
                  </a:lnTo>
                  <a:close/>
                  <a:moveTo>
                    <a:pt x="1213" y="4122"/>
                  </a:moveTo>
                  <a:cubicBezTo>
                    <a:pt x="1213" y="4122"/>
                    <a:pt x="1213" y="4122"/>
                    <a:pt x="1213" y="4078"/>
                  </a:cubicBezTo>
                  <a:cubicBezTo>
                    <a:pt x="1254" y="3989"/>
                    <a:pt x="1294" y="3856"/>
                    <a:pt x="1375" y="3767"/>
                  </a:cubicBezTo>
                  <a:cubicBezTo>
                    <a:pt x="1375" y="3722"/>
                    <a:pt x="1416" y="3722"/>
                    <a:pt x="1416" y="3767"/>
                  </a:cubicBezTo>
                  <a:cubicBezTo>
                    <a:pt x="1456" y="3767"/>
                    <a:pt x="1456" y="3767"/>
                    <a:pt x="1456" y="3811"/>
                  </a:cubicBezTo>
                  <a:cubicBezTo>
                    <a:pt x="1375" y="3900"/>
                    <a:pt x="1335" y="4033"/>
                    <a:pt x="1294" y="4122"/>
                  </a:cubicBezTo>
                  <a:cubicBezTo>
                    <a:pt x="1294" y="4167"/>
                    <a:pt x="1254" y="4167"/>
                    <a:pt x="1213" y="4167"/>
                  </a:cubicBezTo>
                  <a:lnTo>
                    <a:pt x="1213" y="4122"/>
                  </a:lnTo>
                  <a:close/>
                  <a:moveTo>
                    <a:pt x="16908" y="20833"/>
                  </a:moveTo>
                  <a:cubicBezTo>
                    <a:pt x="16908" y="20833"/>
                    <a:pt x="16908" y="20833"/>
                    <a:pt x="16908" y="20833"/>
                  </a:cubicBezTo>
                  <a:cubicBezTo>
                    <a:pt x="16908" y="20789"/>
                    <a:pt x="16908" y="20789"/>
                    <a:pt x="16948" y="20789"/>
                  </a:cubicBezTo>
                  <a:cubicBezTo>
                    <a:pt x="17029" y="20745"/>
                    <a:pt x="17151" y="20700"/>
                    <a:pt x="17231" y="20700"/>
                  </a:cubicBezTo>
                  <a:cubicBezTo>
                    <a:pt x="17272" y="20656"/>
                    <a:pt x="17312" y="20700"/>
                    <a:pt x="17312" y="20700"/>
                  </a:cubicBezTo>
                  <a:cubicBezTo>
                    <a:pt x="17312" y="20745"/>
                    <a:pt x="17312" y="20745"/>
                    <a:pt x="17272" y="20789"/>
                  </a:cubicBezTo>
                  <a:cubicBezTo>
                    <a:pt x="17151" y="20789"/>
                    <a:pt x="17070" y="20833"/>
                    <a:pt x="16948" y="20878"/>
                  </a:cubicBezTo>
                  <a:cubicBezTo>
                    <a:pt x="16948" y="20878"/>
                    <a:pt x="16908" y="20878"/>
                    <a:pt x="16908" y="20833"/>
                  </a:cubicBezTo>
                  <a:close/>
                  <a:moveTo>
                    <a:pt x="1537" y="3500"/>
                  </a:moveTo>
                  <a:cubicBezTo>
                    <a:pt x="1537" y="3500"/>
                    <a:pt x="1537" y="3456"/>
                    <a:pt x="1537" y="3456"/>
                  </a:cubicBezTo>
                  <a:cubicBezTo>
                    <a:pt x="1578" y="3322"/>
                    <a:pt x="1658" y="3233"/>
                    <a:pt x="1699" y="3145"/>
                  </a:cubicBezTo>
                  <a:cubicBezTo>
                    <a:pt x="1699" y="3100"/>
                    <a:pt x="1739" y="3100"/>
                    <a:pt x="1780" y="3100"/>
                  </a:cubicBezTo>
                  <a:cubicBezTo>
                    <a:pt x="1780" y="3145"/>
                    <a:pt x="1780" y="3145"/>
                    <a:pt x="1780" y="3189"/>
                  </a:cubicBezTo>
                  <a:cubicBezTo>
                    <a:pt x="1699" y="3278"/>
                    <a:pt x="1658" y="3367"/>
                    <a:pt x="1618" y="3500"/>
                  </a:cubicBezTo>
                  <a:cubicBezTo>
                    <a:pt x="1578" y="3500"/>
                    <a:pt x="1578" y="3500"/>
                    <a:pt x="1537" y="3500"/>
                  </a:cubicBezTo>
                  <a:close/>
                  <a:moveTo>
                    <a:pt x="17555" y="20656"/>
                  </a:moveTo>
                  <a:cubicBezTo>
                    <a:pt x="17555" y="20611"/>
                    <a:pt x="17555" y="20611"/>
                    <a:pt x="17555" y="20611"/>
                  </a:cubicBezTo>
                  <a:cubicBezTo>
                    <a:pt x="17515" y="20611"/>
                    <a:pt x="17555" y="20567"/>
                    <a:pt x="17555" y="20567"/>
                  </a:cubicBezTo>
                  <a:cubicBezTo>
                    <a:pt x="17676" y="20522"/>
                    <a:pt x="17798" y="20522"/>
                    <a:pt x="17879" y="20478"/>
                  </a:cubicBezTo>
                  <a:cubicBezTo>
                    <a:pt x="17919" y="20433"/>
                    <a:pt x="17919" y="20478"/>
                    <a:pt x="17919" y="20478"/>
                  </a:cubicBezTo>
                  <a:cubicBezTo>
                    <a:pt x="17960" y="20522"/>
                    <a:pt x="17919" y="20522"/>
                    <a:pt x="17919" y="20567"/>
                  </a:cubicBezTo>
                  <a:cubicBezTo>
                    <a:pt x="17798" y="20567"/>
                    <a:pt x="17717" y="20611"/>
                    <a:pt x="17596" y="20656"/>
                  </a:cubicBezTo>
                  <a:cubicBezTo>
                    <a:pt x="17596" y="20656"/>
                    <a:pt x="17555" y="20656"/>
                    <a:pt x="17555" y="20656"/>
                  </a:cubicBezTo>
                  <a:close/>
                  <a:moveTo>
                    <a:pt x="1901" y="2878"/>
                  </a:moveTo>
                  <a:cubicBezTo>
                    <a:pt x="1901" y="2878"/>
                    <a:pt x="1861" y="2833"/>
                    <a:pt x="1901" y="2833"/>
                  </a:cubicBezTo>
                  <a:cubicBezTo>
                    <a:pt x="1942" y="2745"/>
                    <a:pt x="2022" y="2611"/>
                    <a:pt x="2103" y="2522"/>
                  </a:cubicBezTo>
                  <a:cubicBezTo>
                    <a:pt x="2103" y="2522"/>
                    <a:pt x="2144" y="2522"/>
                    <a:pt x="2144" y="2522"/>
                  </a:cubicBezTo>
                  <a:cubicBezTo>
                    <a:pt x="2144" y="2522"/>
                    <a:pt x="2184" y="2567"/>
                    <a:pt x="2144" y="2567"/>
                  </a:cubicBezTo>
                  <a:cubicBezTo>
                    <a:pt x="2103" y="2700"/>
                    <a:pt x="2022" y="2789"/>
                    <a:pt x="1942" y="2878"/>
                  </a:cubicBezTo>
                  <a:cubicBezTo>
                    <a:pt x="1942" y="2922"/>
                    <a:pt x="1901" y="2922"/>
                    <a:pt x="1901" y="2878"/>
                  </a:cubicBezTo>
                  <a:close/>
                  <a:moveTo>
                    <a:pt x="18162" y="20433"/>
                  </a:moveTo>
                  <a:cubicBezTo>
                    <a:pt x="18162" y="20389"/>
                    <a:pt x="18162" y="20389"/>
                    <a:pt x="18162" y="20389"/>
                  </a:cubicBezTo>
                  <a:cubicBezTo>
                    <a:pt x="18162" y="20389"/>
                    <a:pt x="18162" y="20345"/>
                    <a:pt x="18202" y="20345"/>
                  </a:cubicBezTo>
                  <a:cubicBezTo>
                    <a:pt x="18283" y="20300"/>
                    <a:pt x="18404" y="20256"/>
                    <a:pt x="18526" y="20211"/>
                  </a:cubicBezTo>
                  <a:cubicBezTo>
                    <a:pt x="18526" y="20211"/>
                    <a:pt x="18566" y="20211"/>
                    <a:pt x="18566" y="20256"/>
                  </a:cubicBezTo>
                  <a:cubicBezTo>
                    <a:pt x="18566" y="20256"/>
                    <a:pt x="18566" y="20300"/>
                    <a:pt x="18526" y="20300"/>
                  </a:cubicBezTo>
                  <a:cubicBezTo>
                    <a:pt x="18445" y="20345"/>
                    <a:pt x="18324" y="20389"/>
                    <a:pt x="18243" y="20433"/>
                  </a:cubicBezTo>
                  <a:cubicBezTo>
                    <a:pt x="18202" y="20433"/>
                    <a:pt x="18202" y="20433"/>
                    <a:pt x="18162" y="20433"/>
                  </a:cubicBezTo>
                  <a:close/>
                  <a:moveTo>
                    <a:pt x="2306" y="2300"/>
                  </a:moveTo>
                  <a:cubicBezTo>
                    <a:pt x="2265" y="2300"/>
                    <a:pt x="2265" y="2256"/>
                    <a:pt x="2306" y="2256"/>
                  </a:cubicBezTo>
                  <a:cubicBezTo>
                    <a:pt x="2346" y="2167"/>
                    <a:pt x="2427" y="2033"/>
                    <a:pt x="2508" y="1945"/>
                  </a:cubicBezTo>
                  <a:cubicBezTo>
                    <a:pt x="2508" y="1945"/>
                    <a:pt x="2548" y="1945"/>
                    <a:pt x="2548" y="1945"/>
                  </a:cubicBezTo>
                  <a:cubicBezTo>
                    <a:pt x="2589" y="1989"/>
                    <a:pt x="2589" y="1989"/>
                    <a:pt x="2548" y="2033"/>
                  </a:cubicBezTo>
                  <a:cubicBezTo>
                    <a:pt x="2508" y="2122"/>
                    <a:pt x="2427" y="2211"/>
                    <a:pt x="2346" y="2300"/>
                  </a:cubicBezTo>
                  <a:cubicBezTo>
                    <a:pt x="2346" y="2300"/>
                    <a:pt x="2306" y="2300"/>
                    <a:pt x="2306" y="2300"/>
                  </a:cubicBezTo>
                  <a:close/>
                  <a:moveTo>
                    <a:pt x="18809" y="20167"/>
                  </a:moveTo>
                  <a:cubicBezTo>
                    <a:pt x="18809" y="20167"/>
                    <a:pt x="18809" y="20167"/>
                    <a:pt x="18809" y="20167"/>
                  </a:cubicBezTo>
                  <a:cubicBezTo>
                    <a:pt x="18769" y="20122"/>
                    <a:pt x="18809" y="20122"/>
                    <a:pt x="18809" y="20078"/>
                  </a:cubicBezTo>
                  <a:cubicBezTo>
                    <a:pt x="18890" y="20078"/>
                    <a:pt x="18971" y="20033"/>
                    <a:pt x="19052" y="19989"/>
                  </a:cubicBezTo>
                  <a:cubicBezTo>
                    <a:pt x="19092" y="19989"/>
                    <a:pt x="19092" y="19989"/>
                    <a:pt x="19133" y="19945"/>
                  </a:cubicBezTo>
                  <a:cubicBezTo>
                    <a:pt x="19133" y="19945"/>
                    <a:pt x="19173" y="19945"/>
                    <a:pt x="19173" y="19989"/>
                  </a:cubicBezTo>
                  <a:cubicBezTo>
                    <a:pt x="19173" y="20033"/>
                    <a:pt x="19173" y="20033"/>
                    <a:pt x="19173" y="20033"/>
                  </a:cubicBezTo>
                  <a:cubicBezTo>
                    <a:pt x="19133" y="20078"/>
                    <a:pt x="19092" y="20078"/>
                    <a:pt x="19092" y="20078"/>
                  </a:cubicBezTo>
                  <a:cubicBezTo>
                    <a:pt x="19011" y="20122"/>
                    <a:pt x="18930" y="20167"/>
                    <a:pt x="18849" y="20167"/>
                  </a:cubicBezTo>
                  <a:cubicBezTo>
                    <a:pt x="18849" y="20167"/>
                    <a:pt x="18809" y="20167"/>
                    <a:pt x="18809" y="20167"/>
                  </a:cubicBezTo>
                  <a:close/>
                  <a:moveTo>
                    <a:pt x="2751" y="1767"/>
                  </a:moveTo>
                  <a:cubicBezTo>
                    <a:pt x="2710" y="1722"/>
                    <a:pt x="2710" y="1722"/>
                    <a:pt x="2710" y="1678"/>
                  </a:cubicBezTo>
                  <a:cubicBezTo>
                    <a:pt x="2751" y="1633"/>
                    <a:pt x="2791" y="1633"/>
                    <a:pt x="2831" y="1589"/>
                  </a:cubicBezTo>
                  <a:cubicBezTo>
                    <a:pt x="2872" y="1545"/>
                    <a:pt x="2912" y="1500"/>
                    <a:pt x="2953" y="1411"/>
                  </a:cubicBezTo>
                  <a:cubicBezTo>
                    <a:pt x="2993" y="1411"/>
                    <a:pt x="2993" y="1411"/>
                    <a:pt x="3034" y="1411"/>
                  </a:cubicBezTo>
                  <a:cubicBezTo>
                    <a:pt x="3034" y="1456"/>
                    <a:pt x="3034" y="1500"/>
                    <a:pt x="3034" y="1500"/>
                  </a:cubicBezTo>
                  <a:cubicBezTo>
                    <a:pt x="2993" y="1545"/>
                    <a:pt x="2953" y="1589"/>
                    <a:pt x="2872" y="1633"/>
                  </a:cubicBezTo>
                  <a:cubicBezTo>
                    <a:pt x="2872" y="1678"/>
                    <a:pt x="2831" y="1722"/>
                    <a:pt x="2791" y="1767"/>
                  </a:cubicBezTo>
                  <a:cubicBezTo>
                    <a:pt x="2791" y="1767"/>
                    <a:pt x="2751" y="1767"/>
                    <a:pt x="2751" y="1767"/>
                  </a:cubicBezTo>
                  <a:close/>
                  <a:moveTo>
                    <a:pt x="19416" y="19900"/>
                  </a:moveTo>
                  <a:cubicBezTo>
                    <a:pt x="19416" y="19900"/>
                    <a:pt x="19416" y="19900"/>
                    <a:pt x="19416" y="19900"/>
                  </a:cubicBezTo>
                  <a:cubicBezTo>
                    <a:pt x="19416" y="19856"/>
                    <a:pt x="19416" y="19856"/>
                    <a:pt x="19416" y="19811"/>
                  </a:cubicBezTo>
                  <a:cubicBezTo>
                    <a:pt x="19537" y="19767"/>
                    <a:pt x="19658" y="19722"/>
                    <a:pt x="19739" y="19678"/>
                  </a:cubicBezTo>
                  <a:cubicBezTo>
                    <a:pt x="19780" y="19678"/>
                    <a:pt x="19780" y="19678"/>
                    <a:pt x="19780" y="19722"/>
                  </a:cubicBezTo>
                  <a:cubicBezTo>
                    <a:pt x="19820" y="19722"/>
                    <a:pt x="19780" y="19767"/>
                    <a:pt x="19780" y="19767"/>
                  </a:cubicBezTo>
                  <a:cubicBezTo>
                    <a:pt x="19658" y="19811"/>
                    <a:pt x="19578" y="19856"/>
                    <a:pt x="19456" y="19900"/>
                  </a:cubicBezTo>
                  <a:cubicBezTo>
                    <a:pt x="19456" y="19900"/>
                    <a:pt x="19416" y="19900"/>
                    <a:pt x="19416" y="19900"/>
                  </a:cubicBezTo>
                  <a:close/>
                  <a:moveTo>
                    <a:pt x="15452" y="14789"/>
                  </a:moveTo>
                  <a:cubicBezTo>
                    <a:pt x="15411" y="14789"/>
                    <a:pt x="15411" y="14789"/>
                    <a:pt x="15411" y="14789"/>
                  </a:cubicBezTo>
                  <a:cubicBezTo>
                    <a:pt x="15411" y="14745"/>
                    <a:pt x="15411" y="14745"/>
                    <a:pt x="15411" y="14700"/>
                  </a:cubicBezTo>
                  <a:cubicBezTo>
                    <a:pt x="15452" y="14700"/>
                    <a:pt x="15452" y="14700"/>
                    <a:pt x="15492" y="14700"/>
                  </a:cubicBezTo>
                  <a:cubicBezTo>
                    <a:pt x="15492" y="14700"/>
                    <a:pt x="15492" y="14700"/>
                    <a:pt x="15492" y="14700"/>
                  </a:cubicBezTo>
                  <a:cubicBezTo>
                    <a:pt x="15492" y="14745"/>
                    <a:pt x="15492" y="14745"/>
                    <a:pt x="15492" y="14745"/>
                  </a:cubicBezTo>
                  <a:cubicBezTo>
                    <a:pt x="15573" y="14789"/>
                    <a:pt x="15654" y="14878"/>
                    <a:pt x="15735" y="14967"/>
                  </a:cubicBezTo>
                  <a:cubicBezTo>
                    <a:pt x="15735" y="14967"/>
                    <a:pt x="15735" y="15011"/>
                    <a:pt x="15735" y="15011"/>
                  </a:cubicBezTo>
                  <a:cubicBezTo>
                    <a:pt x="15694" y="15056"/>
                    <a:pt x="15694" y="15056"/>
                    <a:pt x="15654" y="15011"/>
                  </a:cubicBezTo>
                  <a:cubicBezTo>
                    <a:pt x="15573" y="14967"/>
                    <a:pt x="15492" y="14878"/>
                    <a:pt x="15452" y="14789"/>
                  </a:cubicBezTo>
                  <a:close/>
                  <a:moveTo>
                    <a:pt x="15209" y="14522"/>
                  </a:moveTo>
                  <a:cubicBezTo>
                    <a:pt x="15169" y="14522"/>
                    <a:pt x="15169" y="14522"/>
                    <a:pt x="15169" y="14522"/>
                  </a:cubicBezTo>
                  <a:cubicBezTo>
                    <a:pt x="15128" y="14433"/>
                    <a:pt x="15047" y="14345"/>
                    <a:pt x="14966" y="14256"/>
                  </a:cubicBezTo>
                  <a:cubicBezTo>
                    <a:pt x="14966" y="14211"/>
                    <a:pt x="14966" y="14211"/>
                    <a:pt x="14966" y="14167"/>
                  </a:cubicBezTo>
                  <a:cubicBezTo>
                    <a:pt x="14966" y="14167"/>
                    <a:pt x="15007" y="14167"/>
                    <a:pt x="15007" y="14167"/>
                  </a:cubicBezTo>
                  <a:cubicBezTo>
                    <a:pt x="15088" y="14256"/>
                    <a:pt x="15169" y="14345"/>
                    <a:pt x="15249" y="14433"/>
                  </a:cubicBezTo>
                  <a:cubicBezTo>
                    <a:pt x="15249" y="14478"/>
                    <a:pt x="15249" y="14478"/>
                    <a:pt x="15249" y="14522"/>
                  </a:cubicBezTo>
                  <a:cubicBezTo>
                    <a:pt x="15249" y="14522"/>
                    <a:pt x="15209" y="14522"/>
                    <a:pt x="15209" y="14522"/>
                  </a:cubicBezTo>
                  <a:close/>
                  <a:moveTo>
                    <a:pt x="15897" y="15278"/>
                  </a:moveTo>
                  <a:cubicBezTo>
                    <a:pt x="15897" y="15278"/>
                    <a:pt x="15897" y="15233"/>
                    <a:pt x="15897" y="15233"/>
                  </a:cubicBezTo>
                  <a:cubicBezTo>
                    <a:pt x="15897" y="15189"/>
                    <a:pt x="15937" y="15189"/>
                    <a:pt x="15978" y="15233"/>
                  </a:cubicBezTo>
                  <a:cubicBezTo>
                    <a:pt x="16058" y="15278"/>
                    <a:pt x="16139" y="15367"/>
                    <a:pt x="16220" y="15456"/>
                  </a:cubicBezTo>
                  <a:cubicBezTo>
                    <a:pt x="16220" y="15456"/>
                    <a:pt x="16220" y="15500"/>
                    <a:pt x="16220" y="15500"/>
                  </a:cubicBezTo>
                  <a:cubicBezTo>
                    <a:pt x="16180" y="15545"/>
                    <a:pt x="16180" y="15545"/>
                    <a:pt x="16139" y="15545"/>
                  </a:cubicBezTo>
                  <a:cubicBezTo>
                    <a:pt x="16058" y="15456"/>
                    <a:pt x="15978" y="15367"/>
                    <a:pt x="15897" y="15278"/>
                  </a:cubicBezTo>
                  <a:close/>
                  <a:moveTo>
                    <a:pt x="14764" y="13989"/>
                  </a:moveTo>
                  <a:cubicBezTo>
                    <a:pt x="14764" y="13945"/>
                    <a:pt x="14764" y="13945"/>
                    <a:pt x="14764" y="13945"/>
                  </a:cubicBezTo>
                  <a:cubicBezTo>
                    <a:pt x="14683" y="13856"/>
                    <a:pt x="14602" y="13767"/>
                    <a:pt x="14521" y="13678"/>
                  </a:cubicBezTo>
                  <a:cubicBezTo>
                    <a:pt x="14521" y="13678"/>
                    <a:pt x="14521" y="13633"/>
                    <a:pt x="14521" y="13633"/>
                  </a:cubicBezTo>
                  <a:cubicBezTo>
                    <a:pt x="14562" y="13589"/>
                    <a:pt x="14602" y="13589"/>
                    <a:pt x="14602" y="13633"/>
                  </a:cubicBezTo>
                  <a:cubicBezTo>
                    <a:pt x="14683" y="13722"/>
                    <a:pt x="14724" y="13811"/>
                    <a:pt x="14804" y="13900"/>
                  </a:cubicBezTo>
                  <a:cubicBezTo>
                    <a:pt x="14804" y="13945"/>
                    <a:pt x="14804" y="13945"/>
                    <a:pt x="14804" y="13989"/>
                  </a:cubicBezTo>
                  <a:cubicBezTo>
                    <a:pt x="14804" y="13989"/>
                    <a:pt x="14764" y="13989"/>
                    <a:pt x="14764" y="13989"/>
                  </a:cubicBezTo>
                  <a:close/>
                  <a:moveTo>
                    <a:pt x="16422" y="15767"/>
                  </a:moveTo>
                  <a:cubicBezTo>
                    <a:pt x="16382" y="15722"/>
                    <a:pt x="16382" y="15722"/>
                    <a:pt x="16422" y="15678"/>
                  </a:cubicBezTo>
                  <a:cubicBezTo>
                    <a:pt x="16422" y="15678"/>
                    <a:pt x="16463" y="15678"/>
                    <a:pt x="16463" y="15678"/>
                  </a:cubicBezTo>
                  <a:cubicBezTo>
                    <a:pt x="16544" y="15767"/>
                    <a:pt x="16625" y="15856"/>
                    <a:pt x="16706" y="15900"/>
                  </a:cubicBezTo>
                  <a:cubicBezTo>
                    <a:pt x="16746" y="15945"/>
                    <a:pt x="16746" y="15945"/>
                    <a:pt x="16746" y="15989"/>
                  </a:cubicBezTo>
                  <a:cubicBezTo>
                    <a:pt x="16706" y="15989"/>
                    <a:pt x="16706" y="15989"/>
                    <a:pt x="16665" y="15989"/>
                  </a:cubicBezTo>
                  <a:cubicBezTo>
                    <a:pt x="16584" y="15900"/>
                    <a:pt x="16503" y="15811"/>
                    <a:pt x="16422" y="15767"/>
                  </a:cubicBezTo>
                  <a:close/>
                  <a:moveTo>
                    <a:pt x="3196" y="1233"/>
                  </a:moveTo>
                  <a:cubicBezTo>
                    <a:pt x="3196" y="1233"/>
                    <a:pt x="3196" y="1233"/>
                    <a:pt x="3196" y="1233"/>
                  </a:cubicBezTo>
                  <a:cubicBezTo>
                    <a:pt x="3196" y="1233"/>
                    <a:pt x="3196" y="1189"/>
                    <a:pt x="3236" y="1189"/>
                  </a:cubicBezTo>
                  <a:cubicBezTo>
                    <a:pt x="3236" y="1145"/>
                    <a:pt x="3276" y="1145"/>
                    <a:pt x="3317" y="1100"/>
                  </a:cubicBezTo>
                  <a:cubicBezTo>
                    <a:pt x="3357" y="1056"/>
                    <a:pt x="3398" y="1011"/>
                    <a:pt x="3479" y="967"/>
                  </a:cubicBezTo>
                  <a:cubicBezTo>
                    <a:pt x="3479" y="922"/>
                    <a:pt x="3519" y="922"/>
                    <a:pt x="3519" y="967"/>
                  </a:cubicBezTo>
                  <a:cubicBezTo>
                    <a:pt x="3560" y="967"/>
                    <a:pt x="3560" y="1011"/>
                    <a:pt x="3519" y="1011"/>
                  </a:cubicBezTo>
                  <a:cubicBezTo>
                    <a:pt x="3479" y="1056"/>
                    <a:pt x="3398" y="1145"/>
                    <a:pt x="3357" y="1189"/>
                  </a:cubicBezTo>
                  <a:cubicBezTo>
                    <a:pt x="3317" y="1189"/>
                    <a:pt x="3317" y="1233"/>
                    <a:pt x="3276" y="1233"/>
                  </a:cubicBezTo>
                  <a:cubicBezTo>
                    <a:pt x="3236" y="1278"/>
                    <a:pt x="3236" y="1278"/>
                    <a:pt x="3196" y="1233"/>
                  </a:cubicBezTo>
                  <a:close/>
                  <a:moveTo>
                    <a:pt x="14319" y="13411"/>
                  </a:moveTo>
                  <a:cubicBezTo>
                    <a:pt x="14319" y="13411"/>
                    <a:pt x="14319" y="13411"/>
                    <a:pt x="14319" y="13411"/>
                  </a:cubicBezTo>
                  <a:cubicBezTo>
                    <a:pt x="14279" y="13278"/>
                    <a:pt x="14198" y="13189"/>
                    <a:pt x="14117" y="13100"/>
                  </a:cubicBezTo>
                  <a:cubicBezTo>
                    <a:pt x="14117" y="13056"/>
                    <a:pt x="14117" y="13056"/>
                    <a:pt x="14157" y="13056"/>
                  </a:cubicBezTo>
                  <a:cubicBezTo>
                    <a:pt x="14157" y="13011"/>
                    <a:pt x="14198" y="13011"/>
                    <a:pt x="14198" y="13056"/>
                  </a:cubicBezTo>
                  <a:cubicBezTo>
                    <a:pt x="14279" y="13145"/>
                    <a:pt x="14319" y="13233"/>
                    <a:pt x="14400" y="13322"/>
                  </a:cubicBezTo>
                  <a:cubicBezTo>
                    <a:pt x="14400" y="13367"/>
                    <a:pt x="14400" y="13367"/>
                    <a:pt x="14400" y="13411"/>
                  </a:cubicBezTo>
                  <a:cubicBezTo>
                    <a:pt x="14360" y="13411"/>
                    <a:pt x="14360" y="13411"/>
                    <a:pt x="14319" y="13411"/>
                  </a:cubicBezTo>
                  <a:close/>
                  <a:moveTo>
                    <a:pt x="20022" y="19589"/>
                  </a:moveTo>
                  <a:cubicBezTo>
                    <a:pt x="20022" y="19589"/>
                    <a:pt x="20022" y="19589"/>
                    <a:pt x="20022" y="19589"/>
                  </a:cubicBezTo>
                  <a:cubicBezTo>
                    <a:pt x="20022" y="19589"/>
                    <a:pt x="20022" y="19545"/>
                    <a:pt x="20022" y="19545"/>
                  </a:cubicBezTo>
                  <a:cubicBezTo>
                    <a:pt x="20144" y="19500"/>
                    <a:pt x="20225" y="19411"/>
                    <a:pt x="20346" y="19367"/>
                  </a:cubicBezTo>
                  <a:cubicBezTo>
                    <a:pt x="20346" y="19367"/>
                    <a:pt x="20387" y="19367"/>
                    <a:pt x="20387" y="19411"/>
                  </a:cubicBezTo>
                  <a:cubicBezTo>
                    <a:pt x="20427" y="19411"/>
                    <a:pt x="20387" y="19456"/>
                    <a:pt x="20387" y="19456"/>
                  </a:cubicBezTo>
                  <a:cubicBezTo>
                    <a:pt x="20265" y="19500"/>
                    <a:pt x="20184" y="19545"/>
                    <a:pt x="20063" y="19633"/>
                  </a:cubicBezTo>
                  <a:cubicBezTo>
                    <a:pt x="20063" y="19633"/>
                    <a:pt x="20022" y="19633"/>
                    <a:pt x="20022" y="19589"/>
                  </a:cubicBezTo>
                  <a:close/>
                  <a:moveTo>
                    <a:pt x="16948" y="16211"/>
                  </a:moveTo>
                  <a:cubicBezTo>
                    <a:pt x="16908" y="16167"/>
                    <a:pt x="16908" y="16167"/>
                    <a:pt x="16948" y="16122"/>
                  </a:cubicBezTo>
                  <a:cubicBezTo>
                    <a:pt x="16948" y="16122"/>
                    <a:pt x="16989" y="16122"/>
                    <a:pt x="16989" y="16122"/>
                  </a:cubicBezTo>
                  <a:cubicBezTo>
                    <a:pt x="17070" y="16211"/>
                    <a:pt x="17151" y="16256"/>
                    <a:pt x="17272" y="16345"/>
                  </a:cubicBezTo>
                  <a:cubicBezTo>
                    <a:pt x="17272" y="16345"/>
                    <a:pt x="17272" y="16389"/>
                    <a:pt x="17272" y="16389"/>
                  </a:cubicBezTo>
                  <a:cubicBezTo>
                    <a:pt x="17272" y="16433"/>
                    <a:pt x="17231" y="16433"/>
                    <a:pt x="17231" y="16389"/>
                  </a:cubicBezTo>
                  <a:cubicBezTo>
                    <a:pt x="17110" y="16345"/>
                    <a:pt x="17029" y="16256"/>
                    <a:pt x="16948" y="16211"/>
                  </a:cubicBezTo>
                  <a:close/>
                  <a:moveTo>
                    <a:pt x="13955" y="12789"/>
                  </a:moveTo>
                  <a:cubicBezTo>
                    <a:pt x="13955" y="12789"/>
                    <a:pt x="13955" y="12789"/>
                    <a:pt x="13955" y="12789"/>
                  </a:cubicBezTo>
                  <a:cubicBezTo>
                    <a:pt x="13874" y="12700"/>
                    <a:pt x="13834" y="12611"/>
                    <a:pt x="13753" y="12478"/>
                  </a:cubicBezTo>
                  <a:cubicBezTo>
                    <a:pt x="13753" y="12478"/>
                    <a:pt x="13753" y="12433"/>
                    <a:pt x="13793" y="12433"/>
                  </a:cubicBezTo>
                  <a:cubicBezTo>
                    <a:pt x="13793" y="12433"/>
                    <a:pt x="13834" y="12433"/>
                    <a:pt x="13834" y="12433"/>
                  </a:cubicBezTo>
                  <a:cubicBezTo>
                    <a:pt x="13874" y="12522"/>
                    <a:pt x="13955" y="12656"/>
                    <a:pt x="13996" y="12745"/>
                  </a:cubicBezTo>
                  <a:cubicBezTo>
                    <a:pt x="14036" y="12745"/>
                    <a:pt x="14036" y="12789"/>
                    <a:pt x="13996" y="12789"/>
                  </a:cubicBezTo>
                  <a:cubicBezTo>
                    <a:pt x="13996" y="12833"/>
                    <a:pt x="13955" y="12833"/>
                    <a:pt x="13955" y="12789"/>
                  </a:cubicBezTo>
                  <a:close/>
                  <a:moveTo>
                    <a:pt x="17474" y="16611"/>
                  </a:moveTo>
                  <a:cubicBezTo>
                    <a:pt x="17474" y="16611"/>
                    <a:pt x="17474" y="16567"/>
                    <a:pt x="17474" y="16567"/>
                  </a:cubicBezTo>
                  <a:cubicBezTo>
                    <a:pt x="17474" y="16522"/>
                    <a:pt x="17515" y="16522"/>
                    <a:pt x="17555" y="16522"/>
                  </a:cubicBezTo>
                  <a:cubicBezTo>
                    <a:pt x="17636" y="16611"/>
                    <a:pt x="17717" y="16656"/>
                    <a:pt x="17838" y="16745"/>
                  </a:cubicBezTo>
                  <a:cubicBezTo>
                    <a:pt x="17838" y="16745"/>
                    <a:pt x="17838" y="16745"/>
                    <a:pt x="17838" y="16789"/>
                  </a:cubicBezTo>
                  <a:cubicBezTo>
                    <a:pt x="17838" y="16789"/>
                    <a:pt x="17798" y="16833"/>
                    <a:pt x="17757" y="16789"/>
                  </a:cubicBezTo>
                  <a:cubicBezTo>
                    <a:pt x="17676" y="16745"/>
                    <a:pt x="17596" y="16656"/>
                    <a:pt x="17474" y="16611"/>
                  </a:cubicBezTo>
                  <a:close/>
                  <a:moveTo>
                    <a:pt x="13591" y="12167"/>
                  </a:moveTo>
                  <a:cubicBezTo>
                    <a:pt x="13591" y="12167"/>
                    <a:pt x="13591" y="12167"/>
                    <a:pt x="13591" y="12167"/>
                  </a:cubicBezTo>
                  <a:cubicBezTo>
                    <a:pt x="13510" y="12078"/>
                    <a:pt x="13470" y="11989"/>
                    <a:pt x="13429" y="11856"/>
                  </a:cubicBezTo>
                  <a:cubicBezTo>
                    <a:pt x="13389" y="11856"/>
                    <a:pt x="13429" y="11811"/>
                    <a:pt x="13429" y="11811"/>
                  </a:cubicBezTo>
                  <a:cubicBezTo>
                    <a:pt x="13470" y="11811"/>
                    <a:pt x="13470" y="11811"/>
                    <a:pt x="13470" y="11811"/>
                  </a:cubicBezTo>
                  <a:cubicBezTo>
                    <a:pt x="13551" y="11945"/>
                    <a:pt x="13591" y="12033"/>
                    <a:pt x="13672" y="12122"/>
                  </a:cubicBezTo>
                  <a:cubicBezTo>
                    <a:pt x="13672" y="12167"/>
                    <a:pt x="13672" y="12167"/>
                    <a:pt x="13631" y="12211"/>
                  </a:cubicBezTo>
                  <a:cubicBezTo>
                    <a:pt x="13631" y="12211"/>
                    <a:pt x="13591" y="12211"/>
                    <a:pt x="13591" y="12167"/>
                  </a:cubicBezTo>
                  <a:close/>
                  <a:moveTo>
                    <a:pt x="18040" y="16967"/>
                  </a:moveTo>
                  <a:cubicBezTo>
                    <a:pt x="18040" y="16967"/>
                    <a:pt x="18040" y="16922"/>
                    <a:pt x="18040" y="16922"/>
                  </a:cubicBezTo>
                  <a:cubicBezTo>
                    <a:pt x="18040" y="16922"/>
                    <a:pt x="18081" y="16878"/>
                    <a:pt x="18121" y="16922"/>
                  </a:cubicBezTo>
                  <a:cubicBezTo>
                    <a:pt x="18202" y="16967"/>
                    <a:pt x="18283" y="17011"/>
                    <a:pt x="18404" y="17100"/>
                  </a:cubicBezTo>
                  <a:cubicBezTo>
                    <a:pt x="18404" y="17100"/>
                    <a:pt x="18404" y="17100"/>
                    <a:pt x="18404" y="17145"/>
                  </a:cubicBezTo>
                  <a:cubicBezTo>
                    <a:pt x="18404" y="17145"/>
                    <a:pt x="18364" y="17189"/>
                    <a:pt x="18364" y="17145"/>
                  </a:cubicBezTo>
                  <a:cubicBezTo>
                    <a:pt x="18243" y="17100"/>
                    <a:pt x="18162" y="17056"/>
                    <a:pt x="18081" y="16967"/>
                  </a:cubicBezTo>
                  <a:lnTo>
                    <a:pt x="18040" y="16967"/>
                  </a:lnTo>
                  <a:close/>
                  <a:moveTo>
                    <a:pt x="13267" y="11545"/>
                  </a:moveTo>
                  <a:cubicBezTo>
                    <a:pt x="13267" y="11545"/>
                    <a:pt x="13267" y="11545"/>
                    <a:pt x="13267" y="11545"/>
                  </a:cubicBezTo>
                  <a:cubicBezTo>
                    <a:pt x="13187" y="11456"/>
                    <a:pt x="13146" y="11322"/>
                    <a:pt x="13106" y="11233"/>
                  </a:cubicBezTo>
                  <a:cubicBezTo>
                    <a:pt x="13106" y="11189"/>
                    <a:pt x="13106" y="11189"/>
                    <a:pt x="13106" y="11145"/>
                  </a:cubicBezTo>
                  <a:cubicBezTo>
                    <a:pt x="13146" y="11145"/>
                    <a:pt x="13146" y="11145"/>
                    <a:pt x="13187" y="11189"/>
                  </a:cubicBezTo>
                  <a:cubicBezTo>
                    <a:pt x="13227" y="11278"/>
                    <a:pt x="13267" y="11411"/>
                    <a:pt x="13308" y="11500"/>
                  </a:cubicBezTo>
                  <a:cubicBezTo>
                    <a:pt x="13348" y="11545"/>
                    <a:pt x="13348" y="11545"/>
                    <a:pt x="13308" y="11545"/>
                  </a:cubicBezTo>
                  <a:cubicBezTo>
                    <a:pt x="13308" y="11589"/>
                    <a:pt x="13267" y="11589"/>
                    <a:pt x="13267" y="11545"/>
                  </a:cubicBezTo>
                  <a:close/>
                  <a:moveTo>
                    <a:pt x="18647" y="17322"/>
                  </a:moveTo>
                  <a:cubicBezTo>
                    <a:pt x="18647" y="17322"/>
                    <a:pt x="18647" y="17278"/>
                    <a:pt x="18647" y="17278"/>
                  </a:cubicBezTo>
                  <a:cubicBezTo>
                    <a:pt x="18647" y="17233"/>
                    <a:pt x="18688" y="17233"/>
                    <a:pt x="18688" y="17233"/>
                  </a:cubicBezTo>
                  <a:cubicBezTo>
                    <a:pt x="18809" y="17322"/>
                    <a:pt x="18890" y="17367"/>
                    <a:pt x="18971" y="17411"/>
                  </a:cubicBezTo>
                  <a:cubicBezTo>
                    <a:pt x="19011" y="17411"/>
                    <a:pt x="19011" y="17456"/>
                    <a:pt x="19011" y="17456"/>
                  </a:cubicBezTo>
                  <a:cubicBezTo>
                    <a:pt x="19011" y="17500"/>
                    <a:pt x="18971" y="17500"/>
                    <a:pt x="18971" y="17500"/>
                  </a:cubicBezTo>
                  <a:cubicBezTo>
                    <a:pt x="18849" y="17456"/>
                    <a:pt x="18769" y="17367"/>
                    <a:pt x="18647" y="17322"/>
                  </a:cubicBezTo>
                  <a:close/>
                  <a:moveTo>
                    <a:pt x="3762" y="833"/>
                  </a:moveTo>
                  <a:cubicBezTo>
                    <a:pt x="3721" y="789"/>
                    <a:pt x="3721" y="789"/>
                    <a:pt x="3721" y="789"/>
                  </a:cubicBezTo>
                  <a:cubicBezTo>
                    <a:pt x="3721" y="789"/>
                    <a:pt x="3721" y="745"/>
                    <a:pt x="3762" y="745"/>
                  </a:cubicBezTo>
                  <a:cubicBezTo>
                    <a:pt x="3843" y="656"/>
                    <a:pt x="3924" y="611"/>
                    <a:pt x="4045" y="567"/>
                  </a:cubicBezTo>
                  <a:cubicBezTo>
                    <a:pt x="4045" y="522"/>
                    <a:pt x="4085" y="567"/>
                    <a:pt x="4085" y="567"/>
                  </a:cubicBezTo>
                  <a:cubicBezTo>
                    <a:pt x="4085" y="567"/>
                    <a:pt x="4085" y="611"/>
                    <a:pt x="4085" y="611"/>
                  </a:cubicBezTo>
                  <a:cubicBezTo>
                    <a:pt x="3964" y="700"/>
                    <a:pt x="3883" y="745"/>
                    <a:pt x="3802" y="833"/>
                  </a:cubicBezTo>
                  <a:cubicBezTo>
                    <a:pt x="3762" y="833"/>
                    <a:pt x="3762" y="833"/>
                    <a:pt x="3762" y="833"/>
                  </a:cubicBezTo>
                  <a:close/>
                  <a:moveTo>
                    <a:pt x="12944" y="10922"/>
                  </a:moveTo>
                  <a:cubicBezTo>
                    <a:pt x="12944" y="10878"/>
                    <a:pt x="12944" y="10878"/>
                    <a:pt x="12944" y="10878"/>
                  </a:cubicBezTo>
                  <a:cubicBezTo>
                    <a:pt x="12903" y="10789"/>
                    <a:pt x="12863" y="10656"/>
                    <a:pt x="12822" y="10567"/>
                  </a:cubicBezTo>
                  <a:cubicBezTo>
                    <a:pt x="12782" y="10522"/>
                    <a:pt x="12822" y="10522"/>
                    <a:pt x="12822" y="10522"/>
                  </a:cubicBezTo>
                  <a:cubicBezTo>
                    <a:pt x="12863" y="10478"/>
                    <a:pt x="12863" y="10522"/>
                    <a:pt x="12903" y="10522"/>
                  </a:cubicBezTo>
                  <a:cubicBezTo>
                    <a:pt x="12944" y="10656"/>
                    <a:pt x="12984" y="10745"/>
                    <a:pt x="13025" y="10833"/>
                  </a:cubicBezTo>
                  <a:cubicBezTo>
                    <a:pt x="13025" y="10878"/>
                    <a:pt x="13025" y="10922"/>
                    <a:pt x="13025" y="10922"/>
                  </a:cubicBezTo>
                  <a:cubicBezTo>
                    <a:pt x="12984" y="10922"/>
                    <a:pt x="12984" y="10922"/>
                    <a:pt x="12944" y="10922"/>
                  </a:cubicBezTo>
                  <a:close/>
                  <a:moveTo>
                    <a:pt x="20629" y="19278"/>
                  </a:moveTo>
                  <a:cubicBezTo>
                    <a:pt x="20629" y="19278"/>
                    <a:pt x="20629" y="19278"/>
                    <a:pt x="20629" y="19278"/>
                  </a:cubicBezTo>
                  <a:cubicBezTo>
                    <a:pt x="20629" y="19278"/>
                    <a:pt x="20629" y="19233"/>
                    <a:pt x="20629" y="19233"/>
                  </a:cubicBezTo>
                  <a:cubicBezTo>
                    <a:pt x="20751" y="19145"/>
                    <a:pt x="20831" y="19100"/>
                    <a:pt x="20953" y="19056"/>
                  </a:cubicBezTo>
                  <a:cubicBezTo>
                    <a:pt x="20953" y="19056"/>
                    <a:pt x="20993" y="19056"/>
                    <a:pt x="20993" y="19056"/>
                  </a:cubicBezTo>
                  <a:cubicBezTo>
                    <a:pt x="20993" y="19100"/>
                    <a:pt x="20993" y="19145"/>
                    <a:pt x="20993" y="19145"/>
                  </a:cubicBezTo>
                  <a:cubicBezTo>
                    <a:pt x="20872" y="19189"/>
                    <a:pt x="20791" y="19233"/>
                    <a:pt x="20670" y="19322"/>
                  </a:cubicBezTo>
                  <a:cubicBezTo>
                    <a:pt x="20670" y="19322"/>
                    <a:pt x="20629" y="19322"/>
                    <a:pt x="20629" y="19278"/>
                  </a:cubicBezTo>
                  <a:close/>
                  <a:moveTo>
                    <a:pt x="19254" y="17633"/>
                  </a:moveTo>
                  <a:cubicBezTo>
                    <a:pt x="19254" y="17589"/>
                    <a:pt x="19213" y="17589"/>
                    <a:pt x="19254" y="17589"/>
                  </a:cubicBezTo>
                  <a:cubicBezTo>
                    <a:pt x="19254" y="17545"/>
                    <a:pt x="19254" y="17545"/>
                    <a:pt x="19294" y="17545"/>
                  </a:cubicBezTo>
                  <a:cubicBezTo>
                    <a:pt x="19375" y="17589"/>
                    <a:pt x="19497" y="17633"/>
                    <a:pt x="19618" y="17678"/>
                  </a:cubicBezTo>
                  <a:cubicBezTo>
                    <a:pt x="19618" y="17678"/>
                    <a:pt x="19618" y="17722"/>
                    <a:pt x="19618" y="17722"/>
                  </a:cubicBezTo>
                  <a:cubicBezTo>
                    <a:pt x="19618" y="17767"/>
                    <a:pt x="19578" y="17767"/>
                    <a:pt x="19578" y="17767"/>
                  </a:cubicBezTo>
                  <a:cubicBezTo>
                    <a:pt x="19456" y="17722"/>
                    <a:pt x="19375" y="17678"/>
                    <a:pt x="19254" y="17633"/>
                  </a:cubicBezTo>
                  <a:close/>
                  <a:moveTo>
                    <a:pt x="12661" y="10256"/>
                  </a:moveTo>
                  <a:cubicBezTo>
                    <a:pt x="12661" y="10211"/>
                    <a:pt x="12661" y="10211"/>
                    <a:pt x="12661" y="10211"/>
                  </a:cubicBezTo>
                  <a:cubicBezTo>
                    <a:pt x="12620" y="10122"/>
                    <a:pt x="12580" y="9989"/>
                    <a:pt x="12539" y="9900"/>
                  </a:cubicBezTo>
                  <a:cubicBezTo>
                    <a:pt x="12539" y="9856"/>
                    <a:pt x="12539" y="9856"/>
                    <a:pt x="12580" y="9811"/>
                  </a:cubicBezTo>
                  <a:cubicBezTo>
                    <a:pt x="12580" y="9811"/>
                    <a:pt x="12620" y="9811"/>
                    <a:pt x="12620" y="9856"/>
                  </a:cubicBezTo>
                  <a:cubicBezTo>
                    <a:pt x="12661" y="9989"/>
                    <a:pt x="12701" y="10078"/>
                    <a:pt x="12742" y="10211"/>
                  </a:cubicBezTo>
                  <a:cubicBezTo>
                    <a:pt x="12742" y="10211"/>
                    <a:pt x="12742" y="10256"/>
                    <a:pt x="12742" y="10256"/>
                  </a:cubicBezTo>
                  <a:cubicBezTo>
                    <a:pt x="12701" y="10256"/>
                    <a:pt x="12701" y="10256"/>
                    <a:pt x="12661" y="10256"/>
                  </a:cubicBezTo>
                  <a:close/>
                  <a:moveTo>
                    <a:pt x="19861" y="17900"/>
                  </a:moveTo>
                  <a:cubicBezTo>
                    <a:pt x="19861" y="17856"/>
                    <a:pt x="19861" y="17856"/>
                    <a:pt x="19861" y="17856"/>
                  </a:cubicBezTo>
                  <a:cubicBezTo>
                    <a:pt x="19861" y="17811"/>
                    <a:pt x="19901" y="17811"/>
                    <a:pt x="19901" y="17811"/>
                  </a:cubicBezTo>
                  <a:cubicBezTo>
                    <a:pt x="20022" y="17856"/>
                    <a:pt x="20103" y="17900"/>
                    <a:pt x="20225" y="17945"/>
                  </a:cubicBezTo>
                  <a:cubicBezTo>
                    <a:pt x="20225" y="17945"/>
                    <a:pt x="20265" y="17989"/>
                    <a:pt x="20265" y="17989"/>
                  </a:cubicBezTo>
                  <a:cubicBezTo>
                    <a:pt x="20225" y="18033"/>
                    <a:pt x="20225" y="18033"/>
                    <a:pt x="20184" y="18033"/>
                  </a:cubicBezTo>
                  <a:cubicBezTo>
                    <a:pt x="20103" y="17989"/>
                    <a:pt x="19982" y="17945"/>
                    <a:pt x="19901" y="17900"/>
                  </a:cubicBezTo>
                  <a:lnTo>
                    <a:pt x="19861" y="17900"/>
                  </a:lnTo>
                  <a:close/>
                  <a:moveTo>
                    <a:pt x="12418" y="9589"/>
                  </a:moveTo>
                  <a:cubicBezTo>
                    <a:pt x="12418" y="9545"/>
                    <a:pt x="12418" y="9545"/>
                    <a:pt x="12418" y="9545"/>
                  </a:cubicBezTo>
                  <a:cubicBezTo>
                    <a:pt x="12378" y="9456"/>
                    <a:pt x="12337" y="9322"/>
                    <a:pt x="12297" y="9233"/>
                  </a:cubicBezTo>
                  <a:cubicBezTo>
                    <a:pt x="12297" y="9189"/>
                    <a:pt x="12297" y="9145"/>
                    <a:pt x="12337" y="9145"/>
                  </a:cubicBezTo>
                  <a:cubicBezTo>
                    <a:pt x="12337" y="9145"/>
                    <a:pt x="12378" y="9145"/>
                    <a:pt x="12378" y="9189"/>
                  </a:cubicBezTo>
                  <a:cubicBezTo>
                    <a:pt x="12418" y="9278"/>
                    <a:pt x="12458" y="9411"/>
                    <a:pt x="12499" y="9500"/>
                  </a:cubicBezTo>
                  <a:cubicBezTo>
                    <a:pt x="12499" y="9545"/>
                    <a:pt x="12499" y="9589"/>
                    <a:pt x="12458" y="9589"/>
                  </a:cubicBezTo>
                  <a:cubicBezTo>
                    <a:pt x="12458" y="9589"/>
                    <a:pt x="12418" y="9589"/>
                    <a:pt x="12418" y="9589"/>
                  </a:cubicBezTo>
                  <a:close/>
                  <a:moveTo>
                    <a:pt x="4328" y="433"/>
                  </a:moveTo>
                  <a:cubicBezTo>
                    <a:pt x="4328" y="433"/>
                    <a:pt x="4328" y="433"/>
                    <a:pt x="4328" y="433"/>
                  </a:cubicBezTo>
                  <a:cubicBezTo>
                    <a:pt x="4288" y="433"/>
                    <a:pt x="4328" y="389"/>
                    <a:pt x="4328" y="389"/>
                  </a:cubicBezTo>
                  <a:cubicBezTo>
                    <a:pt x="4369" y="345"/>
                    <a:pt x="4409" y="345"/>
                    <a:pt x="4490" y="300"/>
                  </a:cubicBezTo>
                  <a:cubicBezTo>
                    <a:pt x="4530" y="300"/>
                    <a:pt x="4571" y="256"/>
                    <a:pt x="4652" y="256"/>
                  </a:cubicBezTo>
                  <a:cubicBezTo>
                    <a:pt x="4652" y="211"/>
                    <a:pt x="4692" y="256"/>
                    <a:pt x="4692" y="256"/>
                  </a:cubicBezTo>
                  <a:cubicBezTo>
                    <a:pt x="4692" y="300"/>
                    <a:pt x="4692" y="300"/>
                    <a:pt x="4652" y="345"/>
                  </a:cubicBezTo>
                  <a:cubicBezTo>
                    <a:pt x="4611" y="345"/>
                    <a:pt x="4571" y="389"/>
                    <a:pt x="4490" y="389"/>
                  </a:cubicBezTo>
                  <a:cubicBezTo>
                    <a:pt x="4449" y="433"/>
                    <a:pt x="4409" y="433"/>
                    <a:pt x="4369" y="478"/>
                  </a:cubicBezTo>
                  <a:cubicBezTo>
                    <a:pt x="4369" y="478"/>
                    <a:pt x="4328" y="478"/>
                    <a:pt x="4328" y="433"/>
                  </a:cubicBezTo>
                  <a:close/>
                  <a:moveTo>
                    <a:pt x="21236" y="18967"/>
                  </a:moveTo>
                  <a:cubicBezTo>
                    <a:pt x="21196" y="18967"/>
                    <a:pt x="21196" y="18967"/>
                    <a:pt x="21196" y="18967"/>
                  </a:cubicBezTo>
                  <a:cubicBezTo>
                    <a:pt x="21196" y="18922"/>
                    <a:pt x="21196" y="18878"/>
                    <a:pt x="21236" y="18878"/>
                  </a:cubicBezTo>
                  <a:cubicBezTo>
                    <a:pt x="21317" y="18833"/>
                    <a:pt x="21438" y="18789"/>
                    <a:pt x="21519" y="18700"/>
                  </a:cubicBezTo>
                  <a:cubicBezTo>
                    <a:pt x="21560" y="18700"/>
                    <a:pt x="21560" y="18700"/>
                    <a:pt x="21560" y="18745"/>
                  </a:cubicBezTo>
                  <a:cubicBezTo>
                    <a:pt x="21600" y="18745"/>
                    <a:pt x="21600" y="18789"/>
                    <a:pt x="21560" y="18789"/>
                  </a:cubicBezTo>
                  <a:cubicBezTo>
                    <a:pt x="21479" y="18833"/>
                    <a:pt x="21357" y="18922"/>
                    <a:pt x="21276" y="18967"/>
                  </a:cubicBezTo>
                  <a:cubicBezTo>
                    <a:pt x="21236" y="18967"/>
                    <a:pt x="21236" y="18967"/>
                    <a:pt x="21236" y="18967"/>
                  </a:cubicBezTo>
                  <a:close/>
                  <a:moveTo>
                    <a:pt x="20508" y="18122"/>
                  </a:moveTo>
                  <a:cubicBezTo>
                    <a:pt x="20467" y="18122"/>
                    <a:pt x="20467" y="18078"/>
                    <a:pt x="20467" y="18078"/>
                  </a:cubicBezTo>
                  <a:cubicBezTo>
                    <a:pt x="20508" y="18033"/>
                    <a:pt x="20508" y="18033"/>
                    <a:pt x="20548" y="18033"/>
                  </a:cubicBezTo>
                  <a:cubicBezTo>
                    <a:pt x="20629" y="18078"/>
                    <a:pt x="20751" y="18122"/>
                    <a:pt x="20872" y="18122"/>
                  </a:cubicBezTo>
                  <a:cubicBezTo>
                    <a:pt x="20872" y="18167"/>
                    <a:pt x="20872" y="18167"/>
                    <a:pt x="20872" y="18211"/>
                  </a:cubicBezTo>
                  <a:cubicBezTo>
                    <a:pt x="20872" y="18211"/>
                    <a:pt x="20872" y="18256"/>
                    <a:pt x="20831" y="18211"/>
                  </a:cubicBezTo>
                  <a:cubicBezTo>
                    <a:pt x="20710" y="18211"/>
                    <a:pt x="20629" y="18167"/>
                    <a:pt x="20508" y="18122"/>
                  </a:cubicBezTo>
                  <a:close/>
                  <a:moveTo>
                    <a:pt x="12175" y="8878"/>
                  </a:moveTo>
                  <a:cubicBezTo>
                    <a:pt x="12175" y="8878"/>
                    <a:pt x="12175" y="8878"/>
                    <a:pt x="12175" y="8878"/>
                  </a:cubicBezTo>
                  <a:cubicBezTo>
                    <a:pt x="12135" y="8745"/>
                    <a:pt x="12094" y="8656"/>
                    <a:pt x="12054" y="8522"/>
                  </a:cubicBezTo>
                  <a:cubicBezTo>
                    <a:pt x="12054" y="8522"/>
                    <a:pt x="12054" y="8478"/>
                    <a:pt x="12094" y="8478"/>
                  </a:cubicBezTo>
                  <a:cubicBezTo>
                    <a:pt x="12094" y="8478"/>
                    <a:pt x="12135" y="8478"/>
                    <a:pt x="12135" y="8478"/>
                  </a:cubicBezTo>
                  <a:cubicBezTo>
                    <a:pt x="12175" y="8611"/>
                    <a:pt x="12216" y="8745"/>
                    <a:pt x="12256" y="8833"/>
                  </a:cubicBezTo>
                  <a:cubicBezTo>
                    <a:pt x="12256" y="8878"/>
                    <a:pt x="12256" y="8878"/>
                    <a:pt x="12216" y="8878"/>
                  </a:cubicBezTo>
                  <a:cubicBezTo>
                    <a:pt x="12216" y="8922"/>
                    <a:pt x="12216" y="8878"/>
                    <a:pt x="12175" y="8878"/>
                  </a:cubicBezTo>
                  <a:close/>
                  <a:moveTo>
                    <a:pt x="21155" y="18300"/>
                  </a:moveTo>
                  <a:cubicBezTo>
                    <a:pt x="21115" y="18256"/>
                    <a:pt x="21115" y="18256"/>
                    <a:pt x="21115" y="18256"/>
                  </a:cubicBezTo>
                  <a:cubicBezTo>
                    <a:pt x="21115" y="18256"/>
                    <a:pt x="21155" y="18211"/>
                    <a:pt x="21196" y="18256"/>
                  </a:cubicBezTo>
                  <a:cubicBezTo>
                    <a:pt x="21276" y="18256"/>
                    <a:pt x="21398" y="18300"/>
                    <a:pt x="21519" y="18300"/>
                  </a:cubicBezTo>
                  <a:cubicBezTo>
                    <a:pt x="21519" y="18345"/>
                    <a:pt x="21519" y="18345"/>
                    <a:pt x="21519" y="18389"/>
                  </a:cubicBezTo>
                  <a:cubicBezTo>
                    <a:pt x="21519" y="18389"/>
                    <a:pt x="21519" y="18433"/>
                    <a:pt x="21479" y="18389"/>
                  </a:cubicBezTo>
                  <a:cubicBezTo>
                    <a:pt x="21357" y="18389"/>
                    <a:pt x="21276" y="18345"/>
                    <a:pt x="21155" y="18345"/>
                  </a:cubicBezTo>
                  <a:lnTo>
                    <a:pt x="21155" y="18300"/>
                  </a:lnTo>
                  <a:close/>
                  <a:moveTo>
                    <a:pt x="11973" y="8211"/>
                  </a:moveTo>
                  <a:cubicBezTo>
                    <a:pt x="11933" y="8167"/>
                    <a:pt x="11933" y="8167"/>
                    <a:pt x="11933" y="8167"/>
                  </a:cubicBezTo>
                  <a:cubicBezTo>
                    <a:pt x="11933" y="8167"/>
                    <a:pt x="11933" y="8167"/>
                    <a:pt x="11933" y="8167"/>
                  </a:cubicBezTo>
                  <a:cubicBezTo>
                    <a:pt x="11892" y="8078"/>
                    <a:pt x="11892" y="7945"/>
                    <a:pt x="11852" y="7856"/>
                  </a:cubicBezTo>
                  <a:cubicBezTo>
                    <a:pt x="11811" y="7811"/>
                    <a:pt x="11852" y="7811"/>
                    <a:pt x="11852" y="7767"/>
                  </a:cubicBezTo>
                  <a:cubicBezTo>
                    <a:pt x="11892" y="7767"/>
                    <a:pt x="11892" y="7767"/>
                    <a:pt x="11933" y="7811"/>
                  </a:cubicBezTo>
                  <a:cubicBezTo>
                    <a:pt x="11933" y="7900"/>
                    <a:pt x="11973" y="8033"/>
                    <a:pt x="12013" y="8167"/>
                  </a:cubicBezTo>
                  <a:cubicBezTo>
                    <a:pt x="12013" y="8167"/>
                    <a:pt x="12013" y="8167"/>
                    <a:pt x="12013" y="8167"/>
                  </a:cubicBezTo>
                  <a:cubicBezTo>
                    <a:pt x="12054" y="8167"/>
                    <a:pt x="12013" y="8211"/>
                    <a:pt x="12013" y="8211"/>
                  </a:cubicBezTo>
                  <a:cubicBezTo>
                    <a:pt x="11973" y="8211"/>
                    <a:pt x="11973" y="8211"/>
                    <a:pt x="11973" y="8211"/>
                  </a:cubicBezTo>
                  <a:close/>
                  <a:moveTo>
                    <a:pt x="4935" y="211"/>
                  </a:moveTo>
                  <a:cubicBezTo>
                    <a:pt x="4935" y="167"/>
                    <a:pt x="4935" y="167"/>
                    <a:pt x="4935" y="167"/>
                  </a:cubicBezTo>
                  <a:cubicBezTo>
                    <a:pt x="4935" y="167"/>
                    <a:pt x="4935" y="122"/>
                    <a:pt x="4975" y="122"/>
                  </a:cubicBezTo>
                  <a:cubicBezTo>
                    <a:pt x="5056" y="78"/>
                    <a:pt x="5178" y="78"/>
                    <a:pt x="5299" y="33"/>
                  </a:cubicBezTo>
                  <a:cubicBezTo>
                    <a:pt x="5299" y="33"/>
                    <a:pt x="5339" y="78"/>
                    <a:pt x="5339" y="78"/>
                  </a:cubicBezTo>
                  <a:cubicBezTo>
                    <a:pt x="5339" y="122"/>
                    <a:pt x="5339" y="122"/>
                    <a:pt x="5299" y="122"/>
                  </a:cubicBezTo>
                  <a:cubicBezTo>
                    <a:pt x="5218" y="167"/>
                    <a:pt x="5097" y="167"/>
                    <a:pt x="4975" y="211"/>
                  </a:cubicBezTo>
                  <a:cubicBezTo>
                    <a:pt x="4975" y="211"/>
                    <a:pt x="4935" y="211"/>
                    <a:pt x="4935" y="211"/>
                  </a:cubicBezTo>
                  <a:close/>
                  <a:moveTo>
                    <a:pt x="11730" y="7500"/>
                  </a:moveTo>
                  <a:cubicBezTo>
                    <a:pt x="11730" y="7500"/>
                    <a:pt x="11730" y="7500"/>
                    <a:pt x="11730" y="7500"/>
                  </a:cubicBezTo>
                  <a:cubicBezTo>
                    <a:pt x="11690" y="7367"/>
                    <a:pt x="11649" y="7278"/>
                    <a:pt x="11609" y="7145"/>
                  </a:cubicBezTo>
                  <a:cubicBezTo>
                    <a:pt x="11609" y="7145"/>
                    <a:pt x="11609" y="7100"/>
                    <a:pt x="11609" y="7100"/>
                  </a:cubicBezTo>
                  <a:cubicBezTo>
                    <a:pt x="11649" y="7100"/>
                    <a:pt x="11690" y="7100"/>
                    <a:pt x="11690" y="7145"/>
                  </a:cubicBezTo>
                  <a:cubicBezTo>
                    <a:pt x="11730" y="7233"/>
                    <a:pt x="11771" y="7322"/>
                    <a:pt x="11811" y="7456"/>
                  </a:cubicBezTo>
                  <a:cubicBezTo>
                    <a:pt x="11811" y="7500"/>
                    <a:pt x="11811" y="7500"/>
                    <a:pt x="11771" y="7545"/>
                  </a:cubicBezTo>
                  <a:cubicBezTo>
                    <a:pt x="11771" y="7545"/>
                    <a:pt x="11730" y="7545"/>
                    <a:pt x="11730" y="7500"/>
                  </a:cubicBezTo>
                  <a:close/>
                  <a:moveTo>
                    <a:pt x="11488" y="6833"/>
                  </a:moveTo>
                  <a:cubicBezTo>
                    <a:pt x="11488" y="6833"/>
                    <a:pt x="11488" y="6833"/>
                    <a:pt x="11488" y="6833"/>
                  </a:cubicBezTo>
                  <a:cubicBezTo>
                    <a:pt x="11447" y="6789"/>
                    <a:pt x="11447" y="6745"/>
                    <a:pt x="11447" y="6656"/>
                  </a:cubicBezTo>
                  <a:cubicBezTo>
                    <a:pt x="11407" y="6611"/>
                    <a:pt x="11366" y="6522"/>
                    <a:pt x="11366" y="6478"/>
                  </a:cubicBezTo>
                  <a:cubicBezTo>
                    <a:pt x="11366" y="6433"/>
                    <a:pt x="11366" y="6433"/>
                    <a:pt x="11366" y="6433"/>
                  </a:cubicBezTo>
                  <a:cubicBezTo>
                    <a:pt x="11407" y="6389"/>
                    <a:pt x="11447" y="6433"/>
                    <a:pt x="11447" y="6433"/>
                  </a:cubicBezTo>
                  <a:cubicBezTo>
                    <a:pt x="11447" y="6522"/>
                    <a:pt x="11488" y="6567"/>
                    <a:pt x="11528" y="6656"/>
                  </a:cubicBezTo>
                  <a:cubicBezTo>
                    <a:pt x="11528" y="6700"/>
                    <a:pt x="11528" y="6745"/>
                    <a:pt x="11569" y="6789"/>
                  </a:cubicBezTo>
                  <a:cubicBezTo>
                    <a:pt x="11569" y="6789"/>
                    <a:pt x="11569" y="6833"/>
                    <a:pt x="11528" y="6833"/>
                  </a:cubicBezTo>
                  <a:cubicBezTo>
                    <a:pt x="11528" y="6833"/>
                    <a:pt x="11488" y="6833"/>
                    <a:pt x="11488" y="6833"/>
                  </a:cubicBezTo>
                  <a:close/>
                  <a:moveTo>
                    <a:pt x="5582" y="78"/>
                  </a:moveTo>
                  <a:cubicBezTo>
                    <a:pt x="5582" y="78"/>
                    <a:pt x="5582" y="78"/>
                    <a:pt x="5582" y="78"/>
                  </a:cubicBezTo>
                  <a:cubicBezTo>
                    <a:pt x="5582" y="33"/>
                    <a:pt x="5622" y="33"/>
                    <a:pt x="5622" y="33"/>
                  </a:cubicBezTo>
                  <a:cubicBezTo>
                    <a:pt x="5622" y="33"/>
                    <a:pt x="5622" y="33"/>
                    <a:pt x="5622" y="33"/>
                  </a:cubicBezTo>
                  <a:cubicBezTo>
                    <a:pt x="5744" y="-11"/>
                    <a:pt x="5865" y="-11"/>
                    <a:pt x="5946" y="33"/>
                  </a:cubicBezTo>
                  <a:cubicBezTo>
                    <a:pt x="5987" y="33"/>
                    <a:pt x="5987" y="33"/>
                    <a:pt x="5987" y="78"/>
                  </a:cubicBezTo>
                  <a:cubicBezTo>
                    <a:pt x="5987" y="78"/>
                    <a:pt x="5987" y="122"/>
                    <a:pt x="5946" y="122"/>
                  </a:cubicBezTo>
                  <a:cubicBezTo>
                    <a:pt x="5865" y="122"/>
                    <a:pt x="5744" y="122"/>
                    <a:pt x="5622" y="122"/>
                  </a:cubicBezTo>
                  <a:cubicBezTo>
                    <a:pt x="5622" y="122"/>
                    <a:pt x="5622" y="122"/>
                    <a:pt x="5622" y="122"/>
                  </a:cubicBezTo>
                  <a:lnTo>
                    <a:pt x="5582" y="78"/>
                  </a:lnTo>
                  <a:close/>
                  <a:moveTo>
                    <a:pt x="11245" y="6167"/>
                  </a:moveTo>
                  <a:cubicBezTo>
                    <a:pt x="11245" y="6122"/>
                    <a:pt x="11245" y="6122"/>
                    <a:pt x="11245" y="6122"/>
                  </a:cubicBezTo>
                  <a:cubicBezTo>
                    <a:pt x="11204" y="6033"/>
                    <a:pt x="11164" y="5900"/>
                    <a:pt x="11083" y="5811"/>
                  </a:cubicBezTo>
                  <a:cubicBezTo>
                    <a:pt x="11083" y="5767"/>
                    <a:pt x="11083" y="5767"/>
                    <a:pt x="11124" y="5767"/>
                  </a:cubicBezTo>
                  <a:cubicBezTo>
                    <a:pt x="11124" y="5722"/>
                    <a:pt x="11164" y="5767"/>
                    <a:pt x="11164" y="5767"/>
                  </a:cubicBezTo>
                  <a:cubicBezTo>
                    <a:pt x="11204" y="5900"/>
                    <a:pt x="11285" y="5989"/>
                    <a:pt x="11326" y="6122"/>
                  </a:cubicBezTo>
                  <a:cubicBezTo>
                    <a:pt x="11326" y="6122"/>
                    <a:pt x="11326" y="6167"/>
                    <a:pt x="11285" y="6167"/>
                  </a:cubicBezTo>
                  <a:cubicBezTo>
                    <a:pt x="11285" y="6167"/>
                    <a:pt x="11245" y="6167"/>
                    <a:pt x="11245" y="6167"/>
                  </a:cubicBezTo>
                  <a:close/>
                  <a:moveTo>
                    <a:pt x="10962" y="5500"/>
                  </a:moveTo>
                  <a:cubicBezTo>
                    <a:pt x="10962" y="5500"/>
                    <a:pt x="10962" y="5500"/>
                    <a:pt x="10962" y="5500"/>
                  </a:cubicBezTo>
                  <a:cubicBezTo>
                    <a:pt x="10921" y="5367"/>
                    <a:pt x="10840" y="5278"/>
                    <a:pt x="10800" y="5145"/>
                  </a:cubicBezTo>
                  <a:cubicBezTo>
                    <a:pt x="10800" y="5145"/>
                    <a:pt x="10800" y="5100"/>
                    <a:pt x="10840" y="5100"/>
                  </a:cubicBezTo>
                  <a:cubicBezTo>
                    <a:pt x="10840" y="5100"/>
                    <a:pt x="10881" y="5100"/>
                    <a:pt x="10881" y="5100"/>
                  </a:cubicBezTo>
                  <a:cubicBezTo>
                    <a:pt x="10921" y="5233"/>
                    <a:pt x="11002" y="5322"/>
                    <a:pt x="11043" y="5456"/>
                  </a:cubicBezTo>
                  <a:cubicBezTo>
                    <a:pt x="11043" y="5456"/>
                    <a:pt x="11043" y="5500"/>
                    <a:pt x="11002" y="5500"/>
                  </a:cubicBezTo>
                  <a:cubicBezTo>
                    <a:pt x="11002" y="5500"/>
                    <a:pt x="10962" y="5500"/>
                    <a:pt x="10962" y="5500"/>
                  </a:cubicBezTo>
                  <a:close/>
                  <a:moveTo>
                    <a:pt x="6270" y="122"/>
                  </a:moveTo>
                  <a:cubicBezTo>
                    <a:pt x="6270" y="122"/>
                    <a:pt x="6270" y="122"/>
                    <a:pt x="6270" y="122"/>
                  </a:cubicBezTo>
                  <a:cubicBezTo>
                    <a:pt x="6270" y="78"/>
                    <a:pt x="6270" y="78"/>
                    <a:pt x="6310" y="78"/>
                  </a:cubicBezTo>
                  <a:cubicBezTo>
                    <a:pt x="6391" y="78"/>
                    <a:pt x="6512" y="122"/>
                    <a:pt x="6634" y="167"/>
                  </a:cubicBezTo>
                  <a:cubicBezTo>
                    <a:pt x="6634" y="167"/>
                    <a:pt x="6674" y="167"/>
                    <a:pt x="6634" y="211"/>
                  </a:cubicBezTo>
                  <a:cubicBezTo>
                    <a:pt x="6634" y="256"/>
                    <a:pt x="6634" y="256"/>
                    <a:pt x="6593" y="256"/>
                  </a:cubicBezTo>
                  <a:cubicBezTo>
                    <a:pt x="6512" y="211"/>
                    <a:pt x="6391" y="167"/>
                    <a:pt x="6270" y="167"/>
                  </a:cubicBezTo>
                  <a:lnTo>
                    <a:pt x="6270" y="122"/>
                  </a:lnTo>
                  <a:close/>
                  <a:moveTo>
                    <a:pt x="10638" y="4833"/>
                  </a:moveTo>
                  <a:cubicBezTo>
                    <a:pt x="10638" y="4833"/>
                    <a:pt x="10638" y="4833"/>
                    <a:pt x="10638" y="4833"/>
                  </a:cubicBezTo>
                  <a:cubicBezTo>
                    <a:pt x="10598" y="4745"/>
                    <a:pt x="10557" y="4611"/>
                    <a:pt x="10476" y="4522"/>
                  </a:cubicBezTo>
                  <a:cubicBezTo>
                    <a:pt x="10476" y="4478"/>
                    <a:pt x="10476" y="4478"/>
                    <a:pt x="10517" y="4478"/>
                  </a:cubicBezTo>
                  <a:cubicBezTo>
                    <a:pt x="10517" y="4433"/>
                    <a:pt x="10557" y="4433"/>
                    <a:pt x="10557" y="4478"/>
                  </a:cubicBezTo>
                  <a:cubicBezTo>
                    <a:pt x="10598" y="4567"/>
                    <a:pt x="10679" y="4700"/>
                    <a:pt x="10719" y="4789"/>
                  </a:cubicBezTo>
                  <a:cubicBezTo>
                    <a:pt x="10719" y="4833"/>
                    <a:pt x="10719" y="4833"/>
                    <a:pt x="10719" y="4878"/>
                  </a:cubicBezTo>
                  <a:cubicBezTo>
                    <a:pt x="10679" y="4878"/>
                    <a:pt x="10679" y="4878"/>
                    <a:pt x="10638" y="4833"/>
                  </a:cubicBezTo>
                  <a:close/>
                  <a:moveTo>
                    <a:pt x="10315" y="4211"/>
                  </a:moveTo>
                  <a:cubicBezTo>
                    <a:pt x="10315" y="4211"/>
                    <a:pt x="10315" y="4211"/>
                    <a:pt x="10315" y="4211"/>
                  </a:cubicBezTo>
                  <a:cubicBezTo>
                    <a:pt x="10274" y="4122"/>
                    <a:pt x="10193" y="3989"/>
                    <a:pt x="10153" y="3900"/>
                  </a:cubicBezTo>
                  <a:cubicBezTo>
                    <a:pt x="10112" y="3900"/>
                    <a:pt x="10153" y="3856"/>
                    <a:pt x="10153" y="3856"/>
                  </a:cubicBezTo>
                  <a:cubicBezTo>
                    <a:pt x="10153" y="3811"/>
                    <a:pt x="10193" y="3811"/>
                    <a:pt x="10193" y="3856"/>
                  </a:cubicBezTo>
                  <a:cubicBezTo>
                    <a:pt x="10274" y="3945"/>
                    <a:pt x="10315" y="4078"/>
                    <a:pt x="10396" y="4167"/>
                  </a:cubicBezTo>
                  <a:cubicBezTo>
                    <a:pt x="10396" y="4167"/>
                    <a:pt x="10396" y="4211"/>
                    <a:pt x="10355" y="4211"/>
                  </a:cubicBezTo>
                  <a:cubicBezTo>
                    <a:pt x="10355" y="4256"/>
                    <a:pt x="10315" y="4211"/>
                    <a:pt x="10315" y="4211"/>
                  </a:cubicBezTo>
                  <a:close/>
                  <a:moveTo>
                    <a:pt x="6876" y="345"/>
                  </a:moveTo>
                  <a:cubicBezTo>
                    <a:pt x="6876" y="345"/>
                    <a:pt x="6876" y="300"/>
                    <a:pt x="6876" y="300"/>
                  </a:cubicBezTo>
                  <a:cubicBezTo>
                    <a:pt x="6876" y="300"/>
                    <a:pt x="6917" y="256"/>
                    <a:pt x="6957" y="300"/>
                  </a:cubicBezTo>
                  <a:cubicBezTo>
                    <a:pt x="7038" y="345"/>
                    <a:pt x="7160" y="389"/>
                    <a:pt x="7240" y="433"/>
                  </a:cubicBezTo>
                  <a:cubicBezTo>
                    <a:pt x="7281" y="433"/>
                    <a:pt x="7281" y="478"/>
                    <a:pt x="7281" y="478"/>
                  </a:cubicBezTo>
                  <a:cubicBezTo>
                    <a:pt x="7240" y="522"/>
                    <a:pt x="7240" y="522"/>
                    <a:pt x="7200" y="522"/>
                  </a:cubicBezTo>
                  <a:cubicBezTo>
                    <a:pt x="7119" y="478"/>
                    <a:pt x="6998" y="389"/>
                    <a:pt x="6917" y="345"/>
                  </a:cubicBezTo>
                  <a:lnTo>
                    <a:pt x="6876" y="345"/>
                  </a:lnTo>
                  <a:close/>
                  <a:moveTo>
                    <a:pt x="9951" y="3589"/>
                  </a:moveTo>
                  <a:cubicBezTo>
                    <a:pt x="9951" y="3589"/>
                    <a:pt x="9951" y="3589"/>
                    <a:pt x="9951" y="3589"/>
                  </a:cubicBezTo>
                  <a:cubicBezTo>
                    <a:pt x="9910" y="3500"/>
                    <a:pt x="9829" y="3411"/>
                    <a:pt x="9789" y="3278"/>
                  </a:cubicBezTo>
                  <a:cubicBezTo>
                    <a:pt x="9748" y="3278"/>
                    <a:pt x="9748" y="3233"/>
                    <a:pt x="9789" y="3233"/>
                  </a:cubicBezTo>
                  <a:cubicBezTo>
                    <a:pt x="9789" y="3233"/>
                    <a:pt x="9829" y="3233"/>
                    <a:pt x="9829" y="3233"/>
                  </a:cubicBezTo>
                  <a:cubicBezTo>
                    <a:pt x="9910" y="3322"/>
                    <a:pt x="9951" y="3456"/>
                    <a:pt x="10031" y="3545"/>
                  </a:cubicBezTo>
                  <a:cubicBezTo>
                    <a:pt x="10031" y="3545"/>
                    <a:pt x="10031" y="3589"/>
                    <a:pt x="10031" y="3589"/>
                  </a:cubicBezTo>
                  <a:cubicBezTo>
                    <a:pt x="9991" y="3633"/>
                    <a:pt x="9991" y="3633"/>
                    <a:pt x="9951" y="3589"/>
                  </a:cubicBezTo>
                  <a:close/>
                  <a:moveTo>
                    <a:pt x="9587" y="3011"/>
                  </a:moveTo>
                  <a:cubicBezTo>
                    <a:pt x="9587" y="3011"/>
                    <a:pt x="9587" y="3011"/>
                    <a:pt x="9587" y="3011"/>
                  </a:cubicBezTo>
                  <a:cubicBezTo>
                    <a:pt x="9506" y="2922"/>
                    <a:pt x="9425" y="2789"/>
                    <a:pt x="9384" y="2700"/>
                  </a:cubicBezTo>
                  <a:cubicBezTo>
                    <a:pt x="9344" y="2700"/>
                    <a:pt x="9384" y="2656"/>
                    <a:pt x="9384" y="2656"/>
                  </a:cubicBezTo>
                  <a:cubicBezTo>
                    <a:pt x="9384" y="2611"/>
                    <a:pt x="9425" y="2656"/>
                    <a:pt x="9425" y="2656"/>
                  </a:cubicBezTo>
                  <a:cubicBezTo>
                    <a:pt x="9506" y="2745"/>
                    <a:pt x="9587" y="2833"/>
                    <a:pt x="9627" y="2967"/>
                  </a:cubicBezTo>
                  <a:cubicBezTo>
                    <a:pt x="9667" y="2967"/>
                    <a:pt x="9667" y="3011"/>
                    <a:pt x="9627" y="3011"/>
                  </a:cubicBezTo>
                  <a:cubicBezTo>
                    <a:pt x="9627" y="3011"/>
                    <a:pt x="9587" y="3011"/>
                    <a:pt x="9587" y="3011"/>
                  </a:cubicBezTo>
                  <a:close/>
                  <a:moveTo>
                    <a:pt x="7483" y="700"/>
                  </a:moveTo>
                  <a:cubicBezTo>
                    <a:pt x="7483" y="700"/>
                    <a:pt x="7483" y="656"/>
                    <a:pt x="7483" y="656"/>
                  </a:cubicBezTo>
                  <a:cubicBezTo>
                    <a:pt x="7483" y="611"/>
                    <a:pt x="7524" y="611"/>
                    <a:pt x="7524" y="611"/>
                  </a:cubicBezTo>
                  <a:cubicBezTo>
                    <a:pt x="7564" y="656"/>
                    <a:pt x="7604" y="656"/>
                    <a:pt x="7604" y="656"/>
                  </a:cubicBezTo>
                  <a:cubicBezTo>
                    <a:pt x="7685" y="745"/>
                    <a:pt x="7726" y="789"/>
                    <a:pt x="7807" y="833"/>
                  </a:cubicBezTo>
                  <a:cubicBezTo>
                    <a:pt x="7847" y="833"/>
                    <a:pt x="7847" y="878"/>
                    <a:pt x="7807" y="878"/>
                  </a:cubicBezTo>
                  <a:cubicBezTo>
                    <a:pt x="7807" y="922"/>
                    <a:pt x="7766" y="922"/>
                    <a:pt x="7766" y="922"/>
                  </a:cubicBezTo>
                  <a:cubicBezTo>
                    <a:pt x="7685" y="833"/>
                    <a:pt x="7645" y="789"/>
                    <a:pt x="7564" y="745"/>
                  </a:cubicBezTo>
                  <a:cubicBezTo>
                    <a:pt x="7524" y="745"/>
                    <a:pt x="7524" y="700"/>
                    <a:pt x="7483" y="700"/>
                  </a:cubicBezTo>
                  <a:close/>
                  <a:moveTo>
                    <a:pt x="9182" y="2433"/>
                  </a:moveTo>
                  <a:cubicBezTo>
                    <a:pt x="9182" y="2433"/>
                    <a:pt x="9182" y="2433"/>
                    <a:pt x="9182" y="2433"/>
                  </a:cubicBezTo>
                  <a:cubicBezTo>
                    <a:pt x="9142" y="2389"/>
                    <a:pt x="9142" y="2389"/>
                    <a:pt x="9142" y="2389"/>
                  </a:cubicBezTo>
                  <a:cubicBezTo>
                    <a:pt x="9061" y="2300"/>
                    <a:pt x="9020" y="2211"/>
                    <a:pt x="8939" y="2167"/>
                  </a:cubicBezTo>
                  <a:cubicBezTo>
                    <a:pt x="8939" y="2122"/>
                    <a:pt x="8939" y="2122"/>
                    <a:pt x="8980" y="2078"/>
                  </a:cubicBezTo>
                  <a:cubicBezTo>
                    <a:pt x="8980" y="2078"/>
                    <a:pt x="9020" y="2078"/>
                    <a:pt x="9020" y="2078"/>
                  </a:cubicBezTo>
                  <a:cubicBezTo>
                    <a:pt x="9061" y="2167"/>
                    <a:pt x="9142" y="2256"/>
                    <a:pt x="9182" y="2300"/>
                  </a:cubicBezTo>
                  <a:cubicBezTo>
                    <a:pt x="9222" y="2389"/>
                    <a:pt x="9222" y="2389"/>
                    <a:pt x="9222" y="2389"/>
                  </a:cubicBezTo>
                  <a:cubicBezTo>
                    <a:pt x="9263" y="2389"/>
                    <a:pt x="9263" y="2433"/>
                    <a:pt x="9222" y="2433"/>
                  </a:cubicBezTo>
                  <a:cubicBezTo>
                    <a:pt x="9222" y="2433"/>
                    <a:pt x="9182" y="2433"/>
                    <a:pt x="9182" y="2433"/>
                  </a:cubicBezTo>
                  <a:close/>
                  <a:moveTo>
                    <a:pt x="8009" y="1145"/>
                  </a:moveTo>
                  <a:cubicBezTo>
                    <a:pt x="8009" y="1100"/>
                    <a:pt x="8009" y="1100"/>
                    <a:pt x="8009" y="1056"/>
                  </a:cubicBezTo>
                  <a:cubicBezTo>
                    <a:pt x="8049" y="1056"/>
                    <a:pt x="8049" y="1056"/>
                    <a:pt x="8090" y="1056"/>
                  </a:cubicBezTo>
                  <a:cubicBezTo>
                    <a:pt x="8171" y="1145"/>
                    <a:pt x="8252" y="1233"/>
                    <a:pt x="8333" y="1278"/>
                  </a:cubicBezTo>
                  <a:cubicBezTo>
                    <a:pt x="8333" y="1322"/>
                    <a:pt x="8333" y="1322"/>
                    <a:pt x="8333" y="1367"/>
                  </a:cubicBezTo>
                  <a:cubicBezTo>
                    <a:pt x="8333" y="1367"/>
                    <a:pt x="8292" y="1367"/>
                    <a:pt x="8252" y="1367"/>
                  </a:cubicBezTo>
                  <a:cubicBezTo>
                    <a:pt x="8171" y="1278"/>
                    <a:pt x="8090" y="1189"/>
                    <a:pt x="8009" y="1145"/>
                  </a:cubicBezTo>
                  <a:close/>
                  <a:moveTo>
                    <a:pt x="8737" y="1900"/>
                  </a:moveTo>
                  <a:cubicBezTo>
                    <a:pt x="8737" y="1856"/>
                    <a:pt x="8737" y="1856"/>
                    <a:pt x="8737" y="1856"/>
                  </a:cubicBezTo>
                  <a:cubicBezTo>
                    <a:pt x="8656" y="1767"/>
                    <a:pt x="8575" y="1678"/>
                    <a:pt x="8494" y="1633"/>
                  </a:cubicBezTo>
                  <a:cubicBezTo>
                    <a:pt x="8494" y="1589"/>
                    <a:pt x="8494" y="1589"/>
                    <a:pt x="8494" y="1545"/>
                  </a:cubicBezTo>
                  <a:cubicBezTo>
                    <a:pt x="8535" y="1545"/>
                    <a:pt x="8535" y="1545"/>
                    <a:pt x="8575" y="1545"/>
                  </a:cubicBezTo>
                  <a:cubicBezTo>
                    <a:pt x="8656" y="1633"/>
                    <a:pt x="8737" y="1722"/>
                    <a:pt x="8818" y="1811"/>
                  </a:cubicBezTo>
                  <a:cubicBezTo>
                    <a:pt x="8818" y="1856"/>
                    <a:pt x="8818" y="1856"/>
                    <a:pt x="8778" y="1900"/>
                  </a:cubicBezTo>
                  <a:cubicBezTo>
                    <a:pt x="8778" y="1900"/>
                    <a:pt x="8737" y="1900"/>
                    <a:pt x="8737" y="19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322" name="Shape 322"/>
            <p:cNvSpPr/>
            <p:nvPr/>
          </p:nvSpPr>
          <p:spPr>
            <a:xfrm>
              <a:off x="1116609" y="-1"/>
              <a:ext cx="1459877" cy="26192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31" h="21550" extrusionOk="0">
                  <a:moveTo>
                    <a:pt x="19565" y="21550"/>
                  </a:moveTo>
                  <a:cubicBezTo>
                    <a:pt x="18802" y="21445"/>
                    <a:pt x="16865" y="21164"/>
                    <a:pt x="14400" y="20533"/>
                  </a:cubicBezTo>
                  <a:cubicBezTo>
                    <a:pt x="11993" y="19902"/>
                    <a:pt x="9058" y="18920"/>
                    <a:pt x="6476" y="17482"/>
                  </a:cubicBezTo>
                  <a:cubicBezTo>
                    <a:pt x="3893" y="16045"/>
                    <a:pt x="1721" y="14151"/>
                    <a:pt x="665" y="12047"/>
                  </a:cubicBezTo>
                  <a:cubicBezTo>
                    <a:pt x="-333" y="9979"/>
                    <a:pt x="-216" y="7734"/>
                    <a:pt x="1076" y="5841"/>
                  </a:cubicBezTo>
                  <a:cubicBezTo>
                    <a:pt x="1134" y="5736"/>
                    <a:pt x="1193" y="5666"/>
                    <a:pt x="1252" y="5560"/>
                  </a:cubicBezTo>
                  <a:cubicBezTo>
                    <a:pt x="2191" y="4298"/>
                    <a:pt x="3658" y="3211"/>
                    <a:pt x="5360" y="2334"/>
                  </a:cubicBezTo>
                  <a:cubicBezTo>
                    <a:pt x="7063" y="1458"/>
                    <a:pt x="9000" y="827"/>
                    <a:pt x="10878" y="441"/>
                  </a:cubicBezTo>
                  <a:cubicBezTo>
                    <a:pt x="12756" y="55"/>
                    <a:pt x="14576" y="-50"/>
                    <a:pt x="16043" y="20"/>
                  </a:cubicBezTo>
                  <a:cubicBezTo>
                    <a:pt x="17569" y="125"/>
                    <a:pt x="18743" y="406"/>
                    <a:pt x="19565" y="862"/>
                  </a:cubicBezTo>
                  <a:cubicBezTo>
                    <a:pt x="20445" y="1353"/>
                    <a:pt x="20856" y="1914"/>
                    <a:pt x="21091" y="2545"/>
                  </a:cubicBezTo>
                  <a:cubicBezTo>
                    <a:pt x="21267" y="3141"/>
                    <a:pt x="21267" y="3807"/>
                    <a:pt x="21150" y="4473"/>
                  </a:cubicBezTo>
                  <a:cubicBezTo>
                    <a:pt x="21091" y="5105"/>
                    <a:pt x="20856" y="5771"/>
                    <a:pt x="20563" y="6437"/>
                  </a:cubicBezTo>
                  <a:cubicBezTo>
                    <a:pt x="20328" y="7068"/>
                    <a:pt x="19976" y="7699"/>
                    <a:pt x="19506" y="8331"/>
                  </a:cubicBezTo>
                  <a:cubicBezTo>
                    <a:pt x="19447" y="8366"/>
                    <a:pt x="19389" y="8436"/>
                    <a:pt x="19389" y="8471"/>
                  </a:cubicBezTo>
                  <a:cubicBezTo>
                    <a:pt x="18684" y="9453"/>
                    <a:pt x="17745" y="10469"/>
                    <a:pt x="17041" y="11697"/>
                  </a:cubicBezTo>
                  <a:cubicBezTo>
                    <a:pt x="16395" y="12889"/>
                    <a:pt x="15984" y="14256"/>
                    <a:pt x="16043" y="15589"/>
                  </a:cubicBezTo>
                  <a:cubicBezTo>
                    <a:pt x="16102" y="16956"/>
                    <a:pt x="16689" y="18289"/>
                    <a:pt x="17452" y="19341"/>
                  </a:cubicBezTo>
                  <a:cubicBezTo>
                    <a:pt x="18215" y="20428"/>
                    <a:pt x="19271" y="21234"/>
                    <a:pt x="19565" y="21550"/>
                  </a:cubicBezTo>
                  <a:close/>
                </a:path>
              </a:pathLst>
            </a:custGeom>
            <a:solidFill>
              <a:srgbClr val="72727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323" name="Shape 323"/>
            <p:cNvSpPr/>
            <p:nvPr/>
          </p:nvSpPr>
          <p:spPr>
            <a:xfrm>
              <a:off x="2401383" y="2568746"/>
              <a:ext cx="23902" cy="252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4400"/>
                  </a:moveTo>
                  <a:cubicBezTo>
                    <a:pt x="0" y="10800"/>
                    <a:pt x="0" y="10800"/>
                    <a:pt x="0" y="10800"/>
                  </a:cubicBezTo>
                  <a:cubicBezTo>
                    <a:pt x="0" y="10800"/>
                    <a:pt x="3600" y="10800"/>
                    <a:pt x="3600" y="10800"/>
                  </a:cubicBezTo>
                  <a:cubicBezTo>
                    <a:pt x="7200" y="10800"/>
                    <a:pt x="7200" y="10800"/>
                    <a:pt x="10800" y="10800"/>
                  </a:cubicBezTo>
                  <a:cubicBezTo>
                    <a:pt x="7200" y="10800"/>
                    <a:pt x="7200" y="7200"/>
                    <a:pt x="7200" y="7200"/>
                  </a:cubicBezTo>
                  <a:cubicBezTo>
                    <a:pt x="3600" y="3600"/>
                    <a:pt x="7200" y="3600"/>
                    <a:pt x="7200" y="0"/>
                  </a:cubicBezTo>
                  <a:cubicBezTo>
                    <a:pt x="10800" y="0"/>
                    <a:pt x="10800" y="0"/>
                    <a:pt x="10800" y="3600"/>
                  </a:cubicBezTo>
                  <a:cubicBezTo>
                    <a:pt x="14400" y="7200"/>
                    <a:pt x="18000" y="10800"/>
                    <a:pt x="21600" y="14400"/>
                  </a:cubicBezTo>
                  <a:cubicBezTo>
                    <a:pt x="21600" y="18000"/>
                    <a:pt x="21600" y="18000"/>
                    <a:pt x="21600" y="18000"/>
                  </a:cubicBezTo>
                  <a:cubicBezTo>
                    <a:pt x="18000" y="21600"/>
                    <a:pt x="18000" y="21600"/>
                    <a:pt x="18000" y="21600"/>
                  </a:cubicBezTo>
                  <a:cubicBezTo>
                    <a:pt x="10800" y="18000"/>
                    <a:pt x="7200" y="18000"/>
                    <a:pt x="3600" y="18000"/>
                  </a:cubicBezTo>
                  <a:cubicBezTo>
                    <a:pt x="0" y="18000"/>
                    <a:pt x="0" y="14400"/>
                    <a:pt x="0" y="144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324" name="Shape 324"/>
            <p:cNvSpPr/>
            <p:nvPr/>
          </p:nvSpPr>
          <p:spPr>
            <a:xfrm>
              <a:off x="1127828" y="15576"/>
              <a:ext cx="1434032" cy="2565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0" extrusionOk="0">
                  <a:moveTo>
                    <a:pt x="0" y="9257"/>
                  </a:moveTo>
                  <a:cubicBezTo>
                    <a:pt x="0" y="9257"/>
                    <a:pt x="0" y="9257"/>
                    <a:pt x="0" y="9257"/>
                  </a:cubicBezTo>
                  <a:cubicBezTo>
                    <a:pt x="0" y="9150"/>
                    <a:pt x="0" y="9078"/>
                    <a:pt x="0" y="8970"/>
                  </a:cubicBezTo>
                  <a:cubicBezTo>
                    <a:pt x="0" y="8934"/>
                    <a:pt x="61" y="8934"/>
                    <a:pt x="61" y="8934"/>
                  </a:cubicBezTo>
                  <a:cubicBezTo>
                    <a:pt x="122" y="8934"/>
                    <a:pt x="122" y="8934"/>
                    <a:pt x="122" y="8970"/>
                  </a:cubicBezTo>
                  <a:cubicBezTo>
                    <a:pt x="122" y="9078"/>
                    <a:pt x="122" y="9150"/>
                    <a:pt x="122" y="9257"/>
                  </a:cubicBezTo>
                  <a:cubicBezTo>
                    <a:pt x="122" y="9293"/>
                    <a:pt x="122" y="9293"/>
                    <a:pt x="61" y="9293"/>
                  </a:cubicBezTo>
                  <a:cubicBezTo>
                    <a:pt x="61" y="9293"/>
                    <a:pt x="0" y="9293"/>
                    <a:pt x="0" y="9257"/>
                  </a:cubicBezTo>
                  <a:close/>
                  <a:moveTo>
                    <a:pt x="0" y="9544"/>
                  </a:moveTo>
                  <a:cubicBezTo>
                    <a:pt x="0" y="9544"/>
                    <a:pt x="61" y="9508"/>
                    <a:pt x="61" y="9508"/>
                  </a:cubicBezTo>
                  <a:cubicBezTo>
                    <a:pt x="122" y="9508"/>
                    <a:pt x="122" y="9544"/>
                    <a:pt x="122" y="9544"/>
                  </a:cubicBezTo>
                  <a:cubicBezTo>
                    <a:pt x="122" y="9652"/>
                    <a:pt x="183" y="9759"/>
                    <a:pt x="183" y="9831"/>
                  </a:cubicBezTo>
                  <a:cubicBezTo>
                    <a:pt x="183" y="9867"/>
                    <a:pt x="122" y="9867"/>
                    <a:pt x="122" y="9903"/>
                  </a:cubicBezTo>
                  <a:cubicBezTo>
                    <a:pt x="61" y="9903"/>
                    <a:pt x="61" y="9867"/>
                    <a:pt x="61" y="9867"/>
                  </a:cubicBezTo>
                  <a:cubicBezTo>
                    <a:pt x="0" y="9759"/>
                    <a:pt x="0" y="9652"/>
                    <a:pt x="0" y="9544"/>
                  </a:cubicBezTo>
                  <a:close/>
                  <a:moveTo>
                    <a:pt x="61" y="8683"/>
                  </a:moveTo>
                  <a:cubicBezTo>
                    <a:pt x="61" y="8683"/>
                    <a:pt x="61" y="8683"/>
                    <a:pt x="61" y="8683"/>
                  </a:cubicBezTo>
                  <a:cubicBezTo>
                    <a:pt x="61" y="8575"/>
                    <a:pt x="61" y="8468"/>
                    <a:pt x="122" y="8360"/>
                  </a:cubicBezTo>
                  <a:cubicBezTo>
                    <a:pt x="122" y="8360"/>
                    <a:pt x="122" y="8324"/>
                    <a:pt x="183" y="8324"/>
                  </a:cubicBezTo>
                  <a:cubicBezTo>
                    <a:pt x="183" y="8360"/>
                    <a:pt x="243" y="8360"/>
                    <a:pt x="243" y="8396"/>
                  </a:cubicBezTo>
                  <a:cubicBezTo>
                    <a:pt x="183" y="8468"/>
                    <a:pt x="183" y="8575"/>
                    <a:pt x="183" y="8683"/>
                  </a:cubicBezTo>
                  <a:cubicBezTo>
                    <a:pt x="183" y="8683"/>
                    <a:pt x="122" y="8719"/>
                    <a:pt x="122" y="8719"/>
                  </a:cubicBezTo>
                  <a:cubicBezTo>
                    <a:pt x="61" y="8719"/>
                    <a:pt x="61" y="8683"/>
                    <a:pt x="61" y="8683"/>
                  </a:cubicBezTo>
                  <a:close/>
                  <a:moveTo>
                    <a:pt x="61" y="10154"/>
                  </a:moveTo>
                  <a:cubicBezTo>
                    <a:pt x="61" y="10118"/>
                    <a:pt x="122" y="10118"/>
                    <a:pt x="122" y="10118"/>
                  </a:cubicBezTo>
                  <a:cubicBezTo>
                    <a:pt x="183" y="10118"/>
                    <a:pt x="183" y="10118"/>
                    <a:pt x="183" y="10154"/>
                  </a:cubicBezTo>
                  <a:cubicBezTo>
                    <a:pt x="183" y="10226"/>
                    <a:pt x="243" y="10334"/>
                    <a:pt x="243" y="10441"/>
                  </a:cubicBezTo>
                  <a:cubicBezTo>
                    <a:pt x="243" y="10441"/>
                    <a:pt x="243" y="10477"/>
                    <a:pt x="183" y="10477"/>
                  </a:cubicBezTo>
                  <a:cubicBezTo>
                    <a:pt x="183" y="10477"/>
                    <a:pt x="122" y="10477"/>
                    <a:pt x="122" y="10441"/>
                  </a:cubicBezTo>
                  <a:cubicBezTo>
                    <a:pt x="122" y="10334"/>
                    <a:pt x="61" y="10226"/>
                    <a:pt x="61" y="10154"/>
                  </a:cubicBezTo>
                  <a:close/>
                  <a:moveTo>
                    <a:pt x="122" y="8073"/>
                  </a:moveTo>
                  <a:cubicBezTo>
                    <a:pt x="122" y="8073"/>
                    <a:pt x="122" y="8073"/>
                    <a:pt x="122" y="8073"/>
                  </a:cubicBezTo>
                  <a:cubicBezTo>
                    <a:pt x="183" y="7965"/>
                    <a:pt x="183" y="7894"/>
                    <a:pt x="243" y="7786"/>
                  </a:cubicBezTo>
                  <a:cubicBezTo>
                    <a:pt x="243" y="7750"/>
                    <a:pt x="243" y="7750"/>
                    <a:pt x="304" y="7750"/>
                  </a:cubicBezTo>
                  <a:cubicBezTo>
                    <a:pt x="304" y="7750"/>
                    <a:pt x="365" y="7786"/>
                    <a:pt x="365" y="7786"/>
                  </a:cubicBezTo>
                  <a:cubicBezTo>
                    <a:pt x="304" y="7894"/>
                    <a:pt x="304" y="8001"/>
                    <a:pt x="243" y="8073"/>
                  </a:cubicBezTo>
                  <a:cubicBezTo>
                    <a:pt x="243" y="8109"/>
                    <a:pt x="243" y="8109"/>
                    <a:pt x="183" y="8109"/>
                  </a:cubicBezTo>
                  <a:cubicBezTo>
                    <a:pt x="183" y="8109"/>
                    <a:pt x="122" y="8109"/>
                    <a:pt x="122" y="8073"/>
                  </a:cubicBezTo>
                  <a:close/>
                  <a:moveTo>
                    <a:pt x="183" y="10728"/>
                  </a:moveTo>
                  <a:cubicBezTo>
                    <a:pt x="183" y="10692"/>
                    <a:pt x="183" y="10692"/>
                    <a:pt x="243" y="10692"/>
                  </a:cubicBezTo>
                  <a:cubicBezTo>
                    <a:pt x="304" y="10692"/>
                    <a:pt x="304" y="10692"/>
                    <a:pt x="304" y="10728"/>
                  </a:cubicBezTo>
                  <a:cubicBezTo>
                    <a:pt x="365" y="10836"/>
                    <a:pt x="365" y="10908"/>
                    <a:pt x="365" y="11015"/>
                  </a:cubicBezTo>
                  <a:cubicBezTo>
                    <a:pt x="426" y="11015"/>
                    <a:pt x="365" y="11051"/>
                    <a:pt x="365" y="11051"/>
                  </a:cubicBezTo>
                  <a:cubicBezTo>
                    <a:pt x="304" y="11051"/>
                    <a:pt x="243" y="11051"/>
                    <a:pt x="243" y="11015"/>
                  </a:cubicBezTo>
                  <a:cubicBezTo>
                    <a:pt x="243" y="10944"/>
                    <a:pt x="183" y="10836"/>
                    <a:pt x="183" y="10728"/>
                  </a:cubicBezTo>
                  <a:close/>
                  <a:moveTo>
                    <a:pt x="304" y="7499"/>
                  </a:moveTo>
                  <a:cubicBezTo>
                    <a:pt x="304" y="7499"/>
                    <a:pt x="304" y="7499"/>
                    <a:pt x="304" y="7499"/>
                  </a:cubicBezTo>
                  <a:cubicBezTo>
                    <a:pt x="365" y="7391"/>
                    <a:pt x="365" y="7320"/>
                    <a:pt x="426" y="7212"/>
                  </a:cubicBezTo>
                  <a:cubicBezTo>
                    <a:pt x="426" y="7176"/>
                    <a:pt x="487" y="7176"/>
                    <a:pt x="487" y="7176"/>
                  </a:cubicBezTo>
                  <a:cubicBezTo>
                    <a:pt x="548" y="7176"/>
                    <a:pt x="548" y="7212"/>
                    <a:pt x="548" y="7212"/>
                  </a:cubicBezTo>
                  <a:cubicBezTo>
                    <a:pt x="487" y="7320"/>
                    <a:pt x="487" y="7427"/>
                    <a:pt x="426" y="7499"/>
                  </a:cubicBezTo>
                  <a:cubicBezTo>
                    <a:pt x="426" y="7535"/>
                    <a:pt x="365" y="7535"/>
                    <a:pt x="365" y="7535"/>
                  </a:cubicBezTo>
                  <a:cubicBezTo>
                    <a:pt x="304" y="7535"/>
                    <a:pt x="304" y="7535"/>
                    <a:pt x="304" y="7499"/>
                  </a:cubicBezTo>
                  <a:close/>
                  <a:moveTo>
                    <a:pt x="365" y="11302"/>
                  </a:moveTo>
                  <a:cubicBezTo>
                    <a:pt x="365" y="11302"/>
                    <a:pt x="365" y="11266"/>
                    <a:pt x="426" y="11266"/>
                  </a:cubicBezTo>
                  <a:cubicBezTo>
                    <a:pt x="426" y="11266"/>
                    <a:pt x="487" y="11266"/>
                    <a:pt x="487" y="11302"/>
                  </a:cubicBezTo>
                  <a:cubicBezTo>
                    <a:pt x="548" y="11410"/>
                    <a:pt x="548" y="11482"/>
                    <a:pt x="608" y="11589"/>
                  </a:cubicBezTo>
                  <a:cubicBezTo>
                    <a:pt x="608" y="11589"/>
                    <a:pt x="608" y="11625"/>
                    <a:pt x="548" y="11625"/>
                  </a:cubicBezTo>
                  <a:cubicBezTo>
                    <a:pt x="487" y="11625"/>
                    <a:pt x="487" y="11625"/>
                    <a:pt x="487" y="11589"/>
                  </a:cubicBezTo>
                  <a:cubicBezTo>
                    <a:pt x="426" y="11518"/>
                    <a:pt x="426" y="11410"/>
                    <a:pt x="365" y="11302"/>
                  </a:cubicBezTo>
                  <a:close/>
                  <a:moveTo>
                    <a:pt x="548" y="6925"/>
                  </a:moveTo>
                  <a:cubicBezTo>
                    <a:pt x="548" y="6925"/>
                    <a:pt x="548" y="6925"/>
                    <a:pt x="548" y="6925"/>
                  </a:cubicBezTo>
                  <a:cubicBezTo>
                    <a:pt x="608" y="6817"/>
                    <a:pt x="608" y="6746"/>
                    <a:pt x="669" y="6638"/>
                  </a:cubicBezTo>
                  <a:cubicBezTo>
                    <a:pt x="669" y="6602"/>
                    <a:pt x="730" y="6602"/>
                    <a:pt x="730" y="6602"/>
                  </a:cubicBezTo>
                  <a:cubicBezTo>
                    <a:pt x="791" y="6602"/>
                    <a:pt x="791" y="6638"/>
                    <a:pt x="791" y="6638"/>
                  </a:cubicBezTo>
                  <a:cubicBezTo>
                    <a:pt x="730" y="6746"/>
                    <a:pt x="669" y="6853"/>
                    <a:pt x="669" y="6925"/>
                  </a:cubicBezTo>
                  <a:cubicBezTo>
                    <a:pt x="669" y="6961"/>
                    <a:pt x="608" y="6961"/>
                    <a:pt x="608" y="6961"/>
                  </a:cubicBezTo>
                  <a:cubicBezTo>
                    <a:pt x="548" y="6961"/>
                    <a:pt x="548" y="6961"/>
                    <a:pt x="548" y="6925"/>
                  </a:cubicBezTo>
                  <a:close/>
                  <a:moveTo>
                    <a:pt x="608" y="11876"/>
                  </a:moveTo>
                  <a:cubicBezTo>
                    <a:pt x="608" y="11876"/>
                    <a:pt x="608" y="11841"/>
                    <a:pt x="608" y="11841"/>
                  </a:cubicBezTo>
                  <a:cubicBezTo>
                    <a:pt x="669" y="11841"/>
                    <a:pt x="730" y="11841"/>
                    <a:pt x="730" y="11876"/>
                  </a:cubicBezTo>
                  <a:cubicBezTo>
                    <a:pt x="730" y="11948"/>
                    <a:pt x="791" y="12056"/>
                    <a:pt x="852" y="12163"/>
                  </a:cubicBezTo>
                  <a:cubicBezTo>
                    <a:pt x="852" y="12163"/>
                    <a:pt x="852" y="12163"/>
                    <a:pt x="852" y="12163"/>
                  </a:cubicBezTo>
                  <a:cubicBezTo>
                    <a:pt x="852" y="12163"/>
                    <a:pt x="852" y="12199"/>
                    <a:pt x="791" y="12199"/>
                  </a:cubicBezTo>
                  <a:cubicBezTo>
                    <a:pt x="791" y="12199"/>
                    <a:pt x="730" y="12199"/>
                    <a:pt x="730" y="12163"/>
                  </a:cubicBezTo>
                  <a:cubicBezTo>
                    <a:pt x="791" y="12163"/>
                    <a:pt x="791" y="12163"/>
                    <a:pt x="791" y="12163"/>
                  </a:cubicBezTo>
                  <a:cubicBezTo>
                    <a:pt x="730" y="12163"/>
                    <a:pt x="730" y="12163"/>
                    <a:pt x="730" y="12163"/>
                  </a:cubicBezTo>
                  <a:cubicBezTo>
                    <a:pt x="669" y="12092"/>
                    <a:pt x="608" y="11984"/>
                    <a:pt x="608" y="11876"/>
                  </a:cubicBezTo>
                  <a:close/>
                  <a:moveTo>
                    <a:pt x="852" y="6351"/>
                  </a:moveTo>
                  <a:cubicBezTo>
                    <a:pt x="852" y="6351"/>
                    <a:pt x="852" y="6351"/>
                    <a:pt x="852" y="6351"/>
                  </a:cubicBezTo>
                  <a:cubicBezTo>
                    <a:pt x="852" y="6243"/>
                    <a:pt x="913" y="6171"/>
                    <a:pt x="974" y="6064"/>
                  </a:cubicBezTo>
                  <a:cubicBezTo>
                    <a:pt x="1034" y="6064"/>
                    <a:pt x="1034" y="6064"/>
                    <a:pt x="1095" y="6064"/>
                  </a:cubicBezTo>
                  <a:cubicBezTo>
                    <a:pt x="1095" y="6064"/>
                    <a:pt x="1156" y="6064"/>
                    <a:pt x="1095" y="6100"/>
                  </a:cubicBezTo>
                  <a:cubicBezTo>
                    <a:pt x="1034" y="6207"/>
                    <a:pt x="974" y="6279"/>
                    <a:pt x="974" y="6387"/>
                  </a:cubicBezTo>
                  <a:cubicBezTo>
                    <a:pt x="913" y="6387"/>
                    <a:pt x="913" y="6423"/>
                    <a:pt x="852" y="6387"/>
                  </a:cubicBezTo>
                  <a:cubicBezTo>
                    <a:pt x="852" y="6387"/>
                    <a:pt x="852" y="6387"/>
                    <a:pt x="852" y="6351"/>
                  </a:cubicBezTo>
                  <a:close/>
                  <a:moveTo>
                    <a:pt x="852" y="12450"/>
                  </a:moveTo>
                  <a:cubicBezTo>
                    <a:pt x="852" y="12415"/>
                    <a:pt x="913" y="12415"/>
                    <a:pt x="913" y="12415"/>
                  </a:cubicBezTo>
                  <a:cubicBezTo>
                    <a:pt x="974" y="12415"/>
                    <a:pt x="974" y="12415"/>
                    <a:pt x="974" y="12450"/>
                  </a:cubicBezTo>
                  <a:cubicBezTo>
                    <a:pt x="1034" y="12522"/>
                    <a:pt x="1095" y="12630"/>
                    <a:pt x="1156" y="12702"/>
                  </a:cubicBezTo>
                  <a:cubicBezTo>
                    <a:pt x="1156" y="12738"/>
                    <a:pt x="1156" y="12738"/>
                    <a:pt x="1095" y="12773"/>
                  </a:cubicBezTo>
                  <a:cubicBezTo>
                    <a:pt x="1095" y="12773"/>
                    <a:pt x="1034" y="12773"/>
                    <a:pt x="1034" y="12738"/>
                  </a:cubicBezTo>
                  <a:cubicBezTo>
                    <a:pt x="974" y="12630"/>
                    <a:pt x="913" y="12558"/>
                    <a:pt x="852" y="12450"/>
                  </a:cubicBezTo>
                  <a:close/>
                  <a:moveTo>
                    <a:pt x="1156" y="5813"/>
                  </a:moveTo>
                  <a:cubicBezTo>
                    <a:pt x="1156" y="5813"/>
                    <a:pt x="1156" y="5813"/>
                    <a:pt x="1156" y="5813"/>
                  </a:cubicBezTo>
                  <a:cubicBezTo>
                    <a:pt x="1217" y="5741"/>
                    <a:pt x="1278" y="5669"/>
                    <a:pt x="1339" y="5633"/>
                  </a:cubicBezTo>
                  <a:cubicBezTo>
                    <a:pt x="1339" y="5597"/>
                    <a:pt x="1339" y="5561"/>
                    <a:pt x="1399" y="5526"/>
                  </a:cubicBezTo>
                  <a:cubicBezTo>
                    <a:pt x="1399" y="5526"/>
                    <a:pt x="1460" y="5490"/>
                    <a:pt x="1460" y="5526"/>
                  </a:cubicBezTo>
                  <a:cubicBezTo>
                    <a:pt x="1521" y="5526"/>
                    <a:pt x="1521" y="5526"/>
                    <a:pt x="1521" y="5561"/>
                  </a:cubicBezTo>
                  <a:cubicBezTo>
                    <a:pt x="1460" y="5597"/>
                    <a:pt x="1460" y="5633"/>
                    <a:pt x="1399" y="5633"/>
                  </a:cubicBezTo>
                  <a:cubicBezTo>
                    <a:pt x="1399" y="5705"/>
                    <a:pt x="1339" y="5777"/>
                    <a:pt x="1278" y="5813"/>
                  </a:cubicBezTo>
                  <a:cubicBezTo>
                    <a:pt x="1278" y="5849"/>
                    <a:pt x="1278" y="5849"/>
                    <a:pt x="1217" y="5849"/>
                  </a:cubicBezTo>
                  <a:cubicBezTo>
                    <a:pt x="1217" y="5849"/>
                    <a:pt x="1156" y="5813"/>
                    <a:pt x="1156" y="5813"/>
                  </a:cubicBezTo>
                  <a:close/>
                  <a:moveTo>
                    <a:pt x="1217" y="12989"/>
                  </a:moveTo>
                  <a:cubicBezTo>
                    <a:pt x="1217" y="12989"/>
                    <a:pt x="1217" y="12989"/>
                    <a:pt x="1278" y="12953"/>
                  </a:cubicBezTo>
                  <a:cubicBezTo>
                    <a:pt x="1278" y="12953"/>
                    <a:pt x="1339" y="12953"/>
                    <a:pt x="1339" y="12989"/>
                  </a:cubicBezTo>
                  <a:cubicBezTo>
                    <a:pt x="1399" y="13096"/>
                    <a:pt x="1460" y="13168"/>
                    <a:pt x="1521" y="13276"/>
                  </a:cubicBezTo>
                  <a:cubicBezTo>
                    <a:pt x="1521" y="13276"/>
                    <a:pt x="1521" y="13312"/>
                    <a:pt x="1460" y="13312"/>
                  </a:cubicBezTo>
                  <a:cubicBezTo>
                    <a:pt x="1460" y="13312"/>
                    <a:pt x="1399" y="13312"/>
                    <a:pt x="1399" y="13276"/>
                  </a:cubicBezTo>
                  <a:cubicBezTo>
                    <a:pt x="1339" y="13204"/>
                    <a:pt x="1278" y="13096"/>
                    <a:pt x="1217" y="13025"/>
                  </a:cubicBezTo>
                  <a:lnTo>
                    <a:pt x="1217" y="12989"/>
                  </a:lnTo>
                  <a:close/>
                  <a:moveTo>
                    <a:pt x="1582" y="5274"/>
                  </a:moveTo>
                  <a:cubicBezTo>
                    <a:pt x="1582" y="5274"/>
                    <a:pt x="1582" y="5274"/>
                    <a:pt x="1582" y="5274"/>
                  </a:cubicBezTo>
                  <a:cubicBezTo>
                    <a:pt x="1643" y="5167"/>
                    <a:pt x="1765" y="5095"/>
                    <a:pt x="1825" y="4987"/>
                  </a:cubicBezTo>
                  <a:cubicBezTo>
                    <a:pt x="1825" y="4987"/>
                    <a:pt x="1886" y="4987"/>
                    <a:pt x="1886" y="4987"/>
                  </a:cubicBezTo>
                  <a:cubicBezTo>
                    <a:pt x="1947" y="4987"/>
                    <a:pt x="1947" y="5023"/>
                    <a:pt x="1947" y="5023"/>
                  </a:cubicBezTo>
                  <a:cubicBezTo>
                    <a:pt x="1886" y="5131"/>
                    <a:pt x="1765" y="5203"/>
                    <a:pt x="1704" y="5310"/>
                  </a:cubicBezTo>
                  <a:cubicBezTo>
                    <a:pt x="1704" y="5310"/>
                    <a:pt x="1643" y="5310"/>
                    <a:pt x="1643" y="5310"/>
                  </a:cubicBezTo>
                  <a:cubicBezTo>
                    <a:pt x="1582" y="5310"/>
                    <a:pt x="1582" y="5274"/>
                    <a:pt x="1582" y="5274"/>
                  </a:cubicBezTo>
                  <a:close/>
                  <a:moveTo>
                    <a:pt x="1582" y="13563"/>
                  </a:moveTo>
                  <a:cubicBezTo>
                    <a:pt x="1582" y="13527"/>
                    <a:pt x="1643" y="13527"/>
                    <a:pt x="1643" y="13527"/>
                  </a:cubicBezTo>
                  <a:cubicBezTo>
                    <a:pt x="1643" y="13491"/>
                    <a:pt x="1704" y="13527"/>
                    <a:pt x="1704" y="13527"/>
                  </a:cubicBezTo>
                  <a:cubicBezTo>
                    <a:pt x="1765" y="13635"/>
                    <a:pt x="1886" y="13706"/>
                    <a:pt x="1947" y="13814"/>
                  </a:cubicBezTo>
                  <a:cubicBezTo>
                    <a:pt x="1947" y="13814"/>
                    <a:pt x="1947" y="13850"/>
                    <a:pt x="1886" y="13850"/>
                  </a:cubicBezTo>
                  <a:cubicBezTo>
                    <a:pt x="1886" y="13850"/>
                    <a:pt x="1825" y="13850"/>
                    <a:pt x="1825" y="13814"/>
                  </a:cubicBezTo>
                  <a:cubicBezTo>
                    <a:pt x="1765" y="13742"/>
                    <a:pt x="1704" y="13635"/>
                    <a:pt x="1582" y="13563"/>
                  </a:cubicBezTo>
                  <a:close/>
                  <a:moveTo>
                    <a:pt x="2008" y="14065"/>
                  </a:moveTo>
                  <a:cubicBezTo>
                    <a:pt x="2008" y="14065"/>
                    <a:pt x="2069" y="14065"/>
                    <a:pt x="2069" y="14029"/>
                  </a:cubicBezTo>
                  <a:cubicBezTo>
                    <a:pt x="2130" y="14029"/>
                    <a:pt x="2130" y="14029"/>
                    <a:pt x="2130" y="14065"/>
                  </a:cubicBezTo>
                  <a:cubicBezTo>
                    <a:pt x="2251" y="14137"/>
                    <a:pt x="2312" y="14245"/>
                    <a:pt x="2373" y="14316"/>
                  </a:cubicBezTo>
                  <a:cubicBezTo>
                    <a:pt x="2434" y="14352"/>
                    <a:pt x="2373" y="14352"/>
                    <a:pt x="2373" y="14352"/>
                  </a:cubicBezTo>
                  <a:cubicBezTo>
                    <a:pt x="2312" y="14388"/>
                    <a:pt x="2312" y="14388"/>
                    <a:pt x="2251" y="14352"/>
                  </a:cubicBezTo>
                  <a:cubicBezTo>
                    <a:pt x="2190" y="14280"/>
                    <a:pt x="2130" y="14173"/>
                    <a:pt x="2069" y="14101"/>
                  </a:cubicBezTo>
                  <a:lnTo>
                    <a:pt x="2008" y="14065"/>
                  </a:lnTo>
                  <a:close/>
                  <a:moveTo>
                    <a:pt x="2069" y="4772"/>
                  </a:moveTo>
                  <a:cubicBezTo>
                    <a:pt x="2069" y="4736"/>
                    <a:pt x="2069" y="4736"/>
                    <a:pt x="2069" y="4736"/>
                  </a:cubicBezTo>
                  <a:cubicBezTo>
                    <a:pt x="2130" y="4664"/>
                    <a:pt x="2251" y="4557"/>
                    <a:pt x="2312" y="4485"/>
                  </a:cubicBezTo>
                  <a:cubicBezTo>
                    <a:pt x="2373" y="4485"/>
                    <a:pt x="2373" y="4449"/>
                    <a:pt x="2434" y="4485"/>
                  </a:cubicBezTo>
                  <a:cubicBezTo>
                    <a:pt x="2434" y="4485"/>
                    <a:pt x="2434" y="4521"/>
                    <a:pt x="2434" y="4521"/>
                  </a:cubicBezTo>
                  <a:cubicBezTo>
                    <a:pt x="2373" y="4593"/>
                    <a:pt x="2251" y="4700"/>
                    <a:pt x="2190" y="4772"/>
                  </a:cubicBezTo>
                  <a:cubicBezTo>
                    <a:pt x="2190" y="4808"/>
                    <a:pt x="2130" y="4808"/>
                    <a:pt x="2069" y="4808"/>
                  </a:cubicBezTo>
                  <a:lnTo>
                    <a:pt x="2069" y="4772"/>
                  </a:lnTo>
                  <a:close/>
                  <a:moveTo>
                    <a:pt x="2495" y="14603"/>
                  </a:moveTo>
                  <a:cubicBezTo>
                    <a:pt x="2555" y="14567"/>
                    <a:pt x="2555" y="14567"/>
                    <a:pt x="2555" y="14567"/>
                  </a:cubicBezTo>
                  <a:cubicBezTo>
                    <a:pt x="2555" y="14567"/>
                    <a:pt x="2616" y="14567"/>
                    <a:pt x="2616" y="14567"/>
                  </a:cubicBezTo>
                  <a:cubicBezTo>
                    <a:pt x="2738" y="14675"/>
                    <a:pt x="2799" y="14747"/>
                    <a:pt x="2860" y="14819"/>
                  </a:cubicBezTo>
                  <a:cubicBezTo>
                    <a:pt x="2921" y="14854"/>
                    <a:pt x="2921" y="14854"/>
                    <a:pt x="2860" y="14890"/>
                  </a:cubicBezTo>
                  <a:cubicBezTo>
                    <a:pt x="2860" y="14890"/>
                    <a:pt x="2799" y="14890"/>
                    <a:pt x="2799" y="14854"/>
                  </a:cubicBezTo>
                  <a:cubicBezTo>
                    <a:pt x="2677" y="14783"/>
                    <a:pt x="2616" y="14711"/>
                    <a:pt x="2555" y="14603"/>
                  </a:cubicBezTo>
                  <a:lnTo>
                    <a:pt x="2495" y="14603"/>
                  </a:lnTo>
                  <a:close/>
                  <a:moveTo>
                    <a:pt x="2616" y="4270"/>
                  </a:moveTo>
                  <a:cubicBezTo>
                    <a:pt x="2616" y="4234"/>
                    <a:pt x="2616" y="4234"/>
                    <a:pt x="2616" y="4234"/>
                  </a:cubicBezTo>
                  <a:cubicBezTo>
                    <a:pt x="2677" y="4162"/>
                    <a:pt x="2799" y="4090"/>
                    <a:pt x="2921" y="3983"/>
                  </a:cubicBezTo>
                  <a:cubicBezTo>
                    <a:pt x="2921" y="3983"/>
                    <a:pt x="2981" y="3983"/>
                    <a:pt x="2981" y="3983"/>
                  </a:cubicBezTo>
                  <a:cubicBezTo>
                    <a:pt x="3042" y="4019"/>
                    <a:pt x="3042" y="4019"/>
                    <a:pt x="2981" y="4054"/>
                  </a:cubicBezTo>
                  <a:cubicBezTo>
                    <a:pt x="2921" y="4126"/>
                    <a:pt x="2799" y="4198"/>
                    <a:pt x="2738" y="4270"/>
                  </a:cubicBezTo>
                  <a:cubicBezTo>
                    <a:pt x="2677" y="4306"/>
                    <a:pt x="2677" y="4306"/>
                    <a:pt x="2616" y="4306"/>
                  </a:cubicBezTo>
                  <a:lnTo>
                    <a:pt x="2616" y="4270"/>
                  </a:lnTo>
                  <a:close/>
                  <a:moveTo>
                    <a:pt x="3042" y="15106"/>
                  </a:moveTo>
                  <a:cubicBezTo>
                    <a:pt x="3042" y="15070"/>
                    <a:pt x="3042" y="15070"/>
                    <a:pt x="3042" y="15070"/>
                  </a:cubicBezTo>
                  <a:cubicBezTo>
                    <a:pt x="3103" y="15070"/>
                    <a:pt x="3164" y="15070"/>
                    <a:pt x="3164" y="15070"/>
                  </a:cubicBezTo>
                  <a:cubicBezTo>
                    <a:pt x="3225" y="15142"/>
                    <a:pt x="3346" y="15249"/>
                    <a:pt x="3407" y="15321"/>
                  </a:cubicBezTo>
                  <a:cubicBezTo>
                    <a:pt x="3468" y="15321"/>
                    <a:pt x="3468" y="15357"/>
                    <a:pt x="3407" y="15357"/>
                  </a:cubicBezTo>
                  <a:cubicBezTo>
                    <a:pt x="3407" y="15393"/>
                    <a:pt x="3346" y="15393"/>
                    <a:pt x="3346" y="15357"/>
                  </a:cubicBezTo>
                  <a:cubicBezTo>
                    <a:pt x="3225" y="15285"/>
                    <a:pt x="3164" y="15213"/>
                    <a:pt x="3042" y="15106"/>
                  </a:cubicBezTo>
                  <a:close/>
                  <a:moveTo>
                    <a:pt x="3164" y="3803"/>
                  </a:moveTo>
                  <a:cubicBezTo>
                    <a:pt x="3225" y="3767"/>
                    <a:pt x="3225" y="3767"/>
                    <a:pt x="3225" y="3767"/>
                  </a:cubicBezTo>
                  <a:cubicBezTo>
                    <a:pt x="3286" y="3696"/>
                    <a:pt x="3407" y="3624"/>
                    <a:pt x="3529" y="3516"/>
                  </a:cubicBezTo>
                  <a:cubicBezTo>
                    <a:pt x="3529" y="3516"/>
                    <a:pt x="3590" y="3516"/>
                    <a:pt x="3590" y="3516"/>
                  </a:cubicBezTo>
                  <a:cubicBezTo>
                    <a:pt x="3651" y="3552"/>
                    <a:pt x="3651" y="3552"/>
                    <a:pt x="3590" y="3588"/>
                  </a:cubicBezTo>
                  <a:cubicBezTo>
                    <a:pt x="3529" y="3660"/>
                    <a:pt x="3407" y="3732"/>
                    <a:pt x="3286" y="3803"/>
                  </a:cubicBezTo>
                  <a:cubicBezTo>
                    <a:pt x="3286" y="3839"/>
                    <a:pt x="3225" y="3839"/>
                    <a:pt x="3225" y="3803"/>
                  </a:cubicBezTo>
                  <a:lnTo>
                    <a:pt x="3164" y="3803"/>
                  </a:lnTo>
                  <a:close/>
                  <a:moveTo>
                    <a:pt x="3590" y="15572"/>
                  </a:moveTo>
                  <a:cubicBezTo>
                    <a:pt x="3651" y="15572"/>
                    <a:pt x="3651" y="15572"/>
                    <a:pt x="3651" y="15572"/>
                  </a:cubicBezTo>
                  <a:cubicBezTo>
                    <a:pt x="3651" y="15536"/>
                    <a:pt x="3712" y="15536"/>
                    <a:pt x="3712" y="15572"/>
                  </a:cubicBezTo>
                  <a:cubicBezTo>
                    <a:pt x="3833" y="15644"/>
                    <a:pt x="3894" y="15716"/>
                    <a:pt x="4016" y="15787"/>
                  </a:cubicBezTo>
                  <a:cubicBezTo>
                    <a:pt x="4016" y="15823"/>
                    <a:pt x="4016" y="15823"/>
                    <a:pt x="4016" y="15859"/>
                  </a:cubicBezTo>
                  <a:cubicBezTo>
                    <a:pt x="3955" y="15859"/>
                    <a:pt x="3955" y="15859"/>
                    <a:pt x="3894" y="15859"/>
                  </a:cubicBezTo>
                  <a:cubicBezTo>
                    <a:pt x="3833" y="15751"/>
                    <a:pt x="3712" y="15680"/>
                    <a:pt x="3590" y="15608"/>
                  </a:cubicBezTo>
                  <a:lnTo>
                    <a:pt x="3590" y="15572"/>
                  </a:lnTo>
                  <a:close/>
                  <a:moveTo>
                    <a:pt x="3833" y="3337"/>
                  </a:moveTo>
                  <a:cubicBezTo>
                    <a:pt x="3833" y="3301"/>
                    <a:pt x="3833" y="3301"/>
                    <a:pt x="3833" y="3301"/>
                  </a:cubicBezTo>
                  <a:cubicBezTo>
                    <a:pt x="3955" y="3229"/>
                    <a:pt x="4077" y="3157"/>
                    <a:pt x="4198" y="3086"/>
                  </a:cubicBezTo>
                  <a:cubicBezTo>
                    <a:pt x="4198" y="3086"/>
                    <a:pt x="4259" y="3086"/>
                    <a:pt x="4259" y="3086"/>
                  </a:cubicBezTo>
                  <a:cubicBezTo>
                    <a:pt x="4320" y="3122"/>
                    <a:pt x="4320" y="3122"/>
                    <a:pt x="4259" y="3157"/>
                  </a:cubicBezTo>
                  <a:cubicBezTo>
                    <a:pt x="4137" y="3229"/>
                    <a:pt x="4077" y="3301"/>
                    <a:pt x="3955" y="3373"/>
                  </a:cubicBezTo>
                  <a:cubicBezTo>
                    <a:pt x="3894" y="3373"/>
                    <a:pt x="3894" y="3373"/>
                    <a:pt x="3833" y="3373"/>
                  </a:cubicBezTo>
                  <a:lnTo>
                    <a:pt x="3833" y="3337"/>
                  </a:lnTo>
                  <a:close/>
                  <a:moveTo>
                    <a:pt x="4198" y="16074"/>
                  </a:moveTo>
                  <a:cubicBezTo>
                    <a:pt x="4198" y="16039"/>
                    <a:pt x="4198" y="16039"/>
                    <a:pt x="4198" y="16039"/>
                  </a:cubicBezTo>
                  <a:cubicBezTo>
                    <a:pt x="4259" y="16003"/>
                    <a:pt x="4320" y="16003"/>
                    <a:pt x="4320" y="16039"/>
                  </a:cubicBezTo>
                  <a:cubicBezTo>
                    <a:pt x="4442" y="16110"/>
                    <a:pt x="4503" y="16182"/>
                    <a:pt x="4624" y="16254"/>
                  </a:cubicBezTo>
                  <a:cubicBezTo>
                    <a:pt x="4624" y="16290"/>
                    <a:pt x="4624" y="16290"/>
                    <a:pt x="4624" y="16326"/>
                  </a:cubicBezTo>
                  <a:cubicBezTo>
                    <a:pt x="4563" y="16326"/>
                    <a:pt x="4563" y="16326"/>
                    <a:pt x="4503" y="16326"/>
                  </a:cubicBezTo>
                  <a:cubicBezTo>
                    <a:pt x="4442" y="16218"/>
                    <a:pt x="4320" y="16146"/>
                    <a:pt x="4198" y="16074"/>
                  </a:cubicBezTo>
                  <a:close/>
                  <a:moveTo>
                    <a:pt x="4503" y="2906"/>
                  </a:moveTo>
                  <a:cubicBezTo>
                    <a:pt x="4563" y="2870"/>
                    <a:pt x="4563" y="2870"/>
                    <a:pt x="4563" y="2870"/>
                  </a:cubicBezTo>
                  <a:cubicBezTo>
                    <a:pt x="4624" y="2799"/>
                    <a:pt x="4746" y="2727"/>
                    <a:pt x="4868" y="2691"/>
                  </a:cubicBezTo>
                  <a:cubicBezTo>
                    <a:pt x="4928" y="2655"/>
                    <a:pt x="4928" y="2655"/>
                    <a:pt x="4989" y="2691"/>
                  </a:cubicBezTo>
                  <a:cubicBezTo>
                    <a:pt x="4989" y="2691"/>
                    <a:pt x="4989" y="2727"/>
                    <a:pt x="4989" y="2727"/>
                  </a:cubicBezTo>
                  <a:cubicBezTo>
                    <a:pt x="4868" y="2799"/>
                    <a:pt x="4746" y="2870"/>
                    <a:pt x="4624" y="2942"/>
                  </a:cubicBezTo>
                  <a:cubicBezTo>
                    <a:pt x="4624" y="2942"/>
                    <a:pt x="4563" y="2942"/>
                    <a:pt x="4563" y="2942"/>
                  </a:cubicBezTo>
                  <a:lnTo>
                    <a:pt x="4503" y="2906"/>
                  </a:lnTo>
                  <a:close/>
                  <a:moveTo>
                    <a:pt x="4807" y="16505"/>
                  </a:moveTo>
                  <a:cubicBezTo>
                    <a:pt x="4868" y="16469"/>
                    <a:pt x="4868" y="16469"/>
                    <a:pt x="4868" y="16469"/>
                  </a:cubicBezTo>
                  <a:cubicBezTo>
                    <a:pt x="4868" y="16469"/>
                    <a:pt x="4928" y="16469"/>
                    <a:pt x="4928" y="16505"/>
                  </a:cubicBezTo>
                  <a:cubicBezTo>
                    <a:pt x="5050" y="16577"/>
                    <a:pt x="5172" y="16649"/>
                    <a:pt x="5294" y="16720"/>
                  </a:cubicBezTo>
                  <a:cubicBezTo>
                    <a:pt x="5294" y="16720"/>
                    <a:pt x="5294" y="16756"/>
                    <a:pt x="5294" y="16756"/>
                  </a:cubicBezTo>
                  <a:cubicBezTo>
                    <a:pt x="5233" y="16792"/>
                    <a:pt x="5172" y="16792"/>
                    <a:pt x="5172" y="16756"/>
                  </a:cubicBezTo>
                  <a:cubicBezTo>
                    <a:pt x="5050" y="16684"/>
                    <a:pt x="4928" y="16613"/>
                    <a:pt x="4868" y="16541"/>
                  </a:cubicBezTo>
                  <a:lnTo>
                    <a:pt x="4807" y="16505"/>
                  </a:lnTo>
                  <a:close/>
                  <a:moveTo>
                    <a:pt x="5233" y="2512"/>
                  </a:moveTo>
                  <a:cubicBezTo>
                    <a:pt x="5294" y="2476"/>
                    <a:pt x="5294" y="2476"/>
                    <a:pt x="5294" y="2476"/>
                  </a:cubicBezTo>
                  <a:cubicBezTo>
                    <a:pt x="5354" y="2440"/>
                    <a:pt x="5415" y="2404"/>
                    <a:pt x="5476" y="2368"/>
                  </a:cubicBezTo>
                  <a:cubicBezTo>
                    <a:pt x="5537" y="2332"/>
                    <a:pt x="5598" y="2296"/>
                    <a:pt x="5659" y="2296"/>
                  </a:cubicBezTo>
                  <a:cubicBezTo>
                    <a:pt x="5659" y="2260"/>
                    <a:pt x="5719" y="2260"/>
                    <a:pt x="5719" y="2296"/>
                  </a:cubicBezTo>
                  <a:cubicBezTo>
                    <a:pt x="5780" y="2296"/>
                    <a:pt x="5780" y="2332"/>
                    <a:pt x="5719" y="2332"/>
                  </a:cubicBezTo>
                  <a:cubicBezTo>
                    <a:pt x="5659" y="2368"/>
                    <a:pt x="5598" y="2404"/>
                    <a:pt x="5598" y="2404"/>
                  </a:cubicBezTo>
                  <a:cubicBezTo>
                    <a:pt x="5476" y="2440"/>
                    <a:pt x="5415" y="2476"/>
                    <a:pt x="5354" y="2548"/>
                  </a:cubicBezTo>
                  <a:cubicBezTo>
                    <a:pt x="5294" y="2548"/>
                    <a:pt x="5294" y="2548"/>
                    <a:pt x="5233" y="2512"/>
                  </a:cubicBezTo>
                  <a:close/>
                  <a:moveTo>
                    <a:pt x="5476" y="16936"/>
                  </a:moveTo>
                  <a:cubicBezTo>
                    <a:pt x="5537" y="16936"/>
                    <a:pt x="5537" y="16936"/>
                    <a:pt x="5537" y="16936"/>
                  </a:cubicBezTo>
                  <a:cubicBezTo>
                    <a:pt x="5537" y="16900"/>
                    <a:pt x="5598" y="16900"/>
                    <a:pt x="5598" y="16936"/>
                  </a:cubicBezTo>
                  <a:cubicBezTo>
                    <a:pt x="5719" y="17007"/>
                    <a:pt x="5841" y="17079"/>
                    <a:pt x="5963" y="17151"/>
                  </a:cubicBezTo>
                  <a:cubicBezTo>
                    <a:pt x="5963" y="17151"/>
                    <a:pt x="5963" y="17187"/>
                    <a:pt x="5963" y="17187"/>
                  </a:cubicBezTo>
                  <a:cubicBezTo>
                    <a:pt x="5902" y="17223"/>
                    <a:pt x="5902" y="17223"/>
                    <a:pt x="5841" y="17187"/>
                  </a:cubicBezTo>
                  <a:cubicBezTo>
                    <a:pt x="5719" y="17115"/>
                    <a:pt x="5659" y="17043"/>
                    <a:pt x="5537" y="16971"/>
                  </a:cubicBezTo>
                  <a:lnTo>
                    <a:pt x="5476" y="16936"/>
                  </a:lnTo>
                  <a:close/>
                  <a:moveTo>
                    <a:pt x="6024" y="2117"/>
                  </a:moveTo>
                  <a:cubicBezTo>
                    <a:pt x="6024" y="2081"/>
                    <a:pt x="6024" y="2081"/>
                    <a:pt x="6024" y="2081"/>
                  </a:cubicBezTo>
                  <a:cubicBezTo>
                    <a:pt x="6145" y="2045"/>
                    <a:pt x="6328" y="1973"/>
                    <a:pt x="6450" y="1902"/>
                  </a:cubicBezTo>
                  <a:cubicBezTo>
                    <a:pt x="6450" y="1902"/>
                    <a:pt x="6510" y="1902"/>
                    <a:pt x="6510" y="1938"/>
                  </a:cubicBezTo>
                  <a:cubicBezTo>
                    <a:pt x="6510" y="1938"/>
                    <a:pt x="6510" y="1973"/>
                    <a:pt x="6510" y="1973"/>
                  </a:cubicBezTo>
                  <a:cubicBezTo>
                    <a:pt x="6389" y="2045"/>
                    <a:pt x="6267" y="2081"/>
                    <a:pt x="6085" y="2153"/>
                  </a:cubicBezTo>
                  <a:cubicBezTo>
                    <a:pt x="6085" y="2153"/>
                    <a:pt x="6024" y="2153"/>
                    <a:pt x="6024" y="2153"/>
                  </a:cubicBezTo>
                  <a:lnTo>
                    <a:pt x="6024" y="2117"/>
                  </a:lnTo>
                  <a:close/>
                  <a:moveTo>
                    <a:pt x="6206" y="17366"/>
                  </a:moveTo>
                  <a:cubicBezTo>
                    <a:pt x="6206" y="17366"/>
                    <a:pt x="6206" y="17366"/>
                    <a:pt x="6206" y="17366"/>
                  </a:cubicBezTo>
                  <a:cubicBezTo>
                    <a:pt x="6267" y="17330"/>
                    <a:pt x="6267" y="17330"/>
                    <a:pt x="6328" y="17366"/>
                  </a:cubicBezTo>
                  <a:cubicBezTo>
                    <a:pt x="6450" y="17402"/>
                    <a:pt x="6571" y="17474"/>
                    <a:pt x="6693" y="17546"/>
                  </a:cubicBezTo>
                  <a:cubicBezTo>
                    <a:pt x="6693" y="17581"/>
                    <a:pt x="6693" y="17581"/>
                    <a:pt x="6693" y="17617"/>
                  </a:cubicBezTo>
                  <a:cubicBezTo>
                    <a:pt x="6632" y="17617"/>
                    <a:pt x="6632" y="17617"/>
                    <a:pt x="6571" y="17617"/>
                  </a:cubicBezTo>
                  <a:cubicBezTo>
                    <a:pt x="6450" y="17546"/>
                    <a:pt x="6328" y="17474"/>
                    <a:pt x="6206" y="17402"/>
                  </a:cubicBezTo>
                  <a:lnTo>
                    <a:pt x="6206" y="17366"/>
                  </a:lnTo>
                  <a:close/>
                  <a:moveTo>
                    <a:pt x="6815" y="1758"/>
                  </a:moveTo>
                  <a:cubicBezTo>
                    <a:pt x="6815" y="1758"/>
                    <a:pt x="6815" y="1758"/>
                    <a:pt x="6815" y="1758"/>
                  </a:cubicBezTo>
                  <a:cubicBezTo>
                    <a:pt x="6997" y="1686"/>
                    <a:pt x="7119" y="1615"/>
                    <a:pt x="7241" y="1579"/>
                  </a:cubicBezTo>
                  <a:cubicBezTo>
                    <a:pt x="7301" y="1579"/>
                    <a:pt x="7301" y="1579"/>
                    <a:pt x="7362" y="1579"/>
                  </a:cubicBezTo>
                  <a:cubicBezTo>
                    <a:pt x="7362" y="1615"/>
                    <a:pt x="7362" y="1615"/>
                    <a:pt x="7301" y="1650"/>
                  </a:cubicBezTo>
                  <a:cubicBezTo>
                    <a:pt x="7180" y="1686"/>
                    <a:pt x="7058" y="1758"/>
                    <a:pt x="6936" y="1794"/>
                  </a:cubicBezTo>
                  <a:cubicBezTo>
                    <a:pt x="6875" y="1830"/>
                    <a:pt x="6815" y="1794"/>
                    <a:pt x="6815" y="1794"/>
                  </a:cubicBezTo>
                  <a:lnTo>
                    <a:pt x="6815" y="1758"/>
                  </a:lnTo>
                  <a:close/>
                  <a:moveTo>
                    <a:pt x="6936" y="17797"/>
                  </a:moveTo>
                  <a:cubicBezTo>
                    <a:pt x="6936" y="17761"/>
                    <a:pt x="6936" y="17761"/>
                    <a:pt x="6936" y="17761"/>
                  </a:cubicBezTo>
                  <a:cubicBezTo>
                    <a:pt x="6936" y="17725"/>
                    <a:pt x="6997" y="17725"/>
                    <a:pt x="7058" y="17761"/>
                  </a:cubicBezTo>
                  <a:cubicBezTo>
                    <a:pt x="7180" y="17833"/>
                    <a:pt x="7301" y="17868"/>
                    <a:pt x="7423" y="17940"/>
                  </a:cubicBezTo>
                  <a:cubicBezTo>
                    <a:pt x="7423" y="17976"/>
                    <a:pt x="7423" y="17976"/>
                    <a:pt x="7423" y="18012"/>
                  </a:cubicBezTo>
                  <a:cubicBezTo>
                    <a:pt x="7362" y="18012"/>
                    <a:pt x="7362" y="18012"/>
                    <a:pt x="7301" y="18012"/>
                  </a:cubicBezTo>
                  <a:cubicBezTo>
                    <a:pt x="7180" y="17940"/>
                    <a:pt x="7058" y="17868"/>
                    <a:pt x="6936" y="17797"/>
                  </a:cubicBezTo>
                  <a:close/>
                  <a:moveTo>
                    <a:pt x="7666" y="1435"/>
                  </a:moveTo>
                  <a:cubicBezTo>
                    <a:pt x="7666" y="1435"/>
                    <a:pt x="7666" y="1435"/>
                    <a:pt x="7666" y="1435"/>
                  </a:cubicBezTo>
                  <a:cubicBezTo>
                    <a:pt x="7849" y="1363"/>
                    <a:pt x="7971" y="1328"/>
                    <a:pt x="8092" y="1256"/>
                  </a:cubicBezTo>
                  <a:cubicBezTo>
                    <a:pt x="8153" y="1256"/>
                    <a:pt x="8153" y="1256"/>
                    <a:pt x="8214" y="1292"/>
                  </a:cubicBezTo>
                  <a:cubicBezTo>
                    <a:pt x="8214" y="1292"/>
                    <a:pt x="8214" y="1328"/>
                    <a:pt x="8153" y="1328"/>
                  </a:cubicBezTo>
                  <a:cubicBezTo>
                    <a:pt x="8032" y="1363"/>
                    <a:pt x="7910" y="1435"/>
                    <a:pt x="7727" y="1471"/>
                  </a:cubicBezTo>
                  <a:cubicBezTo>
                    <a:pt x="7727" y="1507"/>
                    <a:pt x="7666" y="1471"/>
                    <a:pt x="7666" y="1471"/>
                  </a:cubicBezTo>
                  <a:lnTo>
                    <a:pt x="7666" y="1435"/>
                  </a:lnTo>
                  <a:close/>
                  <a:moveTo>
                    <a:pt x="7666" y="18155"/>
                  </a:moveTo>
                  <a:cubicBezTo>
                    <a:pt x="7666" y="18155"/>
                    <a:pt x="7666" y="18155"/>
                    <a:pt x="7666" y="18155"/>
                  </a:cubicBezTo>
                  <a:cubicBezTo>
                    <a:pt x="7727" y="18120"/>
                    <a:pt x="7727" y="18120"/>
                    <a:pt x="7788" y="18155"/>
                  </a:cubicBezTo>
                  <a:cubicBezTo>
                    <a:pt x="7910" y="18191"/>
                    <a:pt x="8032" y="18263"/>
                    <a:pt x="8153" y="18335"/>
                  </a:cubicBezTo>
                  <a:cubicBezTo>
                    <a:pt x="8214" y="18335"/>
                    <a:pt x="8214" y="18371"/>
                    <a:pt x="8153" y="18371"/>
                  </a:cubicBezTo>
                  <a:cubicBezTo>
                    <a:pt x="8153" y="18407"/>
                    <a:pt x="8092" y="18407"/>
                    <a:pt x="8092" y="18371"/>
                  </a:cubicBezTo>
                  <a:cubicBezTo>
                    <a:pt x="7971" y="18335"/>
                    <a:pt x="7849" y="18263"/>
                    <a:pt x="7727" y="18191"/>
                  </a:cubicBezTo>
                  <a:lnTo>
                    <a:pt x="7666" y="18155"/>
                  </a:lnTo>
                  <a:close/>
                  <a:moveTo>
                    <a:pt x="8457" y="18550"/>
                  </a:moveTo>
                  <a:cubicBezTo>
                    <a:pt x="8457" y="18514"/>
                    <a:pt x="8457" y="18514"/>
                    <a:pt x="8457" y="18514"/>
                  </a:cubicBezTo>
                  <a:cubicBezTo>
                    <a:pt x="8457" y="18514"/>
                    <a:pt x="8518" y="18514"/>
                    <a:pt x="8579" y="18514"/>
                  </a:cubicBezTo>
                  <a:cubicBezTo>
                    <a:pt x="8701" y="18586"/>
                    <a:pt x="8823" y="18622"/>
                    <a:pt x="8944" y="18694"/>
                  </a:cubicBezTo>
                  <a:cubicBezTo>
                    <a:pt x="9005" y="18694"/>
                    <a:pt x="9005" y="18730"/>
                    <a:pt x="8944" y="18730"/>
                  </a:cubicBezTo>
                  <a:cubicBezTo>
                    <a:pt x="8944" y="18765"/>
                    <a:pt x="8883" y="18765"/>
                    <a:pt x="8883" y="18765"/>
                  </a:cubicBezTo>
                  <a:cubicBezTo>
                    <a:pt x="8762" y="18694"/>
                    <a:pt x="8579" y="18622"/>
                    <a:pt x="8457" y="18586"/>
                  </a:cubicBezTo>
                  <a:lnTo>
                    <a:pt x="8457" y="18550"/>
                  </a:lnTo>
                  <a:close/>
                  <a:moveTo>
                    <a:pt x="8518" y="1148"/>
                  </a:moveTo>
                  <a:cubicBezTo>
                    <a:pt x="8518" y="1148"/>
                    <a:pt x="8518" y="1148"/>
                    <a:pt x="8518" y="1112"/>
                  </a:cubicBezTo>
                  <a:cubicBezTo>
                    <a:pt x="8701" y="1076"/>
                    <a:pt x="8823" y="1041"/>
                    <a:pt x="9005" y="1005"/>
                  </a:cubicBezTo>
                  <a:cubicBezTo>
                    <a:pt x="9005" y="969"/>
                    <a:pt x="9066" y="1005"/>
                    <a:pt x="9066" y="1005"/>
                  </a:cubicBezTo>
                  <a:cubicBezTo>
                    <a:pt x="9066" y="1041"/>
                    <a:pt x="9066" y="1041"/>
                    <a:pt x="9066" y="1041"/>
                  </a:cubicBezTo>
                  <a:cubicBezTo>
                    <a:pt x="8883" y="1112"/>
                    <a:pt x="8762" y="1148"/>
                    <a:pt x="8579" y="1184"/>
                  </a:cubicBezTo>
                  <a:cubicBezTo>
                    <a:pt x="8579" y="1184"/>
                    <a:pt x="8518" y="1184"/>
                    <a:pt x="8518" y="1184"/>
                  </a:cubicBezTo>
                  <a:lnTo>
                    <a:pt x="8518" y="1148"/>
                  </a:lnTo>
                  <a:close/>
                  <a:moveTo>
                    <a:pt x="9248" y="18909"/>
                  </a:moveTo>
                  <a:cubicBezTo>
                    <a:pt x="9248" y="18873"/>
                    <a:pt x="9248" y="18873"/>
                    <a:pt x="9248" y="18873"/>
                  </a:cubicBezTo>
                  <a:cubicBezTo>
                    <a:pt x="9309" y="18837"/>
                    <a:pt x="9309" y="18837"/>
                    <a:pt x="9370" y="18873"/>
                  </a:cubicBezTo>
                  <a:cubicBezTo>
                    <a:pt x="9492" y="18909"/>
                    <a:pt x="9614" y="18981"/>
                    <a:pt x="9735" y="19017"/>
                  </a:cubicBezTo>
                  <a:cubicBezTo>
                    <a:pt x="9796" y="19052"/>
                    <a:pt x="9796" y="19052"/>
                    <a:pt x="9796" y="19088"/>
                  </a:cubicBezTo>
                  <a:cubicBezTo>
                    <a:pt x="9735" y="19088"/>
                    <a:pt x="9735" y="19088"/>
                    <a:pt x="9674" y="19088"/>
                  </a:cubicBezTo>
                  <a:cubicBezTo>
                    <a:pt x="9553" y="19052"/>
                    <a:pt x="9431" y="18981"/>
                    <a:pt x="9309" y="18909"/>
                  </a:cubicBezTo>
                  <a:lnTo>
                    <a:pt x="9248" y="18909"/>
                  </a:lnTo>
                  <a:close/>
                  <a:moveTo>
                    <a:pt x="9431" y="897"/>
                  </a:moveTo>
                  <a:cubicBezTo>
                    <a:pt x="9431" y="897"/>
                    <a:pt x="9431" y="861"/>
                    <a:pt x="9431" y="861"/>
                  </a:cubicBezTo>
                  <a:cubicBezTo>
                    <a:pt x="9614" y="825"/>
                    <a:pt x="9735" y="789"/>
                    <a:pt x="9918" y="753"/>
                  </a:cubicBezTo>
                  <a:cubicBezTo>
                    <a:pt x="9918" y="718"/>
                    <a:pt x="9979" y="753"/>
                    <a:pt x="9979" y="753"/>
                  </a:cubicBezTo>
                  <a:cubicBezTo>
                    <a:pt x="9979" y="789"/>
                    <a:pt x="9979" y="789"/>
                    <a:pt x="9979" y="789"/>
                  </a:cubicBezTo>
                  <a:cubicBezTo>
                    <a:pt x="9796" y="861"/>
                    <a:pt x="9674" y="897"/>
                    <a:pt x="9492" y="933"/>
                  </a:cubicBezTo>
                  <a:cubicBezTo>
                    <a:pt x="9492" y="933"/>
                    <a:pt x="9431" y="933"/>
                    <a:pt x="9431" y="897"/>
                  </a:cubicBezTo>
                  <a:close/>
                  <a:moveTo>
                    <a:pt x="10100" y="19232"/>
                  </a:moveTo>
                  <a:cubicBezTo>
                    <a:pt x="10100" y="19196"/>
                    <a:pt x="10100" y="19196"/>
                    <a:pt x="10100" y="19196"/>
                  </a:cubicBezTo>
                  <a:cubicBezTo>
                    <a:pt x="10100" y="19196"/>
                    <a:pt x="10161" y="19196"/>
                    <a:pt x="10161" y="19196"/>
                  </a:cubicBezTo>
                  <a:cubicBezTo>
                    <a:pt x="10283" y="19268"/>
                    <a:pt x="10465" y="19304"/>
                    <a:pt x="10587" y="19340"/>
                  </a:cubicBezTo>
                  <a:cubicBezTo>
                    <a:pt x="10648" y="19375"/>
                    <a:pt x="10648" y="19375"/>
                    <a:pt x="10587" y="19411"/>
                  </a:cubicBezTo>
                  <a:cubicBezTo>
                    <a:pt x="10587" y="19411"/>
                    <a:pt x="10526" y="19447"/>
                    <a:pt x="10526" y="19411"/>
                  </a:cubicBezTo>
                  <a:cubicBezTo>
                    <a:pt x="10405" y="19375"/>
                    <a:pt x="10222" y="19304"/>
                    <a:pt x="10100" y="19268"/>
                  </a:cubicBezTo>
                  <a:lnTo>
                    <a:pt x="10100" y="19232"/>
                  </a:lnTo>
                  <a:close/>
                  <a:moveTo>
                    <a:pt x="10344" y="646"/>
                  </a:moveTo>
                  <a:cubicBezTo>
                    <a:pt x="10344" y="646"/>
                    <a:pt x="10344" y="646"/>
                    <a:pt x="10344" y="610"/>
                  </a:cubicBezTo>
                  <a:cubicBezTo>
                    <a:pt x="10526" y="574"/>
                    <a:pt x="10709" y="538"/>
                    <a:pt x="10830" y="538"/>
                  </a:cubicBezTo>
                  <a:cubicBezTo>
                    <a:pt x="10891" y="502"/>
                    <a:pt x="10891" y="538"/>
                    <a:pt x="10891" y="538"/>
                  </a:cubicBezTo>
                  <a:cubicBezTo>
                    <a:pt x="10952" y="574"/>
                    <a:pt x="10891" y="574"/>
                    <a:pt x="10891" y="574"/>
                  </a:cubicBezTo>
                  <a:cubicBezTo>
                    <a:pt x="10709" y="610"/>
                    <a:pt x="10587" y="646"/>
                    <a:pt x="10405" y="682"/>
                  </a:cubicBezTo>
                  <a:cubicBezTo>
                    <a:pt x="10405" y="718"/>
                    <a:pt x="10344" y="682"/>
                    <a:pt x="10344" y="682"/>
                  </a:cubicBezTo>
                  <a:lnTo>
                    <a:pt x="10344" y="646"/>
                  </a:lnTo>
                  <a:close/>
                  <a:moveTo>
                    <a:pt x="10891" y="19555"/>
                  </a:moveTo>
                  <a:cubicBezTo>
                    <a:pt x="10952" y="19519"/>
                    <a:pt x="10952" y="19519"/>
                    <a:pt x="10952" y="19519"/>
                  </a:cubicBezTo>
                  <a:cubicBezTo>
                    <a:pt x="10952" y="19519"/>
                    <a:pt x="11013" y="19519"/>
                    <a:pt x="11013" y="19519"/>
                  </a:cubicBezTo>
                  <a:cubicBezTo>
                    <a:pt x="11135" y="19555"/>
                    <a:pt x="11317" y="19627"/>
                    <a:pt x="11439" y="19662"/>
                  </a:cubicBezTo>
                  <a:cubicBezTo>
                    <a:pt x="11500" y="19662"/>
                    <a:pt x="11500" y="19698"/>
                    <a:pt x="11439" y="19698"/>
                  </a:cubicBezTo>
                  <a:cubicBezTo>
                    <a:pt x="11439" y="19734"/>
                    <a:pt x="11378" y="19734"/>
                    <a:pt x="11378" y="19734"/>
                  </a:cubicBezTo>
                  <a:cubicBezTo>
                    <a:pt x="11256" y="19662"/>
                    <a:pt x="11074" y="19627"/>
                    <a:pt x="10952" y="19591"/>
                  </a:cubicBezTo>
                  <a:lnTo>
                    <a:pt x="10891" y="19555"/>
                  </a:lnTo>
                  <a:close/>
                  <a:moveTo>
                    <a:pt x="11256" y="466"/>
                  </a:moveTo>
                  <a:cubicBezTo>
                    <a:pt x="11256" y="431"/>
                    <a:pt x="11256" y="431"/>
                    <a:pt x="11317" y="431"/>
                  </a:cubicBezTo>
                  <a:cubicBezTo>
                    <a:pt x="11439" y="395"/>
                    <a:pt x="11621" y="359"/>
                    <a:pt x="11804" y="323"/>
                  </a:cubicBezTo>
                  <a:cubicBezTo>
                    <a:pt x="11804" y="323"/>
                    <a:pt x="11865" y="359"/>
                    <a:pt x="11865" y="359"/>
                  </a:cubicBezTo>
                  <a:cubicBezTo>
                    <a:pt x="11865" y="395"/>
                    <a:pt x="11865" y="395"/>
                    <a:pt x="11804" y="395"/>
                  </a:cubicBezTo>
                  <a:cubicBezTo>
                    <a:pt x="11682" y="431"/>
                    <a:pt x="11500" y="466"/>
                    <a:pt x="11317" y="502"/>
                  </a:cubicBezTo>
                  <a:cubicBezTo>
                    <a:pt x="11317" y="502"/>
                    <a:pt x="11256" y="502"/>
                    <a:pt x="11256" y="466"/>
                  </a:cubicBezTo>
                  <a:close/>
                  <a:moveTo>
                    <a:pt x="11804" y="19842"/>
                  </a:moveTo>
                  <a:cubicBezTo>
                    <a:pt x="11804" y="19842"/>
                    <a:pt x="11804" y="19842"/>
                    <a:pt x="11804" y="19842"/>
                  </a:cubicBezTo>
                  <a:cubicBezTo>
                    <a:pt x="11804" y="19806"/>
                    <a:pt x="11865" y="19806"/>
                    <a:pt x="11865" y="19806"/>
                  </a:cubicBezTo>
                  <a:cubicBezTo>
                    <a:pt x="11986" y="19878"/>
                    <a:pt x="12169" y="19914"/>
                    <a:pt x="12291" y="19950"/>
                  </a:cubicBezTo>
                  <a:cubicBezTo>
                    <a:pt x="12352" y="19950"/>
                    <a:pt x="12352" y="19985"/>
                    <a:pt x="12352" y="20021"/>
                  </a:cubicBezTo>
                  <a:cubicBezTo>
                    <a:pt x="12291" y="20021"/>
                    <a:pt x="12291" y="20021"/>
                    <a:pt x="12230" y="20021"/>
                  </a:cubicBezTo>
                  <a:cubicBezTo>
                    <a:pt x="12108" y="19985"/>
                    <a:pt x="11926" y="19914"/>
                    <a:pt x="11804" y="19878"/>
                  </a:cubicBezTo>
                  <a:lnTo>
                    <a:pt x="11804" y="19842"/>
                  </a:lnTo>
                  <a:close/>
                  <a:moveTo>
                    <a:pt x="12230" y="287"/>
                  </a:moveTo>
                  <a:cubicBezTo>
                    <a:pt x="12230" y="287"/>
                    <a:pt x="12230" y="251"/>
                    <a:pt x="12291" y="251"/>
                  </a:cubicBezTo>
                  <a:cubicBezTo>
                    <a:pt x="12412" y="251"/>
                    <a:pt x="12595" y="215"/>
                    <a:pt x="12777" y="179"/>
                  </a:cubicBezTo>
                  <a:cubicBezTo>
                    <a:pt x="12777" y="179"/>
                    <a:pt x="12838" y="215"/>
                    <a:pt x="12838" y="215"/>
                  </a:cubicBezTo>
                  <a:cubicBezTo>
                    <a:pt x="12838" y="251"/>
                    <a:pt x="12838" y="251"/>
                    <a:pt x="12777" y="251"/>
                  </a:cubicBezTo>
                  <a:cubicBezTo>
                    <a:pt x="12656" y="287"/>
                    <a:pt x="12473" y="323"/>
                    <a:pt x="12291" y="323"/>
                  </a:cubicBezTo>
                  <a:cubicBezTo>
                    <a:pt x="12291" y="323"/>
                    <a:pt x="12230" y="323"/>
                    <a:pt x="12230" y="287"/>
                  </a:cubicBezTo>
                  <a:close/>
                  <a:moveTo>
                    <a:pt x="12656" y="20129"/>
                  </a:moveTo>
                  <a:cubicBezTo>
                    <a:pt x="12656" y="20093"/>
                    <a:pt x="12656" y="20093"/>
                    <a:pt x="12656" y="20093"/>
                  </a:cubicBezTo>
                  <a:cubicBezTo>
                    <a:pt x="12656" y="20093"/>
                    <a:pt x="12717" y="20093"/>
                    <a:pt x="12777" y="20093"/>
                  </a:cubicBezTo>
                  <a:cubicBezTo>
                    <a:pt x="12899" y="20129"/>
                    <a:pt x="13021" y="20201"/>
                    <a:pt x="13203" y="20237"/>
                  </a:cubicBezTo>
                  <a:cubicBezTo>
                    <a:pt x="13203" y="20237"/>
                    <a:pt x="13203" y="20272"/>
                    <a:pt x="13203" y="20272"/>
                  </a:cubicBezTo>
                  <a:cubicBezTo>
                    <a:pt x="13203" y="20308"/>
                    <a:pt x="13143" y="20308"/>
                    <a:pt x="13143" y="20308"/>
                  </a:cubicBezTo>
                  <a:cubicBezTo>
                    <a:pt x="12960" y="20237"/>
                    <a:pt x="12838" y="20201"/>
                    <a:pt x="12717" y="20165"/>
                  </a:cubicBezTo>
                  <a:cubicBezTo>
                    <a:pt x="12656" y="20165"/>
                    <a:pt x="12656" y="20129"/>
                    <a:pt x="12656" y="20129"/>
                  </a:cubicBezTo>
                  <a:close/>
                  <a:moveTo>
                    <a:pt x="13203" y="179"/>
                  </a:moveTo>
                  <a:cubicBezTo>
                    <a:pt x="13203" y="144"/>
                    <a:pt x="13203" y="144"/>
                    <a:pt x="13264" y="144"/>
                  </a:cubicBezTo>
                  <a:cubicBezTo>
                    <a:pt x="13447" y="108"/>
                    <a:pt x="13568" y="108"/>
                    <a:pt x="13751" y="72"/>
                  </a:cubicBezTo>
                  <a:cubicBezTo>
                    <a:pt x="13751" y="72"/>
                    <a:pt x="13812" y="108"/>
                    <a:pt x="13812" y="108"/>
                  </a:cubicBezTo>
                  <a:cubicBezTo>
                    <a:pt x="13812" y="144"/>
                    <a:pt x="13812" y="144"/>
                    <a:pt x="13751" y="144"/>
                  </a:cubicBezTo>
                  <a:cubicBezTo>
                    <a:pt x="13629" y="179"/>
                    <a:pt x="13447" y="179"/>
                    <a:pt x="13264" y="215"/>
                  </a:cubicBezTo>
                  <a:cubicBezTo>
                    <a:pt x="13264" y="215"/>
                    <a:pt x="13203" y="179"/>
                    <a:pt x="13203" y="179"/>
                  </a:cubicBezTo>
                  <a:close/>
                  <a:moveTo>
                    <a:pt x="13568" y="20380"/>
                  </a:moveTo>
                  <a:cubicBezTo>
                    <a:pt x="13568" y="20380"/>
                    <a:pt x="13568" y="20380"/>
                    <a:pt x="13568" y="20380"/>
                  </a:cubicBezTo>
                  <a:cubicBezTo>
                    <a:pt x="13568" y="20344"/>
                    <a:pt x="13629" y="20344"/>
                    <a:pt x="13629" y="20344"/>
                  </a:cubicBezTo>
                  <a:cubicBezTo>
                    <a:pt x="13812" y="20416"/>
                    <a:pt x="13934" y="20452"/>
                    <a:pt x="14116" y="20488"/>
                  </a:cubicBezTo>
                  <a:cubicBezTo>
                    <a:pt x="14116" y="20488"/>
                    <a:pt x="14116" y="20524"/>
                    <a:pt x="14116" y="20524"/>
                  </a:cubicBezTo>
                  <a:cubicBezTo>
                    <a:pt x="14116" y="20559"/>
                    <a:pt x="14055" y="20559"/>
                    <a:pt x="14055" y="20559"/>
                  </a:cubicBezTo>
                  <a:cubicBezTo>
                    <a:pt x="13873" y="20524"/>
                    <a:pt x="13751" y="20452"/>
                    <a:pt x="13568" y="20416"/>
                  </a:cubicBezTo>
                  <a:cubicBezTo>
                    <a:pt x="13568" y="20416"/>
                    <a:pt x="13568" y="20416"/>
                    <a:pt x="13568" y="20380"/>
                  </a:cubicBezTo>
                  <a:close/>
                  <a:moveTo>
                    <a:pt x="14177" y="72"/>
                  </a:moveTo>
                  <a:cubicBezTo>
                    <a:pt x="14177" y="72"/>
                    <a:pt x="14238" y="36"/>
                    <a:pt x="14238" y="36"/>
                  </a:cubicBezTo>
                  <a:cubicBezTo>
                    <a:pt x="14420" y="36"/>
                    <a:pt x="14603" y="36"/>
                    <a:pt x="14725" y="36"/>
                  </a:cubicBezTo>
                  <a:cubicBezTo>
                    <a:pt x="14785" y="36"/>
                    <a:pt x="14785" y="36"/>
                    <a:pt x="14785" y="72"/>
                  </a:cubicBezTo>
                  <a:cubicBezTo>
                    <a:pt x="14785" y="72"/>
                    <a:pt x="14785" y="108"/>
                    <a:pt x="14725" y="108"/>
                  </a:cubicBezTo>
                  <a:cubicBezTo>
                    <a:pt x="14603" y="108"/>
                    <a:pt x="14420" y="108"/>
                    <a:pt x="14238" y="108"/>
                  </a:cubicBezTo>
                  <a:cubicBezTo>
                    <a:pt x="14238" y="108"/>
                    <a:pt x="14177" y="108"/>
                    <a:pt x="14177" y="72"/>
                  </a:cubicBezTo>
                  <a:close/>
                  <a:moveTo>
                    <a:pt x="14481" y="20631"/>
                  </a:moveTo>
                  <a:cubicBezTo>
                    <a:pt x="14481" y="20631"/>
                    <a:pt x="14481" y="20631"/>
                    <a:pt x="14481" y="20631"/>
                  </a:cubicBezTo>
                  <a:cubicBezTo>
                    <a:pt x="14481" y="20595"/>
                    <a:pt x="14481" y="20595"/>
                    <a:pt x="14542" y="20595"/>
                  </a:cubicBezTo>
                  <a:cubicBezTo>
                    <a:pt x="14664" y="20631"/>
                    <a:pt x="14785" y="20667"/>
                    <a:pt x="14907" y="20703"/>
                  </a:cubicBezTo>
                  <a:cubicBezTo>
                    <a:pt x="14907" y="20703"/>
                    <a:pt x="14968" y="20703"/>
                    <a:pt x="15029" y="20739"/>
                  </a:cubicBezTo>
                  <a:cubicBezTo>
                    <a:pt x="15029" y="20739"/>
                    <a:pt x="15029" y="20739"/>
                    <a:pt x="15029" y="20775"/>
                  </a:cubicBezTo>
                  <a:cubicBezTo>
                    <a:pt x="15029" y="20775"/>
                    <a:pt x="14968" y="20811"/>
                    <a:pt x="14968" y="20811"/>
                  </a:cubicBezTo>
                  <a:cubicBezTo>
                    <a:pt x="14907" y="20775"/>
                    <a:pt x="14846" y="20775"/>
                    <a:pt x="14846" y="20775"/>
                  </a:cubicBezTo>
                  <a:cubicBezTo>
                    <a:pt x="14725" y="20739"/>
                    <a:pt x="14603" y="20703"/>
                    <a:pt x="14481" y="20667"/>
                  </a:cubicBezTo>
                  <a:cubicBezTo>
                    <a:pt x="14481" y="20667"/>
                    <a:pt x="14481" y="20667"/>
                    <a:pt x="14481" y="20631"/>
                  </a:cubicBezTo>
                  <a:close/>
                  <a:moveTo>
                    <a:pt x="15211" y="36"/>
                  </a:moveTo>
                  <a:cubicBezTo>
                    <a:pt x="15211" y="36"/>
                    <a:pt x="15211" y="0"/>
                    <a:pt x="15272" y="0"/>
                  </a:cubicBezTo>
                  <a:cubicBezTo>
                    <a:pt x="15333" y="0"/>
                    <a:pt x="15394" y="0"/>
                    <a:pt x="15455" y="0"/>
                  </a:cubicBezTo>
                  <a:cubicBezTo>
                    <a:pt x="15576" y="0"/>
                    <a:pt x="15637" y="0"/>
                    <a:pt x="15759" y="0"/>
                  </a:cubicBezTo>
                  <a:cubicBezTo>
                    <a:pt x="15759" y="0"/>
                    <a:pt x="15820" y="36"/>
                    <a:pt x="15820" y="36"/>
                  </a:cubicBezTo>
                  <a:cubicBezTo>
                    <a:pt x="15820" y="72"/>
                    <a:pt x="15759" y="72"/>
                    <a:pt x="15759" y="72"/>
                  </a:cubicBezTo>
                  <a:cubicBezTo>
                    <a:pt x="15637" y="72"/>
                    <a:pt x="15576" y="72"/>
                    <a:pt x="15455" y="72"/>
                  </a:cubicBezTo>
                  <a:cubicBezTo>
                    <a:pt x="15394" y="72"/>
                    <a:pt x="15333" y="72"/>
                    <a:pt x="15272" y="72"/>
                  </a:cubicBezTo>
                  <a:cubicBezTo>
                    <a:pt x="15211" y="72"/>
                    <a:pt x="15211" y="72"/>
                    <a:pt x="15211" y="36"/>
                  </a:cubicBezTo>
                  <a:close/>
                  <a:moveTo>
                    <a:pt x="15394" y="20882"/>
                  </a:moveTo>
                  <a:cubicBezTo>
                    <a:pt x="15394" y="20847"/>
                    <a:pt x="15394" y="20847"/>
                    <a:pt x="15394" y="20847"/>
                  </a:cubicBezTo>
                  <a:cubicBezTo>
                    <a:pt x="15394" y="20847"/>
                    <a:pt x="15455" y="20847"/>
                    <a:pt x="15455" y="20847"/>
                  </a:cubicBezTo>
                  <a:cubicBezTo>
                    <a:pt x="15637" y="20882"/>
                    <a:pt x="15759" y="20918"/>
                    <a:pt x="15941" y="20954"/>
                  </a:cubicBezTo>
                  <a:cubicBezTo>
                    <a:pt x="15941" y="20954"/>
                    <a:pt x="15941" y="20990"/>
                    <a:pt x="15941" y="20990"/>
                  </a:cubicBezTo>
                  <a:cubicBezTo>
                    <a:pt x="15941" y="21026"/>
                    <a:pt x="15881" y="21026"/>
                    <a:pt x="15881" y="21026"/>
                  </a:cubicBezTo>
                  <a:cubicBezTo>
                    <a:pt x="15698" y="20990"/>
                    <a:pt x="15576" y="20954"/>
                    <a:pt x="15394" y="20918"/>
                  </a:cubicBezTo>
                  <a:cubicBezTo>
                    <a:pt x="15394" y="20918"/>
                    <a:pt x="15394" y="20882"/>
                    <a:pt x="15394" y="20882"/>
                  </a:cubicBezTo>
                  <a:close/>
                  <a:moveTo>
                    <a:pt x="16063" y="15464"/>
                  </a:moveTo>
                  <a:cubicBezTo>
                    <a:pt x="16063" y="15429"/>
                    <a:pt x="16063" y="15429"/>
                    <a:pt x="16063" y="15429"/>
                  </a:cubicBezTo>
                  <a:cubicBezTo>
                    <a:pt x="16063" y="15429"/>
                    <a:pt x="16124" y="15393"/>
                    <a:pt x="16124" y="15393"/>
                  </a:cubicBezTo>
                  <a:cubicBezTo>
                    <a:pt x="16185" y="15393"/>
                    <a:pt x="16185" y="15429"/>
                    <a:pt x="16185" y="15429"/>
                  </a:cubicBezTo>
                  <a:cubicBezTo>
                    <a:pt x="16185" y="15429"/>
                    <a:pt x="16185" y="15429"/>
                    <a:pt x="16185" y="15429"/>
                  </a:cubicBezTo>
                  <a:cubicBezTo>
                    <a:pt x="16185" y="15464"/>
                    <a:pt x="16185" y="15464"/>
                    <a:pt x="16185" y="15464"/>
                  </a:cubicBezTo>
                  <a:cubicBezTo>
                    <a:pt x="16185" y="15536"/>
                    <a:pt x="16185" y="15644"/>
                    <a:pt x="16185" y="15716"/>
                  </a:cubicBezTo>
                  <a:cubicBezTo>
                    <a:pt x="16185" y="15751"/>
                    <a:pt x="16185" y="15751"/>
                    <a:pt x="16124" y="15787"/>
                  </a:cubicBezTo>
                  <a:cubicBezTo>
                    <a:pt x="16124" y="15787"/>
                    <a:pt x="16063" y="15751"/>
                    <a:pt x="16063" y="15751"/>
                  </a:cubicBezTo>
                  <a:cubicBezTo>
                    <a:pt x="16063" y="15644"/>
                    <a:pt x="16063" y="15536"/>
                    <a:pt x="16063" y="15464"/>
                  </a:cubicBezTo>
                  <a:close/>
                  <a:moveTo>
                    <a:pt x="16063" y="15142"/>
                  </a:moveTo>
                  <a:cubicBezTo>
                    <a:pt x="16063" y="15142"/>
                    <a:pt x="16063" y="15142"/>
                    <a:pt x="16063" y="15142"/>
                  </a:cubicBezTo>
                  <a:cubicBezTo>
                    <a:pt x="16063" y="15034"/>
                    <a:pt x="16124" y="14962"/>
                    <a:pt x="16124" y="14854"/>
                  </a:cubicBezTo>
                  <a:cubicBezTo>
                    <a:pt x="16124" y="14819"/>
                    <a:pt x="16124" y="14819"/>
                    <a:pt x="16185" y="14819"/>
                  </a:cubicBezTo>
                  <a:cubicBezTo>
                    <a:pt x="16185" y="14819"/>
                    <a:pt x="16246" y="14819"/>
                    <a:pt x="16246" y="14854"/>
                  </a:cubicBezTo>
                  <a:cubicBezTo>
                    <a:pt x="16246" y="14962"/>
                    <a:pt x="16185" y="15034"/>
                    <a:pt x="16185" y="15142"/>
                  </a:cubicBezTo>
                  <a:cubicBezTo>
                    <a:pt x="16185" y="15177"/>
                    <a:pt x="16185" y="15177"/>
                    <a:pt x="16124" y="15177"/>
                  </a:cubicBezTo>
                  <a:cubicBezTo>
                    <a:pt x="16124" y="15177"/>
                    <a:pt x="16063" y="15177"/>
                    <a:pt x="16063" y="15142"/>
                  </a:cubicBezTo>
                  <a:close/>
                  <a:moveTo>
                    <a:pt x="16124" y="16039"/>
                  </a:moveTo>
                  <a:cubicBezTo>
                    <a:pt x="16124" y="16003"/>
                    <a:pt x="16124" y="16003"/>
                    <a:pt x="16185" y="16003"/>
                  </a:cubicBezTo>
                  <a:cubicBezTo>
                    <a:pt x="16185" y="16003"/>
                    <a:pt x="16246" y="16003"/>
                    <a:pt x="16246" y="16039"/>
                  </a:cubicBezTo>
                  <a:cubicBezTo>
                    <a:pt x="16246" y="16110"/>
                    <a:pt x="16246" y="16218"/>
                    <a:pt x="16246" y="16326"/>
                  </a:cubicBezTo>
                  <a:cubicBezTo>
                    <a:pt x="16246" y="16326"/>
                    <a:pt x="16246" y="16361"/>
                    <a:pt x="16185" y="16361"/>
                  </a:cubicBezTo>
                  <a:cubicBezTo>
                    <a:pt x="16185" y="16361"/>
                    <a:pt x="16124" y="16361"/>
                    <a:pt x="16124" y="16326"/>
                  </a:cubicBezTo>
                  <a:cubicBezTo>
                    <a:pt x="16124" y="16218"/>
                    <a:pt x="16124" y="16110"/>
                    <a:pt x="16124" y="16039"/>
                  </a:cubicBezTo>
                  <a:close/>
                  <a:moveTo>
                    <a:pt x="16124" y="14567"/>
                  </a:moveTo>
                  <a:cubicBezTo>
                    <a:pt x="16124" y="14567"/>
                    <a:pt x="16124" y="14567"/>
                    <a:pt x="16124" y="14567"/>
                  </a:cubicBezTo>
                  <a:cubicBezTo>
                    <a:pt x="16185" y="14460"/>
                    <a:pt x="16185" y="14352"/>
                    <a:pt x="16185" y="14245"/>
                  </a:cubicBezTo>
                  <a:cubicBezTo>
                    <a:pt x="16185" y="14245"/>
                    <a:pt x="16246" y="14209"/>
                    <a:pt x="16246" y="14209"/>
                  </a:cubicBezTo>
                  <a:cubicBezTo>
                    <a:pt x="16306" y="14245"/>
                    <a:pt x="16306" y="14245"/>
                    <a:pt x="16306" y="14280"/>
                  </a:cubicBezTo>
                  <a:cubicBezTo>
                    <a:pt x="16306" y="14352"/>
                    <a:pt x="16306" y="14460"/>
                    <a:pt x="16246" y="14567"/>
                  </a:cubicBezTo>
                  <a:cubicBezTo>
                    <a:pt x="16246" y="14567"/>
                    <a:pt x="16246" y="14603"/>
                    <a:pt x="16185" y="14603"/>
                  </a:cubicBezTo>
                  <a:cubicBezTo>
                    <a:pt x="16185" y="14603"/>
                    <a:pt x="16124" y="14567"/>
                    <a:pt x="16124" y="14567"/>
                  </a:cubicBezTo>
                  <a:close/>
                  <a:moveTo>
                    <a:pt x="16185" y="16613"/>
                  </a:moveTo>
                  <a:cubicBezTo>
                    <a:pt x="16185" y="16613"/>
                    <a:pt x="16185" y="16577"/>
                    <a:pt x="16246" y="16577"/>
                  </a:cubicBezTo>
                  <a:cubicBezTo>
                    <a:pt x="16246" y="16577"/>
                    <a:pt x="16306" y="16577"/>
                    <a:pt x="16306" y="16613"/>
                  </a:cubicBezTo>
                  <a:cubicBezTo>
                    <a:pt x="16306" y="16720"/>
                    <a:pt x="16367" y="16792"/>
                    <a:pt x="16367" y="16900"/>
                  </a:cubicBezTo>
                  <a:cubicBezTo>
                    <a:pt x="16367" y="16936"/>
                    <a:pt x="16367" y="16936"/>
                    <a:pt x="16306" y="16936"/>
                  </a:cubicBezTo>
                  <a:cubicBezTo>
                    <a:pt x="16306" y="16936"/>
                    <a:pt x="16246" y="16936"/>
                    <a:pt x="16246" y="16900"/>
                  </a:cubicBezTo>
                  <a:cubicBezTo>
                    <a:pt x="16246" y="16828"/>
                    <a:pt x="16185" y="16720"/>
                    <a:pt x="16185" y="16613"/>
                  </a:cubicBezTo>
                  <a:close/>
                  <a:moveTo>
                    <a:pt x="16185" y="72"/>
                  </a:moveTo>
                  <a:cubicBezTo>
                    <a:pt x="16185" y="72"/>
                    <a:pt x="16185" y="72"/>
                    <a:pt x="16185" y="72"/>
                  </a:cubicBezTo>
                  <a:cubicBezTo>
                    <a:pt x="16185" y="36"/>
                    <a:pt x="16246" y="36"/>
                    <a:pt x="16246" y="36"/>
                  </a:cubicBezTo>
                  <a:cubicBezTo>
                    <a:pt x="16306" y="36"/>
                    <a:pt x="16367" y="36"/>
                    <a:pt x="16428" y="36"/>
                  </a:cubicBezTo>
                  <a:cubicBezTo>
                    <a:pt x="16550" y="36"/>
                    <a:pt x="16672" y="36"/>
                    <a:pt x="16732" y="72"/>
                  </a:cubicBezTo>
                  <a:cubicBezTo>
                    <a:pt x="16793" y="72"/>
                    <a:pt x="16793" y="72"/>
                    <a:pt x="16793" y="108"/>
                  </a:cubicBezTo>
                  <a:cubicBezTo>
                    <a:pt x="16793" y="108"/>
                    <a:pt x="16793" y="144"/>
                    <a:pt x="16732" y="144"/>
                  </a:cubicBezTo>
                  <a:cubicBezTo>
                    <a:pt x="16611" y="108"/>
                    <a:pt x="16489" y="108"/>
                    <a:pt x="16428" y="108"/>
                  </a:cubicBezTo>
                  <a:cubicBezTo>
                    <a:pt x="16367" y="108"/>
                    <a:pt x="16306" y="108"/>
                    <a:pt x="16246" y="108"/>
                  </a:cubicBezTo>
                  <a:cubicBezTo>
                    <a:pt x="16185" y="108"/>
                    <a:pt x="16185" y="72"/>
                    <a:pt x="16185" y="72"/>
                  </a:cubicBezTo>
                  <a:close/>
                  <a:moveTo>
                    <a:pt x="16246" y="13957"/>
                  </a:moveTo>
                  <a:cubicBezTo>
                    <a:pt x="16246" y="13957"/>
                    <a:pt x="16246" y="13957"/>
                    <a:pt x="16246" y="13957"/>
                  </a:cubicBezTo>
                  <a:cubicBezTo>
                    <a:pt x="16306" y="13886"/>
                    <a:pt x="16306" y="13778"/>
                    <a:pt x="16306" y="13670"/>
                  </a:cubicBezTo>
                  <a:cubicBezTo>
                    <a:pt x="16367" y="13670"/>
                    <a:pt x="16367" y="13635"/>
                    <a:pt x="16428" y="13635"/>
                  </a:cubicBezTo>
                  <a:cubicBezTo>
                    <a:pt x="16428" y="13635"/>
                    <a:pt x="16489" y="13670"/>
                    <a:pt x="16428" y="13670"/>
                  </a:cubicBezTo>
                  <a:cubicBezTo>
                    <a:pt x="16428" y="13778"/>
                    <a:pt x="16428" y="13886"/>
                    <a:pt x="16367" y="13957"/>
                  </a:cubicBezTo>
                  <a:cubicBezTo>
                    <a:pt x="16367" y="13993"/>
                    <a:pt x="16367" y="13993"/>
                    <a:pt x="16306" y="13993"/>
                  </a:cubicBezTo>
                  <a:cubicBezTo>
                    <a:pt x="16306" y="13993"/>
                    <a:pt x="16246" y="13993"/>
                    <a:pt x="16246" y="13957"/>
                  </a:cubicBezTo>
                  <a:close/>
                  <a:moveTo>
                    <a:pt x="16306" y="21098"/>
                  </a:moveTo>
                  <a:cubicBezTo>
                    <a:pt x="16306" y="21062"/>
                    <a:pt x="16306" y="21062"/>
                    <a:pt x="16306" y="21062"/>
                  </a:cubicBezTo>
                  <a:cubicBezTo>
                    <a:pt x="16306" y="21062"/>
                    <a:pt x="16367" y="21062"/>
                    <a:pt x="16367" y="21062"/>
                  </a:cubicBezTo>
                  <a:cubicBezTo>
                    <a:pt x="16550" y="21098"/>
                    <a:pt x="16672" y="21134"/>
                    <a:pt x="16854" y="21169"/>
                  </a:cubicBezTo>
                  <a:cubicBezTo>
                    <a:pt x="16915" y="21169"/>
                    <a:pt x="16915" y="21169"/>
                    <a:pt x="16915" y="21205"/>
                  </a:cubicBezTo>
                  <a:cubicBezTo>
                    <a:pt x="16854" y="21205"/>
                    <a:pt x="16854" y="21241"/>
                    <a:pt x="16793" y="21205"/>
                  </a:cubicBezTo>
                  <a:cubicBezTo>
                    <a:pt x="16672" y="21205"/>
                    <a:pt x="16489" y="21169"/>
                    <a:pt x="16367" y="21134"/>
                  </a:cubicBezTo>
                  <a:cubicBezTo>
                    <a:pt x="16306" y="21134"/>
                    <a:pt x="16306" y="21098"/>
                    <a:pt x="16306" y="21098"/>
                  </a:cubicBezTo>
                  <a:close/>
                  <a:moveTo>
                    <a:pt x="16306" y="17187"/>
                  </a:moveTo>
                  <a:cubicBezTo>
                    <a:pt x="16306" y="17187"/>
                    <a:pt x="16306" y="17151"/>
                    <a:pt x="16367" y="17151"/>
                  </a:cubicBezTo>
                  <a:cubicBezTo>
                    <a:pt x="16428" y="17151"/>
                    <a:pt x="16428" y="17187"/>
                    <a:pt x="16428" y="17187"/>
                  </a:cubicBezTo>
                  <a:cubicBezTo>
                    <a:pt x="16489" y="17294"/>
                    <a:pt x="16489" y="17402"/>
                    <a:pt x="16550" y="17474"/>
                  </a:cubicBezTo>
                  <a:cubicBezTo>
                    <a:pt x="16550" y="17510"/>
                    <a:pt x="16489" y="17510"/>
                    <a:pt x="16489" y="17510"/>
                  </a:cubicBezTo>
                  <a:cubicBezTo>
                    <a:pt x="16428" y="17546"/>
                    <a:pt x="16428" y="17510"/>
                    <a:pt x="16428" y="17510"/>
                  </a:cubicBezTo>
                  <a:cubicBezTo>
                    <a:pt x="16367" y="17402"/>
                    <a:pt x="16367" y="17294"/>
                    <a:pt x="16306" y="17187"/>
                  </a:cubicBezTo>
                  <a:close/>
                  <a:moveTo>
                    <a:pt x="16428" y="13383"/>
                  </a:moveTo>
                  <a:cubicBezTo>
                    <a:pt x="16428" y="13383"/>
                    <a:pt x="16428" y="13383"/>
                    <a:pt x="16428" y="13383"/>
                  </a:cubicBezTo>
                  <a:cubicBezTo>
                    <a:pt x="16428" y="13276"/>
                    <a:pt x="16489" y="13204"/>
                    <a:pt x="16550" y="13096"/>
                  </a:cubicBezTo>
                  <a:cubicBezTo>
                    <a:pt x="16550" y="13060"/>
                    <a:pt x="16550" y="13060"/>
                    <a:pt x="16611" y="13060"/>
                  </a:cubicBezTo>
                  <a:cubicBezTo>
                    <a:pt x="16611" y="13060"/>
                    <a:pt x="16672" y="13096"/>
                    <a:pt x="16672" y="13096"/>
                  </a:cubicBezTo>
                  <a:cubicBezTo>
                    <a:pt x="16611" y="13204"/>
                    <a:pt x="16550" y="13312"/>
                    <a:pt x="16550" y="13383"/>
                  </a:cubicBezTo>
                  <a:cubicBezTo>
                    <a:pt x="16550" y="13419"/>
                    <a:pt x="16489" y="13419"/>
                    <a:pt x="16489" y="13419"/>
                  </a:cubicBezTo>
                  <a:cubicBezTo>
                    <a:pt x="16428" y="13419"/>
                    <a:pt x="16428" y="13419"/>
                    <a:pt x="16428" y="13383"/>
                  </a:cubicBezTo>
                  <a:close/>
                  <a:moveTo>
                    <a:pt x="16489" y="17761"/>
                  </a:moveTo>
                  <a:cubicBezTo>
                    <a:pt x="16489" y="17761"/>
                    <a:pt x="16550" y="17761"/>
                    <a:pt x="16550" y="17725"/>
                  </a:cubicBezTo>
                  <a:cubicBezTo>
                    <a:pt x="16611" y="17725"/>
                    <a:pt x="16611" y="17761"/>
                    <a:pt x="16611" y="17761"/>
                  </a:cubicBezTo>
                  <a:cubicBezTo>
                    <a:pt x="16672" y="17868"/>
                    <a:pt x="16672" y="17976"/>
                    <a:pt x="16732" y="18048"/>
                  </a:cubicBezTo>
                  <a:cubicBezTo>
                    <a:pt x="16732" y="18084"/>
                    <a:pt x="16732" y="18084"/>
                    <a:pt x="16672" y="18084"/>
                  </a:cubicBezTo>
                  <a:cubicBezTo>
                    <a:pt x="16672" y="18120"/>
                    <a:pt x="16611" y="18084"/>
                    <a:pt x="16611" y="18084"/>
                  </a:cubicBezTo>
                  <a:cubicBezTo>
                    <a:pt x="16550" y="17976"/>
                    <a:pt x="16550" y="17868"/>
                    <a:pt x="16489" y="17797"/>
                  </a:cubicBezTo>
                  <a:lnTo>
                    <a:pt x="16489" y="17761"/>
                  </a:lnTo>
                  <a:close/>
                  <a:moveTo>
                    <a:pt x="16611" y="12809"/>
                  </a:moveTo>
                  <a:cubicBezTo>
                    <a:pt x="16611" y="12809"/>
                    <a:pt x="16611" y="12809"/>
                    <a:pt x="16611" y="12809"/>
                  </a:cubicBezTo>
                  <a:cubicBezTo>
                    <a:pt x="16672" y="12702"/>
                    <a:pt x="16732" y="12630"/>
                    <a:pt x="16793" y="12522"/>
                  </a:cubicBezTo>
                  <a:cubicBezTo>
                    <a:pt x="16793" y="12486"/>
                    <a:pt x="16793" y="12486"/>
                    <a:pt x="16854" y="12486"/>
                  </a:cubicBezTo>
                  <a:cubicBezTo>
                    <a:pt x="16854" y="12486"/>
                    <a:pt x="16915" y="12522"/>
                    <a:pt x="16854" y="12522"/>
                  </a:cubicBezTo>
                  <a:cubicBezTo>
                    <a:pt x="16854" y="12630"/>
                    <a:pt x="16793" y="12738"/>
                    <a:pt x="16732" y="12809"/>
                  </a:cubicBezTo>
                  <a:cubicBezTo>
                    <a:pt x="16732" y="12845"/>
                    <a:pt x="16732" y="12845"/>
                    <a:pt x="16672" y="12845"/>
                  </a:cubicBezTo>
                  <a:cubicBezTo>
                    <a:pt x="16672" y="12845"/>
                    <a:pt x="16611" y="12845"/>
                    <a:pt x="16611" y="12809"/>
                  </a:cubicBezTo>
                  <a:close/>
                  <a:moveTo>
                    <a:pt x="16732" y="18335"/>
                  </a:moveTo>
                  <a:cubicBezTo>
                    <a:pt x="16732" y="18335"/>
                    <a:pt x="16793" y="18335"/>
                    <a:pt x="16793" y="18299"/>
                  </a:cubicBezTo>
                  <a:cubicBezTo>
                    <a:pt x="16854" y="18299"/>
                    <a:pt x="16854" y="18335"/>
                    <a:pt x="16854" y="18335"/>
                  </a:cubicBezTo>
                  <a:cubicBezTo>
                    <a:pt x="16915" y="18443"/>
                    <a:pt x="16976" y="18514"/>
                    <a:pt x="17037" y="18622"/>
                  </a:cubicBezTo>
                  <a:cubicBezTo>
                    <a:pt x="17037" y="18658"/>
                    <a:pt x="16976" y="18658"/>
                    <a:pt x="16976" y="18658"/>
                  </a:cubicBezTo>
                  <a:cubicBezTo>
                    <a:pt x="16915" y="18658"/>
                    <a:pt x="16915" y="18658"/>
                    <a:pt x="16915" y="18658"/>
                  </a:cubicBezTo>
                  <a:cubicBezTo>
                    <a:pt x="16854" y="18550"/>
                    <a:pt x="16793" y="18443"/>
                    <a:pt x="16732" y="18371"/>
                  </a:cubicBezTo>
                  <a:lnTo>
                    <a:pt x="16732" y="18335"/>
                  </a:lnTo>
                  <a:close/>
                  <a:moveTo>
                    <a:pt x="16915" y="12235"/>
                  </a:moveTo>
                  <a:cubicBezTo>
                    <a:pt x="16915" y="12235"/>
                    <a:pt x="16915" y="12235"/>
                    <a:pt x="16915" y="12235"/>
                  </a:cubicBezTo>
                  <a:cubicBezTo>
                    <a:pt x="16976" y="12128"/>
                    <a:pt x="16976" y="12056"/>
                    <a:pt x="17037" y="11948"/>
                  </a:cubicBezTo>
                  <a:cubicBezTo>
                    <a:pt x="17037" y="11948"/>
                    <a:pt x="17097" y="11912"/>
                    <a:pt x="17158" y="11912"/>
                  </a:cubicBezTo>
                  <a:cubicBezTo>
                    <a:pt x="17158" y="11948"/>
                    <a:pt x="17158" y="11948"/>
                    <a:pt x="17158" y="11984"/>
                  </a:cubicBezTo>
                  <a:cubicBezTo>
                    <a:pt x="17097" y="12056"/>
                    <a:pt x="17097" y="12163"/>
                    <a:pt x="17037" y="12271"/>
                  </a:cubicBezTo>
                  <a:cubicBezTo>
                    <a:pt x="17037" y="12271"/>
                    <a:pt x="16976" y="12271"/>
                    <a:pt x="16915" y="12271"/>
                  </a:cubicBezTo>
                  <a:cubicBezTo>
                    <a:pt x="16915" y="12271"/>
                    <a:pt x="16915" y="12271"/>
                    <a:pt x="16915" y="12235"/>
                  </a:cubicBezTo>
                  <a:close/>
                  <a:moveTo>
                    <a:pt x="17037" y="18909"/>
                  </a:moveTo>
                  <a:cubicBezTo>
                    <a:pt x="17037" y="18909"/>
                    <a:pt x="17037" y="18873"/>
                    <a:pt x="17097" y="18873"/>
                  </a:cubicBezTo>
                  <a:cubicBezTo>
                    <a:pt x="17097" y="18873"/>
                    <a:pt x="17158" y="18873"/>
                    <a:pt x="17158" y="18909"/>
                  </a:cubicBezTo>
                  <a:cubicBezTo>
                    <a:pt x="17219" y="18981"/>
                    <a:pt x="17280" y="19088"/>
                    <a:pt x="17341" y="19160"/>
                  </a:cubicBezTo>
                  <a:cubicBezTo>
                    <a:pt x="17341" y="19196"/>
                    <a:pt x="17341" y="19232"/>
                    <a:pt x="17280" y="19232"/>
                  </a:cubicBezTo>
                  <a:cubicBezTo>
                    <a:pt x="17280" y="19232"/>
                    <a:pt x="17219" y="19232"/>
                    <a:pt x="17219" y="19196"/>
                  </a:cubicBezTo>
                  <a:cubicBezTo>
                    <a:pt x="17158" y="19124"/>
                    <a:pt x="17097" y="19017"/>
                    <a:pt x="17037" y="18909"/>
                  </a:cubicBezTo>
                  <a:close/>
                  <a:moveTo>
                    <a:pt x="17158" y="144"/>
                  </a:moveTo>
                  <a:cubicBezTo>
                    <a:pt x="17158" y="144"/>
                    <a:pt x="17158" y="144"/>
                    <a:pt x="17158" y="144"/>
                  </a:cubicBezTo>
                  <a:cubicBezTo>
                    <a:pt x="17158" y="108"/>
                    <a:pt x="17219" y="108"/>
                    <a:pt x="17219" y="108"/>
                  </a:cubicBezTo>
                  <a:cubicBezTo>
                    <a:pt x="17402" y="144"/>
                    <a:pt x="17584" y="144"/>
                    <a:pt x="17767" y="179"/>
                  </a:cubicBezTo>
                  <a:cubicBezTo>
                    <a:pt x="17767" y="179"/>
                    <a:pt x="17767" y="215"/>
                    <a:pt x="17767" y="215"/>
                  </a:cubicBezTo>
                  <a:cubicBezTo>
                    <a:pt x="17767" y="251"/>
                    <a:pt x="17767" y="251"/>
                    <a:pt x="17706" y="251"/>
                  </a:cubicBezTo>
                  <a:cubicBezTo>
                    <a:pt x="17523" y="215"/>
                    <a:pt x="17402" y="215"/>
                    <a:pt x="17219" y="179"/>
                  </a:cubicBezTo>
                  <a:cubicBezTo>
                    <a:pt x="17219" y="179"/>
                    <a:pt x="17158" y="144"/>
                    <a:pt x="17158" y="144"/>
                  </a:cubicBezTo>
                  <a:close/>
                  <a:moveTo>
                    <a:pt x="17219" y="11697"/>
                  </a:moveTo>
                  <a:cubicBezTo>
                    <a:pt x="17219" y="11661"/>
                    <a:pt x="17219" y="11661"/>
                    <a:pt x="17219" y="11661"/>
                  </a:cubicBezTo>
                  <a:cubicBezTo>
                    <a:pt x="17280" y="11589"/>
                    <a:pt x="17341" y="11482"/>
                    <a:pt x="17402" y="11410"/>
                  </a:cubicBezTo>
                  <a:cubicBezTo>
                    <a:pt x="17402" y="11374"/>
                    <a:pt x="17402" y="11374"/>
                    <a:pt x="17463" y="11374"/>
                  </a:cubicBezTo>
                  <a:cubicBezTo>
                    <a:pt x="17463" y="11374"/>
                    <a:pt x="17523" y="11410"/>
                    <a:pt x="17523" y="11410"/>
                  </a:cubicBezTo>
                  <a:cubicBezTo>
                    <a:pt x="17463" y="11518"/>
                    <a:pt x="17402" y="11589"/>
                    <a:pt x="17341" y="11697"/>
                  </a:cubicBezTo>
                  <a:cubicBezTo>
                    <a:pt x="17341" y="11697"/>
                    <a:pt x="17280" y="11733"/>
                    <a:pt x="17219" y="11733"/>
                  </a:cubicBezTo>
                  <a:cubicBezTo>
                    <a:pt x="17219" y="11697"/>
                    <a:pt x="17219" y="11697"/>
                    <a:pt x="17219" y="11697"/>
                  </a:cubicBezTo>
                  <a:close/>
                  <a:moveTo>
                    <a:pt x="17219" y="21277"/>
                  </a:moveTo>
                  <a:cubicBezTo>
                    <a:pt x="17219" y="21277"/>
                    <a:pt x="17219" y="21277"/>
                    <a:pt x="17219" y="21277"/>
                  </a:cubicBezTo>
                  <a:cubicBezTo>
                    <a:pt x="17280" y="21241"/>
                    <a:pt x="17280" y="21241"/>
                    <a:pt x="17341" y="21241"/>
                  </a:cubicBezTo>
                  <a:cubicBezTo>
                    <a:pt x="17463" y="21277"/>
                    <a:pt x="17645" y="21313"/>
                    <a:pt x="17828" y="21349"/>
                  </a:cubicBezTo>
                  <a:cubicBezTo>
                    <a:pt x="17828" y="21349"/>
                    <a:pt x="17828" y="21385"/>
                    <a:pt x="17828" y="21385"/>
                  </a:cubicBezTo>
                  <a:cubicBezTo>
                    <a:pt x="17828" y="21421"/>
                    <a:pt x="17767" y="21421"/>
                    <a:pt x="17767" y="21421"/>
                  </a:cubicBezTo>
                  <a:cubicBezTo>
                    <a:pt x="17584" y="21385"/>
                    <a:pt x="17463" y="21349"/>
                    <a:pt x="17280" y="21313"/>
                  </a:cubicBezTo>
                  <a:cubicBezTo>
                    <a:pt x="17280" y="21313"/>
                    <a:pt x="17219" y="21313"/>
                    <a:pt x="17219" y="21277"/>
                  </a:cubicBezTo>
                  <a:close/>
                  <a:moveTo>
                    <a:pt x="17402" y="19447"/>
                  </a:moveTo>
                  <a:cubicBezTo>
                    <a:pt x="17402" y="19447"/>
                    <a:pt x="17402" y="19447"/>
                    <a:pt x="17402" y="19447"/>
                  </a:cubicBezTo>
                  <a:cubicBezTo>
                    <a:pt x="17463" y="19411"/>
                    <a:pt x="17523" y="19447"/>
                    <a:pt x="17523" y="19447"/>
                  </a:cubicBezTo>
                  <a:cubicBezTo>
                    <a:pt x="17584" y="19555"/>
                    <a:pt x="17645" y="19627"/>
                    <a:pt x="17706" y="19734"/>
                  </a:cubicBezTo>
                  <a:cubicBezTo>
                    <a:pt x="17706" y="19734"/>
                    <a:pt x="17706" y="19770"/>
                    <a:pt x="17645" y="19770"/>
                  </a:cubicBezTo>
                  <a:cubicBezTo>
                    <a:pt x="17645" y="19770"/>
                    <a:pt x="17584" y="19770"/>
                    <a:pt x="17584" y="19734"/>
                  </a:cubicBezTo>
                  <a:cubicBezTo>
                    <a:pt x="17523" y="19662"/>
                    <a:pt x="17463" y="19555"/>
                    <a:pt x="17402" y="19483"/>
                  </a:cubicBezTo>
                  <a:lnTo>
                    <a:pt x="17402" y="19447"/>
                  </a:lnTo>
                  <a:close/>
                  <a:moveTo>
                    <a:pt x="17523" y="11123"/>
                  </a:moveTo>
                  <a:cubicBezTo>
                    <a:pt x="17584" y="11123"/>
                    <a:pt x="17584" y="11123"/>
                    <a:pt x="17584" y="11123"/>
                  </a:cubicBezTo>
                  <a:cubicBezTo>
                    <a:pt x="17645" y="11015"/>
                    <a:pt x="17706" y="10944"/>
                    <a:pt x="17767" y="10836"/>
                  </a:cubicBezTo>
                  <a:cubicBezTo>
                    <a:pt x="17767" y="10836"/>
                    <a:pt x="17767" y="10800"/>
                    <a:pt x="17828" y="10836"/>
                  </a:cubicBezTo>
                  <a:cubicBezTo>
                    <a:pt x="17828" y="10836"/>
                    <a:pt x="17888" y="10836"/>
                    <a:pt x="17888" y="10872"/>
                  </a:cubicBezTo>
                  <a:cubicBezTo>
                    <a:pt x="17767" y="10979"/>
                    <a:pt x="17706" y="11051"/>
                    <a:pt x="17645" y="11159"/>
                  </a:cubicBezTo>
                  <a:cubicBezTo>
                    <a:pt x="17645" y="11159"/>
                    <a:pt x="17645" y="11159"/>
                    <a:pt x="17584" y="11159"/>
                  </a:cubicBezTo>
                  <a:cubicBezTo>
                    <a:pt x="17584" y="11159"/>
                    <a:pt x="17523" y="11159"/>
                    <a:pt x="17523" y="11123"/>
                  </a:cubicBezTo>
                  <a:close/>
                  <a:moveTo>
                    <a:pt x="17767" y="20021"/>
                  </a:moveTo>
                  <a:cubicBezTo>
                    <a:pt x="17767" y="19985"/>
                    <a:pt x="17828" y="19985"/>
                    <a:pt x="17828" y="19985"/>
                  </a:cubicBezTo>
                  <a:cubicBezTo>
                    <a:pt x="17888" y="19950"/>
                    <a:pt x="17888" y="19985"/>
                    <a:pt x="17888" y="19985"/>
                  </a:cubicBezTo>
                  <a:cubicBezTo>
                    <a:pt x="17949" y="20093"/>
                    <a:pt x="18071" y="20165"/>
                    <a:pt x="18132" y="20237"/>
                  </a:cubicBezTo>
                  <a:cubicBezTo>
                    <a:pt x="18132" y="20272"/>
                    <a:pt x="18132" y="20308"/>
                    <a:pt x="18071" y="20308"/>
                  </a:cubicBezTo>
                  <a:cubicBezTo>
                    <a:pt x="18071" y="20308"/>
                    <a:pt x="18010" y="20308"/>
                    <a:pt x="18010" y="20272"/>
                  </a:cubicBezTo>
                  <a:cubicBezTo>
                    <a:pt x="17949" y="20201"/>
                    <a:pt x="17888" y="20093"/>
                    <a:pt x="17828" y="20021"/>
                  </a:cubicBezTo>
                  <a:lnTo>
                    <a:pt x="17767" y="20021"/>
                  </a:lnTo>
                  <a:close/>
                  <a:moveTo>
                    <a:pt x="17949" y="10585"/>
                  </a:moveTo>
                  <a:cubicBezTo>
                    <a:pt x="17949" y="10585"/>
                    <a:pt x="17949" y="10585"/>
                    <a:pt x="17949" y="10585"/>
                  </a:cubicBezTo>
                  <a:cubicBezTo>
                    <a:pt x="18010" y="10477"/>
                    <a:pt x="18071" y="10405"/>
                    <a:pt x="18132" y="10298"/>
                  </a:cubicBezTo>
                  <a:cubicBezTo>
                    <a:pt x="18132" y="10298"/>
                    <a:pt x="18193" y="10262"/>
                    <a:pt x="18193" y="10298"/>
                  </a:cubicBezTo>
                  <a:cubicBezTo>
                    <a:pt x="18254" y="10298"/>
                    <a:pt x="18254" y="10298"/>
                    <a:pt x="18254" y="10334"/>
                  </a:cubicBezTo>
                  <a:cubicBezTo>
                    <a:pt x="18193" y="10441"/>
                    <a:pt x="18132" y="10513"/>
                    <a:pt x="18071" y="10585"/>
                  </a:cubicBezTo>
                  <a:cubicBezTo>
                    <a:pt x="18010" y="10621"/>
                    <a:pt x="18010" y="10621"/>
                    <a:pt x="17949" y="10621"/>
                  </a:cubicBezTo>
                  <a:cubicBezTo>
                    <a:pt x="17949" y="10621"/>
                    <a:pt x="17949" y="10585"/>
                    <a:pt x="17949" y="10585"/>
                  </a:cubicBezTo>
                  <a:close/>
                  <a:moveTo>
                    <a:pt x="18132" y="287"/>
                  </a:moveTo>
                  <a:cubicBezTo>
                    <a:pt x="18132" y="287"/>
                    <a:pt x="18132" y="287"/>
                    <a:pt x="18132" y="287"/>
                  </a:cubicBezTo>
                  <a:cubicBezTo>
                    <a:pt x="18132" y="251"/>
                    <a:pt x="18193" y="251"/>
                    <a:pt x="18193" y="251"/>
                  </a:cubicBezTo>
                  <a:cubicBezTo>
                    <a:pt x="18314" y="287"/>
                    <a:pt x="18375" y="287"/>
                    <a:pt x="18436" y="323"/>
                  </a:cubicBezTo>
                  <a:cubicBezTo>
                    <a:pt x="18497" y="323"/>
                    <a:pt x="18619" y="359"/>
                    <a:pt x="18679" y="395"/>
                  </a:cubicBezTo>
                  <a:cubicBezTo>
                    <a:pt x="18740" y="395"/>
                    <a:pt x="18740" y="395"/>
                    <a:pt x="18740" y="431"/>
                  </a:cubicBezTo>
                  <a:cubicBezTo>
                    <a:pt x="18679" y="431"/>
                    <a:pt x="18679" y="466"/>
                    <a:pt x="18619" y="431"/>
                  </a:cubicBezTo>
                  <a:cubicBezTo>
                    <a:pt x="18558" y="431"/>
                    <a:pt x="18497" y="395"/>
                    <a:pt x="18375" y="395"/>
                  </a:cubicBezTo>
                  <a:cubicBezTo>
                    <a:pt x="18314" y="359"/>
                    <a:pt x="18254" y="359"/>
                    <a:pt x="18193" y="323"/>
                  </a:cubicBezTo>
                  <a:cubicBezTo>
                    <a:pt x="18132" y="323"/>
                    <a:pt x="18132" y="323"/>
                    <a:pt x="18132" y="287"/>
                  </a:cubicBezTo>
                  <a:close/>
                  <a:moveTo>
                    <a:pt x="18193" y="21456"/>
                  </a:moveTo>
                  <a:cubicBezTo>
                    <a:pt x="18193" y="21456"/>
                    <a:pt x="18193" y="21456"/>
                    <a:pt x="18193" y="21456"/>
                  </a:cubicBezTo>
                  <a:cubicBezTo>
                    <a:pt x="18193" y="21421"/>
                    <a:pt x="18254" y="21421"/>
                    <a:pt x="18254" y="21421"/>
                  </a:cubicBezTo>
                  <a:cubicBezTo>
                    <a:pt x="18436" y="21456"/>
                    <a:pt x="18619" y="21492"/>
                    <a:pt x="18740" y="21492"/>
                  </a:cubicBezTo>
                  <a:cubicBezTo>
                    <a:pt x="18801" y="21528"/>
                    <a:pt x="18801" y="21528"/>
                    <a:pt x="18801" y="21564"/>
                  </a:cubicBezTo>
                  <a:cubicBezTo>
                    <a:pt x="18801" y="21564"/>
                    <a:pt x="18740" y="21600"/>
                    <a:pt x="18740" y="21564"/>
                  </a:cubicBezTo>
                  <a:cubicBezTo>
                    <a:pt x="18558" y="21564"/>
                    <a:pt x="18375" y="21528"/>
                    <a:pt x="18254" y="21492"/>
                  </a:cubicBezTo>
                  <a:cubicBezTo>
                    <a:pt x="18193" y="21492"/>
                    <a:pt x="18193" y="21492"/>
                    <a:pt x="18193" y="21456"/>
                  </a:cubicBezTo>
                  <a:close/>
                  <a:moveTo>
                    <a:pt x="18254" y="20524"/>
                  </a:moveTo>
                  <a:cubicBezTo>
                    <a:pt x="18254" y="20524"/>
                    <a:pt x="18254" y="20488"/>
                    <a:pt x="18254" y="20488"/>
                  </a:cubicBezTo>
                  <a:cubicBezTo>
                    <a:pt x="18314" y="20488"/>
                    <a:pt x="18314" y="20488"/>
                    <a:pt x="18375" y="20524"/>
                  </a:cubicBezTo>
                  <a:cubicBezTo>
                    <a:pt x="18436" y="20595"/>
                    <a:pt x="18497" y="20667"/>
                    <a:pt x="18619" y="20775"/>
                  </a:cubicBezTo>
                  <a:cubicBezTo>
                    <a:pt x="18619" y="20775"/>
                    <a:pt x="18619" y="20811"/>
                    <a:pt x="18558" y="20811"/>
                  </a:cubicBezTo>
                  <a:cubicBezTo>
                    <a:pt x="18558" y="20847"/>
                    <a:pt x="18497" y="20811"/>
                    <a:pt x="18497" y="20811"/>
                  </a:cubicBezTo>
                  <a:cubicBezTo>
                    <a:pt x="18436" y="20703"/>
                    <a:pt x="18314" y="20631"/>
                    <a:pt x="18254" y="20559"/>
                  </a:cubicBezTo>
                  <a:lnTo>
                    <a:pt x="18254" y="20524"/>
                  </a:lnTo>
                  <a:close/>
                  <a:moveTo>
                    <a:pt x="18314" y="10047"/>
                  </a:moveTo>
                  <a:cubicBezTo>
                    <a:pt x="18375" y="10047"/>
                    <a:pt x="18375" y="10047"/>
                    <a:pt x="18375" y="10047"/>
                  </a:cubicBezTo>
                  <a:cubicBezTo>
                    <a:pt x="18436" y="9939"/>
                    <a:pt x="18497" y="9867"/>
                    <a:pt x="18558" y="9759"/>
                  </a:cubicBezTo>
                  <a:cubicBezTo>
                    <a:pt x="18558" y="9759"/>
                    <a:pt x="18619" y="9724"/>
                    <a:pt x="18619" y="9759"/>
                  </a:cubicBezTo>
                  <a:cubicBezTo>
                    <a:pt x="18679" y="9759"/>
                    <a:pt x="18679" y="9795"/>
                    <a:pt x="18679" y="9795"/>
                  </a:cubicBezTo>
                  <a:cubicBezTo>
                    <a:pt x="18619" y="9867"/>
                    <a:pt x="18558" y="9975"/>
                    <a:pt x="18436" y="10047"/>
                  </a:cubicBezTo>
                  <a:cubicBezTo>
                    <a:pt x="18436" y="10082"/>
                    <a:pt x="18436" y="10082"/>
                    <a:pt x="18375" y="10082"/>
                  </a:cubicBezTo>
                  <a:cubicBezTo>
                    <a:pt x="18375" y="10082"/>
                    <a:pt x="18314" y="10047"/>
                    <a:pt x="18314" y="10047"/>
                  </a:cubicBezTo>
                  <a:close/>
                  <a:moveTo>
                    <a:pt x="18740" y="21026"/>
                  </a:moveTo>
                  <a:cubicBezTo>
                    <a:pt x="18740" y="21026"/>
                    <a:pt x="18740" y="21026"/>
                    <a:pt x="18740" y="21026"/>
                  </a:cubicBezTo>
                  <a:cubicBezTo>
                    <a:pt x="18801" y="20990"/>
                    <a:pt x="18862" y="20990"/>
                    <a:pt x="18862" y="21026"/>
                  </a:cubicBezTo>
                  <a:cubicBezTo>
                    <a:pt x="18923" y="21098"/>
                    <a:pt x="19045" y="21205"/>
                    <a:pt x="19105" y="21277"/>
                  </a:cubicBezTo>
                  <a:cubicBezTo>
                    <a:pt x="19105" y="21277"/>
                    <a:pt x="19105" y="21313"/>
                    <a:pt x="19105" y="21313"/>
                  </a:cubicBezTo>
                  <a:cubicBezTo>
                    <a:pt x="19045" y="21349"/>
                    <a:pt x="19045" y="21313"/>
                    <a:pt x="18984" y="21313"/>
                  </a:cubicBezTo>
                  <a:cubicBezTo>
                    <a:pt x="18923" y="21241"/>
                    <a:pt x="18801" y="21134"/>
                    <a:pt x="18740" y="21062"/>
                  </a:cubicBezTo>
                  <a:lnTo>
                    <a:pt x="18740" y="21026"/>
                  </a:lnTo>
                  <a:close/>
                  <a:moveTo>
                    <a:pt x="18740" y="9508"/>
                  </a:moveTo>
                  <a:cubicBezTo>
                    <a:pt x="18740" y="9508"/>
                    <a:pt x="18740" y="9508"/>
                    <a:pt x="18740" y="9508"/>
                  </a:cubicBezTo>
                  <a:cubicBezTo>
                    <a:pt x="18740" y="9508"/>
                    <a:pt x="18740" y="9508"/>
                    <a:pt x="18740" y="9508"/>
                  </a:cubicBezTo>
                  <a:cubicBezTo>
                    <a:pt x="18862" y="9401"/>
                    <a:pt x="18923" y="9329"/>
                    <a:pt x="18984" y="9221"/>
                  </a:cubicBezTo>
                  <a:cubicBezTo>
                    <a:pt x="18984" y="9221"/>
                    <a:pt x="19045" y="9221"/>
                    <a:pt x="19045" y="9221"/>
                  </a:cubicBezTo>
                  <a:cubicBezTo>
                    <a:pt x="19105" y="9221"/>
                    <a:pt x="19105" y="9257"/>
                    <a:pt x="19105" y="9257"/>
                  </a:cubicBezTo>
                  <a:cubicBezTo>
                    <a:pt x="19045" y="9365"/>
                    <a:pt x="18984" y="9437"/>
                    <a:pt x="18862" y="9508"/>
                  </a:cubicBezTo>
                  <a:cubicBezTo>
                    <a:pt x="18862" y="9544"/>
                    <a:pt x="18862" y="9544"/>
                    <a:pt x="18862" y="9544"/>
                  </a:cubicBezTo>
                  <a:cubicBezTo>
                    <a:pt x="18862" y="9544"/>
                    <a:pt x="18801" y="9544"/>
                    <a:pt x="18801" y="9544"/>
                  </a:cubicBezTo>
                  <a:cubicBezTo>
                    <a:pt x="18801" y="9544"/>
                    <a:pt x="18740" y="9544"/>
                    <a:pt x="18740" y="9508"/>
                  </a:cubicBezTo>
                  <a:close/>
                  <a:moveTo>
                    <a:pt x="19045" y="538"/>
                  </a:moveTo>
                  <a:cubicBezTo>
                    <a:pt x="19045" y="538"/>
                    <a:pt x="19045" y="538"/>
                    <a:pt x="19045" y="538"/>
                  </a:cubicBezTo>
                  <a:cubicBezTo>
                    <a:pt x="19045" y="502"/>
                    <a:pt x="19105" y="502"/>
                    <a:pt x="19105" y="502"/>
                  </a:cubicBezTo>
                  <a:cubicBezTo>
                    <a:pt x="19288" y="574"/>
                    <a:pt x="19410" y="610"/>
                    <a:pt x="19531" y="682"/>
                  </a:cubicBezTo>
                  <a:cubicBezTo>
                    <a:pt x="19592" y="682"/>
                    <a:pt x="19592" y="718"/>
                    <a:pt x="19592" y="718"/>
                  </a:cubicBezTo>
                  <a:cubicBezTo>
                    <a:pt x="19531" y="753"/>
                    <a:pt x="19531" y="753"/>
                    <a:pt x="19470" y="753"/>
                  </a:cubicBezTo>
                  <a:cubicBezTo>
                    <a:pt x="19349" y="682"/>
                    <a:pt x="19227" y="646"/>
                    <a:pt x="19045" y="574"/>
                  </a:cubicBezTo>
                  <a:lnTo>
                    <a:pt x="19045" y="538"/>
                  </a:lnTo>
                  <a:close/>
                  <a:moveTo>
                    <a:pt x="19166" y="8970"/>
                  </a:moveTo>
                  <a:cubicBezTo>
                    <a:pt x="19166" y="8970"/>
                    <a:pt x="19166" y="8970"/>
                    <a:pt x="19166" y="8970"/>
                  </a:cubicBezTo>
                  <a:cubicBezTo>
                    <a:pt x="19288" y="8862"/>
                    <a:pt x="19349" y="8791"/>
                    <a:pt x="19410" y="8683"/>
                  </a:cubicBezTo>
                  <a:cubicBezTo>
                    <a:pt x="19410" y="8683"/>
                    <a:pt x="19470" y="8683"/>
                    <a:pt x="19470" y="8683"/>
                  </a:cubicBezTo>
                  <a:cubicBezTo>
                    <a:pt x="19531" y="8683"/>
                    <a:pt x="19531" y="8719"/>
                    <a:pt x="19531" y="8719"/>
                  </a:cubicBezTo>
                  <a:cubicBezTo>
                    <a:pt x="19470" y="8791"/>
                    <a:pt x="19349" y="8898"/>
                    <a:pt x="19288" y="9006"/>
                  </a:cubicBezTo>
                  <a:cubicBezTo>
                    <a:pt x="19288" y="9006"/>
                    <a:pt x="19227" y="9006"/>
                    <a:pt x="19227" y="9006"/>
                  </a:cubicBezTo>
                  <a:cubicBezTo>
                    <a:pt x="19166" y="9006"/>
                    <a:pt x="19166" y="9006"/>
                    <a:pt x="19166" y="8970"/>
                  </a:cubicBezTo>
                  <a:close/>
                  <a:moveTo>
                    <a:pt x="19592" y="8432"/>
                  </a:moveTo>
                  <a:cubicBezTo>
                    <a:pt x="19592" y="8432"/>
                    <a:pt x="19592" y="8432"/>
                    <a:pt x="19592" y="8432"/>
                  </a:cubicBezTo>
                  <a:cubicBezTo>
                    <a:pt x="19592" y="8396"/>
                    <a:pt x="19653" y="8360"/>
                    <a:pt x="19653" y="8324"/>
                  </a:cubicBezTo>
                  <a:cubicBezTo>
                    <a:pt x="19714" y="8252"/>
                    <a:pt x="19775" y="8217"/>
                    <a:pt x="19775" y="8145"/>
                  </a:cubicBezTo>
                  <a:cubicBezTo>
                    <a:pt x="19835" y="8145"/>
                    <a:pt x="19835" y="8145"/>
                    <a:pt x="19896" y="8145"/>
                  </a:cubicBezTo>
                  <a:cubicBezTo>
                    <a:pt x="19896" y="8145"/>
                    <a:pt x="19896" y="8181"/>
                    <a:pt x="19896" y="8181"/>
                  </a:cubicBezTo>
                  <a:cubicBezTo>
                    <a:pt x="19896" y="8252"/>
                    <a:pt x="19835" y="8288"/>
                    <a:pt x="19775" y="8360"/>
                  </a:cubicBezTo>
                  <a:cubicBezTo>
                    <a:pt x="19775" y="8396"/>
                    <a:pt x="19714" y="8432"/>
                    <a:pt x="19714" y="8468"/>
                  </a:cubicBezTo>
                  <a:cubicBezTo>
                    <a:pt x="19714" y="8468"/>
                    <a:pt x="19653" y="8468"/>
                    <a:pt x="19592" y="8468"/>
                  </a:cubicBezTo>
                  <a:cubicBezTo>
                    <a:pt x="19592" y="8468"/>
                    <a:pt x="19592" y="8468"/>
                    <a:pt x="19592" y="8432"/>
                  </a:cubicBezTo>
                  <a:close/>
                  <a:moveTo>
                    <a:pt x="19835" y="897"/>
                  </a:moveTo>
                  <a:cubicBezTo>
                    <a:pt x="19835" y="861"/>
                    <a:pt x="19835" y="861"/>
                    <a:pt x="19835" y="861"/>
                  </a:cubicBezTo>
                  <a:cubicBezTo>
                    <a:pt x="19896" y="861"/>
                    <a:pt x="19896" y="861"/>
                    <a:pt x="19957" y="861"/>
                  </a:cubicBezTo>
                  <a:cubicBezTo>
                    <a:pt x="19957" y="861"/>
                    <a:pt x="19957" y="861"/>
                    <a:pt x="19957" y="861"/>
                  </a:cubicBezTo>
                  <a:cubicBezTo>
                    <a:pt x="20079" y="933"/>
                    <a:pt x="20201" y="1005"/>
                    <a:pt x="20322" y="1076"/>
                  </a:cubicBezTo>
                  <a:cubicBezTo>
                    <a:pt x="20322" y="1112"/>
                    <a:pt x="20322" y="1112"/>
                    <a:pt x="20322" y="1148"/>
                  </a:cubicBezTo>
                  <a:cubicBezTo>
                    <a:pt x="20261" y="1148"/>
                    <a:pt x="20261" y="1148"/>
                    <a:pt x="20201" y="1148"/>
                  </a:cubicBezTo>
                  <a:cubicBezTo>
                    <a:pt x="20079" y="1076"/>
                    <a:pt x="20018" y="1005"/>
                    <a:pt x="19896" y="933"/>
                  </a:cubicBezTo>
                  <a:cubicBezTo>
                    <a:pt x="19835" y="933"/>
                    <a:pt x="19835" y="933"/>
                    <a:pt x="19835" y="933"/>
                  </a:cubicBezTo>
                  <a:lnTo>
                    <a:pt x="19835" y="897"/>
                  </a:lnTo>
                  <a:close/>
                  <a:moveTo>
                    <a:pt x="19957" y="7894"/>
                  </a:moveTo>
                  <a:cubicBezTo>
                    <a:pt x="19957" y="7894"/>
                    <a:pt x="19957" y="7894"/>
                    <a:pt x="19957" y="7894"/>
                  </a:cubicBezTo>
                  <a:cubicBezTo>
                    <a:pt x="20018" y="7786"/>
                    <a:pt x="20079" y="7714"/>
                    <a:pt x="20140" y="7607"/>
                  </a:cubicBezTo>
                  <a:cubicBezTo>
                    <a:pt x="20201" y="7607"/>
                    <a:pt x="20201" y="7571"/>
                    <a:pt x="20261" y="7607"/>
                  </a:cubicBezTo>
                  <a:cubicBezTo>
                    <a:pt x="20261" y="7607"/>
                    <a:pt x="20261" y="7607"/>
                    <a:pt x="20261" y="7643"/>
                  </a:cubicBezTo>
                  <a:cubicBezTo>
                    <a:pt x="20201" y="7714"/>
                    <a:pt x="20140" y="7822"/>
                    <a:pt x="20079" y="7930"/>
                  </a:cubicBezTo>
                  <a:cubicBezTo>
                    <a:pt x="20079" y="7930"/>
                    <a:pt x="20079" y="7930"/>
                    <a:pt x="20018" y="7930"/>
                  </a:cubicBezTo>
                  <a:cubicBezTo>
                    <a:pt x="20018" y="7930"/>
                    <a:pt x="19957" y="7930"/>
                    <a:pt x="19957" y="7894"/>
                  </a:cubicBezTo>
                  <a:close/>
                  <a:moveTo>
                    <a:pt x="20322" y="7355"/>
                  </a:moveTo>
                  <a:cubicBezTo>
                    <a:pt x="20322" y="7320"/>
                    <a:pt x="20322" y="7320"/>
                    <a:pt x="20322" y="7320"/>
                  </a:cubicBezTo>
                  <a:cubicBezTo>
                    <a:pt x="20383" y="7248"/>
                    <a:pt x="20444" y="7140"/>
                    <a:pt x="20505" y="7068"/>
                  </a:cubicBezTo>
                  <a:cubicBezTo>
                    <a:pt x="20505" y="7033"/>
                    <a:pt x="20505" y="7033"/>
                    <a:pt x="20566" y="7033"/>
                  </a:cubicBezTo>
                  <a:cubicBezTo>
                    <a:pt x="20566" y="7033"/>
                    <a:pt x="20626" y="7068"/>
                    <a:pt x="20626" y="7068"/>
                  </a:cubicBezTo>
                  <a:cubicBezTo>
                    <a:pt x="20566" y="7176"/>
                    <a:pt x="20505" y="7248"/>
                    <a:pt x="20444" y="7355"/>
                  </a:cubicBezTo>
                  <a:cubicBezTo>
                    <a:pt x="20444" y="7391"/>
                    <a:pt x="20383" y="7391"/>
                    <a:pt x="20383" y="7391"/>
                  </a:cubicBezTo>
                  <a:cubicBezTo>
                    <a:pt x="20322" y="7391"/>
                    <a:pt x="20322" y="7355"/>
                    <a:pt x="20322" y="7355"/>
                  </a:cubicBezTo>
                  <a:close/>
                  <a:moveTo>
                    <a:pt x="20505" y="1328"/>
                  </a:moveTo>
                  <a:cubicBezTo>
                    <a:pt x="20505" y="1292"/>
                    <a:pt x="20505" y="1292"/>
                    <a:pt x="20505" y="1292"/>
                  </a:cubicBezTo>
                  <a:cubicBezTo>
                    <a:pt x="20566" y="1292"/>
                    <a:pt x="20566" y="1292"/>
                    <a:pt x="20626" y="1328"/>
                  </a:cubicBezTo>
                  <a:cubicBezTo>
                    <a:pt x="20687" y="1399"/>
                    <a:pt x="20809" y="1471"/>
                    <a:pt x="20870" y="1579"/>
                  </a:cubicBezTo>
                  <a:cubicBezTo>
                    <a:pt x="20870" y="1579"/>
                    <a:pt x="20870" y="1615"/>
                    <a:pt x="20870" y="1615"/>
                  </a:cubicBezTo>
                  <a:cubicBezTo>
                    <a:pt x="20809" y="1650"/>
                    <a:pt x="20809" y="1615"/>
                    <a:pt x="20748" y="1615"/>
                  </a:cubicBezTo>
                  <a:cubicBezTo>
                    <a:pt x="20687" y="1507"/>
                    <a:pt x="20626" y="1435"/>
                    <a:pt x="20505" y="1363"/>
                  </a:cubicBezTo>
                  <a:lnTo>
                    <a:pt x="20505" y="1328"/>
                  </a:lnTo>
                  <a:close/>
                  <a:moveTo>
                    <a:pt x="20626" y="6781"/>
                  </a:moveTo>
                  <a:cubicBezTo>
                    <a:pt x="20626" y="6781"/>
                    <a:pt x="20626" y="6781"/>
                    <a:pt x="20626" y="6781"/>
                  </a:cubicBezTo>
                  <a:cubicBezTo>
                    <a:pt x="20687" y="6674"/>
                    <a:pt x="20687" y="6602"/>
                    <a:pt x="20748" y="6494"/>
                  </a:cubicBezTo>
                  <a:cubicBezTo>
                    <a:pt x="20748" y="6458"/>
                    <a:pt x="20809" y="6458"/>
                    <a:pt x="20809" y="6458"/>
                  </a:cubicBezTo>
                  <a:cubicBezTo>
                    <a:pt x="20870" y="6458"/>
                    <a:pt x="20870" y="6494"/>
                    <a:pt x="20870" y="6494"/>
                  </a:cubicBezTo>
                  <a:cubicBezTo>
                    <a:pt x="20809" y="6602"/>
                    <a:pt x="20809" y="6710"/>
                    <a:pt x="20748" y="6781"/>
                  </a:cubicBezTo>
                  <a:cubicBezTo>
                    <a:pt x="20748" y="6817"/>
                    <a:pt x="20687" y="6817"/>
                    <a:pt x="20687" y="6817"/>
                  </a:cubicBezTo>
                  <a:cubicBezTo>
                    <a:pt x="20626" y="6817"/>
                    <a:pt x="20626" y="6781"/>
                    <a:pt x="20626" y="6781"/>
                  </a:cubicBezTo>
                  <a:close/>
                  <a:moveTo>
                    <a:pt x="20870" y="6207"/>
                  </a:moveTo>
                  <a:cubicBezTo>
                    <a:pt x="20870" y="6207"/>
                    <a:pt x="20870" y="6207"/>
                    <a:pt x="20870" y="6207"/>
                  </a:cubicBezTo>
                  <a:cubicBezTo>
                    <a:pt x="20931" y="6100"/>
                    <a:pt x="20931" y="6028"/>
                    <a:pt x="20992" y="5920"/>
                  </a:cubicBezTo>
                  <a:cubicBezTo>
                    <a:pt x="20992" y="5884"/>
                    <a:pt x="21052" y="5884"/>
                    <a:pt x="21052" y="5884"/>
                  </a:cubicBezTo>
                  <a:cubicBezTo>
                    <a:pt x="21113" y="5884"/>
                    <a:pt x="21113" y="5920"/>
                    <a:pt x="21113" y="5920"/>
                  </a:cubicBezTo>
                  <a:cubicBezTo>
                    <a:pt x="21052" y="6028"/>
                    <a:pt x="21052" y="6136"/>
                    <a:pt x="20992" y="6207"/>
                  </a:cubicBezTo>
                  <a:cubicBezTo>
                    <a:pt x="20992" y="6243"/>
                    <a:pt x="20931" y="6243"/>
                    <a:pt x="20931" y="6243"/>
                  </a:cubicBezTo>
                  <a:cubicBezTo>
                    <a:pt x="20870" y="6243"/>
                    <a:pt x="20870" y="6243"/>
                    <a:pt x="20870" y="6207"/>
                  </a:cubicBezTo>
                  <a:close/>
                  <a:moveTo>
                    <a:pt x="20992" y="1866"/>
                  </a:moveTo>
                  <a:cubicBezTo>
                    <a:pt x="20992" y="1830"/>
                    <a:pt x="20992" y="1830"/>
                    <a:pt x="20992" y="1830"/>
                  </a:cubicBezTo>
                  <a:cubicBezTo>
                    <a:pt x="21052" y="1830"/>
                    <a:pt x="21052" y="1830"/>
                    <a:pt x="21113" y="1830"/>
                  </a:cubicBezTo>
                  <a:cubicBezTo>
                    <a:pt x="21174" y="1938"/>
                    <a:pt x="21235" y="2045"/>
                    <a:pt x="21235" y="2117"/>
                  </a:cubicBezTo>
                  <a:cubicBezTo>
                    <a:pt x="21296" y="2153"/>
                    <a:pt x="21235" y="2153"/>
                    <a:pt x="21235" y="2153"/>
                  </a:cubicBezTo>
                  <a:cubicBezTo>
                    <a:pt x="21174" y="2189"/>
                    <a:pt x="21174" y="2153"/>
                    <a:pt x="21113" y="2153"/>
                  </a:cubicBezTo>
                  <a:cubicBezTo>
                    <a:pt x="21113" y="2045"/>
                    <a:pt x="21052" y="1973"/>
                    <a:pt x="20992" y="1866"/>
                  </a:cubicBezTo>
                  <a:close/>
                  <a:moveTo>
                    <a:pt x="21113" y="5633"/>
                  </a:moveTo>
                  <a:cubicBezTo>
                    <a:pt x="21113" y="5633"/>
                    <a:pt x="21113" y="5633"/>
                    <a:pt x="21113" y="5633"/>
                  </a:cubicBezTo>
                  <a:cubicBezTo>
                    <a:pt x="21113" y="5526"/>
                    <a:pt x="21174" y="5454"/>
                    <a:pt x="21174" y="5346"/>
                  </a:cubicBezTo>
                  <a:cubicBezTo>
                    <a:pt x="21174" y="5310"/>
                    <a:pt x="21235" y="5310"/>
                    <a:pt x="21235" y="5310"/>
                  </a:cubicBezTo>
                  <a:cubicBezTo>
                    <a:pt x="21296" y="5310"/>
                    <a:pt x="21296" y="5346"/>
                    <a:pt x="21296" y="5346"/>
                  </a:cubicBezTo>
                  <a:cubicBezTo>
                    <a:pt x="21296" y="5454"/>
                    <a:pt x="21235" y="5561"/>
                    <a:pt x="21235" y="5633"/>
                  </a:cubicBezTo>
                  <a:cubicBezTo>
                    <a:pt x="21235" y="5669"/>
                    <a:pt x="21174" y="5669"/>
                    <a:pt x="21113" y="5669"/>
                  </a:cubicBezTo>
                  <a:cubicBezTo>
                    <a:pt x="21113" y="5669"/>
                    <a:pt x="21113" y="5669"/>
                    <a:pt x="21113" y="5633"/>
                  </a:cubicBezTo>
                  <a:close/>
                  <a:moveTo>
                    <a:pt x="21235" y="5059"/>
                  </a:moveTo>
                  <a:cubicBezTo>
                    <a:pt x="21235" y="5059"/>
                    <a:pt x="21235" y="5059"/>
                    <a:pt x="21235" y="5059"/>
                  </a:cubicBezTo>
                  <a:cubicBezTo>
                    <a:pt x="21296" y="4951"/>
                    <a:pt x="21296" y="4844"/>
                    <a:pt x="21357" y="4772"/>
                  </a:cubicBezTo>
                  <a:cubicBezTo>
                    <a:pt x="21357" y="4736"/>
                    <a:pt x="21357" y="4736"/>
                    <a:pt x="21417" y="4736"/>
                  </a:cubicBezTo>
                  <a:cubicBezTo>
                    <a:pt x="21417" y="4736"/>
                    <a:pt x="21478" y="4736"/>
                    <a:pt x="21478" y="4772"/>
                  </a:cubicBezTo>
                  <a:cubicBezTo>
                    <a:pt x="21417" y="4880"/>
                    <a:pt x="21417" y="4951"/>
                    <a:pt x="21357" y="5059"/>
                  </a:cubicBezTo>
                  <a:cubicBezTo>
                    <a:pt x="21357" y="5095"/>
                    <a:pt x="21357" y="5095"/>
                    <a:pt x="21296" y="5095"/>
                  </a:cubicBezTo>
                  <a:cubicBezTo>
                    <a:pt x="21296" y="5095"/>
                    <a:pt x="21235" y="5059"/>
                    <a:pt x="21235" y="5059"/>
                  </a:cubicBezTo>
                  <a:close/>
                  <a:moveTo>
                    <a:pt x="21296" y="2404"/>
                  </a:moveTo>
                  <a:cubicBezTo>
                    <a:pt x="21296" y="2404"/>
                    <a:pt x="21296" y="2404"/>
                    <a:pt x="21296" y="2368"/>
                  </a:cubicBezTo>
                  <a:cubicBezTo>
                    <a:pt x="21357" y="2368"/>
                    <a:pt x="21357" y="2404"/>
                    <a:pt x="21417" y="2404"/>
                  </a:cubicBezTo>
                  <a:cubicBezTo>
                    <a:pt x="21417" y="2440"/>
                    <a:pt x="21417" y="2476"/>
                    <a:pt x="21417" y="2476"/>
                  </a:cubicBezTo>
                  <a:cubicBezTo>
                    <a:pt x="21417" y="2548"/>
                    <a:pt x="21478" y="2619"/>
                    <a:pt x="21478" y="2691"/>
                  </a:cubicBezTo>
                  <a:cubicBezTo>
                    <a:pt x="21478" y="2727"/>
                    <a:pt x="21478" y="2727"/>
                    <a:pt x="21417" y="2763"/>
                  </a:cubicBezTo>
                  <a:cubicBezTo>
                    <a:pt x="21417" y="2763"/>
                    <a:pt x="21357" y="2727"/>
                    <a:pt x="21357" y="2727"/>
                  </a:cubicBezTo>
                  <a:cubicBezTo>
                    <a:pt x="21357" y="2655"/>
                    <a:pt x="21296" y="2583"/>
                    <a:pt x="21296" y="2512"/>
                  </a:cubicBezTo>
                  <a:cubicBezTo>
                    <a:pt x="21296" y="2476"/>
                    <a:pt x="21296" y="2440"/>
                    <a:pt x="21296" y="2440"/>
                  </a:cubicBezTo>
                  <a:lnTo>
                    <a:pt x="21296" y="2404"/>
                  </a:lnTo>
                  <a:close/>
                  <a:moveTo>
                    <a:pt x="21357" y="4485"/>
                  </a:moveTo>
                  <a:cubicBezTo>
                    <a:pt x="21357" y="4485"/>
                    <a:pt x="21357" y="4485"/>
                    <a:pt x="21357" y="4485"/>
                  </a:cubicBezTo>
                  <a:cubicBezTo>
                    <a:pt x="21417" y="4413"/>
                    <a:pt x="21417" y="4413"/>
                    <a:pt x="21417" y="4413"/>
                  </a:cubicBezTo>
                  <a:cubicBezTo>
                    <a:pt x="21417" y="4342"/>
                    <a:pt x="21417" y="4270"/>
                    <a:pt x="21417" y="4162"/>
                  </a:cubicBezTo>
                  <a:cubicBezTo>
                    <a:pt x="21417" y="4162"/>
                    <a:pt x="21478" y="4126"/>
                    <a:pt x="21478" y="4126"/>
                  </a:cubicBezTo>
                  <a:cubicBezTo>
                    <a:pt x="21539" y="4126"/>
                    <a:pt x="21539" y="4162"/>
                    <a:pt x="21539" y="4198"/>
                  </a:cubicBezTo>
                  <a:cubicBezTo>
                    <a:pt x="21539" y="4270"/>
                    <a:pt x="21539" y="4342"/>
                    <a:pt x="21539" y="4413"/>
                  </a:cubicBezTo>
                  <a:cubicBezTo>
                    <a:pt x="21539" y="4485"/>
                    <a:pt x="21539" y="4485"/>
                    <a:pt x="21539" y="4485"/>
                  </a:cubicBezTo>
                  <a:cubicBezTo>
                    <a:pt x="21478" y="4485"/>
                    <a:pt x="21478" y="4521"/>
                    <a:pt x="21417" y="4521"/>
                  </a:cubicBezTo>
                  <a:cubicBezTo>
                    <a:pt x="21417" y="4521"/>
                    <a:pt x="21357" y="4485"/>
                    <a:pt x="21357" y="4485"/>
                  </a:cubicBezTo>
                  <a:close/>
                  <a:moveTo>
                    <a:pt x="21417" y="3014"/>
                  </a:moveTo>
                  <a:cubicBezTo>
                    <a:pt x="21417" y="2978"/>
                    <a:pt x="21417" y="2978"/>
                    <a:pt x="21478" y="2978"/>
                  </a:cubicBezTo>
                  <a:cubicBezTo>
                    <a:pt x="21539" y="2978"/>
                    <a:pt x="21539" y="2978"/>
                    <a:pt x="21539" y="3014"/>
                  </a:cubicBezTo>
                  <a:cubicBezTo>
                    <a:pt x="21539" y="3086"/>
                    <a:pt x="21600" y="3193"/>
                    <a:pt x="21600" y="3301"/>
                  </a:cubicBezTo>
                  <a:cubicBezTo>
                    <a:pt x="21600" y="3301"/>
                    <a:pt x="21539" y="3337"/>
                    <a:pt x="21539" y="3337"/>
                  </a:cubicBezTo>
                  <a:cubicBezTo>
                    <a:pt x="21478" y="3337"/>
                    <a:pt x="21478" y="3301"/>
                    <a:pt x="21478" y="3301"/>
                  </a:cubicBezTo>
                  <a:cubicBezTo>
                    <a:pt x="21417" y="3193"/>
                    <a:pt x="21417" y="3086"/>
                    <a:pt x="21417" y="3014"/>
                  </a:cubicBezTo>
                  <a:close/>
                  <a:moveTo>
                    <a:pt x="21478" y="3875"/>
                  </a:moveTo>
                  <a:cubicBezTo>
                    <a:pt x="21478" y="3875"/>
                    <a:pt x="21478" y="3875"/>
                    <a:pt x="21478" y="3875"/>
                  </a:cubicBezTo>
                  <a:cubicBezTo>
                    <a:pt x="21478" y="3767"/>
                    <a:pt x="21478" y="3696"/>
                    <a:pt x="21478" y="3588"/>
                  </a:cubicBezTo>
                  <a:cubicBezTo>
                    <a:pt x="21478" y="3588"/>
                    <a:pt x="21478" y="3552"/>
                    <a:pt x="21539" y="3552"/>
                  </a:cubicBezTo>
                  <a:cubicBezTo>
                    <a:pt x="21539" y="3552"/>
                    <a:pt x="21600" y="3588"/>
                    <a:pt x="21600" y="3588"/>
                  </a:cubicBezTo>
                  <a:cubicBezTo>
                    <a:pt x="21600" y="3696"/>
                    <a:pt x="21600" y="3803"/>
                    <a:pt x="21600" y="3875"/>
                  </a:cubicBezTo>
                  <a:cubicBezTo>
                    <a:pt x="21600" y="3911"/>
                    <a:pt x="21539" y="3911"/>
                    <a:pt x="21539" y="3911"/>
                  </a:cubicBezTo>
                  <a:cubicBezTo>
                    <a:pt x="21478" y="3911"/>
                    <a:pt x="21478" y="3911"/>
                    <a:pt x="21478" y="387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325" name="Shape 325"/>
            <p:cNvSpPr/>
            <p:nvPr/>
          </p:nvSpPr>
          <p:spPr>
            <a:xfrm>
              <a:off x="2578986" y="39215"/>
              <a:ext cx="1986866" cy="23852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9" h="21517" extrusionOk="0">
                  <a:moveTo>
                    <a:pt x="3286" y="21517"/>
                  </a:moveTo>
                  <a:cubicBezTo>
                    <a:pt x="2981" y="21056"/>
                    <a:pt x="2197" y="19941"/>
                    <a:pt x="1457" y="18327"/>
                  </a:cubicBezTo>
                  <a:cubicBezTo>
                    <a:pt x="760" y="16713"/>
                    <a:pt x="63" y="14599"/>
                    <a:pt x="20" y="12254"/>
                  </a:cubicBezTo>
                  <a:cubicBezTo>
                    <a:pt x="-111" y="9987"/>
                    <a:pt x="412" y="7489"/>
                    <a:pt x="1718" y="5413"/>
                  </a:cubicBezTo>
                  <a:cubicBezTo>
                    <a:pt x="2981" y="3338"/>
                    <a:pt x="5028" y="1647"/>
                    <a:pt x="7379" y="763"/>
                  </a:cubicBezTo>
                  <a:cubicBezTo>
                    <a:pt x="7466" y="724"/>
                    <a:pt x="7597" y="686"/>
                    <a:pt x="7728" y="647"/>
                  </a:cubicBezTo>
                  <a:cubicBezTo>
                    <a:pt x="9295" y="109"/>
                    <a:pt x="11037" y="-83"/>
                    <a:pt x="12692" y="32"/>
                  </a:cubicBezTo>
                  <a:cubicBezTo>
                    <a:pt x="14347" y="148"/>
                    <a:pt x="15958" y="570"/>
                    <a:pt x="17265" y="1147"/>
                  </a:cubicBezTo>
                  <a:cubicBezTo>
                    <a:pt x="18571" y="1685"/>
                    <a:pt x="19616" y="2454"/>
                    <a:pt x="20357" y="3184"/>
                  </a:cubicBezTo>
                  <a:cubicBezTo>
                    <a:pt x="21054" y="3953"/>
                    <a:pt x="21402" y="4760"/>
                    <a:pt x="21445" y="5490"/>
                  </a:cubicBezTo>
                  <a:cubicBezTo>
                    <a:pt x="21489" y="6259"/>
                    <a:pt x="21184" y="6874"/>
                    <a:pt x="20792" y="7450"/>
                  </a:cubicBezTo>
                  <a:cubicBezTo>
                    <a:pt x="20357" y="8027"/>
                    <a:pt x="19747" y="8526"/>
                    <a:pt x="19137" y="8987"/>
                  </a:cubicBezTo>
                  <a:cubicBezTo>
                    <a:pt x="18484" y="9449"/>
                    <a:pt x="17831" y="9871"/>
                    <a:pt x="17091" y="10256"/>
                  </a:cubicBezTo>
                  <a:cubicBezTo>
                    <a:pt x="16394" y="10640"/>
                    <a:pt x="15654" y="10948"/>
                    <a:pt x="14870" y="11217"/>
                  </a:cubicBezTo>
                  <a:cubicBezTo>
                    <a:pt x="14783" y="11255"/>
                    <a:pt x="14739" y="11255"/>
                    <a:pt x="14652" y="11294"/>
                  </a:cubicBezTo>
                  <a:cubicBezTo>
                    <a:pt x="13476" y="11716"/>
                    <a:pt x="12039" y="12101"/>
                    <a:pt x="10645" y="12716"/>
                  </a:cubicBezTo>
                  <a:cubicBezTo>
                    <a:pt x="9208" y="13331"/>
                    <a:pt x="7815" y="14176"/>
                    <a:pt x="6683" y="15252"/>
                  </a:cubicBezTo>
                  <a:cubicBezTo>
                    <a:pt x="5507" y="16328"/>
                    <a:pt x="4636" y="17635"/>
                    <a:pt x="4113" y="18827"/>
                  </a:cubicBezTo>
                  <a:cubicBezTo>
                    <a:pt x="3591" y="20018"/>
                    <a:pt x="3416" y="21094"/>
                    <a:pt x="3286" y="21517"/>
                  </a:cubicBezTo>
                  <a:close/>
                </a:path>
              </a:pathLst>
            </a:custGeom>
            <a:solidFill>
              <a:srgbClr val="ACADB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326" name="Shape 326"/>
            <p:cNvSpPr/>
            <p:nvPr/>
          </p:nvSpPr>
          <p:spPr>
            <a:xfrm>
              <a:off x="2865735" y="2348768"/>
              <a:ext cx="17074" cy="252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600"/>
                  </a:moveTo>
                  <a:cubicBezTo>
                    <a:pt x="0" y="3600"/>
                    <a:pt x="0" y="3600"/>
                    <a:pt x="0" y="3600"/>
                  </a:cubicBezTo>
                  <a:cubicBezTo>
                    <a:pt x="4320" y="3600"/>
                    <a:pt x="8640" y="3600"/>
                    <a:pt x="8640" y="3600"/>
                  </a:cubicBezTo>
                  <a:cubicBezTo>
                    <a:pt x="8640" y="7200"/>
                    <a:pt x="8640" y="7200"/>
                    <a:pt x="12960" y="10800"/>
                  </a:cubicBezTo>
                  <a:cubicBezTo>
                    <a:pt x="12960" y="7200"/>
                    <a:pt x="12960" y="7200"/>
                    <a:pt x="12960" y="3600"/>
                  </a:cubicBezTo>
                  <a:cubicBezTo>
                    <a:pt x="12960" y="3600"/>
                    <a:pt x="12960" y="0"/>
                    <a:pt x="17280" y="0"/>
                  </a:cubicBezTo>
                  <a:cubicBezTo>
                    <a:pt x="21600" y="0"/>
                    <a:pt x="21600" y="3600"/>
                    <a:pt x="21600" y="7200"/>
                  </a:cubicBezTo>
                  <a:cubicBezTo>
                    <a:pt x="21600" y="10800"/>
                    <a:pt x="17280" y="14400"/>
                    <a:pt x="17280" y="21600"/>
                  </a:cubicBezTo>
                  <a:cubicBezTo>
                    <a:pt x="17280" y="21600"/>
                    <a:pt x="17280" y="21600"/>
                    <a:pt x="12960" y="21600"/>
                  </a:cubicBezTo>
                  <a:cubicBezTo>
                    <a:pt x="12960" y="21600"/>
                    <a:pt x="8640" y="21600"/>
                    <a:pt x="8640" y="21600"/>
                  </a:cubicBezTo>
                  <a:cubicBezTo>
                    <a:pt x="4320" y="18000"/>
                    <a:pt x="4320" y="14400"/>
                    <a:pt x="0" y="7200"/>
                  </a:cubicBezTo>
                  <a:cubicBezTo>
                    <a:pt x="0" y="7200"/>
                    <a:pt x="0" y="3600"/>
                    <a:pt x="0" y="3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327" name="Shape 327"/>
            <p:cNvSpPr/>
            <p:nvPr/>
          </p:nvSpPr>
          <p:spPr>
            <a:xfrm>
              <a:off x="2592587" y="55243"/>
              <a:ext cx="1961013" cy="2275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5" h="21600" extrusionOk="0">
                  <a:moveTo>
                    <a:pt x="3911" y="2953"/>
                  </a:moveTo>
                  <a:cubicBezTo>
                    <a:pt x="3911" y="2953"/>
                    <a:pt x="3911" y="2953"/>
                    <a:pt x="3911" y="2953"/>
                  </a:cubicBezTo>
                  <a:cubicBezTo>
                    <a:pt x="4000" y="2872"/>
                    <a:pt x="4089" y="2791"/>
                    <a:pt x="4178" y="2710"/>
                  </a:cubicBezTo>
                  <a:cubicBezTo>
                    <a:pt x="4222" y="2710"/>
                    <a:pt x="4222" y="2710"/>
                    <a:pt x="4267" y="2710"/>
                  </a:cubicBezTo>
                  <a:cubicBezTo>
                    <a:pt x="4267" y="2751"/>
                    <a:pt x="4267" y="2751"/>
                    <a:pt x="4267" y="2791"/>
                  </a:cubicBezTo>
                  <a:cubicBezTo>
                    <a:pt x="4178" y="2872"/>
                    <a:pt x="4089" y="2912"/>
                    <a:pt x="4000" y="2993"/>
                  </a:cubicBezTo>
                  <a:cubicBezTo>
                    <a:pt x="3956" y="3034"/>
                    <a:pt x="3956" y="3034"/>
                    <a:pt x="3911" y="2993"/>
                  </a:cubicBezTo>
                  <a:cubicBezTo>
                    <a:pt x="3911" y="2993"/>
                    <a:pt x="3911" y="2953"/>
                    <a:pt x="3911" y="2953"/>
                  </a:cubicBezTo>
                  <a:close/>
                  <a:moveTo>
                    <a:pt x="3689" y="3196"/>
                  </a:moveTo>
                  <a:cubicBezTo>
                    <a:pt x="3689" y="3155"/>
                    <a:pt x="3733" y="3155"/>
                    <a:pt x="3733" y="3196"/>
                  </a:cubicBezTo>
                  <a:cubicBezTo>
                    <a:pt x="3733" y="3196"/>
                    <a:pt x="3733" y="3236"/>
                    <a:pt x="3733" y="3236"/>
                  </a:cubicBezTo>
                  <a:cubicBezTo>
                    <a:pt x="3644" y="3317"/>
                    <a:pt x="3556" y="3398"/>
                    <a:pt x="3511" y="3479"/>
                  </a:cubicBezTo>
                  <a:cubicBezTo>
                    <a:pt x="3467" y="3519"/>
                    <a:pt x="3467" y="3519"/>
                    <a:pt x="3422" y="3479"/>
                  </a:cubicBezTo>
                  <a:cubicBezTo>
                    <a:pt x="3422" y="3479"/>
                    <a:pt x="3422" y="3438"/>
                    <a:pt x="3422" y="3438"/>
                  </a:cubicBezTo>
                  <a:cubicBezTo>
                    <a:pt x="3511" y="3357"/>
                    <a:pt x="3600" y="3276"/>
                    <a:pt x="3689" y="3196"/>
                  </a:cubicBezTo>
                  <a:close/>
                  <a:moveTo>
                    <a:pt x="4444" y="2508"/>
                  </a:moveTo>
                  <a:cubicBezTo>
                    <a:pt x="4444" y="2508"/>
                    <a:pt x="4444" y="2508"/>
                    <a:pt x="4444" y="2508"/>
                  </a:cubicBezTo>
                  <a:cubicBezTo>
                    <a:pt x="4578" y="2427"/>
                    <a:pt x="4667" y="2346"/>
                    <a:pt x="4756" y="2265"/>
                  </a:cubicBezTo>
                  <a:cubicBezTo>
                    <a:pt x="4756" y="2265"/>
                    <a:pt x="4800" y="2265"/>
                    <a:pt x="4800" y="2306"/>
                  </a:cubicBezTo>
                  <a:cubicBezTo>
                    <a:pt x="4844" y="2306"/>
                    <a:pt x="4800" y="2346"/>
                    <a:pt x="4800" y="2346"/>
                  </a:cubicBezTo>
                  <a:cubicBezTo>
                    <a:pt x="4711" y="2427"/>
                    <a:pt x="4622" y="2467"/>
                    <a:pt x="4533" y="2548"/>
                  </a:cubicBezTo>
                  <a:cubicBezTo>
                    <a:pt x="4489" y="2589"/>
                    <a:pt x="4489" y="2589"/>
                    <a:pt x="4444" y="2548"/>
                  </a:cubicBezTo>
                  <a:cubicBezTo>
                    <a:pt x="4444" y="2548"/>
                    <a:pt x="4444" y="2508"/>
                    <a:pt x="4444" y="2508"/>
                  </a:cubicBezTo>
                  <a:close/>
                  <a:moveTo>
                    <a:pt x="3200" y="3681"/>
                  </a:moveTo>
                  <a:cubicBezTo>
                    <a:pt x="3200" y="3681"/>
                    <a:pt x="3244" y="3681"/>
                    <a:pt x="3244" y="3681"/>
                  </a:cubicBezTo>
                  <a:cubicBezTo>
                    <a:pt x="3244" y="3681"/>
                    <a:pt x="3289" y="3721"/>
                    <a:pt x="3244" y="3721"/>
                  </a:cubicBezTo>
                  <a:cubicBezTo>
                    <a:pt x="3156" y="3802"/>
                    <a:pt x="3111" y="3924"/>
                    <a:pt x="3022" y="4004"/>
                  </a:cubicBezTo>
                  <a:cubicBezTo>
                    <a:pt x="3022" y="4004"/>
                    <a:pt x="2978" y="4004"/>
                    <a:pt x="2978" y="4004"/>
                  </a:cubicBezTo>
                  <a:cubicBezTo>
                    <a:pt x="2933" y="4004"/>
                    <a:pt x="2933" y="3964"/>
                    <a:pt x="2933" y="3924"/>
                  </a:cubicBezTo>
                  <a:cubicBezTo>
                    <a:pt x="3022" y="3843"/>
                    <a:pt x="3111" y="3762"/>
                    <a:pt x="3200" y="3681"/>
                  </a:cubicBezTo>
                  <a:close/>
                  <a:moveTo>
                    <a:pt x="5022" y="2063"/>
                  </a:moveTo>
                  <a:cubicBezTo>
                    <a:pt x="5022" y="2063"/>
                    <a:pt x="5022" y="2063"/>
                    <a:pt x="5022" y="2063"/>
                  </a:cubicBezTo>
                  <a:cubicBezTo>
                    <a:pt x="5111" y="2022"/>
                    <a:pt x="5244" y="1942"/>
                    <a:pt x="5333" y="1861"/>
                  </a:cubicBezTo>
                  <a:cubicBezTo>
                    <a:pt x="5333" y="1861"/>
                    <a:pt x="5378" y="1861"/>
                    <a:pt x="5378" y="1901"/>
                  </a:cubicBezTo>
                  <a:cubicBezTo>
                    <a:pt x="5422" y="1901"/>
                    <a:pt x="5378" y="1942"/>
                    <a:pt x="5378" y="1942"/>
                  </a:cubicBezTo>
                  <a:cubicBezTo>
                    <a:pt x="5289" y="2022"/>
                    <a:pt x="5200" y="2063"/>
                    <a:pt x="5067" y="2144"/>
                  </a:cubicBezTo>
                  <a:cubicBezTo>
                    <a:pt x="5067" y="2144"/>
                    <a:pt x="5022" y="2144"/>
                    <a:pt x="5022" y="2144"/>
                  </a:cubicBezTo>
                  <a:cubicBezTo>
                    <a:pt x="5022" y="2103"/>
                    <a:pt x="5022" y="2103"/>
                    <a:pt x="5022" y="2063"/>
                  </a:cubicBezTo>
                  <a:close/>
                  <a:moveTo>
                    <a:pt x="2711" y="4207"/>
                  </a:moveTo>
                  <a:cubicBezTo>
                    <a:pt x="2756" y="4207"/>
                    <a:pt x="2756" y="4166"/>
                    <a:pt x="2800" y="4207"/>
                  </a:cubicBezTo>
                  <a:cubicBezTo>
                    <a:pt x="2800" y="4207"/>
                    <a:pt x="2800" y="4247"/>
                    <a:pt x="2800" y="4247"/>
                  </a:cubicBezTo>
                  <a:cubicBezTo>
                    <a:pt x="2711" y="4328"/>
                    <a:pt x="2667" y="4449"/>
                    <a:pt x="2578" y="4530"/>
                  </a:cubicBezTo>
                  <a:cubicBezTo>
                    <a:pt x="2578" y="4530"/>
                    <a:pt x="2533" y="4530"/>
                    <a:pt x="2533" y="4530"/>
                  </a:cubicBezTo>
                  <a:cubicBezTo>
                    <a:pt x="2489" y="4530"/>
                    <a:pt x="2489" y="4490"/>
                    <a:pt x="2533" y="4490"/>
                  </a:cubicBezTo>
                  <a:cubicBezTo>
                    <a:pt x="2578" y="4369"/>
                    <a:pt x="2667" y="4288"/>
                    <a:pt x="2711" y="4207"/>
                  </a:cubicBezTo>
                  <a:close/>
                  <a:moveTo>
                    <a:pt x="5600" y="1699"/>
                  </a:moveTo>
                  <a:cubicBezTo>
                    <a:pt x="5644" y="1699"/>
                    <a:pt x="5644" y="1699"/>
                    <a:pt x="5644" y="1699"/>
                  </a:cubicBezTo>
                  <a:cubicBezTo>
                    <a:pt x="5733" y="1618"/>
                    <a:pt x="5822" y="1578"/>
                    <a:pt x="5911" y="1497"/>
                  </a:cubicBezTo>
                  <a:cubicBezTo>
                    <a:pt x="5956" y="1497"/>
                    <a:pt x="6000" y="1497"/>
                    <a:pt x="6000" y="1497"/>
                  </a:cubicBezTo>
                  <a:cubicBezTo>
                    <a:pt x="6000" y="1537"/>
                    <a:pt x="6000" y="1578"/>
                    <a:pt x="6000" y="1578"/>
                  </a:cubicBezTo>
                  <a:cubicBezTo>
                    <a:pt x="5867" y="1618"/>
                    <a:pt x="5778" y="1699"/>
                    <a:pt x="5689" y="1739"/>
                  </a:cubicBezTo>
                  <a:cubicBezTo>
                    <a:pt x="5644" y="1780"/>
                    <a:pt x="5644" y="1739"/>
                    <a:pt x="5600" y="1739"/>
                  </a:cubicBezTo>
                  <a:cubicBezTo>
                    <a:pt x="5600" y="1739"/>
                    <a:pt x="5600" y="1699"/>
                    <a:pt x="5600" y="1699"/>
                  </a:cubicBezTo>
                  <a:close/>
                  <a:moveTo>
                    <a:pt x="2311" y="4733"/>
                  </a:moveTo>
                  <a:cubicBezTo>
                    <a:pt x="2311" y="4733"/>
                    <a:pt x="2356" y="4733"/>
                    <a:pt x="2356" y="4733"/>
                  </a:cubicBezTo>
                  <a:cubicBezTo>
                    <a:pt x="2400" y="4733"/>
                    <a:pt x="2400" y="4773"/>
                    <a:pt x="2400" y="4813"/>
                  </a:cubicBezTo>
                  <a:cubicBezTo>
                    <a:pt x="2311" y="4894"/>
                    <a:pt x="2267" y="4975"/>
                    <a:pt x="2178" y="5097"/>
                  </a:cubicBezTo>
                  <a:cubicBezTo>
                    <a:pt x="2178" y="5097"/>
                    <a:pt x="2133" y="5097"/>
                    <a:pt x="2133" y="5097"/>
                  </a:cubicBezTo>
                  <a:cubicBezTo>
                    <a:pt x="2089" y="5097"/>
                    <a:pt x="2089" y="5056"/>
                    <a:pt x="2089" y="5016"/>
                  </a:cubicBezTo>
                  <a:cubicBezTo>
                    <a:pt x="2178" y="4935"/>
                    <a:pt x="2222" y="4854"/>
                    <a:pt x="2311" y="4733"/>
                  </a:cubicBezTo>
                  <a:close/>
                  <a:moveTo>
                    <a:pt x="6222" y="1335"/>
                  </a:moveTo>
                  <a:cubicBezTo>
                    <a:pt x="6267" y="1335"/>
                    <a:pt x="6267" y="1335"/>
                    <a:pt x="6267" y="1335"/>
                  </a:cubicBezTo>
                  <a:cubicBezTo>
                    <a:pt x="6356" y="1254"/>
                    <a:pt x="6444" y="1213"/>
                    <a:pt x="6578" y="1173"/>
                  </a:cubicBezTo>
                  <a:cubicBezTo>
                    <a:pt x="6578" y="1173"/>
                    <a:pt x="6622" y="1173"/>
                    <a:pt x="6622" y="1173"/>
                  </a:cubicBezTo>
                  <a:cubicBezTo>
                    <a:pt x="6622" y="1213"/>
                    <a:pt x="6622" y="1213"/>
                    <a:pt x="6622" y="1254"/>
                  </a:cubicBezTo>
                  <a:cubicBezTo>
                    <a:pt x="6489" y="1294"/>
                    <a:pt x="6400" y="1335"/>
                    <a:pt x="6311" y="1416"/>
                  </a:cubicBezTo>
                  <a:cubicBezTo>
                    <a:pt x="6267" y="1416"/>
                    <a:pt x="6222" y="1416"/>
                    <a:pt x="6222" y="1375"/>
                  </a:cubicBezTo>
                  <a:cubicBezTo>
                    <a:pt x="6222" y="1375"/>
                    <a:pt x="6222" y="1335"/>
                    <a:pt x="6222" y="1335"/>
                  </a:cubicBezTo>
                  <a:close/>
                  <a:moveTo>
                    <a:pt x="1911" y="5299"/>
                  </a:moveTo>
                  <a:cubicBezTo>
                    <a:pt x="1956" y="5299"/>
                    <a:pt x="1956" y="5299"/>
                    <a:pt x="2000" y="5299"/>
                  </a:cubicBezTo>
                  <a:cubicBezTo>
                    <a:pt x="2000" y="5299"/>
                    <a:pt x="2000" y="5339"/>
                    <a:pt x="2000" y="5380"/>
                  </a:cubicBezTo>
                  <a:cubicBezTo>
                    <a:pt x="1956" y="5461"/>
                    <a:pt x="1867" y="5542"/>
                    <a:pt x="1822" y="5663"/>
                  </a:cubicBezTo>
                  <a:cubicBezTo>
                    <a:pt x="1822" y="5663"/>
                    <a:pt x="1822" y="5663"/>
                    <a:pt x="1822" y="5663"/>
                  </a:cubicBezTo>
                  <a:cubicBezTo>
                    <a:pt x="1822" y="5663"/>
                    <a:pt x="1778" y="5663"/>
                    <a:pt x="1778" y="5663"/>
                  </a:cubicBezTo>
                  <a:cubicBezTo>
                    <a:pt x="1733" y="5663"/>
                    <a:pt x="1733" y="5622"/>
                    <a:pt x="1733" y="5622"/>
                  </a:cubicBezTo>
                  <a:cubicBezTo>
                    <a:pt x="1778" y="5622"/>
                    <a:pt x="1778" y="5622"/>
                    <a:pt x="1778" y="5622"/>
                  </a:cubicBezTo>
                  <a:cubicBezTo>
                    <a:pt x="1733" y="5622"/>
                    <a:pt x="1733" y="5622"/>
                    <a:pt x="1733" y="5622"/>
                  </a:cubicBezTo>
                  <a:cubicBezTo>
                    <a:pt x="1822" y="5501"/>
                    <a:pt x="1867" y="5420"/>
                    <a:pt x="1911" y="5339"/>
                  </a:cubicBezTo>
                  <a:lnTo>
                    <a:pt x="1911" y="5299"/>
                  </a:lnTo>
                  <a:close/>
                  <a:moveTo>
                    <a:pt x="6889" y="1011"/>
                  </a:moveTo>
                  <a:cubicBezTo>
                    <a:pt x="6889" y="1011"/>
                    <a:pt x="6889" y="1011"/>
                    <a:pt x="6889" y="1011"/>
                  </a:cubicBezTo>
                  <a:cubicBezTo>
                    <a:pt x="7022" y="971"/>
                    <a:pt x="7111" y="930"/>
                    <a:pt x="7244" y="890"/>
                  </a:cubicBezTo>
                  <a:cubicBezTo>
                    <a:pt x="7244" y="849"/>
                    <a:pt x="7289" y="890"/>
                    <a:pt x="7289" y="890"/>
                  </a:cubicBezTo>
                  <a:cubicBezTo>
                    <a:pt x="7289" y="930"/>
                    <a:pt x="7289" y="930"/>
                    <a:pt x="7244" y="930"/>
                  </a:cubicBezTo>
                  <a:cubicBezTo>
                    <a:pt x="7156" y="1011"/>
                    <a:pt x="7022" y="1052"/>
                    <a:pt x="6933" y="1092"/>
                  </a:cubicBezTo>
                  <a:cubicBezTo>
                    <a:pt x="6889" y="1092"/>
                    <a:pt x="6889" y="1092"/>
                    <a:pt x="6889" y="1052"/>
                  </a:cubicBezTo>
                  <a:cubicBezTo>
                    <a:pt x="6844" y="1052"/>
                    <a:pt x="6889" y="1052"/>
                    <a:pt x="6889" y="1011"/>
                  </a:cubicBezTo>
                  <a:close/>
                  <a:moveTo>
                    <a:pt x="1600" y="5906"/>
                  </a:moveTo>
                  <a:cubicBezTo>
                    <a:pt x="1600" y="5865"/>
                    <a:pt x="1600" y="5865"/>
                    <a:pt x="1644" y="5906"/>
                  </a:cubicBezTo>
                  <a:cubicBezTo>
                    <a:pt x="1644" y="5906"/>
                    <a:pt x="1644" y="5906"/>
                    <a:pt x="1644" y="5946"/>
                  </a:cubicBezTo>
                  <a:cubicBezTo>
                    <a:pt x="1600" y="6027"/>
                    <a:pt x="1556" y="6148"/>
                    <a:pt x="1511" y="6229"/>
                  </a:cubicBezTo>
                  <a:cubicBezTo>
                    <a:pt x="1467" y="6270"/>
                    <a:pt x="1467" y="6270"/>
                    <a:pt x="1422" y="6270"/>
                  </a:cubicBezTo>
                  <a:cubicBezTo>
                    <a:pt x="1422" y="6270"/>
                    <a:pt x="1422" y="6229"/>
                    <a:pt x="1422" y="6189"/>
                  </a:cubicBezTo>
                  <a:cubicBezTo>
                    <a:pt x="1467" y="6108"/>
                    <a:pt x="1511" y="5987"/>
                    <a:pt x="1556" y="5906"/>
                  </a:cubicBezTo>
                  <a:lnTo>
                    <a:pt x="1600" y="5906"/>
                  </a:lnTo>
                  <a:close/>
                  <a:moveTo>
                    <a:pt x="7556" y="769"/>
                  </a:moveTo>
                  <a:cubicBezTo>
                    <a:pt x="7556" y="728"/>
                    <a:pt x="7556" y="728"/>
                    <a:pt x="7556" y="728"/>
                  </a:cubicBezTo>
                  <a:cubicBezTo>
                    <a:pt x="7644" y="728"/>
                    <a:pt x="7733" y="688"/>
                    <a:pt x="7778" y="647"/>
                  </a:cubicBezTo>
                  <a:cubicBezTo>
                    <a:pt x="7822" y="647"/>
                    <a:pt x="7867" y="647"/>
                    <a:pt x="7911" y="607"/>
                  </a:cubicBezTo>
                  <a:cubicBezTo>
                    <a:pt x="7911" y="607"/>
                    <a:pt x="7956" y="607"/>
                    <a:pt x="7956" y="647"/>
                  </a:cubicBezTo>
                  <a:cubicBezTo>
                    <a:pt x="7956" y="647"/>
                    <a:pt x="7956" y="688"/>
                    <a:pt x="7956" y="688"/>
                  </a:cubicBezTo>
                  <a:cubicBezTo>
                    <a:pt x="7911" y="688"/>
                    <a:pt x="7867" y="728"/>
                    <a:pt x="7822" y="728"/>
                  </a:cubicBezTo>
                  <a:cubicBezTo>
                    <a:pt x="7733" y="769"/>
                    <a:pt x="7689" y="769"/>
                    <a:pt x="7600" y="809"/>
                  </a:cubicBezTo>
                  <a:cubicBezTo>
                    <a:pt x="7556" y="809"/>
                    <a:pt x="7556" y="809"/>
                    <a:pt x="7556" y="809"/>
                  </a:cubicBezTo>
                  <a:cubicBezTo>
                    <a:pt x="7511" y="769"/>
                    <a:pt x="7556" y="769"/>
                    <a:pt x="7556" y="769"/>
                  </a:cubicBezTo>
                  <a:close/>
                  <a:moveTo>
                    <a:pt x="1289" y="6512"/>
                  </a:moveTo>
                  <a:cubicBezTo>
                    <a:pt x="1289" y="6472"/>
                    <a:pt x="1289" y="6472"/>
                    <a:pt x="1333" y="6472"/>
                  </a:cubicBezTo>
                  <a:cubicBezTo>
                    <a:pt x="1333" y="6512"/>
                    <a:pt x="1333" y="6512"/>
                    <a:pt x="1333" y="6553"/>
                  </a:cubicBezTo>
                  <a:cubicBezTo>
                    <a:pt x="1289" y="6634"/>
                    <a:pt x="1244" y="6755"/>
                    <a:pt x="1200" y="6836"/>
                  </a:cubicBezTo>
                  <a:cubicBezTo>
                    <a:pt x="1200" y="6876"/>
                    <a:pt x="1156" y="6876"/>
                    <a:pt x="1156" y="6876"/>
                  </a:cubicBezTo>
                  <a:cubicBezTo>
                    <a:pt x="1111" y="6876"/>
                    <a:pt x="1111" y="6836"/>
                    <a:pt x="1111" y="6796"/>
                  </a:cubicBezTo>
                  <a:cubicBezTo>
                    <a:pt x="1156" y="6715"/>
                    <a:pt x="1200" y="6593"/>
                    <a:pt x="1244" y="6512"/>
                  </a:cubicBezTo>
                  <a:lnTo>
                    <a:pt x="1289" y="6512"/>
                  </a:lnTo>
                  <a:close/>
                  <a:moveTo>
                    <a:pt x="8222" y="526"/>
                  </a:moveTo>
                  <a:cubicBezTo>
                    <a:pt x="8267" y="526"/>
                    <a:pt x="8267" y="526"/>
                    <a:pt x="8267" y="526"/>
                  </a:cubicBezTo>
                  <a:cubicBezTo>
                    <a:pt x="8356" y="485"/>
                    <a:pt x="8489" y="445"/>
                    <a:pt x="8578" y="404"/>
                  </a:cubicBezTo>
                  <a:cubicBezTo>
                    <a:pt x="8622" y="404"/>
                    <a:pt x="8667" y="404"/>
                    <a:pt x="8667" y="445"/>
                  </a:cubicBezTo>
                  <a:cubicBezTo>
                    <a:pt x="8667" y="445"/>
                    <a:pt x="8667" y="485"/>
                    <a:pt x="8622" y="485"/>
                  </a:cubicBezTo>
                  <a:cubicBezTo>
                    <a:pt x="8489" y="526"/>
                    <a:pt x="8400" y="566"/>
                    <a:pt x="8267" y="566"/>
                  </a:cubicBezTo>
                  <a:cubicBezTo>
                    <a:pt x="8267" y="607"/>
                    <a:pt x="8222" y="566"/>
                    <a:pt x="8222" y="566"/>
                  </a:cubicBezTo>
                  <a:cubicBezTo>
                    <a:pt x="8222" y="526"/>
                    <a:pt x="8222" y="526"/>
                    <a:pt x="8222" y="526"/>
                  </a:cubicBezTo>
                  <a:close/>
                  <a:moveTo>
                    <a:pt x="978" y="7119"/>
                  </a:moveTo>
                  <a:cubicBezTo>
                    <a:pt x="1022" y="7119"/>
                    <a:pt x="1022" y="7079"/>
                    <a:pt x="1022" y="7119"/>
                  </a:cubicBezTo>
                  <a:cubicBezTo>
                    <a:pt x="1067" y="7119"/>
                    <a:pt x="1067" y="7119"/>
                    <a:pt x="1067" y="7160"/>
                  </a:cubicBezTo>
                  <a:cubicBezTo>
                    <a:pt x="1022" y="7240"/>
                    <a:pt x="978" y="7362"/>
                    <a:pt x="933" y="7483"/>
                  </a:cubicBezTo>
                  <a:cubicBezTo>
                    <a:pt x="933" y="7483"/>
                    <a:pt x="889" y="7483"/>
                    <a:pt x="889" y="7483"/>
                  </a:cubicBezTo>
                  <a:cubicBezTo>
                    <a:pt x="844" y="7483"/>
                    <a:pt x="844" y="7443"/>
                    <a:pt x="844" y="7443"/>
                  </a:cubicBezTo>
                  <a:cubicBezTo>
                    <a:pt x="889" y="7321"/>
                    <a:pt x="933" y="7240"/>
                    <a:pt x="978" y="7119"/>
                  </a:cubicBezTo>
                  <a:close/>
                  <a:moveTo>
                    <a:pt x="756" y="7726"/>
                  </a:moveTo>
                  <a:cubicBezTo>
                    <a:pt x="756" y="7726"/>
                    <a:pt x="800" y="7726"/>
                    <a:pt x="800" y="7726"/>
                  </a:cubicBezTo>
                  <a:cubicBezTo>
                    <a:pt x="844" y="7726"/>
                    <a:pt x="844" y="7766"/>
                    <a:pt x="844" y="7766"/>
                  </a:cubicBezTo>
                  <a:cubicBezTo>
                    <a:pt x="800" y="7888"/>
                    <a:pt x="756" y="8009"/>
                    <a:pt x="711" y="8090"/>
                  </a:cubicBezTo>
                  <a:cubicBezTo>
                    <a:pt x="711" y="8130"/>
                    <a:pt x="711" y="8130"/>
                    <a:pt x="667" y="8130"/>
                  </a:cubicBezTo>
                  <a:cubicBezTo>
                    <a:pt x="622" y="8130"/>
                    <a:pt x="622" y="8090"/>
                    <a:pt x="622" y="8090"/>
                  </a:cubicBezTo>
                  <a:cubicBezTo>
                    <a:pt x="667" y="7969"/>
                    <a:pt x="711" y="7847"/>
                    <a:pt x="756" y="7766"/>
                  </a:cubicBezTo>
                  <a:lnTo>
                    <a:pt x="756" y="7726"/>
                  </a:lnTo>
                  <a:close/>
                  <a:moveTo>
                    <a:pt x="8933" y="324"/>
                  </a:moveTo>
                  <a:cubicBezTo>
                    <a:pt x="8933" y="324"/>
                    <a:pt x="8933" y="324"/>
                    <a:pt x="8933" y="324"/>
                  </a:cubicBezTo>
                  <a:cubicBezTo>
                    <a:pt x="9067" y="283"/>
                    <a:pt x="9200" y="243"/>
                    <a:pt x="9289" y="243"/>
                  </a:cubicBezTo>
                  <a:cubicBezTo>
                    <a:pt x="9333" y="243"/>
                    <a:pt x="9333" y="243"/>
                    <a:pt x="9378" y="283"/>
                  </a:cubicBezTo>
                  <a:cubicBezTo>
                    <a:pt x="9378" y="283"/>
                    <a:pt x="9333" y="324"/>
                    <a:pt x="9333" y="324"/>
                  </a:cubicBezTo>
                  <a:cubicBezTo>
                    <a:pt x="9200" y="324"/>
                    <a:pt x="9067" y="364"/>
                    <a:pt x="8978" y="404"/>
                  </a:cubicBezTo>
                  <a:cubicBezTo>
                    <a:pt x="8933" y="404"/>
                    <a:pt x="8933" y="404"/>
                    <a:pt x="8933" y="364"/>
                  </a:cubicBezTo>
                  <a:lnTo>
                    <a:pt x="8933" y="324"/>
                  </a:lnTo>
                  <a:close/>
                  <a:moveTo>
                    <a:pt x="533" y="8373"/>
                  </a:moveTo>
                  <a:cubicBezTo>
                    <a:pt x="578" y="8373"/>
                    <a:pt x="578" y="8373"/>
                    <a:pt x="578" y="8373"/>
                  </a:cubicBezTo>
                  <a:cubicBezTo>
                    <a:pt x="622" y="8373"/>
                    <a:pt x="622" y="8413"/>
                    <a:pt x="622" y="8413"/>
                  </a:cubicBezTo>
                  <a:cubicBezTo>
                    <a:pt x="578" y="8535"/>
                    <a:pt x="578" y="8616"/>
                    <a:pt x="533" y="8737"/>
                  </a:cubicBezTo>
                  <a:cubicBezTo>
                    <a:pt x="533" y="8778"/>
                    <a:pt x="489" y="8778"/>
                    <a:pt x="489" y="8778"/>
                  </a:cubicBezTo>
                  <a:cubicBezTo>
                    <a:pt x="444" y="8778"/>
                    <a:pt x="444" y="8737"/>
                    <a:pt x="444" y="8737"/>
                  </a:cubicBezTo>
                  <a:cubicBezTo>
                    <a:pt x="489" y="8616"/>
                    <a:pt x="489" y="8494"/>
                    <a:pt x="533" y="8413"/>
                  </a:cubicBezTo>
                  <a:lnTo>
                    <a:pt x="533" y="8373"/>
                  </a:lnTo>
                  <a:close/>
                  <a:moveTo>
                    <a:pt x="9644" y="162"/>
                  </a:moveTo>
                  <a:cubicBezTo>
                    <a:pt x="9644" y="162"/>
                    <a:pt x="9644" y="162"/>
                    <a:pt x="9644" y="162"/>
                  </a:cubicBezTo>
                  <a:cubicBezTo>
                    <a:pt x="9778" y="162"/>
                    <a:pt x="9911" y="121"/>
                    <a:pt x="10044" y="121"/>
                  </a:cubicBezTo>
                  <a:cubicBezTo>
                    <a:pt x="10044" y="121"/>
                    <a:pt x="10089" y="121"/>
                    <a:pt x="10089" y="162"/>
                  </a:cubicBezTo>
                  <a:cubicBezTo>
                    <a:pt x="10089" y="162"/>
                    <a:pt x="10044" y="202"/>
                    <a:pt x="10044" y="202"/>
                  </a:cubicBezTo>
                  <a:cubicBezTo>
                    <a:pt x="9911" y="202"/>
                    <a:pt x="9778" y="243"/>
                    <a:pt x="9689" y="243"/>
                  </a:cubicBezTo>
                  <a:cubicBezTo>
                    <a:pt x="9644" y="243"/>
                    <a:pt x="9644" y="243"/>
                    <a:pt x="9644" y="202"/>
                  </a:cubicBezTo>
                  <a:lnTo>
                    <a:pt x="9644" y="162"/>
                  </a:lnTo>
                  <a:close/>
                  <a:moveTo>
                    <a:pt x="400" y="9020"/>
                  </a:moveTo>
                  <a:cubicBezTo>
                    <a:pt x="400" y="9020"/>
                    <a:pt x="400" y="9020"/>
                    <a:pt x="400" y="9020"/>
                  </a:cubicBezTo>
                  <a:cubicBezTo>
                    <a:pt x="444" y="9020"/>
                    <a:pt x="444" y="9061"/>
                    <a:pt x="444" y="9061"/>
                  </a:cubicBezTo>
                  <a:cubicBezTo>
                    <a:pt x="444" y="9182"/>
                    <a:pt x="400" y="9263"/>
                    <a:pt x="400" y="9384"/>
                  </a:cubicBezTo>
                  <a:cubicBezTo>
                    <a:pt x="356" y="9425"/>
                    <a:pt x="356" y="9425"/>
                    <a:pt x="311" y="9425"/>
                  </a:cubicBezTo>
                  <a:cubicBezTo>
                    <a:pt x="311" y="9425"/>
                    <a:pt x="267" y="9384"/>
                    <a:pt x="311" y="9384"/>
                  </a:cubicBezTo>
                  <a:cubicBezTo>
                    <a:pt x="311" y="9263"/>
                    <a:pt x="356" y="9142"/>
                    <a:pt x="356" y="9061"/>
                  </a:cubicBezTo>
                  <a:lnTo>
                    <a:pt x="400" y="9020"/>
                  </a:lnTo>
                  <a:close/>
                  <a:moveTo>
                    <a:pt x="10356" y="81"/>
                  </a:moveTo>
                  <a:cubicBezTo>
                    <a:pt x="10400" y="81"/>
                    <a:pt x="10400" y="81"/>
                    <a:pt x="10400" y="81"/>
                  </a:cubicBezTo>
                  <a:cubicBezTo>
                    <a:pt x="10489" y="40"/>
                    <a:pt x="10622" y="40"/>
                    <a:pt x="10756" y="40"/>
                  </a:cubicBezTo>
                  <a:cubicBezTo>
                    <a:pt x="10756" y="40"/>
                    <a:pt x="10800" y="40"/>
                    <a:pt x="10800" y="81"/>
                  </a:cubicBezTo>
                  <a:cubicBezTo>
                    <a:pt x="10800" y="81"/>
                    <a:pt x="10800" y="121"/>
                    <a:pt x="10756" y="121"/>
                  </a:cubicBezTo>
                  <a:cubicBezTo>
                    <a:pt x="10622" y="121"/>
                    <a:pt x="10533" y="121"/>
                    <a:pt x="10400" y="162"/>
                  </a:cubicBezTo>
                  <a:cubicBezTo>
                    <a:pt x="10356" y="162"/>
                    <a:pt x="10356" y="121"/>
                    <a:pt x="10356" y="121"/>
                  </a:cubicBezTo>
                  <a:lnTo>
                    <a:pt x="10356" y="81"/>
                  </a:lnTo>
                  <a:close/>
                  <a:moveTo>
                    <a:pt x="222" y="9667"/>
                  </a:moveTo>
                  <a:cubicBezTo>
                    <a:pt x="267" y="9667"/>
                    <a:pt x="267" y="9667"/>
                    <a:pt x="267" y="9667"/>
                  </a:cubicBezTo>
                  <a:cubicBezTo>
                    <a:pt x="311" y="9667"/>
                    <a:pt x="311" y="9708"/>
                    <a:pt x="311" y="9708"/>
                  </a:cubicBezTo>
                  <a:cubicBezTo>
                    <a:pt x="311" y="9829"/>
                    <a:pt x="267" y="9951"/>
                    <a:pt x="267" y="10031"/>
                  </a:cubicBezTo>
                  <a:cubicBezTo>
                    <a:pt x="267" y="10072"/>
                    <a:pt x="222" y="10072"/>
                    <a:pt x="222" y="10072"/>
                  </a:cubicBezTo>
                  <a:cubicBezTo>
                    <a:pt x="178" y="10072"/>
                    <a:pt x="178" y="10072"/>
                    <a:pt x="178" y="10031"/>
                  </a:cubicBezTo>
                  <a:cubicBezTo>
                    <a:pt x="178" y="9910"/>
                    <a:pt x="222" y="9829"/>
                    <a:pt x="222" y="9708"/>
                  </a:cubicBezTo>
                  <a:lnTo>
                    <a:pt x="222" y="9667"/>
                  </a:lnTo>
                  <a:close/>
                  <a:moveTo>
                    <a:pt x="11067" y="0"/>
                  </a:moveTo>
                  <a:cubicBezTo>
                    <a:pt x="11111" y="0"/>
                    <a:pt x="11111" y="0"/>
                    <a:pt x="11111" y="0"/>
                  </a:cubicBezTo>
                  <a:cubicBezTo>
                    <a:pt x="11244" y="0"/>
                    <a:pt x="11378" y="0"/>
                    <a:pt x="11467" y="0"/>
                  </a:cubicBezTo>
                  <a:cubicBezTo>
                    <a:pt x="11511" y="0"/>
                    <a:pt x="11511" y="0"/>
                    <a:pt x="11511" y="40"/>
                  </a:cubicBezTo>
                  <a:cubicBezTo>
                    <a:pt x="11511" y="40"/>
                    <a:pt x="11511" y="81"/>
                    <a:pt x="11467" y="81"/>
                  </a:cubicBezTo>
                  <a:cubicBezTo>
                    <a:pt x="11378" y="81"/>
                    <a:pt x="11244" y="81"/>
                    <a:pt x="11111" y="81"/>
                  </a:cubicBezTo>
                  <a:cubicBezTo>
                    <a:pt x="11111" y="81"/>
                    <a:pt x="11067" y="81"/>
                    <a:pt x="11067" y="40"/>
                  </a:cubicBezTo>
                  <a:lnTo>
                    <a:pt x="11067" y="0"/>
                  </a:lnTo>
                  <a:close/>
                  <a:moveTo>
                    <a:pt x="133" y="10355"/>
                  </a:moveTo>
                  <a:cubicBezTo>
                    <a:pt x="178" y="10315"/>
                    <a:pt x="178" y="10315"/>
                    <a:pt x="178" y="10315"/>
                  </a:cubicBezTo>
                  <a:cubicBezTo>
                    <a:pt x="178" y="10315"/>
                    <a:pt x="222" y="10355"/>
                    <a:pt x="222" y="10355"/>
                  </a:cubicBezTo>
                  <a:cubicBezTo>
                    <a:pt x="178" y="10476"/>
                    <a:pt x="178" y="10598"/>
                    <a:pt x="178" y="10719"/>
                  </a:cubicBezTo>
                  <a:cubicBezTo>
                    <a:pt x="178" y="10719"/>
                    <a:pt x="133" y="10719"/>
                    <a:pt x="133" y="10719"/>
                  </a:cubicBezTo>
                  <a:cubicBezTo>
                    <a:pt x="89" y="10719"/>
                    <a:pt x="89" y="10719"/>
                    <a:pt x="89" y="10679"/>
                  </a:cubicBezTo>
                  <a:cubicBezTo>
                    <a:pt x="89" y="10598"/>
                    <a:pt x="89" y="10476"/>
                    <a:pt x="133" y="10355"/>
                  </a:cubicBezTo>
                  <a:close/>
                  <a:moveTo>
                    <a:pt x="11822" y="0"/>
                  </a:moveTo>
                  <a:cubicBezTo>
                    <a:pt x="11867" y="0"/>
                    <a:pt x="11867" y="0"/>
                    <a:pt x="11867" y="0"/>
                  </a:cubicBezTo>
                  <a:cubicBezTo>
                    <a:pt x="11956" y="0"/>
                    <a:pt x="12089" y="0"/>
                    <a:pt x="12222" y="0"/>
                  </a:cubicBezTo>
                  <a:cubicBezTo>
                    <a:pt x="12222" y="0"/>
                    <a:pt x="12267" y="0"/>
                    <a:pt x="12267" y="40"/>
                  </a:cubicBezTo>
                  <a:cubicBezTo>
                    <a:pt x="12267" y="40"/>
                    <a:pt x="12222" y="81"/>
                    <a:pt x="12222" y="81"/>
                  </a:cubicBezTo>
                  <a:cubicBezTo>
                    <a:pt x="12089" y="81"/>
                    <a:pt x="11956" y="81"/>
                    <a:pt x="11867" y="81"/>
                  </a:cubicBezTo>
                  <a:cubicBezTo>
                    <a:pt x="11822" y="81"/>
                    <a:pt x="11822" y="40"/>
                    <a:pt x="11822" y="40"/>
                  </a:cubicBezTo>
                  <a:lnTo>
                    <a:pt x="11822" y="0"/>
                  </a:lnTo>
                  <a:close/>
                  <a:moveTo>
                    <a:pt x="44" y="11002"/>
                  </a:moveTo>
                  <a:cubicBezTo>
                    <a:pt x="89" y="11002"/>
                    <a:pt x="89" y="11002"/>
                    <a:pt x="89" y="11002"/>
                  </a:cubicBezTo>
                  <a:cubicBezTo>
                    <a:pt x="133" y="11002"/>
                    <a:pt x="133" y="11002"/>
                    <a:pt x="133" y="11043"/>
                  </a:cubicBezTo>
                  <a:cubicBezTo>
                    <a:pt x="133" y="11124"/>
                    <a:pt x="133" y="11245"/>
                    <a:pt x="133" y="11366"/>
                  </a:cubicBezTo>
                  <a:cubicBezTo>
                    <a:pt x="133" y="11366"/>
                    <a:pt x="89" y="11407"/>
                    <a:pt x="89" y="11407"/>
                  </a:cubicBezTo>
                  <a:cubicBezTo>
                    <a:pt x="44" y="11407"/>
                    <a:pt x="44" y="11366"/>
                    <a:pt x="44" y="11366"/>
                  </a:cubicBezTo>
                  <a:cubicBezTo>
                    <a:pt x="44" y="11245"/>
                    <a:pt x="44" y="11124"/>
                    <a:pt x="44" y="11043"/>
                  </a:cubicBezTo>
                  <a:lnTo>
                    <a:pt x="44" y="11002"/>
                  </a:lnTo>
                  <a:close/>
                  <a:moveTo>
                    <a:pt x="12533" y="40"/>
                  </a:moveTo>
                  <a:cubicBezTo>
                    <a:pt x="12578" y="0"/>
                    <a:pt x="12578" y="0"/>
                    <a:pt x="12578" y="0"/>
                  </a:cubicBezTo>
                  <a:cubicBezTo>
                    <a:pt x="12667" y="0"/>
                    <a:pt x="12711" y="0"/>
                    <a:pt x="12800" y="40"/>
                  </a:cubicBezTo>
                  <a:cubicBezTo>
                    <a:pt x="12844" y="40"/>
                    <a:pt x="12889" y="40"/>
                    <a:pt x="12933" y="40"/>
                  </a:cubicBezTo>
                  <a:cubicBezTo>
                    <a:pt x="12978" y="40"/>
                    <a:pt x="12978" y="40"/>
                    <a:pt x="12978" y="81"/>
                  </a:cubicBezTo>
                  <a:cubicBezTo>
                    <a:pt x="12978" y="121"/>
                    <a:pt x="12978" y="121"/>
                    <a:pt x="12933" y="121"/>
                  </a:cubicBezTo>
                  <a:cubicBezTo>
                    <a:pt x="12889" y="121"/>
                    <a:pt x="12844" y="121"/>
                    <a:pt x="12800" y="121"/>
                  </a:cubicBezTo>
                  <a:cubicBezTo>
                    <a:pt x="12711" y="81"/>
                    <a:pt x="12667" y="81"/>
                    <a:pt x="12578" y="81"/>
                  </a:cubicBezTo>
                  <a:cubicBezTo>
                    <a:pt x="12533" y="81"/>
                    <a:pt x="12533" y="81"/>
                    <a:pt x="12533" y="40"/>
                  </a:cubicBezTo>
                  <a:close/>
                  <a:moveTo>
                    <a:pt x="44" y="11649"/>
                  </a:moveTo>
                  <a:cubicBezTo>
                    <a:pt x="44" y="11649"/>
                    <a:pt x="44" y="11649"/>
                    <a:pt x="44" y="11649"/>
                  </a:cubicBezTo>
                  <a:cubicBezTo>
                    <a:pt x="89" y="11649"/>
                    <a:pt x="89" y="11649"/>
                    <a:pt x="89" y="11690"/>
                  </a:cubicBezTo>
                  <a:cubicBezTo>
                    <a:pt x="89" y="11811"/>
                    <a:pt x="89" y="11933"/>
                    <a:pt x="89" y="12013"/>
                  </a:cubicBezTo>
                  <a:cubicBezTo>
                    <a:pt x="89" y="12054"/>
                    <a:pt x="89" y="12054"/>
                    <a:pt x="44" y="12054"/>
                  </a:cubicBezTo>
                  <a:cubicBezTo>
                    <a:pt x="0" y="12054"/>
                    <a:pt x="0" y="12054"/>
                    <a:pt x="0" y="12013"/>
                  </a:cubicBezTo>
                  <a:cubicBezTo>
                    <a:pt x="0" y="11892"/>
                    <a:pt x="0" y="11811"/>
                    <a:pt x="0" y="11690"/>
                  </a:cubicBezTo>
                  <a:lnTo>
                    <a:pt x="44" y="11649"/>
                  </a:lnTo>
                  <a:close/>
                  <a:moveTo>
                    <a:pt x="13289" y="81"/>
                  </a:moveTo>
                  <a:cubicBezTo>
                    <a:pt x="13289" y="81"/>
                    <a:pt x="13289" y="81"/>
                    <a:pt x="13289" y="81"/>
                  </a:cubicBezTo>
                  <a:cubicBezTo>
                    <a:pt x="13422" y="81"/>
                    <a:pt x="13556" y="81"/>
                    <a:pt x="13689" y="121"/>
                  </a:cubicBezTo>
                  <a:cubicBezTo>
                    <a:pt x="13689" y="121"/>
                    <a:pt x="13733" y="121"/>
                    <a:pt x="13733" y="162"/>
                  </a:cubicBezTo>
                  <a:cubicBezTo>
                    <a:pt x="13689" y="202"/>
                    <a:pt x="13689" y="202"/>
                    <a:pt x="13644" y="202"/>
                  </a:cubicBezTo>
                  <a:cubicBezTo>
                    <a:pt x="13556" y="162"/>
                    <a:pt x="13422" y="162"/>
                    <a:pt x="13289" y="162"/>
                  </a:cubicBezTo>
                  <a:cubicBezTo>
                    <a:pt x="13289" y="162"/>
                    <a:pt x="13244" y="121"/>
                    <a:pt x="13244" y="121"/>
                  </a:cubicBezTo>
                  <a:lnTo>
                    <a:pt x="13289" y="81"/>
                  </a:lnTo>
                  <a:close/>
                  <a:moveTo>
                    <a:pt x="0" y="12337"/>
                  </a:moveTo>
                  <a:cubicBezTo>
                    <a:pt x="44" y="12297"/>
                    <a:pt x="44" y="12297"/>
                    <a:pt x="44" y="12297"/>
                  </a:cubicBezTo>
                  <a:cubicBezTo>
                    <a:pt x="89" y="12297"/>
                    <a:pt x="89" y="12337"/>
                    <a:pt x="89" y="12337"/>
                  </a:cubicBezTo>
                  <a:cubicBezTo>
                    <a:pt x="89" y="12458"/>
                    <a:pt x="89" y="12580"/>
                    <a:pt x="89" y="12701"/>
                  </a:cubicBezTo>
                  <a:cubicBezTo>
                    <a:pt x="89" y="12701"/>
                    <a:pt x="89" y="12742"/>
                    <a:pt x="44" y="12742"/>
                  </a:cubicBezTo>
                  <a:cubicBezTo>
                    <a:pt x="44" y="12742"/>
                    <a:pt x="0" y="12701"/>
                    <a:pt x="0" y="12701"/>
                  </a:cubicBezTo>
                  <a:cubicBezTo>
                    <a:pt x="0" y="12580"/>
                    <a:pt x="0" y="12458"/>
                    <a:pt x="0" y="12337"/>
                  </a:cubicBezTo>
                  <a:close/>
                  <a:moveTo>
                    <a:pt x="14000" y="162"/>
                  </a:moveTo>
                  <a:cubicBezTo>
                    <a:pt x="14044" y="162"/>
                    <a:pt x="14044" y="162"/>
                    <a:pt x="14044" y="162"/>
                  </a:cubicBezTo>
                  <a:cubicBezTo>
                    <a:pt x="14133" y="202"/>
                    <a:pt x="14267" y="202"/>
                    <a:pt x="14400" y="243"/>
                  </a:cubicBezTo>
                  <a:cubicBezTo>
                    <a:pt x="14400" y="243"/>
                    <a:pt x="14444" y="243"/>
                    <a:pt x="14444" y="283"/>
                  </a:cubicBezTo>
                  <a:cubicBezTo>
                    <a:pt x="14444" y="283"/>
                    <a:pt x="14400" y="324"/>
                    <a:pt x="14356" y="324"/>
                  </a:cubicBezTo>
                  <a:cubicBezTo>
                    <a:pt x="14267" y="283"/>
                    <a:pt x="14133" y="283"/>
                    <a:pt x="14000" y="243"/>
                  </a:cubicBezTo>
                  <a:cubicBezTo>
                    <a:pt x="14000" y="243"/>
                    <a:pt x="14000" y="243"/>
                    <a:pt x="14000" y="202"/>
                  </a:cubicBezTo>
                  <a:lnTo>
                    <a:pt x="14000" y="162"/>
                  </a:lnTo>
                  <a:close/>
                  <a:moveTo>
                    <a:pt x="44" y="12984"/>
                  </a:moveTo>
                  <a:cubicBezTo>
                    <a:pt x="44" y="12984"/>
                    <a:pt x="44" y="12984"/>
                    <a:pt x="44" y="12984"/>
                  </a:cubicBezTo>
                  <a:cubicBezTo>
                    <a:pt x="89" y="12984"/>
                    <a:pt x="89" y="12984"/>
                    <a:pt x="89" y="13025"/>
                  </a:cubicBezTo>
                  <a:cubicBezTo>
                    <a:pt x="133" y="13146"/>
                    <a:pt x="133" y="13227"/>
                    <a:pt x="133" y="13348"/>
                  </a:cubicBezTo>
                  <a:cubicBezTo>
                    <a:pt x="133" y="13389"/>
                    <a:pt x="133" y="13389"/>
                    <a:pt x="89" y="13389"/>
                  </a:cubicBezTo>
                  <a:cubicBezTo>
                    <a:pt x="44" y="13389"/>
                    <a:pt x="44" y="13389"/>
                    <a:pt x="44" y="13348"/>
                  </a:cubicBezTo>
                  <a:cubicBezTo>
                    <a:pt x="44" y="13227"/>
                    <a:pt x="44" y="13146"/>
                    <a:pt x="0" y="13025"/>
                  </a:cubicBezTo>
                  <a:lnTo>
                    <a:pt x="44" y="12984"/>
                  </a:lnTo>
                  <a:close/>
                  <a:moveTo>
                    <a:pt x="14711" y="324"/>
                  </a:moveTo>
                  <a:cubicBezTo>
                    <a:pt x="14756" y="283"/>
                    <a:pt x="14756" y="283"/>
                    <a:pt x="14756" y="283"/>
                  </a:cubicBezTo>
                  <a:cubicBezTo>
                    <a:pt x="14889" y="324"/>
                    <a:pt x="14978" y="364"/>
                    <a:pt x="15111" y="404"/>
                  </a:cubicBezTo>
                  <a:cubicBezTo>
                    <a:pt x="15111" y="404"/>
                    <a:pt x="15156" y="404"/>
                    <a:pt x="15156" y="445"/>
                  </a:cubicBezTo>
                  <a:cubicBezTo>
                    <a:pt x="15111" y="445"/>
                    <a:pt x="15111" y="485"/>
                    <a:pt x="15067" y="485"/>
                  </a:cubicBezTo>
                  <a:cubicBezTo>
                    <a:pt x="14978" y="445"/>
                    <a:pt x="14844" y="404"/>
                    <a:pt x="14711" y="364"/>
                  </a:cubicBezTo>
                  <a:cubicBezTo>
                    <a:pt x="14711" y="364"/>
                    <a:pt x="14711" y="364"/>
                    <a:pt x="14711" y="324"/>
                  </a:cubicBezTo>
                  <a:close/>
                  <a:moveTo>
                    <a:pt x="89" y="13672"/>
                  </a:moveTo>
                  <a:cubicBezTo>
                    <a:pt x="89" y="13631"/>
                    <a:pt x="89" y="13631"/>
                    <a:pt x="89" y="13631"/>
                  </a:cubicBezTo>
                  <a:cubicBezTo>
                    <a:pt x="133" y="13631"/>
                    <a:pt x="178" y="13672"/>
                    <a:pt x="178" y="13672"/>
                  </a:cubicBezTo>
                  <a:cubicBezTo>
                    <a:pt x="178" y="13793"/>
                    <a:pt x="178" y="13915"/>
                    <a:pt x="178" y="13996"/>
                  </a:cubicBezTo>
                  <a:cubicBezTo>
                    <a:pt x="178" y="14036"/>
                    <a:pt x="178" y="14036"/>
                    <a:pt x="133" y="14036"/>
                  </a:cubicBezTo>
                  <a:cubicBezTo>
                    <a:pt x="133" y="14076"/>
                    <a:pt x="89" y="14036"/>
                    <a:pt x="89" y="14036"/>
                  </a:cubicBezTo>
                  <a:cubicBezTo>
                    <a:pt x="89" y="13915"/>
                    <a:pt x="89" y="13793"/>
                    <a:pt x="89" y="13672"/>
                  </a:cubicBezTo>
                  <a:close/>
                  <a:moveTo>
                    <a:pt x="178" y="14319"/>
                  </a:moveTo>
                  <a:cubicBezTo>
                    <a:pt x="178" y="14319"/>
                    <a:pt x="178" y="14319"/>
                    <a:pt x="178" y="14319"/>
                  </a:cubicBezTo>
                  <a:cubicBezTo>
                    <a:pt x="222" y="14319"/>
                    <a:pt x="222" y="14319"/>
                    <a:pt x="222" y="14319"/>
                  </a:cubicBezTo>
                  <a:cubicBezTo>
                    <a:pt x="267" y="14440"/>
                    <a:pt x="267" y="14562"/>
                    <a:pt x="267" y="14683"/>
                  </a:cubicBezTo>
                  <a:cubicBezTo>
                    <a:pt x="267" y="14683"/>
                    <a:pt x="267" y="14724"/>
                    <a:pt x="267" y="14724"/>
                  </a:cubicBezTo>
                  <a:cubicBezTo>
                    <a:pt x="222" y="14724"/>
                    <a:pt x="178" y="14683"/>
                    <a:pt x="178" y="14683"/>
                  </a:cubicBezTo>
                  <a:cubicBezTo>
                    <a:pt x="178" y="14562"/>
                    <a:pt x="178" y="14440"/>
                    <a:pt x="133" y="14360"/>
                  </a:cubicBezTo>
                  <a:lnTo>
                    <a:pt x="178" y="14319"/>
                  </a:lnTo>
                  <a:close/>
                  <a:moveTo>
                    <a:pt x="15422" y="485"/>
                  </a:moveTo>
                  <a:cubicBezTo>
                    <a:pt x="15422" y="485"/>
                    <a:pt x="15422" y="485"/>
                    <a:pt x="15467" y="485"/>
                  </a:cubicBezTo>
                  <a:cubicBezTo>
                    <a:pt x="15556" y="526"/>
                    <a:pt x="15689" y="526"/>
                    <a:pt x="15822" y="566"/>
                  </a:cubicBezTo>
                  <a:cubicBezTo>
                    <a:pt x="15822" y="566"/>
                    <a:pt x="15867" y="607"/>
                    <a:pt x="15822" y="647"/>
                  </a:cubicBezTo>
                  <a:cubicBezTo>
                    <a:pt x="15822" y="647"/>
                    <a:pt x="15822" y="647"/>
                    <a:pt x="15778" y="647"/>
                  </a:cubicBezTo>
                  <a:cubicBezTo>
                    <a:pt x="15644" y="607"/>
                    <a:pt x="15556" y="607"/>
                    <a:pt x="15422" y="566"/>
                  </a:cubicBezTo>
                  <a:cubicBezTo>
                    <a:pt x="15422" y="566"/>
                    <a:pt x="15378" y="526"/>
                    <a:pt x="15422" y="485"/>
                  </a:cubicBezTo>
                  <a:close/>
                  <a:moveTo>
                    <a:pt x="267" y="14966"/>
                  </a:moveTo>
                  <a:cubicBezTo>
                    <a:pt x="267" y="14966"/>
                    <a:pt x="267" y="14966"/>
                    <a:pt x="267" y="14966"/>
                  </a:cubicBezTo>
                  <a:cubicBezTo>
                    <a:pt x="311" y="14966"/>
                    <a:pt x="356" y="14966"/>
                    <a:pt x="356" y="15007"/>
                  </a:cubicBezTo>
                  <a:cubicBezTo>
                    <a:pt x="356" y="15088"/>
                    <a:pt x="400" y="15209"/>
                    <a:pt x="400" y="15330"/>
                  </a:cubicBezTo>
                  <a:cubicBezTo>
                    <a:pt x="400" y="15330"/>
                    <a:pt x="400" y="15371"/>
                    <a:pt x="356" y="15371"/>
                  </a:cubicBezTo>
                  <a:cubicBezTo>
                    <a:pt x="356" y="15371"/>
                    <a:pt x="311" y="15371"/>
                    <a:pt x="311" y="15330"/>
                  </a:cubicBezTo>
                  <a:cubicBezTo>
                    <a:pt x="311" y="15209"/>
                    <a:pt x="267" y="15128"/>
                    <a:pt x="267" y="15007"/>
                  </a:cubicBezTo>
                  <a:lnTo>
                    <a:pt x="267" y="14966"/>
                  </a:lnTo>
                  <a:close/>
                  <a:moveTo>
                    <a:pt x="16089" y="688"/>
                  </a:moveTo>
                  <a:cubicBezTo>
                    <a:pt x="16133" y="688"/>
                    <a:pt x="16133" y="688"/>
                    <a:pt x="16133" y="688"/>
                  </a:cubicBezTo>
                  <a:cubicBezTo>
                    <a:pt x="16267" y="728"/>
                    <a:pt x="16400" y="769"/>
                    <a:pt x="16489" y="809"/>
                  </a:cubicBezTo>
                  <a:cubicBezTo>
                    <a:pt x="16533" y="809"/>
                    <a:pt x="16533" y="849"/>
                    <a:pt x="16533" y="849"/>
                  </a:cubicBezTo>
                  <a:cubicBezTo>
                    <a:pt x="16533" y="890"/>
                    <a:pt x="16489" y="890"/>
                    <a:pt x="16444" y="890"/>
                  </a:cubicBezTo>
                  <a:cubicBezTo>
                    <a:pt x="16356" y="849"/>
                    <a:pt x="16222" y="809"/>
                    <a:pt x="16133" y="769"/>
                  </a:cubicBezTo>
                  <a:cubicBezTo>
                    <a:pt x="16089" y="769"/>
                    <a:pt x="16089" y="728"/>
                    <a:pt x="16089" y="728"/>
                  </a:cubicBezTo>
                  <a:lnTo>
                    <a:pt x="16089" y="688"/>
                  </a:lnTo>
                  <a:close/>
                  <a:moveTo>
                    <a:pt x="400" y="15613"/>
                  </a:moveTo>
                  <a:cubicBezTo>
                    <a:pt x="400" y="15613"/>
                    <a:pt x="400" y="15613"/>
                    <a:pt x="400" y="15613"/>
                  </a:cubicBezTo>
                  <a:cubicBezTo>
                    <a:pt x="444" y="15613"/>
                    <a:pt x="444" y="15613"/>
                    <a:pt x="489" y="15654"/>
                  </a:cubicBezTo>
                  <a:cubicBezTo>
                    <a:pt x="489" y="15735"/>
                    <a:pt x="533" y="15856"/>
                    <a:pt x="533" y="15978"/>
                  </a:cubicBezTo>
                  <a:cubicBezTo>
                    <a:pt x="533" y="15978"/>
                    <a:pt x="533" y="16018"/>
                    <a:pt x="533" y="16018"/>
                  </a:cubicBezTo>
                  <a:cubicBezTo>
                    <a:pt x="489" y="16018"/>
                    <a:pt x="444" y="16018"/>
                    <a:pt x="444" y="15978"/>
                  </a:cubicBezTo>
                  <a:cubicBezTo>
                    <a:pt x="444" y="15897"/>
                    <a:pt x="400" y="15775"/>
                    <a:pt x="400" y="15654"/>
                  </a:cubicBezTo>
                  <a:lnTo>
                    <a:pt x="400" y="15613"/>
                  </a:lnTo>
                  <a:close/>
                  <a:moveTo>
                    <a:pt x="16800" y="930"/>
                  </a:moveTo>
                  <a:cubicBezTo>
                    <a:pt x="16800" y="930"/>
                    <a:pt x="16800" y="930"/>
                    <a:pt x="16844" y="930"/>
                  </a:cubicBezTo>
                  <a:cubicBezTo>
                    <a:pt x="16933" y="971"/>
                    <a:pt x="17067" y="1011"/>
                    <a:pt x="17156" y="1052"/>
                  </a:cubicBezTo>
                  <a:cubicBezTo>
                    <a:pt x="17200" y="1092"/>
                    <a:pt x="17200" y="1092"/>
                    <a:pt x="17200" y="1133"/>
                  </a:cubicBezTo>
                  <a:cubicBezTo>
                    <a:pt x="17200" y="1133"/>
                    <a:pt x="17156" y="1173"/>
                    <a:pt x="17111" y="1133"/>
                  </a:cubicBezTo>
                  <a:cubicBezTo>
                    <a:pt x="17022" y="1092"/>
                    <a:pt x="16889" y="1052"/>
                    <a:pt x="16800" y="1011"/>
                  </a:cubicBezTo>
                  <a:cubicBezTo>
                    <a:pt x="16756" y="1011"/>
                    <a:pt x="16756" y="971"/>
                    <a:pt x="16756" y="971"/>
                  </a:cubicBezTo>
                  <a:lnTo>
                    <a:pt x="16800" y="930"/>
                  </a:lnTo>
                  <a:close/>
                  <a:moveTo>
                    <a:pt x="533" y="16261"/>
                  </a:moveTo>
                  <a:cubicBezTo>
                    <a:pt x="578" y="16261"/>
                    <a:pt x="578" y="16261"/>
                    <a:pt x="578" y="16261"/>
                  </a:cubicBezTo>
                  <a:cubicBezTo>
                    <a:pt x="578" y="16261"/>
                    <a:pt x="622" y="16261"/>
                    <a:pt x="622" y="16301"/>
                  </a:cubicBezTo>
                  <a:cubicBezTo>
                    <a:pt x="667" y="16382"/>
                    <a:pt x="667" y="16503"/>
                    <a:pt x="711" y="16625"/>
                  </a:cubicBezTo>
                  <a:cubicBezTo>
                    <a:pt x="711" y="16625"/>
                    <a:pt x="711" y="16665"/>
                    <a:pt x="667" y="16665"/>
                  </a:cubicBezTo>
                  <a:cubicBezTo>
                    <a:pt x="667" y="16665"/>
                    <a:pt x="622" y="16665"/>
                    <a:pt x="622" y="16625"/>
                  </a:cubicBezTo>
                  <a:cubicBezTo>
                    <a:pt x="578" y="16544"/>
                    <a:pt x="578" y="16422"/>
                    <a:pt x="533" y="16301"/>
                  </a:cubicBezTo>
                  <a:lnTo>
                    <a:pt x="533" y="16261"/>
                  </a:lnTo>
                  <a:close/>
                  <a:moveTo>
                    <a:pt x="17467" y="1213"/>
                  </a:moveTo>
                  <a:cubicBezTo>
                    <a:pt x="17467" y="1213"/>
                    <a:pt x="17467" y="1213"/>
                    <a:pt x="17511" y="1213"/>
                  </a:cubicBezTo>
                  <a:cubicBezTo>
                    <a:pt x="17600" y="1254"/>
                    <a:pt x="17733" y="1335"/>
                    <a:pt x="17822" y="1375"/>
                  </a:cubicBezTo>
                  <a:cubicBezTo>
                    <a:pt x="17867" y="1375"/>
                    <a:pt x="17867" y="1416"/>
                    <a:pt x="17822" y="1416"/>
                  </a:cubicBezTo>
                  <a:cubicBezTo>
                    <a:pt x="17822" y="1456"/>
                    <a:pt x="17822" y="1456"/>
                    <a:pt x="17778" y="1456"/>
                  </a:cubicBezTo>
                  <a:cubicBezTo>
                    <a:pt x="17689" y="1375"/>
                    <a:pt x="17556" y="1335"/>
                    <a:pt x="17467" y="1294"/>
                  </a:cubicBezTo>
                  <a:cubicBezTo>
                    <a:pt x="17422" y="1294"/>
                    <a:pt x="17422" y="1254"/>
                    <a:pt x="17422" y="1254"/>
                  </a:cubicBezTo>
                  <a:lnTo>
                    <a:pt x="17467" y="1213"/>
                  </a:lnTo>
                  <a:close/>
                  <a:moveTo>
                    <a:pt x="711" y="16908"/>
                  </a:moveTo>
                  <a:cubicBezTo>
                    <a:pt x="756" y="16908"/>
                    <a:pt x="756" y="16908"/>
                    <a:pt x="756" y="16908"/>
                  </a:cubicBezTo>
                  <a:cubicBezTo>
                    <a:pt x="756" y="16908"/>
                    <a:pt x="800" y="16908"/>
                    <a:pt x="800" y="16948"/>
                  </a:cubicBezTo>
                  <a:cubicBezTo>
                    <a:pt x="844" y="17029"/>
                    <a:pt x="889" y="17151"/>
                    <a:pt x="889" y="17272"/>
                  </a:cubicBezTo>
                  <a:cubicBezTo>
                    <a:pt x="933" y="17272"/>
                    <a:pt x="889" y="17312"/>
                    <a:pt x="889" y="17312"/>
                  </a:cubicBezTo>
                  <a:cubicBezTo>
                    <a:pt x="844" y="17312"/>
                    <a:pt x="844" y="17312"/>
                    <a:pt x="800" y="17272"/>
                  </a:cubicBezTo>
                  <a:cubicBezTo>
                    <a:pt x="800" y="17191"/>
                    <a:pt x="756" y="17070"/>
                    <a:pt x="711" y="16948"/>
                  </a:cubicBezTo>
                  <a:cubicBezTo>
                    <a:pt x="711" y="16948"/>
                    <a:pt x="711" y="16908"/>
                    <a:pt x="711" y="16908"/>
                  </a:cubicBezTo>
                  <a:close/>
                  <a:moveTo>
                    <a:pt x="18089" y="1537"/>
                  </a:moveTo>
                  <a:cubicBezTo>
                    <a:pt x="18089" y="1537"/>
                    <a:pt x="18133" y="1537"/>
                    <a:pt x="18133" y="1537"/>
                  </a:cubicBezTo>
                  <a:cubicBezTo>
                    <a:pt x="18267" y="1578"/>
                    <a:pt x="18356" y="1658"/>
                    <a:pt x="18444" y="1699"/>
                  </a:cubicBezTo>
                  <a:cubicBezTo>
                    <a:pt x="18489" y="1739"/>
                    <a:pt x="18489" y="1739"/>
                    <a:pt x="18489" y="1780"/>
                  </a:cubicBezTo>
                  <a:cubicBezTo>
                    <a:pt x="18444" y="1780"/>
                    <a:pt x="18444" y="1780"/>
                    <a:pt x="18400" y="1780"/>
                  </a:cubicBezTo>
                  <a:cubicBezTo>
                    <a:pt x="18311" y="1739"/>
                    <a:pt x="18222" y="1658"/>
                    <a:pt x="18089" y="1618"/>
                  </a:cubicBezTo>
                  <a:cubicBezTo>
                    <a:pt x="18089" y="1578"/>
                    <a:pt x="18089" y="1578"/>
                    <a:pt x="18089" y="1537"/>
                  </a:cubicBezTo>
                  <a:close/>
                  <a:moveTo>
                    <a:pt x="933" y="17555"/>
                  </a:moveTo>
                  <a:cubicBezTo>
                    <a:pt x="978" y="17555"/>
                    <a:pt x="978" y="17555"/>
                    <a:pt x="978" y="17555"/>
                  </a:cubicBezTo>
                  <a:cubicBezTo>
                    <a:pt x="978" y="17555"/>
                    <a:pt x="1022" y="17555"/>
                    <a:pt x="1022" y="17555"/>
                  </a:cubicBezTo>
                  <a:cubicBezTo>
                    <a:pt x="1067" y="17676"/>
                    <a:pt x="1067" y="17798"/>
                    <a:pt x="1111" y="17879"/>
                  </a:cubicBezTo>
                  <a:cubicBezTo>
                    <a:pt x="1111" y="17919"/>
                    <a:pt x="1111" y="17919"/>
                    <a:pt x="1111" y="17960"/>
                  </a:cubicBezTo>
                  <a:cubicBezTo>
                    <a:pt x="1067" y="17960"/>
                    <a:pt x="1067" y="17919"/>
                    <a:pt x="1022" y="17919"/>
                  </a:cubicBezTo>
                  <a:cubicBezTo>
                    <a:pt x="1022" y="17798"/>
                    <a:pt x="978" y="17717"/>
                    <a:pt x="933" y="17596"/>
                  </a:cubicBezTo>
                  <a:cubicBezTo>
                    <a:pt x="933" y="17596"/>
                    <a:pt x="933" y="17555"/>
                    <a:pt x="933" y="17555"/>
                  </a:cubicBezTo>
                  <a:close/>
                  <a:moveTo>
                    <a:pt x="18711" y="1901"/>
                  </a:moveTo>
                  <a:cubicBezTo>
                    <a:pt x="18711" y="1901"/>
                    <a:pt x="18756" y="1901"/>
                    <a:pt x="18756" y="1901"/>
                  </a:cubicBezTo>
                  <a:cubicBezTo>
                    <a:pt x="18844" y="1942"/>
                    <a:pt x="18978" y="2022"/>
                    <a:pt x="19067" y="2103"/>
                  </a:cubicBezTo>
                  <a:cubicBezTo>
                    <a:pt x="19067" y="2103"/>
                    <a:pt x="19067" y="2144"/>
                    <a:pt x="19067" y="2144"/>
                  </a:cubicBezTo>
                  <a:cubicBezTo>
                    <a:pt x="19067" y="2184"/>
                    <a:pt x="19022" y="2184"/>
                    <a:pt x="19022" y="2144"/>
                  </a:cubicBezTo>
                  <a:cubicBezTo>
                    <a:pt x="18889" y="2103"/>
                    <a:pt x="18800" y="2022"/>
                    <a:pt x="18711" y="1982"/>
                  </a:cubicBezTo>
                  <a:cubicBezTo>
                    <a:pt x="18667" y="1942"/>
                    <a:pt x="18667" y="1942"/>
                    <a:pt x="18711" y="1901"/>
                  </a:cubicBezTo>
                  <a:close/>
                  <a:moveTo>
                    <a:pt x="1156" y="18202"/>
                  </a:moveTo>
                  <a:cubicBezTo>
                    <a:pt x="1200" y="18162"/>
                    <a:pt x="1200" y="18162"/>
                    <a:pt x="1200" y="18162"/>
                  </a:cubicBezTo>
                  <a:cubicBezTo>
                    <a:pt x="1200" y="18162"/>
                    <a:pt x="1244" y="18162"/>
                    <a:pt x="1244" y="18202"/>
                  </a:cubicBezTo>
                  <a:cubicBezTo>
                    <a:pt x="1289" y="18324"/>
                    <a:pt x="1333" y="18404"/>
                    <a:pt x="1378" y="18526"/>
                  </a:cubicBezTo>
                  <a:cubicBezTo>
                    <a:pt x="1378" y="18526"/>
                    <a:pt x="1378" y="18566"/>
                    <a:pt x="1333" y="18566"/>
                  </a:cubicBezTo>
                  <a:cubicBezTo>
                    <a:pt x="1333" y="18566"/>
                    <a:pt x="1289" y="18566"/>
                    <a:pt x="1289" y="18526"/>
                  </a:cubicBezTo>
                  <a:cubicBezTo>
                    <a:pt x="1244" y="18445"/>
                    <a:pt x="1200" y="18324"/>
                    <a:pt x="1156" y="18243"/>
                  </a:cubicBezTo>
                  <a:cubicBezTo>
                    <a:pt x="1156" y="18202"/>
                    <a:pt x="1156" y="18202"/>
                    <a:pt x="1156" y="18202"/>
                  </a:cubicBezTo>
                  <a:close/>
                  <a:moveTo>
                    <a:pt x="19289" y="2306"/>
                  </a:moveTo>
                  <a:cubicBezTo>
                    <a:pt x="19289" y="2265"/>
                    <a:pt x="19333" y="2265"/>
                    <a:pt x="19333" y="2306"/>
                  </a:cubicBezTo>
                  <a:cubicBezTo>
                    <a:pt x="19422" y="2346"/>
                    <a:pt x="19556" y="2427"/>
                    <a:pt x="19644" y="2508"/>
                  </a:cubicBezTo>
                  <a:cubicBezTo>
                    <a:pt x="19644" y="2508"/>
                    <a:pt x="19644" y="2548"/>
                    <a:pt x="19644" y="2548"/>
                  </a:cubicBezTo>
                  <a:cubicBezTo>
                    <a:pt x="19600" y="2589"/>
                    <a:pt x="19600" y="2589"/>
                    <a:pt x="19556" y="2589"/>
                  </a:cubicBezTo>
                  <a:cubicBezTo>
                    <a:pt x="19467" y="2508"/>
                    <a:pt x="19378" y="2427"/>
                    <a:pt x="19289" y="2346"/>
                  </a:cubicBezTo>
                  <a:cubicBezTo>
                    <a:pt x="19289" y="2346"/>
                    <a:pt x="19289" y="2306"/>
                    <a:pt x="19289" y="2306"/>
                  </a:cubicBezTo>
                  <a:close/>
                  <a:moveTo>
                    <a:pt x="1422" y="18809"/>
                  </a:moveTo>
                  <a:cubicBezTo>
                    <a:pt x="1422" y="18809"/>
                    <a:pt x="1422" y="18809"/>
                    <a:pt x="1422" y="18809"/>
                  </a:cubicBezTo>
                  <a:cubicBezTo>
                    <a:pt x="1467" y="18809"/>
                    <a:pt x="1467" y="18809"/>
                    <a:pt x="1511" y="18809"/>
                  </a:cubicBezTo>
                  <a:cubicBezTo>
                    <a:pt x="1511" y="18890"/>
                    <a:pt x="1556" y="18971"/>
                    <a:pt x="1600" y="19052"/>
                  </a:cubicBezTo>
                  <a:cubicBezTo>
                    <a:pt x="1600" y="19092"/>
                    <a:pt x="1600" y="19092"/>
                    <a:pt x="1644" y="19133"/>
                  </a:cubicBezTo>
                  <a:cubicBezTo>
                    <a:pt x="1644" y="19173"/>
                    <a:pt x="1644" y="19173"/>
                    <a:pt x="1600" y="19173"/>
                  </a:cubicBezTo>
                  <a:cubicBezTo>
                    <a:pt x="1556" y="19213"/>
                    <a:pt x="1556" y="19173"/>
                    <a:pt x="1556" y="19173"/>
                  </a:cubicBezTo>
                  <a:cubicBezTo>
                    <a:pt x="1511" y="19133"/>
                    <a:pt x="1511" y="19092"/>
                    <a:pt x="1511" y="19092"/>
                  </a:cubicBezTo>
                  <a:cubicBezTo>
                    <a:pt x="1467" y="19011"/>
                    <a:pt x="1422" y="18930"/>
                    <a:pt x="1422" y="18849"/>
                  </a:cubicBezTo>
                  <a:cubicBezTo>
                    <a:pt x="1378" y="18849"/>
                    <a:pt x="1422" y="18809"/>
                    <a:pt x="1422" y="18809"/>
                  </a:cubicBezTo>
                  <a:close/>
                  <a:moveTo>
                    <a:pt x="19822" y="2751"/>
                  </a:moveTo>
                  <a:cubicBezTo>
                    <a:pt x="19867" y="2710"/>
                    <a:pt x="19867" y="2710"/>
                    <a:pt x="19911" y="2751"/>
                  </a:cubicBezTo>
                  <a:cubicBezTo>
                    <a:pt x="19956" y="2751"/>
                    <a:pt x="19956" y="2791"/>
                    <a:pt x="20000" y="2831"/>
                  </a:cubicBezTo>
                  <a:cubicBezTo>
                    <a:pt x="20044" y="2872"/>
                    <a:pt x="20089" y="2912"/>
                    <a:pt x="20178" y="2953"/>
                  </a:cubicBezTo>
                  <a:cubicBezTo>
                    <a:pt x="20178" y="2993"/>
                    <a:pt x="20178" y="3034"/>
                    <a:pt x="20178" y="3034"/>
                  </a:cubicBezTo>
                  <a:cubicBezTo>
                    <a:pt x="20133" y="3034"/>
                    <a:pt x="20089" y="3034"/>
                    <a:pt x="20089" y="3034"/>
                  </a:cubicBezTo>
                  <a:cubicBezTo>
                    <a:pt x="20044" y="2993"/>
                    <a:pt x="20000" y="2953"/>
                    <a:pt x="19956" y="2912"/>
                  </a:cubicBezTo>
                  <a:cubicBezTo>
                    <a:pt x="19911" y="2872"/>
                    <a:pt x="19867" y="2831"/>
                    <a:pt x="19822" y="2791"/>
                  </a:cubicBezTo>
                  <a:cubicBezTo>
                    <a:pt x="19822" y="2791"/>
                    <a:pt x="19822" y="2751"/>
                    <a:pt x="19822" y="2751"/>
                  </a:cubicBezTo>
                  <a:close/>
                  <a:moveTo>
                    <a:pt x="1689" y="19416"/>
                  </a:moveTo>
                  <a:cubicBezTo>
                    <a:pt x="1689" y="19416"/>
                    <a:pt x="1689" y="19416"/>
                    <a:pt x="1689" y="19416"/>
                  </a:cubicBezTo>
                  <a:cubicBezTo>
                    <a:pt x="1733" y="19416"/>
                    <a:pt x="1733" y="19416"/>
                    <a:pt x="1778" y="19456"/>
                  </a:cubicBezTo>
                  <a:cubicBezTo>
                    <a:pt x="1822" y="19537"/>
                    <a:pt x="1867" y="19658"/>
                    <a:pt x="1911" y="19739"/>
                  </a:cubicBezTo>
                  <a:cubicBezTo>
                    <a:pt x="1911" y="19780"/>
                    <a:pt x="1911" y="19780"/>
                    <a:pt x="1867" y="19780"/>
                  </a:cubicBezTo>
                  <a:cubicBezTo>
                    <a:pt x="1867" y="19820"/>
                    <a:pt x="1822" y="19780"/>
                    <a:pt x="1822" y="19780"/>
                  </a:cubicBezTo>
                  <a:cubicBezTo>
                    <a:pt x="1778" y="19658"/>
                    <a:pt x="1733" y="19578"/>
                    <a:pt x="1689" y="19456"/>
                  </a:cubicBezTo>
                  <a:cubicBezTo>
                    <a:pt x="1689" y="19456"/>
                    <a:pt x="1689" y="19456"/>
                    <a:pt x="1689" y="19416"/>
                  </a:cubicBezTo>
                  <a:close/>
                  <a:moveTo>
                    <a:pt x="6800" y="15452"/>
                  </a:moveTo>
                  <a:cubicBezTo>
                    <a:pt x="6800" y="15411"/>
                    <a:pt x="6800" y="15411"/>
                    <a:pt x="6800" y="15411"/>
                  </a:cubicBezTo>
                  <a:cubicBezTo>
                    <a:pt x="6844" y="15411"/>
                    <a:pt x="6844" y="15411"/>
                    <a:pt x="6889" y="15411"/>
                  </a:cubicBezTo>
                  <a:cubicBezTo>
                    <a:pt x="6889" y="15452"/>
                    <a:pt x="6889" y="15452"/>
                    <a:pt x="6889" y="15492"/>
                  </a:cubicBezTo>
                  <a:cubicBezTo>
                    <a:pt x="6889" y="15492"/>
                    <a:pt x="6889" y="15492"/>
                    <a:pt x="6889" y="15492"/>
                  </a:cubicBezTo>
                  <a:cubicBezTo>
                    <a:pt x="6844" y="15492"/>
                    <a:pt x="6844" y="15492"/>
                    <a:pt x="6844" y="15492"/>
                  </a:cubicBezTo>
                  <a:cubicBezTo>
                    <a:pt x="6756" y="15573"/>
                    <a:pt x="6711" y="15654"/>
                    <a:pt x="6622" y="15735"/>
                  </a:cubicBezTo>
                  <a:cubicBezTo>
                    <a:pt x="6622" y="15735"/>
                    <a:pt x="6578" y="15735"/>
                    <a:pt x="6578" y="15735"/>
                  </a:cubicBezTo>
                  <a:cubicBezTo>
                    <a:pt x="6533" y="15694"/>
                    <a:pt x="6533" y="15694"/>
                    <a:pt x="6533" y="15654"/>
                  </a:cubicBezTo>
                  <a:cubicBezTo>
                    <a:pt x="6622" y="15573"/>
                    <a:pt x="6711" y="15533"/>
                    <a:pt x="6800" y="15452"/>
                  </a:cubicBezTo>
                  <a:close/>
                  <a:moveTo>
                    <a:pt x="7067" y="15209"/>
                  </a:moveTo>
                  <a:cubicBezTo>
                    <a:pt x="7067" y="15209"/>
                    <a:pt x="7067" y="15209"/>
                    <a:pt x="7067" y="15209"/>
                  </a:cubicBezTo>
                  <a:cubicBezTo>
                    <a:pt x="7156" y="15128"/>
                    <a:pt x="7244" y="15047"/>
                    <a:pt x="7333" y="14966"/>
                  </a:cubicBezTo>
                  <a:cubicBezTo>
                    <a:pt x="7378" y="14966"/>
                    <a:pt x="7378" y="14966"/>
                    <a:pt x="7422" y="14966"/>
                  </a:cubicBezTo>
                  <a:cubicBezTo>
                    <a:pt x="7422" y="15007"/>
                    <a:pt x="7422" y="15007"/>
                    <a:pt x="7422" y="15047"/>
                  </a:cubicBezTo>
                  <a:cubicBezTo>
                    <a:pt x="7333" y="15088"/>
                    <a:pt x="7244" y="15169"/>
                    <a:pt x="7156" y="15249"/>
                  </a:cubicBezTo>
                  <a:cubicBezTo>
                    <a:pt x="7111" y="15249"/>
                    <a:pt x="7111" y="15249"/>
                    <a:pt x="7067" y="15249"/>
                  </a:cubicBezTo>
                  <a:cubicBezTo>
                    <a:pt x="7067" y="15249"/>
                    <a:pt x="7067" y="15209"/>
                    <a:pt x="7067" y="15209"/>
                  </a:cubicBezTo>
                  <a:close/>
                  <a:moveTo>
                    <a:pt x="6311" y="15897"/>
                  </a:moveTo>
                  <a:cubicBezTo>
                    <a:pt x="6311" y="15897"/>
                    <a:pt x="6356" y="15897"/>
                    <a:pt x="6356" y="15897"/>
                  </a:cubicBezTo>
                  <a:cubicBezTo>
                    <a:pt x="6400" y="15937"/>
                    <a:pt x="6400" y="15937"/>
                    <a:pt x="6356" y="15978"/>
                  </a:cubicBezTo>
                  <a:cubicBezTo>
                    <a:pt x="6311" y="16058"/>
                    <a:pt x="6222" y="16139"/>
                    <a:pt x="6133" y="16220"/>
                  </a:cubicBezTo>
                  <a:cubicBezTo>
                    <a:pt x="6133" y="16220"/>
                    <a:pt x="6089" y="16220"/>
                    <a:pt x="6089" y="16220"/>
                  </a:cubicBezTo>
                  <a:cubicBezTo>
                    <a:pt x="6044" y="16220"/>
                    <a:pt x="6044" y="16180"/>
                    <a:pt x="6044" y="16139"/>
                  </a:cubicBezTo>
                  <a:cubicBezTo>
                    <a:pt x="6133" y="16058"/>
                    <a:pt x="6222" y="15978"/>
                    <a:pt x="6311" y="15897"/>
                  </a:cubicBezTo>
                  <a:close/>
                  <a:moveTo>
                    <a:pt x="7600" y="14764"/>
                  </a:moveTo>
                  <a:cubicBezTo>
                    <a:pt x="7644" y="14764"/>
                    <a:pt x="7644" y="14764"/>
                    <a:pt x="7644" y="14764"/>
                  </a:cubicBezTo>
                  <a:cubicBezTo>
                    <a:pt x="7733" y="14683"/>
                    <a:pt x="7822" y="14602"/>
                    <a:pt x="7911" y="14521"/>
                  </a:cubicBezTo>
                  <a:cubicBezTo>
                    <a:pt x="7911" y="14521"/>
                    <a:pt x="7956" y="14521"/>
                    <a:pt x="7956" y="14562"/>
                  </a:cubicBezTo>
                  <a:cubicBezTo>
                    <a:pt x="8000" y="14562"/>
                    <a:pt x="8000" y="14602"/>
                    <a:pt x="7956" y="14602"/>
                  </a:cubicBezTo>
                  <a:cubicBezTo>
                    <a:pt x="7867" y="14683"/>
                    <a:pt x="7778" y="14764"/>
                    <a:pt x="7689" y="14804"/>
                  </a:cubicBezTo>
                  <a:cubicBezTo>
                    <a:pt x="7644" y="14845"/>
                    <a:pt x="7644" y="14845"/>
                    <a:pt x="7600" y="14804"/>
                  </a:cubicBezTo>
                  <a:cubicBezTo>
                    <a:pt x="7600" y="14804"/>
                    <a:pt x="7600" y="14764"/>
                    <a:pt x="7600" y="14764"/>
                  </a:cubicBezTo>
                  <a:close/>
                  <a:moveTo>
                    <a:pt x="5822" y="16422"/>
                  </a:moveTo>
                  <a:cubicBezTo>
                    <a:pt x="5867" y="16382"/>
                    <a:pt x="5867" y="16382"/>
                    <a:pt x="5911" y="16422"/>
                  </a:cubicBezTo>
                  <a:cubicBezTo>
                    <a:pt x="5911" y="16422"/>
                    <a:pt x="5911" y="16463"/>
                    <a:pt x="5911" y="16463"/>
                  </a:cubicBezTo>
                  <a:cubicBezTo>
                    <a:pt x="5822" y="16544"/>
                    <a:pt x="5733" y="16625"/>
                    <a:pt x="5689" y="16746"/>
                  </a:cubicBezTo>
                  <a:cubicBezTo>
                    <a:pt x="5644" y="16746"/>
                    <a:pt x="5644" y="16746"/>
                    <a:pt x="5600" y="16746"/>
                  </a:cubicBezTo>
                  <a:cubicBezTo>
                    <a:pt x="5600" y="16706"/>
                    <a:pt x="5600" y="16706"/>
                    <a:pt x="5600" y="16665"/>
                  </a:cubicBezTo>
                  <a:cubicBezTo>
                    <a:pt x="5689" y="16584"/>
                    <a:pt x="5733" y="16503"/>
                    <a:pt x="5822" y="16422"/>
                  </a:cubicBezTo>
                  <a:close/>
                  <a:moveTo>
                    <a:pt x="20356" y="3236"/>
                  </a:moveTo>
                  <a:cubicBezTo>
                    <a:pt x="20356" y="3236"/>
                    <a:pt x="20356" y="3236"/>
                    <a:pt x="20356" y="3236"/>
                  </a:cubicBezTo>
                  <a:cubicBezTo>
                    <a:pt x="20356" y="3196"/>
                    <a:pt x="20400" y="3196"/>
                    <a:pt x="20400" y="3236"/>
                  </a:cubicBezTo>
                  <a:cubicBezTo>
                    <a:pt x="20444" y="3236"/>
                    <a:pt x="20444" y="3276"/>
                    <a:pt x="20489" y="3317"/>
                  </a:cubicBezTo>
                  <a:cubicBezTo>
                    <a:pt x="20533" y="3357"/>
                    <a:pt x="20578" y="3438"/>
                    <a:pt x="20622" y="3479"/>
                  </a:cubicBezTo>
                  <a:cubicBezTo>
                    <a:pt x="20667" y="3519"/>
                    <a:pt x="20622" y="3519"/>
                    <a:pt x="20622" y="3560"/>
                  </a:cubicBezTo>
                  <a:cubicBezTo>
                    <a:pt x="20622" y="3560"/>
                    <a:pt x="20578" y="3560"/>
                    <a:pt x="20578" y="3519"/>
                  </a:cubicBezTo>
                  <a:cubicBezTo>
                    <a:pt x="20533" y="3479"/>
                    <a:pt x="20444" y="3398"/>
                    <a:pt x="20400" y="3357"/>
                  </a:cubicBezTo>
                  <a:cubicBezTo>
                    <a:pt x="20400" y="3317"/>
                    <a:pt x="20356" y="3317"/>
                    <a:pt x="20356" y="3276"/>
                  </a:cubicBezTo>
                  <a:cubicBezTo>
                    <a:pt x="20311" y="3276"/>
                    <a:pt x="20311" y="3236"/>
                    <a:pt x="20356" y="3236"/>
                  </a:cubicBezTo>
                  <a:close/>
                  <a:moveTo>
                    <a:pt x="8178" y="14360"/>
                  </a:moveTo>
                  <a:cubicBezTo>
                    <a:pt x="8178" y="14319"/>
                    <a:pt x="8178" y="14319"/>
                    <a:pt x="8178" y="14319"/>
                  </a:cubicBezTo>
                  <a:cubicBezTo>
                    <a:pt x="8311" y="14279"/>
                    <a:pt x="8400" y="14198"/>
                    <a:pt x="8489" y="14157"/>
                  </a:cubicBezTo>
                  <a:cubicBezTo>
                    <a:pt x="8533" y="14117"/>
                    <a:pt x="8533" y="14117"/>
                    <a:pt x="8533" y="14157"/>
                  </a:cubicBezTo>
                  <a:cubicBezTo>
                    <a:pt x="8578" y="14157"/>
                    <a:pt x="8578" y="14198"/>
                    <a:pt x="8533" y="14198"/>
                  </a:cubicBezTo>
                  <a:cubicBezTo>
                    <a:pt x="8444" y="14279"/>
                    <a:pt x="8356" y="14319"/>
                    <a:pt x="8267" y="14400"/>
                  </a:cubicBezTo>
                  <a:cubicBezTo>
                    <a:pt x="8222" y="14400"/>
                    <a:pt x="8222" y="14400"/>
                    <a:pt x="8178" y="14400"/>
                  </a:cubicBezTo>
                  <a:cubicBezTo>
                    <a:pt x="8178" y="14360"/>
                    <a:pt x="8178" y="14360"/>
                    <a:pt x="8178" y="14360"/>
                  </a:cubicBezTo>
                  <a:close/>
                  <a:moveTo>
                    <a:pt x="2000" y="20022"/>
                  </a:moveTo>
                  <a:cubicBezTo>
                    <a:pt x="2000" y="20022"/>
                    <a:pt x="2000" y="20022"/>
                    <a:pt x="2000" y="20022"/>
                  </a:cubicBezTo>
                  <a:cubicBezTo>
                    <a:pt x="2000" y="20022"/>
                    <a:pt x="2044" y="20022"/>
                    <a:pt x="2044" y="20063"/>
                  </a:cubicBezTo>
                  <a:cubicBezTo>
                    <a:pt x="2089" y="20144"/>
                    <a:pt x="2178" y="20265"/>
                    <a:pt x="2222" y="20346"/>
                  </a:cubicBezTo>
                  <a:cubicBezTo>
                    <a:pt x="2222" y="20387"/>
                    <a:pt x="2222" y="20387"/>
                    <a:pt x="2178" y="20387"/>
                  </a:cubicBezTo>
                  <a:cubicBezTo>
                    <a:pt x="2178" y="20427"/>
                    <a:pt x="2133" y="20387"/>
                    <a:pt x="2133" y="20387"/>
                  </a:cubicBezTo>
                  <a:cubicBezTo>
                    <a:pt x="2089" y="20265"/>
                    <a:pt x="2044" y="20184"/>
                    <a:pt x="1956" y="20063"/>
                  </a:cubicBezTo>
                  <a:cubicBezTo>
                    <a:pt x="1956" y="20063"/>
                    <a:pt x="1956" y="20063"/>
                    <a:pt x="2000" y="20022"/>
                  </a:cubicBezTo>
                  <a:close/>
                  <a:moveTo>
                    <a:pt x="5378" y="16948"/>
                  </a:moveTo>
                  <a:cubicBezTo>
                    <a:pt x="5422" y="16908"/>
                    <a:pt x="5422" y="16908"/>
                    <a:pt x="5467" y="16948"/>
                  </a:cubicBezTo>
                  <a:cubicBezTo>
                    <a:pt x="5467" y="16948"/>
                    <a:pt x="5467" y="16989"/>
                    <a:pt x="5467" y="16989"/>
                  </a:cubicBezTo>
                  <a:cubicBezTo>
                    <a:pt x="5378" y="17070"/>
                    <a:pt x="5333" y="17191"/>
                    <a:pt x="5244" y="17272"/>
                  </a:cubicBezTo>
                  <a:cubicBezTo>
                    <a:pt x="5244" y="17272"/>
                    <a:pt x="5200" y="17272"/>
                    <a:pt x="5200" y="17272"/>
                  </a:cubicBezTo>
                  <a:cubicBezTo>
                    <a:pt x="5156" y="17272"/>
                    <a:pt x="5156" y="17231"/>
                    <a:pt x="5200" y="17231"/>
                  </a:cubicBezTo>
                  <a:cubicBezTo>
                    <a:pt x="5244" y="17110"/>
                    <a:pt x="5333" y="17029"/>
                    <a:pt x="5378" y="16948"/>
                  </a:cubicBezTo>
                  <a:close/>
                  <a:moveTo>
                    <a:pt x="8800" y="13955"/>
                  </a:moveTo>
                  <a:cubicBezTo>
                    <a:pt x="8800" y="13955"/>
                    <a:pt x="8800" y="13955"/>
                    <a:pt x="8800" y="13955"/>
                  </a:cubicBezTo>
                  <a:cubicBezTo>
                    <a:pt x="8889" y="13874"/>
                    <a:pt x="8978" y="13834"/>
                    <a:pt x="9111" y="13753"/>
                  </a:cubicBezTo>
                  <a:cubicBezTo>
                    <a:pt x="9111" y="13753"/>
                    <a:pt x="9156" y="13753"/>
                    <a:pt x="9156" y="13793"/>
                  </a:cubicBezTo>
                  <a:cubicBezTo>
                    <a:pt x="9156" y="13793"/>
                    <a:pt x="9156" y="13834"/>
                    <a:pt x="9156" y="13834"/>
                  </a:cubicBezTo>
                  <a:cubicBezTo>
                    <a:pt x="9067" y="13915"/>
                    <a:pt x="8933" y="13955"/>
                    <a:pt x="8844" y="14036"/>
                  </a:cubicBezTo>
                  <a:cubicBezTo>
                    <a:pt x="8844" y="14036"/>
                    <a:pt x="8800" y="14036"/>
                    <a:pt x="8800" y="13996"/>
                  </a:cubicBezTo>
                  <a:cubicBezTo>
                    <a:pt x="8756" y="13996"/>
                    <a:pt x="8756" y="13955"/>
                    <a:pt x="8800" y="13955"/>
                  </a:cubicBezTo>
                  <a:close/>
                  <a:moveTo>
                    <a:pt x="4978" y="17474"/>
                  </a:moveTo>
                  <a:cubicBezTo>
                    <a:pt x="4978" y="17474"/>
                    <a:pt x="5022" y="17474"/>
                    <a:pt x="5022" y="17474"/>
                  </a:cubicBezTo>
                  <a:cubicBezTo>
                    <a:pt x="5067" y="17515"/>
                    <a:pt x="5067" y="17515"/>
                    <a:pt x="5067" y="17555"/>
                  </a:cubicBezTo>
                  <a:cubicBezTo>
                    <a:pt x="4978" y="17636"/>
                    <a:pt x="4933" y="17717"/>
                    <a:pt x="4844" y="17838"/>
                  </a:cubicBezTo>
                  <a:cubicBezTo>
                    <a:pt x="4844" y="17838"/>
                    <a:pt x="4844" y="17838"/>
                    <a:pt x="4800" y="17838"/>
                  </a:cubicBezTo>
                  <a:cubicBezTo>
                    <a:pt x="4800" y="17838"/>
                    <a:pt x="4756" y="17798"/>
                    <a:pt x="4800" y="17798"/>
                  </a:cubicBezTo>
                  <a:cubicBezTo>
                    <a:pt x="4844" y="17676"/>
                    <a:pt x="4933" y="17596"/>
                    <a:pt x="4978" y="17515"/>
                  </a:cubicBezTo>
                  <a:lnTo>
                    <a:pt x="4978" y="17474"/>
                  </a:lnTo>
                  <a:close/>
                  <a:moveTo>
                    <a:pt x="9422" y="13591"/>
                  </a:moveTo>
                  <a:cubicBezTo>
                    <a:pt x="9422" y="13591"/>
                    <a:pt x="9422" y="13591"/>
                    <a:pt x="9422" y="13591"/>
                  </a:cubicBezTo>
                  <a:cubicBezTo>
                    <a:pt x="9511" y="13551"/>
                    <a:pt x="9600" y="13470"/>
                    <a:pt x="9733" y="13429"/>
                  </a:cubicBezTo>
                  <a:cubicBezTo>
                    <a:pt x="9733" y="13429"/>
                    <a:pt x="9778" y="13429"/>
                    <a:pt x="9778" y="13429"/>
                  </a:cubicBezTo>
                  <a:cubicBezTo>
                    <a:pt x="9778" y="13470"/>
                    <a:pt x="9778" y="13470"/>
                    <a:pt x="9778" y="13510"/>
                  </a:cubicBezTo>
                  <a:cubicBezTo>
                    <a:pt x="9644" y="13551"/>
                    <a:pt x="9556" y="13591"/>
                    <a:pt x="9467" y="13672"/>
                  </a:cubicBezTo>
                  <a:cubicBezTo>
                    <a:pt x="9422" y="13672"/>
                    <a:pt x="9422" y="13672"/>
                    <a:pt x="9378" y="13631"/>
                  </a:cubicBezTo>
                  <a:cubicBezTo>
                    <a:pt x="9378" y="13631"/>
                    <a:pt x="9378" y="13591"/>
                    <a:pt x="9422" y="13591"/>
                  </a:cubicBezTo>
                  <a:close/>
                  <a:moveTo>
                    <a:pt x="4622" y="18040"/>
                  </a:moveTo>
                  <a:cubicBezTo>
                    <a:pt x="4622" y="18040"/>
                    <a:pt x="4667" y="18040"/>
                    <a:pt x="4667" y="18040"/>
                  </a:cubicBezTo>
                  <a:cubicBezTo>
                    <a:pt x="4667" y="18081"/>
                    <a:pt x="4711" y="18081"/>
                    <a:pt x="4667" y="18121"/>
                  </a:cubicBezTo>
                  <a:cubicBezTo>
                    <a:pt x="4622" y="18202"/>
                    <a:pt x="4578" y="18324"/>
                    <a:pt x="4489" y="18404"/>
                  </a:cubicBezTo>
                  <a:cubicBezTo>
                    <a:pt x="4489" y="18404"/>
                    <a:pt x="4489" y="18445"/>
                    <a:pt x="4444" y="18404"/>
                  </a:cubicBezTo>
                  <a:cubicBezTo>
                    <a:pt x="4444" y="18404"/>
                    <a:pt x="4400" y="18364"/>
                    <a:pt x="4444" y="18364"/>
                  </a:cubicBezTo>
                  <a:cubicBezTo>
                    <a:pt x="4489" y="18283"/>
                    <a:pt x="4533" y="18162"/>
                    <a:pt x="4622" y="18081"/>
                  </a:cubicBezTo>
                  <a:lnTo>
                    <a:pt x="4622" y="18040"/>
                  </a:lnTo>
                  <a:close/>
                  <a:moveTo>
                    <a:pt x="10044" y="13267"/>
                  </a:moveTo>
                  <a:cubicBezTo>
                    <a:pt x="10044" y="13267"/>
                    <a:pt x="10044" y="13267"/>
                    <a:pt x="10044" y="13267"/>
                  </a:cubicBezTo>
                  <a:cubicBezTo>
                    <a:pt x="10133" y="13187"/>
                    <a:pt x="10267" y="13146"/>
                    <a:pt x="10356" y="13106"/>
                  </a:cubicBezTo>
                  <a:cubicBezTo>
                    <a:pt x="10400" y="13106"/>
                    <a:pt x="10400" y="13106"/>
                    <a:pt x="10444" y="13106"/>
                  </a:cubicBezTo>
                  <a:cubicBezTo>
                    <a:pt x="10444" y="13146"/>
                    <a:pt x="10444" y="13187"/>
                    <a:pt x="10400" y="13187"/>
                  </a:cubicBezTo>
                  <a:cubicBezTo>
                    <a:pt x="10311" y="13227"/>
                    <a:pt x="10178" y="13267"/>
                    <a:pt x="10089" y="13348"/>
                  </a:cubicBezTo>
                  <a:cubicBezTo>
                    <a:pt x="10044" y="13348"/>
                    <a:pt x="10044" y="13348"/>
                    <a:pt x="10044" y="13308"/>
                  </a:cubicBezTo>
                  <a:cubicBezTo>
                    <a:pt x="10000" y="13308"/>
                    <a:pt x="10000" y="13267"/>
                    <a:pt x="10044" y="13267"/>
                  </a:cubicBezTo>
                  <a:close/>
                  <a:moveTo>
                    <a:pt x="4267" y="18647"/>
                  </a:moveTo>
                  <a:cubicBezTo>
                    <a:pt x="4267" y="18647"/>
                    <a:pt x="4311" y="18647"/>
                    <a:pt x="4311" y="18647"/>
                  </a:cubicBezTo>
                  <a:cubicBezTo>
                    <a:pt x="4356" y="18647"/>
                    <a:pt x="4356" y="18688"/>
                    <a:pt x="4356" y="18688"/>
                  </a:cubicBezTo>
                  <a:cubicBezTo>
                    <a:pt x="4267" y="18809"/>
                    <a:pt x="4222" y="18890"/>
                    <a:pt x="4178" y="19011"/>
                  </a:cubicBezTo>
                  <a:cubicBezTo>
                    <a:pt x="4178" y="19011"/>
                    <a:pt x="4133" y="19011"/>
                    <a:pt x="4133" y="19011"/>
                  </a:cubicBezTo>
                  <a:cubicBezTo>
                    <a:pt x="4089" y="19011"/>
                    <a:pt x="4089" y="18971"/>
                    <a:pt x="4089" y="18971"/>
                  </a:cubicBezTo>
                  <a:cubicBezTo>
                    <a:pt x="4133" y="18849"/>
                    <a:pt x="4222" y="18769"/>
                    <a:pt x="4267" y="18647"/>
                  </a:cubicBezTo>
                  <a:close/>
                  <a:moveTo>
                    <a:pt x="20756" y="3762"/>
                  </a:moveTo>
                  <a:cubicBezTo>
                    <a:pt x="20800" y="3762"/>
                    <a:pt x="20800" y="3762"/>
                    <a:pt x="20800" y="3762"/>
                  </a:cubicBezTo>
                  <a:cubicBezTo>
                    <a:pt x="20800" y="3721"/>
                    <a:pt x="20844" y="3721"/>
                    <a:pt x="20844" y="3762"/>
                  </a:cubicBezTo>
                  <a:cubicBezTo>
                    <a:pt x="20933" y="3843"/>
                    <a:pt x="20978" y="3964"/>
                    <a:pt x="21022" y="4045"/>
                  </a:cubicBezTo>
                  <a:cubicBezTo>
                    <a:pt x="21067" y="4045"/>
                    <a:pt x="21022" y="4085"/>
                    <a:pt x="21022" y="4085"/>
                  </a:cubicBezTo>
                  <a:cubicBezTo>
                    <a:pt x="20978" y="4126"/>
                    <a:pt x="20978" y="4085"/>
                    <a:pt x="20978" y="4085"/>
                  </a:cubicBezTo>
                  <a:cubicBezTo>
                    <a:pt x="20889" y="4004"/>
                    <a:pt x="20844" y="3883"/>
                    <a:pt x="20756" y="3802"/>
                  </a:cubicBezTo>
                  <a:cubicBezTo>
                    <a:pt x="20756" y="3802"/>
                    <a:pt x="20756" y="3762"/>
                    <a:pt x="20756" y="3762"/>
                  </a:cubicBezTo>
                  <a:close/>
                  <a:moveTo>
                    <a:pt x="10667" y="12984"/>
                  </a:moveTo>
                  <a:cubicBezTo>
                    <a:pt x="10711" y="12944"/>
                    <a:pt x="10711" y="12944"/>
                    <a:pt x="10711" y="12944"/>
                  </a:cubicBezTo>
                  <a:cubicBezTo>
                    <a:pt x="10800" y="12903"/>
                    <a:pt x="10933" y="12863"/>
                    <a:pt x="11022" y="12822"/>
                  </a:cubicBezTo>
                  <a:cubicBezTo>
                    <a:pt x="11067" y="12822"/>
                    <a:pt x="11067" y="12822"/>
                    <a:pt x="11067" y="12822"/>
                  </a:cubicBezTo>
                  <a:cubicBezTo>
                    <a:pt x="11111" y="12863"/>
                    <a:pt x="11067" y="12863"/>
                    <a:pt x="11067" y="12903"/>
                  </a:cubicBezTo>
                  <a:cubicBezTo>
                    <a:pt x="10933" y="12944"/>
                    <a:pt x="10844" y="12984"/>
                    <a:pt x="10756" y="13025"/>
                  </a:cubicBezTo>
                  <a:cubicBezTo>
                    <a:pt x="10711" y="13025"/>
                    <a:pt x="10667" y="13025"/>
                    <a:pt x="10667" y="13025"/>
                  </a:cubicBezTo>
                  <a:cubicBezTo>
                    <a:pt x="10667" y="12984"/>
                    <a:pt x="10667" y="12984"/>
                    <a:pt x="10667" y="12984"/>
                  </a:cubicBezTo>
                  <a:close/>
                  <a:moveTo>
                    <a:pt x="2311" y="20629"/>
                  </a:moveTo>
                  <a:cubicBezTo>
                    <a:pt x="2311" y="20629"/>
                    <a:pt x="2311" y="20629"/>
                    <a:pt x="2311" y="20629"/>
                  </a:cubicBezTo>
                  <a:cubicBezTo>
                    <a:pt x="2311" y="20629"/>
                    <a:pt x="2356" y="20629"/>
                    <a:pt x="2356" y="20629"/>
                  </a:cubicBezTo>
                  <a:cubicBezTo>
                    <a:pt x="2400" y="20751"/>
                    <a:pt x="2489" y="20831"/>
                    <a:pt x="2533" y="20953"/>
                  </a:cubicBezTo>
                  <a:cubicBezTo>
                    <a:pt x="2533" y="20953"/>
                    <a:pt x="2533" y="20993"/>
                    <a:pt x="2533" y="20993"/>
                  </a:cubicBezTo>
                  <a:cubicBezTo>
                    <a:pt x="2489" y="20993"/>
                    <a:pt x="2444" y="20993"/>
                    <a:pt x="2444" y="20993"/>
                  </a:cubicBezTo>
                  <a:cubicBezTo>
                    <a:pt x="2400" y="20872"/>
                    <a:pt x="2356" y="20791"/>
                    <a:pt x="2267" y="20670"/>
                  </a:cubicBezTo>
                  <a:cubicBezTo>
                    <a:pt x="2267" y="20670"/>
                    <a:pt x="2267" y="20629"/>
                    <a:pt x="2311" y="20629"/>
                  </a:cubicBezTo>
                  <a:close/>
                  <a:moveTo>
                    <a:pt x="3956" y="19254"/>
                  </a:moveTo>
                  <a:cubicBezTo>
                    <a:pt x="4000" y="19254"/>
                    <a:pt x="4000" y="19254"/>
                    <a:pt x="4000" y="19254"/>
                  </a:cubicBezTo>
                  <a:cubicBezTo>
                    <a:pt x="4044" y="19254"/>
                    <a:pt x="4044" y="19294"/>
                    <a:pt x="4044" y="19294"/>
                  </a:cubicBezTo>
                  <a:cubicBezTo>
                    <a:pt x="4000" y="19416"/>
                    <a:pt x="3956" y="19497"/>
                    <a:pt x="3911" y="19618"/>
                  </a:cubicBezTo>
                  <a:cubicBezTo>
                    <a:pt x="3911" y="19618"/>
                    <a:pt x="3867" y="19618"/>
                    <a:pt x="3822" y="19618"/>
                  </a:cubicBezTo>
                  <a:cubicBezTo>
                    <a:pt x="3822" y="19618"/>
                    <a:pt x="3822" y="19578"/>
                    <a:pt x="3822" y="19578"/>
                  </a:cubicBezTo>
                  <a:cubicBezTo>
                    <a:pt x="3867" y="19456"/>
                    <a:pt x="3911" y="19375"/>
                    <a:pt x="3956" y="19254"/>
                  </a:cubicBezTo>
                  <a:close/>
                  <a:moveTo>
                    <a:pt x="11333" y="12701"/>
                  </a:moveTo>
                  <a:cubicBezTo>
                    <a:pt x="11378" y="12661"/>
                    <a:pt x="11378" y="12661"/>
                    <a:pt x="11378" y="12661"/>
                  </a:cubicBezTo>
                  <a:cubicBezTo>
                    <a:pt x="11467" y="12620"/>
                    <a:pt x="11600" y="12580"/>
                    <a:pt x="11689" y="12539"/>
                  </a:cubicBezTo>
                  <a:cubicBezTo>
                    <a:pt x="11733" y="12539"/>
                    <a:pt x="11733" y="12539"/>
                    <a:pt x="11778" y="12580"/>
                  </a:cubicBezTo>
                  <a:cubicBezTo>
                    <a:pt x="11778" y="12580"/>
                    <a:pt x="11778" y="12620"/>
                    <a:pt x="11733" y="12620"/>
                  </a:cubicBezTo>
                  <a:cubicBezTo>
                    <a:pt x="11600" y="12661"/>
                    <a:pt x="11511" y="12701"/>
                    <a:pt x="11378" y="12742"/>
                  </a:cubicBezTo>
                  <a:cubicBezTo>
                    <a:pt x="11378" y="12782"/>
                    <a:pt x="11333" y="12742"/>
                    <a:pt x="11333" y="12742"/>
                  </a:cubicBezTo>
                  <a:cubicBezTo>
                    <a:pt x="11333" y="12701"/>
                    <a:pt x="11333" y="12701"/>
                    <a:pt x="11333" y="12701"/>
                  </a:cubicBezTo>
                  <a:close/>
                  <a:moveTo>
                    <a:pt x="3689" y="19861"/>
                  </a:moveTo>
                  <a:cubicBezTo>
                    <a:pt x="3689" y="19861"/>
                    <a:pt x="3733" y="19861"/>
                    <a:pt x="3733" y="19861"/>
                  </a:cubicBezTo>
                  <a:cubicBezTo>
                    <a:pt x="3778" y="19861"/>
                    <a:pt x="3778" y="19901"/>
                    <a:pt x="3778" y="19901"/>
                  </a:cubicBezTo>
                  <a:cubicBezTo>
                    <a:pt x="3733" y="20022"/>
                    <a:pt x="3689" y="20103"/>
                    <a:pt x="3644" y="20225"/>
                  </a:cubicBezTo>
                  <a:cubicBezTo>
                    <a:pt x="3644" y="20265"/>
                    <a:pt x="3600" y="20265"/>
                    <a:pt x="3600" y="20265"/>
                  </a:cubicBezTo>
                  <a:cubicBezTo>
                    <a:pt x="3556" y="20265"/>
                    <a:pt x="3556" y="20225"/>
                    <a:pt x="3556" y="20184"/>
                  </a:cubicBezTo>
                  <a:cubicBezTo>
                    <a:pt x="3600" y="20103"/>
                    <a:pt x="3644" y="19982"/>
                    <a:pt x="3689" y="19901"/>
                  </a:cubicBezTo>
                  <a:lnTo>
                    <a:pt x="3689" y="19861"/>
                  </a:lnTo>
                  <a:close/>
                  <a:moveTo>
                    <a:pt x="12000" y="12418"/>
                  </a:moveTo>
                  <a:cubicBezTo>
                    <a:pt x="12044" y="12418"/>
                    <a:pt x="12044" y="12418"/>
                    <a:pt x="12044" y="12418"/>
                  </a:cubicBezTo>
                  <a:cubicBezTo>
                    <a:pt x="12133" y="12378"/>
                    <a:pt x="12267" y="12337"/>
                    <a:pt x="12356" y="12297"/>
                  </a:cubicBezTo>
                  <a:cubicBezTo>
                    <a:pt x="12400" y="12297"/>
                    <a:pt x="12444" y="12297"/>
                    <a:pt x="12444" y="12337"/>
                  </a:cubicBezTo>
                  <a:cubicBezTo>
                    <a:pt x="12444" y="12337"/>
                    <a:pt x="12444" y="12378"/>
                    <a:pt x="12400" y="12378"/>
                  </a:cubicBezTo>
                  <a:cubicBezTo>
                    <a:pt x="12311" y="12418"/>
                    <a:pt x="12178" y="12458"/>
                    <a:pt x="12089" y="12499"/>
                  </a:cubicBezTo>
                  <a:cubicBezTo>
                    <a:pt x="12044" y="12499"/>
                    <a:pt x="12000" y="12499"/>
                    <a:pt x="12000" y="12458"/>
                  </a:cubicBezTo>
                  <a:cubicBezTo>
                    <a:pt x="12000" y="12458"/>
                    <a:pt x="12000" y="12458"/>
                    <a:pt x="12000" y="12418"/>
                  </a:cubicBezTo>
                  <a:close/>
                  <a:moveTo>
                    <a:pt x="21156" y="4328"/>
                  </a:moveTo>
                  <a:cubicBezTo>
                    <a:pt x="21156" y="4328"/>
                    <a:pt x="21156" y="4328"/>
                    <a:pt x="21156" y="4328"/>
                  </a:cubicBezTo>
                  <a:cubicBezTo>
                    <a:pt x="21156" y="4328"/>
                    <a:pt x="21200" y="4328"/>
                    <a:pt x="21200" y="4328"/>
                  </a:cubicBezTo>
                  <a:cubicBezTo>
                    <a:pt x="21244" y="4369"/>
                    <a:pt x="21244" y="4449"/>
                    <a:pt x="21289" y="4490"/>
                  </a:cubicBezTo>
                  <a:cubicBezTo>
                    <a:pt x="21289" y="4530"/>
                    <a:pt x="21333" y="4611"/>
                    <a:pt x="21333" y="4652"/>
                  </a:cubicBezTo>
                  <a:cubicBezTo>
                    <a:pt x="21378" y="4652"/>
                    <a:pt x="21333" y="4692"/>
                    <a:pt x="21333" y="4692"/>
                  </a:cubicBezTo>
                  <a:cubicBezTo>
                    <a:pt x="21289" y="4692"/>
                    <a:pt x="21289" y="4692"/>
                    <a:pt x="21244" y="4692"/>
                  </a:cubicBezTo>
                  <a:cubicBezTo>
                    <a:pt x="21244" y="4611"/>
                    <a:pt x="21200" y="4571"/>
                    <a:pt x="21200" y="4530"/>
                  </a:cubicBezTo>
                  <a:cubicBezTo>
                    <a:pt x="21156" y="4449"/>
                    <a:pt x="21156" y="4409"/>
                    <a:pt x="21111" y="4369"/>
                  </a:cubicBezTo>
                  <a:cubicBezTo>
                    <a:pt x="21111" y="4369"/>
                    <a:pt x="21111" y="4328"/>
                    <a:pt x="21156" y="4328"/>
                  </a:cubicBezTo>
                  <a:close/>
                  <a:moveTo>
                    <a:pt x="2622" y="21236"/>
                  </a:moveTo>
                  <a:cubicBezTo>
                    <a:pt x="2622" y="21236"/>
                    <a:pt x="2622" y="21236"/>
                    <a:pt x="2622" y="21236"/>
                  </a:cubicBezTo>
                  <a:cubicBezTo>
                    <a:pt x="2667" y="21196"/>
                    <a:pt x="2711" y="21196"/>
                    <a:pt x="2711" y="21236"/>
                  </a:cubicBezTo>
                  <a:cubicBezTo>
                    <a:pt x="2756" y="21317"/>
                    <a:pt x="2800" y="21438"/>
                    <a:pt x="2889" y="21519"/>
                  </a:cubicBezTo>
                  <a:cubicBezTo>
                    <a:pt x="2889" y="21560"/>
                    <a:pt x="2889" y="21560"/>
                    <a:pt x="2844" y="21600"/>
                  </a:cubicBezTo>
                  <a:cubicBezTo>
                    <a:pt x="2844" y="21600"/>
                    <a:pt x="2800" y="21600"/>
                    <a:pt x="2800" y="21560"/>
                  </a:cubicBezTo>
                  <a:cubicBezTo>
                    <a:pt x="2756" y="21479"/>
                    <a:pt x="2667" y="21357"/>
                    <a:pt x="2622" y="21276"/>
                  </a:cubicBezTo>
                  <a:cubicBezTo>
                    <a:pt x="2622" y="21276"/>
                    <a:pt x="2622" y="21236"/>
                    <a:pt x="2622" y="21236"/>
                  </a:cubicBezTo>
                  <a:close/>
                  <a:moveTo>
                    <a:pt x="3467" y="20508"/>
                  </a:moveTo>
                  <a:cubicBezTo>
                    <a:pt x="3467" y="20508"/>
                    <a:pt x="3511" y="20467"/>
                    <a:pt x="3511" y="20508"/>
                  </a:cubicBezTo>
                  <a:cubicBezTo>
                    <a:pt x="3556" y="20508"/>
                    <a:pt x="3556" y="20508"/>
                    <a:pt x="3556" y="20548"/>
                  </a:cubicBezTo>
                  <a:cubicBezTo>
                    <a:pt x="3511" y="20629"/>
                    <a:pt x="3467" y="20751"/>
                    <a:pt x="3422" y="20872"/>
                  </a:cubicBezTo>
                  <a:cubicBezTo>
                    <a:pt x="3422" y="20872"/>
                    <a:pt x="3422" y="20912"/>
                    <a:pt x="3378" y="20872"/>
                  </a:cubicBezTo>
                  <a:cubicBezTo>
                    <a:pt x="3378" y="20872"/>
                    <a:pt x="3333" y="20872"/>
                    <a:pt x="3378" y="20831"/>
                  </a:cubicBezTo>
                  <a:cubicBezTo>
                    <a:pt x="3378" y="20751"/>
                    <a:pt x="3422" y="20629"/>
                    <a:pt x="3467" y="20508"/>
                  </a:cubicBezTo>
                  <a:close/>
                  <a:moveTo>
                    <a:pt x="12711" y="12175"/>
                  </a:moveTo>
                  <a:cubicBezTo>
                    <a:pt x="12711" y="12175"/>
                    <a:pt x="12711" y="12175"/>
                    <a:pt x="12711" y="12175"/>
                  </a:cubicBezTo>
                  <a:cubicBezTo>
                    <a:pt x="12844" y="12135"/>
                    <a:pt x="12933" y="12094"/>
                    <a:pt x="13067" y="12054"/>
                  </a:cubicBezTo>
                  <a:cubicBezTo>
                    <a:pt x="13067" y="12054"/>
                    <a:pt x="13111" y="12054"/>
                    <a:pt x="13111" y="12094"/>
                  </a:cubicBezTo>
                  <a:cubicBezTo>
                    <a:pt x="13111" y="12135"/>
                    <a:pt x="13111" y="12135"/>
                    <a:pt x="13111" y="12135"/>
                  </a:cubicBezTo>
                  <a:cubicBezTo>
                    <a:pt x="12978" y="12175"/>
                    <a:pt x="12844" y="12216"/>
                    <a:pt x="12756" y="12256"/>
                  </a:cubicBezTo>
                  <a:cubicBezTo>
                    <a:pt x="12711" y="12256"/>
                    <a:pt x="12711" y="12256"/>
                    <a:pt x="12711" y="12256"/>
                  </a:cubicBezTo>
                  <a:cubicBezTo>
                    <a:pt x="12667" y="12216"/>
                    <a:pt x="12711" y="12216"/>
                    <a:pt x="12711" y="12175"/>
                  </a:cubicBezTo>
                  <a:close/>
                  <a:moveTo>
                    <a:pt x="3289" y="21155"/>
                  </a:moveTo>
                  <a:cubicBezTo>
                    <a:pt x="3333" y="21115"/>
                    <a:pt x="3333" y="21115"/>
                    <a:pt x="3333" y="21115"/>
                  </a:cubicBezTo>
                  <a:cubicBezTo>
                    <a:pt x="3333" y="21155"/>
                    <a:pt x="3378" y="21155"/>
                    <a:pt x="3333" y="21196"/>
                  </a:cubicBezTo>
                  <a:cubicBezTo>
                    <a:pt x="3333" y="21276"/>
                    <a:pt x="3289" y="21398"/>
                    <a:pt x="3289" y="21519"/>
                  </a:cubicBezTo>
                  <a:cubicBezTo>
                    <a:pt x="3244" y="21519"/>
                    <a:pt x="3244" y="21560"/>
                    <a:pt x="3200" y="21519"/>
                  </a:cubicBezTo>
                  <a:cubicBezTo>
                    <a:pt x="3200" y="21519"/>
                    <a:pt x="3156" y="21519"/>
                    <a:pt x="3200" y="21479"/>
                  </a:cubicBezTo>
                  <a:cubicBezTo>
                    <a:pt x="3200" y="21357"/>
                    <a:pt x="3244" y="21276"/>
                    <a:pt x="3244" y="21155"/>
                  </a:cubicBezTo>
                  <a:lnTo>
                    <a:pt x="3289" y="21155"/>
                  </a:lnTo>
                  <a:close/>
                  <a:moveTo>
                    <a:pt x="13378" y="11973"/>
                  </a:moveTo>
                  <a:cubicBezTo>
                    <a:pt x="13422" y="11973"/>
                    <a:pt x="13422" y="11973"/>
                    <a:pt x="13422" y="11973"/>
                  </a:cubicBezTo>
                  <a:cubicBezTo>
                    <a:pt x="13422" y="11973"/>
                    <a:pt x="13422" y="11973"/>
                    <a:pt x="13422" y="11973"/>
                  </a:cubicBezTo>
                  <a:cubicBezTo>
                    <a:pt x="13511" y="11933"/>
                    <a:pt x="13644" y="11892"/>
                    <a:pt x="13733" y="11852"/>
                  </a:cubicBezTo>
                  <a:cubicBezTo>
                    <a:pt x="13778" y="11852"/>
                    <a:pt x="13778" y="11852"/>
                    <a:pt x="13822" y="11852"/>
                  </a:cubicBezTo>
                  <a:cubicBezTo>
                    <a:pt x="13822" y="11892"/>
                    <a:pt x="13822" y="11892"/>
                    <a:pt x="13778" y="11933"/>
                  </a:cubicBezTo>
                  <a:cubicBezTo>
                    <a:pt x="13689" y="11973"/>
                    <a:pt x="13556" y="12013"/>
                    <a:pt x="13422" y="12013"/>
                  </a:cubicBezTo>
                  <a:cubicBezTo>
                    <a:pt x="13422" y="12013"/>
                    <a:pt x="13422" y="12013"/>
                    <a:pt x="13422" y="12013"/>
                  </a:cubicBezTo>
                  <a:cubicBezTo>
                    <a:pt x="13422" y="12054"/>
                    <a:pt x="13378" y="12013"/>
                    <a:pt x="13378" y="12013"/>
                  </a:cubicBezTo>
                  <a:cubicBezTo>
                    <a:pt x="13378" y="11973"/>
                    <a:pt x="13378" y="11973"/>
                    <a:pt x="13378" y="11973"/>
                  </a:cubicBezTo>
                  <a:close/>
                  <a:moveTo>
                    <a:pt x="21378" y="4935"/>
                  </a:moveTo>
                  <a:cubicBezTo>
                    <a:pt x="21422" y="4935"/>
                    <a:pt x="21422" y="4935"/>
                    <a:pt x="21422" y="4935"/>
                  </a:cubicBezTo>
                  <a:cubicBezTo>
                    <a:pt x="21422" y="4935"/>
                    <a:pt x="21467" y="4935"/>
                    <a:pt x="21467" y="4975"/>
                  </a:cubicBezTo>
                  <a:cubicBezTo>
                    <a:pt x="21511" y="5097"/>
                    <a:pt x="21511" y="5178"/>
                    <a:pt x="21556" y="5299"/>
                  </a:cubicBezTo>
                  <a:cubicBezTo>
                    <a:pt x="21556" y="5339"/>
                    <a:pt x="21511" y="5339"/>
                    <a:pt x="21511" y="5339"/>
                  </a:cubicBezTo>
                  <a:cubicBezTo>
                    <a:pt x="21467" y="5339"/>
                    <a:pt x="21467" y="5339"/>
                    <a:pt x="21467" y="5299"/>
                  </a:cubicBezTo>
                  <a:cubicBezTo>
                    <a:pt x="21422" y="5218"/>
                    <a:pt x="21422" y="5097"/>
                    <a:pt x="21378" y="4975"/>
                  </a:cubicBezTo>
                  <a:cubicBezTo>
                    <a:pt x="21378" y="4975"/>
                    <a:pt x="21378" y="4975"/>
                    <a:pt x="21378" y="4935"/>
                  </a:cubicBezTo>
                  <a:close/>
                  <a:moveTo>
                    <a:pt x="14089" y="11730"/>
                  </a:moveTo>
                  <a:cubicBezTo>
                    <a:pt x="14089" y="11730"/>
                    <a:pt x="14089" y="11730"/>
                    <a:pt x="14089" y="11730"/>
                  </a:cubicBezTo>
                  <a:cubicBezTo>
                    <a:pt x="14222" y="11690"/>
                    <a:pt x="14311" y="11649"/>
                    <a:pt x="14444" y="11609"/>
                  </a:cubicBezTo>
                  <a:cubicBezTo>
                    <a:pt x="14444" y="11609"/>
                    <a:pt x="14489" y="11609"/>
                    <a:pt x="14489" y="11649"/>
                  </a:cubicBezTo>
                  <a:cubicBezTo>
                    <a:pt x="14489" y="11649"/>
                    <a:pt x="14489" y="11690"/>
                    <a:pt x="14444" y="11690"/>
                  </a:cubicBezTo>
                  <a:cubicBezTo>
                    <a:pt x="14356" y="11730"/>
                    <a:pt x="14267" y="11771"/>
                    <a:pt x="14133" y="11811"/>
                  </a:cubicBezTo>
                  <a:cubicBezTo>
                    <a:pt x="14089" y="11811"/>
                    <a:pt x="14089" y="11811"/>
                    <a:pt x="14044" y="11771"/>
                  </a:cubicBezTo>
                  <a:cubicBezTo>
                    <a:pt x="14044" y="11771"/>
                    <a:pt x="14044" y="11730"/>
                    <a:pt x="14089" y="11730"/>
                  </a:cubicBezTo>
                  <a:close/>
                  <a:moveTo>
                    <a:pt x="14756" y="11488"/>
                  </a:moveTo>
                  <a:cubicBezTo>
                    <a:pt x="14756" y="11488"/>
                    <a:pt x="14756" y="11488"/>
                    <a:pt x="14756" y="11488"/>
                  </a:cubicBezTo>
                  <a:cubicBezTo>
                    <a:pt x="14800" y="11488"/>
                    <a:pt x="14844" y="11447"/>
                    <a:pt x="14933" y="11447"/>
                  </a:cubicBezTo>
                  <a:cubicBezTo>
                    <a:pt x="14978" y="11407"/>
                    <a:pt x="15022" y="11407"/>
                    <a:pt x="15111" y="11366"/>
                  </a:cubicBezTo>
                  <a:cubicBezTo>
                    <a:pt x="15111" y="11366"/>
                    <a:pt x="15156" y="11366"/>
                    <a:pt x="15156" y="11407"/>
                  </a:cubicBezTo>
                  <a:cubicBezTo>
                    <a:pt x="15200" y="11407"/>
                    <a:pt x="15156" y="11447"/>
                    <a:pt x="15156" y="11447"/>
                  </a:cubicBezTo>
                  <a:cubicBezTo>
                    <a:pt x="15067" y="11488"/>
                    <a:pt x="15022" y="11488"/>
                    <a:pt x="14933" y="11528"/>
                  </a:cubicBezTo>
                  <a:cubicBezTo>
                    <a:pt x="14889" y="11528"/>
                    <a:pt x="14844" y="11569"/>
                    <a:pt x="14800" y="11569"/>
                  </a:cubicBezTo>
                  <a:cubicBezTo>
                    <a:pt x="14800" y="11569"/>
                    <a:pt x="14756" y="11569"/>
                    <a:pt x="14756" y="11528"/>
                  </a:cubicBezTo>
                  <a:cubicBezTo>
                    <a:pt x="14756" y="11528"/>
                    <a:pt x="14756" y="11528"/>
                    <a:pt x="14756" y="11488"/>
                  </a:cubicBezTo>
                  <a:close/>
                  <a:moveTo>
                    <a:pt x="21511" y="5622"/>
                  </a:moveTo>
                  <a:cubicBezTo>
                    <a:pt x="21511" y="5582"/>
                    <a:pt x="21511" y="5582"/>
                    <a:pt x="21511" y="5582"/>
                  </a:cubicBezTo>
                  <a:cubicBezTo>
                    <a:pt x="21556" y="5582"/>
                    <a:pt x="21556" y="5622"/>
                    <a:pt x="21556" y="5622"/>
                  </a:cubicBezTo>
                  <a:cubicBezTo>
                    <a:pt x="21556" y="5622"/>
                    <a:pt x="21556" y="5622"/>
                    <a:pt x="21556" y="5622"/>
                  </a:cubicBezTo>
                  <a:cubicBezTo>
                    <a:pt x="21600" y="5744"/>
                    <a:pt x="21556" y="5865"/>
                    <a:pt x="21556" y="5987"/>
                  </a:cubicBezTo>
                  <a:cubicBezTo>
                    <a:pt x="21556" y="5987"/>
                    <a:pt x="21556" y="6027"/>
                    <a:pt x="21511" y="6027"/>
                  </a:cubicBezTo>
                  <a:cubicBezTo>
                    <a:pt x="21511" y="5987"/>
                    <a:pt x="21467" y="5987"/>
                    <a:pt x="21467" y="5946"/>
                  </a:cubicBezTo>
                  <a:cubicBezTo>
                    <a:pt x="21467" y="5865"/>
                    <a:pt x="21467" y="5744"/>
                    <a:pt x="21467" y="5622"/>
                  </a:cubicBezTo>
                  <a:cubicBezTo>
                    <a:pt x="21467" y="5622"/>
                    <a:pt x="21467" y="5622"/>
                    <a:pt x="21467" y="5622"/>
                  </a:cubicBezTo>
                  <a:lnTo>
                    <a:pt x="21511" y="5622"/>
                  </a:lnTo>
                  <a:close/>
                  <a:moveTo>
                    <a:pt x="15422" y="11245"/>
                  </a:moveTo>
                  <a:cubicBezTo>
                    <a:pt x="15467" y="11245"/>
                    <a:pt x="15467" y="11245"/>
                    <a:pt x="15467" y="11245"/>
                  </a:cubicBezTo>
                  <a:cubicBezTo>
                    <a:pt x="15556" y="11204"/>
                    <a:pt x="15689" y="11164"/>
                    <a:pt x="15778" y="11124"/>
                  </a:cubicBezTo>
                  <a:cubicBezTo>
                    <a:pt x="15822" y="11083"/>
                    <a:pt x="15822" y="11124"/>
                    <a:pt x="15822" y="11124"/>
                  </a:cubicBezTo>
                  <a:cubicBezTo>
                    <a:pt x="15867" y="11164"/>
                    <a:pt x="15822" y="11164"/>
                    <a:pt x="15822" y="11164"/>
                  </a:cubicBezTo>
                  <a:cubicBezTo>
                    <a:pt x="15689" y="11245"/>
                    <a:pt x="15600" y="11285"/>
                    <a:pt x="15467" y="11326"/>
                  </a:cubicBezTo>
                  <a:cubicBezTo>
                    <a:pt x="15467" y="11326"/>
                    <a:pt x="15422" y="11326"/>
                    <a:pt x="15422" y="11285"/>
                  </a:cubicBezTo>
                  <a:cubicBezTo>
                    <a:pt x="15422" y="11285"/>
                    <a:pt x="15422" y="11245"/>
                    <a:pt x="15422" y="11245"/>
                  </a:cubicBezTo>
                  <a:close/>
                  <a:moveTo>
                    <a:pt x="16089" y="10962"/>
                  </a:moveTo>
                  <a:cubicBezTo>
                    <a:pt x="16089" y="10962"/>
                    <a:pt x="16089" y="10962"/>
                    <a:pt x="16089" y="10962"/>
                  </a:cubicBezTo>
                  <a:cubicBezTo>
                    <a:pt x="16222" y="10921"/>
                    <a:pt x="16311" y="10881"/>
                    <a:pt x="16444" y="10800"/>
                  </a:cubicBezTo>
                  <a:cubicBezTo>
                    <a:pt x="16444" y="10800"/>
                    <a:pt x="16489" y="10800"/>
                    <a:pt x="16489" y="10840"/>
                  </a:cubicBezTo>
                  <a:cubicBezTo>
                    <a:pt x="16489" y="10840"/>
                    <a:pt x="16489" y="10881"/>
                    <a:pt x="16489" y="10881"/>
                  </a:cubicBezTo>
                  <a:cubicBezTo>
                    <a:pt x="16356" y="10921"/>
                    <a:pt x="16267" y="11002"/>
                    <a:pt x="16133" y="11043"/>
                  </a:cubicBezTo>
                  <a:cubicBezTo>
                    <a:pt x="16133" y="11043"/>
                    <a:pt x="16089" y="11043"/>
                    <a:pt x="16089" y="11002"/>
                  </a:cubicBezTo>
                  <a:cubicBezTo>
                    <a:pt x="16089" y="11002"/>
                    <a:pt x="16089" y="11002"/>
                    <a:pt x="16089" y="10962"/>
                  </a:cubicBezTo>
                  <a:close/>
                  <a:moveTo>
                    <a:pt x="21467" y="6270"/>
                  </a:moveTo>
                  <a:cubicBezTo>
                    <a:pt x="21467" y="6270"/>
                    <a:pt x="21467" y="6270"/>
                    <a:pt x="21467" y="6270"/>
                  </a:cubicBezTo>
                  <a:cubicBezTo>
                    <a:pt x="21511" y="6270"/>
                    <a:pt x="21511" y="6270"/>
                    <a:pt x="21511" y="6310"/>
                  </a:cubicBezTo>
                  <a:cubicBezTo>
                    <a:pt x="21511" y="6431"/>
                    <a:pt x="21467" y="6512"/>
                    <a:pt x="21422" y="6634"/>
                  </a:cubicBezTo>
                  <a:cubicBezTo>
                    <a:pt x="21422" y="6634"/>
                    <a:pt x="21422" y="6674"/>
                    <a:pt x="21378" y="6674"/>
                  </a:cubicBezTo>
                  <a:cubicBezTo>
                    <a:pt x="21333" y="6634"/>
                    <a:pt x="21333" y="6634"/>
                    <a:pt x="21333" y="6593"/>
                  </a:cubicBezTo>
                  <a:cubicBezTo>
                    <a:pt x="21378" y="6512"/>
                    <a:pt x="21422" y="6391"/>
                    <a:pt x="21422" y="6270"/>
                  </a:cubicBezTo>
                  <a:lnTo>
                    <a:pt x="21467" y="6270"/>
                  </a:lnTo>
                  <a:close/>
                  <a:moveTo>
                    <a:pt x="16756" y="10679"/>
                  </a:moveTo>
                  <a:cubicBezTo>
                    <a:pt x="16756" y="10638"/>
                    <a:pt x="16756" y="10638"/>
                    <a:pt x="16756" y="10638"/>
                  </a:cubicBezTo>
                  <a:cubicBezTo>
                    <a:pt x="16844" y="10598"/>
                    <a:pt x="16978" y="10557"/>
                    <a:pt x="17067" y="10476"/>
                  </a:cubicBezTo>
                  <a:cubicBezTo>
                    <a:pt x="17067" y="10476"/>
                    <a:pt x="17111" y="10476"/>
                    <a:pt x="17111" y="10517"/>
                  </a:cubicBezTo>
                  <a:cubicBezTo>
                    <a:pt x="17156" y="10517"/>
                    <a:pt x="17156" y="10557"/>
                    <a:pt x="17111" y="10557"/>
                  </a:cubicBezTo>
                  <a:cubicBezTo>
                    <a:pt x="17022" y="10638"/>
                    <a:pt x="16889" y="10679"/>
                    <a:pt x="16800" y="10719"/>
                  </a:cubicBezTo>
                  <a:cubicBezTo>
                    <a:pt x="16756" y="10719"/>
                    <a:pt x="16756" y="10719"/>
                    <a:pt x="16711" y="10719"/>
                  </a:cubicBezTo>
                  <a:cubicBezTo>
                    <a:pt x="16711" y="10679"/>
                    <a:pt x="16711" y="10679"/>
                    <a:pt x="16756" y="10679"/>
                  </a:cubicBezTo>
                  <a:close/>
                  <a:moveTo>
                    <a:pt x="17378" y="10315"/>
                  </a:moveTo>
                  <a:cubicBezTo>
                    <a:pt x="17378" y="10315"/>
                    <a:pt x="17378" y="10315"/>
                    <a:pt x="17378" y="10315"/>
                  </a:cubicBezTo>
                  <a:cubicBezTo>
                    <a:pt x="17467" y="10274"/>
                    <a:pt x="17600" y="10193"/>
                    <a:pt x="17689" y="10153"/>
                  </a:cubicBezTo>
                  <a:cubicBezTo>
                    <a:pt x="17689" y="10153"/>
                    <a:pt x="17733" y="10153"/>
                    <a:pt x="17733" y="10153"/>
                  </a:cubicBezTo>
                  <a:cubicBezTo>
                    <a:pt x="17778" y="10193"/>
                    <a:pt x="17778" y="10193"/>
                    <a:pt x="17733" y="10234"/>
                  </a:cubicBezTo>
                  <a:cubicBezTo>
                    <a:pt x="17644" y="10274"/>
                    <a:pt x="17511" y="10315"/>
                    <a:pt x="17422" y="10396"/>
                  </a:cubicBezTo>
                  <a:cubicBezTo>
                    <a:pt x="17422" y="10396"/>
                    <a:pt x="17378" y="10396"/>
                    <a:pt x="17378" y="10396"/>
                  </a:cubicBezTo>
                  <a:cubicBezTo>
                    <a:pt x="17333" y="10355"/>
                    <a:pt x="17378" y="10355"/>
                    <a:pt x="17378" y="10315"/>
                  </a:cubicBezTo>
                  <a:close/>
                  <a:moveTo>
                    <a:pt x="21244" y="6917"/>
                  </a:moveTo>
                  <a:cubicBezTo>
                    <a:pt x="21244" y="6876"/>
                    <a:pt x="21289" y="6876"/>
                    <a:pt x="21289" y="6876"/>
                  </a:cubicBezTo>
                  <a:cubicBezTo>
                    <a:pt x="21289" y="6917"/>
                    <a:pt x="21333" y="6917"/>
                    <a:pt x="21289" y="6957"/>
                  </a:cubicBezTo>
                  <a:cubicBezTo>
                    <a:pt x="21244" y="7038"/>
                    <a:pt x="21200" y="7160"/>
                    <a:pt x="21156" y="7240"/>
                  </a:cubicBezTo>
                  <a:cubicBezTo>
                    <a:pt x="21156" y="7281"/>
                    <a:pt x="21111" y="7281"/>
                    <a:pt x="21111" y="7281"/>
                  </a:cubicBezTo>
                  <a:cubicBezTo>
                    <a:pt x="21067" y="7240"/>
                    <a:pt x="21067" y="7240"/>
                    <a:pt x="21067" y="7200"/>
                  </a:cubicBezTo>
                  <a:cubicBezTo>
                    <a:pt x="21111" y="7119"/>
                    <a:pt x="21200" y="6998"/>
                    <a:pt x="21244" y="6917"/>
                  </a:cubicBezTo>
                  <a:close/>
                  <a:moveTo>
                    <a:pt x="18000" y="9951"/>
                  </a:moveTo>
                  <a:cubicBezTo>
                    <a:pt x="18000" y="9951"/>
                    <a:pt x="18000" y="9951"/>
                    <a:pt x="18000" y="9951"/>
                  </a:cubicBezTo>
                  <a:cubicBezTo>
                    <a:pt x="18089" y="9910"/>
                    <a:pt x="18178" y="9829"/>
                    <a:pt x="18311" y="9789"/>
                  </a:cubicBezTo>
                  <a:cubicBezTo>
                    <a:pt x="18311" y="9748"/>
                    <a:pt x="18356" y="9748"/>
                    <a:pt x="18356" y="9789"/>
                  </a:cubicBezTo>
                  <a:cubicBezTo>
                    <a:pt x="18356" y="9789"/>
                    <a:pt x="18356" y="9829"/>
                    <a:pt x="18356" y="9829"/>
                  </a:cubicBezTo>
                  <a:cubicBezTo>
                    <a:pt x="18267" y="9910"/>
                    <a:pt x="18133" y="9951"/>
                    <a:pt x="18044" y="10031"/>
                  </a:cubicBezTo>
                  <a:cubicBezTo>
                    <a:pt x="18000" y="10031"/>
                    <a:pt x="18000" y="10031"/>
                    <a:pt x="18000" y="10031"/>
                  </a:cubicBezTo>
                  <a:cubicBezTo>
                    <a:pt x="17956" y="9991"/>
                    <a:pt x="17956" y="9991"/>
                    <a:pt x="18000" y="9951"/>
                  </a:cubicBezTo>
                  <a:close/>
                  <a:moveTo>
                    <a:pt x="18578" y="9587"/>
                  </a:moveTo>
                  <a:cubicBezTo>
                    <a:pt x="18578" y="9587"/>
                    <a:pt x="18578" y="9587"/>
                    <a:pt x="18578" y="9587"/>
                  </a:cubicBezTo>
                  <a:cubicBezTo>
                    <a:pt x="18667" y="9506"/>
                    <a:pt x="18800" y="9465"/>
                    <a:pt x="18889" y="9384"/>
                  </a:cubicBezTo>
                  <a:cubicBezTo>
                    <a:pt x="18889" y="9384"/>
                    <a:pt x="18933" y="9384"/>
                    <a:pt x="18933" y="9384"/>
                  </a:cubicBezTo>
                  <a:cubicBezTo>
                    <a:pt x="18978" y="9425"/>
                    <a:pt x="18933" y="9425"/>
                    <a:pt x="18933" y="9465"/>
                  </a:cubicBezTo>
                  <a:cubicBezTo>
                    <a:pt x="18844" y="9506"/>
                    <a:pt x="18756" y="9587"/>
                    <a:pt x="18622" y="9667"/>
                  </a:cubicBezTo>
                  <a:cubicBezTo>
                    <a:pt x="18622" y="9667"/>
                    <a:pt x="18578" y="9667"/>
                    <a:pt x="18578" y="9627"/>
                  </a:cubicBezTo>
                  <a:cubicBezTo>
                    <a:pt x="18578" y="9627"/>
                    <a:pt x="18578" y="9587"/>
                    <a:pt x="18578" y="9587"/>
                  </a:cubicBezTo>
                  <a:close/>
                  <a:moveTo>
                    <a:pt x="20889" y="7483"/>
                  </a:moveTo>
                  <a:cubicBezTo>
                    <a:pt x="20889" y="7483"/>
                    <a:pt x="20933" y="7483"/>
                    <a:pt x="20933" y="7483"/>
                  </a:cubicBezTo>
                  <a:cubicBezTo>
                    <a:pt x="20978" y="7483"/>
                    <a:pt x="20978" y="7524"/>
                    <a:pt x="20978" y="7524"/>
                  </a:cubicBezTo>
                  <a:cubicBezTo>
                    <a:pt x="20933" y="7564"/>
                    <a:pt x="20933" y="7604"/>
                    <a:pt x="20933" y="7604"/>
                  </a:cubicBezTo>
                  <a:cubicBezTo>
                    <a:pt x="20844" y="7685"/>
                    <a:pt x="20800" y="7766"/>
                    <a:pt x="20756" y="7807"/>
                  </a:cubicBezTo>
                  <a:cubicBezTo>
                    <a:pt x="20756" y="7847"/>
                    <a:pt x="20711" y="7847"/>
                    <a:pt x="20711" y="7807"/>
                  </a:cubicBezTo>
                  <a:cubicBezTo>
                    <a:pt x="20667" y="7807"/>
                    <a:pt x="20667" y="7766"/>
                    <a:pt x="20667" y="7766"/>
                  </a:cubicBezTo>
                  <a:cubicBezTo>
                    <a:pt x="20756" y="7685"/>
                    <a:pt x="20800" y="7645"/>
                    <a:pt x="20844" y="7564"/>
                  </a:cubicBezTo>
                  <a:cubicBezTo>
                    <a:pt x="20844" y="7564"/>
                    <a:pt x="20889" y="7524"/>
                    <a:pt x="20889" y="7483"/>
                  </a:cubicBezTo>
                  <a:close/>
                  <a:moveTo>
                    <a:pt x="19156" y="9182"/>
                  </a:moveTo>
                  <a:cubicBezTo>
                    <a:pt x="19156" y="9182"/>
                    <a:pt x="19156" y="9182"/>
                    <a:pt x="19156" y="9182"/>
                  </a:cubicBezTo>
                  <a:cubicBezTo>
                    <a:pt x="19200" y="9142"/>
                    <a:pt x="19200" y="9142"/>
                    <a:pt x="19200" y="9142"/>
                  </a:cubicBezTo>
                  <a:cubicBezTo>
                    <a:pt x="19289" y="9101"/>
                    <a:pt x="19378" y="9020"/>
                    <a:pt x="19422" y="8980"/>
                  </a:cubicBezTo>
                  <a:cubicBezTo>
                    <a:pt x="19467" y="8939"/>
                    <a:pt x="19467" y="8939"/>
                    <a:pt x="19511" y="8980"/>
                  </a:cubicBezTo>
                  <a:cubicBezTo>
                    <a:pt x="19511" y="8980"/>
                    <a:pt x="19511" y="9020"/>
                    <a:pt x="19511" y="9020"/>
                  </a:cubicBezTo>
                  <a:cubicBezTo>
                    <a:pt x="19422" y="9101"/>
                    <a:pt x="19333" y="9142"/>
                    <a:pt x="19244" y="9222"/>
                  </a:cubicBezTo>
                  <a:cubicBezTo>
                    <a:pt x="19200" y="9222"/>
                    <a:pt x="19200" y="9222"/>
                    <a:pt x="19200" y="9222"/>
                  </a:cubicBezTo>
                  <a:cubicBezTo>
                    <a:pt x="19200" y="9263"/>
                    <a:pt x="19156" y="9263"/>
                    <a:pt x="19156" y="9222"/>
                  </a:cubicBezTo>
                  <a:cubicBezTo>
                    <a:pt x="19156" y="9222"/>
                    <a:pt x="19156" y="9182"/>
                    <a:pt x="19156" y="9182"/>
                  </a:cubicBezTo>
                  <a:close/>
                  <a:moveTo>
                    <a:pt x="20444" y="8009"/>
                  </a:moveTo>
                  <a:cubicBezTo>
                    <a:pt x="20489" y="8009"/>
                    <a:pt x="20489" y="8009"/>
                    <a:pt x="20533" y="8009"/>
                  </a:cubicBezTo>
                  <a:cubicBezTo>
                    <a:pt x="20533" y="8049"/>
                    <a:pt x="20533" y="8049"/>
                    <a:pt x="20533" y="8090"/>
                  </a:cubicBezTo>
                  <a:cubicBezTo>
                    <a:pt x="20444" y="8171"/>
                    <a:pt x="20356" y="8252"/>
                    <a:pt x="20311" y="8333"/>
                  </a:cubicBezTo>
                  <a:cubicBezTo>
                    <a:pt x="20267" y="8333"/>
                    <a:pt x="20267" y="8333"/>
                    <a:pt x="20222" y="8333"/>
                  </a:cubicBezTo>
                  <a:cubicBezTo>
                    <a:pt x="20222" y="8333"/>
                    <a:pt x="20222" y="8292"/>
                    <a:pt x="20222" y="8292"/>
                  </a:cubicBezTo>
                  <a:cubicBezTo>
                    <a:pt x="20311" y="8211"/>
                    <a:pt x="20400" y="8090"/>
                    <a:pt x="20444" y="8009"/>
                  </a:cubicBezTo>
                  <a:close/>
                  <a:moveTo>
                    <a:pt x="19689" y="8737"/>
                  </a:moveTo>
                  <a:cubicBezTo>
                    <a:pt x="19689" y="8737"/>
                    <a:pt x="19689" y="8737"/>
                    <a:pt x="19689" y="8737"/>
                  </a:cubicBezTo>
                  <a:cubicBezTo>
                    <a:pt x="19822" y="8656"/>
                    <a:pt x="19867" y="8575"/>
                    <a:pt x="19956" y="8494"/>
                  </a:cubicBezTo>
                  <a:cubicBezTo>
                    <a:pt x="20000" y="8494"/>
                    <a:pt x="20000" y="8494"/>
                    <a:pt x="20044" y="8494"/>
                  </a:cubicBezTo>
                  <a:cubicBezTo>
                    <a:pt x="20044" y="8535"/>
                    <a:pt x="20044" y="8575"/>
                    <a:pt x="20044" y="8575"/>
                  </a:cubicBezTo>
                  <a:cubicBezTo>
                    <a:pt x="19956" y="8656"/>
                    <a:pt x="19867" y="8737"/>
                    <a:pt x="19778" y="8818"/>
                  </a:cubicBezTo>
                  <a:cubicBezTo>
                    <a:pt x="19733" y="8818"/>
                    <a:pt x="19733" y="8818"/>
                    <a:pt x="19689" y="8818"/>
                  </a:cubicBezTo>
                  <a:cubicBezTo>
                    <a:pt x="19689" y="8778"/>
                    <a:pt x="19689" y="8778"/>
                    <a:pt x="19689" y="873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328" name="Shape 328"/>
            <p:cNvSpPr/>
            <p:nvPr/>
          </p:nvSpPr>
          <p:spPr>
            <a:xfrm>
              <a:off x="3316430" y="1180063"/>
              <a:ext cx="2479916" cy="1541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0" h="21221" extrusionOk="0">
                  <a:moveTo>
                    <a:pt x="0" y="19614"/>
                  </a:moveTo>
                  <a:cubicBezTo>
                    <a:pt x="105" y="18792"/>
                    <a:pt x="386" y="16855"/>
                    <a:pt x="1017" y="14390"/>
                  </a:cubicBezTo>
                  <a:cubicBezTo>
                    <a:pt x="1648" y="11983"/>
                    <a:pt x="2630" y="9048"/>
                    <a:pt x="4068" y="6466"/>
                  </a:cubicBezTo>
                  <a:cubicBezTo>
                    <a:pt x="5505" y="3883"/>
                    <a:pt x="7399" y="1711"/>
                    <a:pt x="9503" y="714"/>
                  </a:cubicBezTo>
                  <a:cubicBezTo>
                    <a:pt x="11571" y="-343"/>
                    <a:pt x="13816" y="-226"/>
                    <a:pt x="15709" y="1066"/>
                  </a:cubicBezTo>
                  <a:cubicBezTo>
                    <a:pt x="15814" y="1124"/>
                    <a:pt x="15884" y="1183"/>
                    <a:pt x="15990" y="1242"/>
                  </a:cubicBezTo>
                  <a:cubicBezTo>
                    <a:pt x="17252" y="2181"/>
                    <a:pt x="18339" y="3648"/>
                    <a:pt x="19216" y="5350"/>
                  </a:cubicBezTo>
                  <a:cubicBezTo>
                    <a:pt x="20092" y="7053"/>
                    <a:pt x="20723" y="8990"/>
                    <a:pt x="21109" y="10868"/>
                  </a:cubicBezTo>
                  <a:cubicBezTo>
                    <a:pt x="21495" y="12746"/>
                    <a:pt x="21600" y="14566"/>
                    <a:pt x="21530" y="16033"/>
                  </a:cubicBezTo>
                  <a:cubicBezTo>
                    <a:pt x="21425" y="17559"/>
                    <a:pt x="21144" y="18733"/>
                    <a:pt x="20653" y="19614"/>
                  </a:cubicBezTo>
                  <a:cubicBezTo>
                    <a:pt x="20197" y="20435"/>
                    <a:pt x="19636" y="20846"/>
                    <a:pt x="19005" y="21081"/>
                  </a:cubicBezTo>
                  <a:cubicBezTo>
                    <a:pt x="18409" y="21257"/>
                    <a:pt x="17743" y="21257"/>
                    <a:pt x="17077" y="21140"/>
                  </a:cubicBezTo>
                  <a:cubicBezTo>
                    <a:pt x="16445" y="21081"/>
                    <a:pt x="15779" y="20846"/>
                    <a:pt x="15113" y="20611"/>
                  </a:cubicBezTo>
                  <a:cubicBezTo>
                    <a:pt x="14482" y="20318"/>
                    <a:pt x="13851" y="19966"/>
                    <a:pt x="13219" y="19496"/>
                  </a:cubicBezTo>
                  <a:cubicBezTo>
                    <a:pt x="13184" y="19437"/>
                    <a:pt x="13114" y="19437"/>
                    <a:pt x="13079" y="19379"/>
                  </a:cubicBezTo>
                  <a:cubicBezTo>
                    <a:pt x="12097" y="18674"/>
                    <a:pt x="11081" y="17735"/>
                    <a:pt x="9853" y="17090"/>
                  </a:cubicBezTo>
                  <a:cubicBezTo>
                    <a:pt x="8661" y="16385"/>
                    <a:pt x="7294" y="15974"/>
                    <a:pt x="5961" y="16033"/>
                  </a:cubicBezTo>
                  <a:cubicBezTo>
                    <a:pt x="4594" y="16092"/>
                    <a:pt x="3261" y="16679"/>
                    <a:pt x="2209" y="17500"/>
                  </a:cubicBezTo>
                  <a:cubicBezTo>
                    <a:pt x="1122" y="18264"/>
                    <a:pt x="316" y="19261"/>
                    <a:pt x="0" y="19614"/>
                  </a:cubicBezTo>
                  <a:close/>
                </a:path>
              </a:pathLst>
            </a:custGeom>
            <a:solidFill>
              <a:srgbClr val="6FAA0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329" name="Shape 329"/>
            <p:cNvSpPr/>
            <p:nvPr/>
          </p:nvSpPr>
          <p:spPr>
            <a:xfrm>
              <a:off x="3340332" y="2536289"/>
              <a:ext cx="23903" cy="252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00" y="0"/>
                  </a:moveTo>
                  <a:cubicBezTo>
                    <a:pt x="10800" y="0"/>
                    <a:pt x="10800" y="0"/>
                    <a:pt x="10800" y="0"/>
                  </a:cubicBezTo>
                  <a:cubicBezTo>
                    <a:pt x="10800" y="0"/>
                    <a:pt x="10800" y="3600"/>
                    <a:pt x="10800" y="3600"/>
                  </a:cubicBezTo>
                  <a:cubicBezTo>
                    <a:pt x="10800" y="7200"/>
                    <a:pt x="10800" y="7200"/>
                    <a:pt x="10800" y="10800"/>
                  </a:cubicBezTo>
                  <a:cubicBezTo>
                    <a:pt x="10800" y="7200"/>
                    <a:pt x="14400" y="7200"/>
                    <a:pt x="14400" y="7200"/>
                  </a:cubicBezTo>
                  <a:cubicBezTo>
                    <a:pt x="18000" y="7200"/>
                    <a:pt x="18000" y="7200"/>
                    <a:pt x="21600" y="7200"/>
                  </a:cubicBezTo>
                  <a:cubicBezTo>
                    <a:pt x="21600" y="10800"/>
                    <a:pt x="21600" y="10800"/>
                    <a:pt x="18000" y="14400"/>
                  </a:cubicBezTo>
                  <a:cubicBezTo>
                    <a:pt x="14400" y="14400"/>
                    <a:pt x="10800" y="18000"/>
                    <a:pt x="7200" y="21600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0" y="21600"/>
                    <a:pt x="0" y="18000"/>
                    <a:pt x="0" y="18000"/>
                  </a:cubicBezTo>
                  <a:cubicBezTo>
                    <a:pt x="3600" y="10800"/>
                    <a:pt x="3600" y="7200"/>
                    <a:pt x="3600" y="3600"/>
                  </a:cubicBezTo>
                  <a:cubicBezTo>
                    <a:pt x="3600" y="0"/>
                    <a:pt x="7200" y="0"/>
                    <a:pt x="72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330" name="Shape 330"/>
            <p:cNvSpPr/>
            <p:nvPr/>
          </p:nvSpPr>
          <p:spPr>
            <a:xfrm>
              <a:off x="3356230" y="1191188"/>
              <a:ext cx="2425370" cy="1514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0" h="21600" extrusionOk="0">
                  <a:moveTo>
                    <a:pt x="12323" y="0"/>
                  </a:moveTo>
                  <a:cubicBezTo>
                    <a:pt x="12323" y="0"/>
                    <a:pt x="12323" y="0"/>
                    <a:pt x="12323" y="0"/>
                  </a:cubicBezTo>
                  <a:cubicBezTo>
                    <a:pt x="12430" y="0"/>
                    <a:pt x="12502" y="0"/>
                    <a:pt x="12610" y="61"/>
                  </a:cubicBezTo>
                  <a:cubicBezTo>
                    <a:pt x="12646" y="61"/>
                    <a:pt x="12646" y="61"/>
                    <a:pt x="12646" y="122"/>
                  </a:cubicBezTo>
                  <a:cubicBezTo>
                    <a:pt x="12646" y="122"/>
                    <a:pt x="12646" y="183"/>
                    <a:pt x="12610" y="183"/>
                  </a:cubicBezTo>
                  <a:cubicBezTo>
                    <a:pt x="12502" y="122"/>
                    <a:pt x="12430" y="122"/>
                    <a:pt x="12323" y="122"/>
                  </a:cubicBezTo>
                  <a:cubicBezTo>
                    <a:pt x="12287" y="122"/>
                    <a:pt x="12287" y="122"/>
                    <a:pt x="12287" y="61"/>
                  </a:cubicBezTo>
                  <a:cubicBezTo>
                    <a:pt x="12287" y="61"/>
                    <a:pt x="12287" y="0"/>
                    <a:pt x="12323" y="0"/>
                  </a:cubicBezTo>
                  <a:close/>
                  <a:moveTo>
                    <a:pt x="12036" y="0"/>
                  </a:moveTo>
                  <a:cubicBezTo>
                    <a:pt x="12036" y="0"/>
                    <a:pt x="12072" y="61"/>
                    <a:pt x="12072" y="61"/>
                  </a:cubicBezTo>
                  <a:cubicBezTo>
                    <a:pt x="12072" y="122"/>
                    <a:pt x="12036" y="122"/>
                    <a:pt x="12036" y="122"/>
                  </a:cubicBezTo>
                  <a:cubicBezTo>
                    <a:pt x="11928" y="183"/>
                    <a:pt x="11821" y="183"/>
                    <a:pt x="11749" y="183"/>
                  </a:cubicBezTo>
                  <a:cubicBezTo>
                    <a:pt x="11713" y="183"/>
                    <a:pt x="11713" y="122"/>
                    <a:pt x="11677" y="122"/>
                  </a:cubicBezTo>
                  <a:cubicBezTo>
                    <a:pt x="11677" y="61"/>
                    <a:pt x="11713" y="61"/>
                    <a:pt x="11713" y="61"/>
                  </a:cubicBezTo>
                  <a:cubicBezTo>
                    <a:pt x="11821" y="61"/>
                    <a:pt x="11928" y="61"/>
                    <a:pt x="12036" y="0"/>
                  </a:cubicBezTo>
                  <a:close/>
                  <a:moveTo>
                    <a:pt x="12897" y="61"/>
                  </a:moveTo>
                  <a:cubicBezTo>
                    <a:pt x="12897" y="61"/>
                    <a:pt x="12897" y="61"/>
                    <a:pt x="12897" y="61"/>
                  </a:cubicBezTo>
                  <a:cubicBezTo>
                    <a:pt x="13005" y="61"/>
                    <a:pt x="13112" y="61"/>
                    <a:pt x="13220" y="122"/>
                  </a:cubicBezTo>
                  <a:cubicBezTo>
                    <a:pt x="13220" y="122"/>
                    <a:pt x="13256" y="122"/>
                    <a:pt x="13256" y="183"/>
                  </a:cubicBezTo>
                  <a:cubicBezTo>
                    <a:pt x="13220" y="183"/>
                    <a:pt x="13220" y="243"/>
                    <a:pt x="13184" y="243"/>
                  </a:cubicBezTo>
                  <a:cubicBezTo>
                    <a:pt x="13112" y="183"/>
                    <a:pt x="13005" y="183"/>
                    <a:pt x="12897" y="183"/>
                  </a:cubicBezTo>
                  <a:cubicBezTo>
                    <a:pt x="12897" y="183"/>
                    <a:pt x="12861" y="122"/>
                    <a:pt x="12861" y="122"/>
                  </a:cubicBezTo>
                  <a:cubicBezTo>
                    <a:pt x="12861" y="61"/>
                    <a:pt x="12897" y="61"/>
                    <a:pt x="12897" y="61"/>
                  </a:cubicBezTo>
                  <a:close/>
                  <a:moveTo>
                    <a:pt x="11426" y="61"/>
                  </a:moveTo>
                  <a:cubicBezTo>
                    <a:pt x="11462" y="61"/>
                    <a:pt x="11462" y="122"/>
                    <a:pt x="11462" y="122"/>
                  </a:cubicBezTo>
                  <a:cubicBezTo>
                    <a:pt x="11462" y="183"/>
                    <a:pt x="11462" y="183"/>
                    <a:pt x="11426" y="183"/>
                  </a:cubicBezTo>
                  <a:cubicBezTo>
                    <a:pt x="11354" y="243"/>
                    <a:pt x="11246" y="243"/>
                    <a:pt x="11139" y="243"/>
                  </a:cubicBezTo>
                  <a:cubicBezTo>
                    <a:pt x="11139" y="243"/>
                    <a:pt x="11103" y="243"/>
                    <a:pt x="11103" y="183"/>
                  </a:cubicBezTo>
                  <a:cubicBezTo>
                    <a:pt x="11103" y="183"/>
                    <a:pt x="11103" y="122"/>
                    <a:pt x="11139" y="122"/>
                  </a:cubicBezTo>
                  <a:cubicBezTo>
                    <a:pt x="11246" y="122"/>
                    <a:pt x="11318" y="122"/>
                    <a:pt x="11426" y="61"/>
                  </a:cubicBezTo>
                  <a:close/>
                  <a:moveTo>
                    <a:pt x="13507" y="183"/>
                  </a:moveTo>
                  <a:cubicBezTo>
                    <a:pt x="13507" y="183"/>
                    <a:pt x="13507" y="183"/>
                    <a:pt x="13507" y="183"/>
                  </a:cubicBezTo>
                  <a:cubicBezTo>
                    <a:pt x="13615" y="183"/>
                    <a:pt x="13686" y="183"/>
                    <a:pt x="13794" y="243"/>
                  </a:cubicBezTo>
                  <a:cubicBezTo>
                    <a:pt x="13830" y="243"/>
                    <a:pt x="13830" y="243"/>
                    <a:pt x="13830" y="304"/>
                  </a:cubicBezTo>
                  <a:cubicBezTo>
                    <a:pt x="13830" y="365"/>
                    <a:pt x="13794" y="365"/>
                    <a:pt x="13794" y="365"/>
                  </a:cubicBezTo>
                  <a:cubicBezTo>
                    <a:pt x="13686" y="304"/>
                    <a:pt x="13579" y="304"/>
                    <a:pt x="13507" y="304"/>
                  </a:cubicBezTo>
                  <a:cubicBezTo>
                    <a:pt x="13471" y="304"/>
                    <a:pt x="13471" y="243"/>
                    <a:pt x="13471" y="183"/>
                  </a:cubicBezTo>
                  <a:cubicBezTo>
                    <a:pt x="13471" y="183"/>
                    <a:pt x="13471" y="183"/>
                    <a:pt x="13507" y="183"/>
                  </a:cubicBezTo>
                  <a:close/>
                  <a:moveTo>
                    <a:pt x="10852" y="183"/>
                  </a:moveTo>
                  <a:cubicBezTo>
                    <a:pt x="10852" y="183"/>
                    <a:pt x="10888" y="243"/>
                    <a:pt x="10888" y="243"/>
                  </a:cubicBezTo>
                  <a:cubicBezTo>
                    <a:pt x="10888" y="304"/>
                    <a:pt x="10888" y="304"/>
                    <a:pt x="10852" y="304"/>
                  </a:cubicBezTo>
                  <a:cubicBezTo>
                    <a:pt x="10744" y="365"/>
                    <a:pt x="10672" y="365"/>
                    <a:pt x="10565" y="426"/>
                  </a:cubicBezTo>
                  <a:cubicBezTo>
                    <a:pt x="10565" y="426"/>
                    <a:pt x="10529" y="365"/>
                    <a:pt x="10529" y="365"/>
                  </a:cubicBezTo>
                  <a:cubicBezTo>
                    <a:pt x="10529" y="304"/>
                    <a:pt x="10529" y="304"/>
                    <a:pt x="10565" y="304"/>
                  </a:cubicBezTo>
                  <a:cubicBezTo>
                    <a:pt x="10636" y="243"/>
                    <a:pt x="10744" y="243"/>
                    <a:pt x="10852" y="183"/>
                  </a:cubicBezTo>
                  <a:close/>
                  <a:moveTo>
                    <a:pt x="14081" y="304"/>
                  </a:moveTo>
                  <a:cubicBezTo>
                    <a:pt x="14081" y="304"/>
                    <a:pt x="14081" y="304"/>
                    <a:pt x="14081" y="304"/>
                  </a:cubicBezTo>
                  <a:cubicBezTo>
                    <a:pt x="14189" y="365"/>
                    <a:pt x="14260" y="365"/>
                    <a:pt x="14368" y="426"/>
                  </a:cubicBezTo>
                  <a:cubicBezTo>
                    <a:pt x="14404" y="426"/>
                    <a:pt x="14404" y="487"/>
                    <a:pt x="14404" y="487"/>
                  </a:cubicBezTo>
                  <a:cubicBezTo>
                    <a:pt x="14404" y="548"/>
                    <a:pt x="14368" y="548"/>
                    <a:pt x="14368" y="548"/>
                  </a:cubicBezTo>
                  <a:cubicBezTo>
                    <a:pt x="14260" y="487"/>
                    <a:pt x="14153" y="487"/>
                    <a:pt x="14081" y="426"/>
                  </a:cubicBezTo>
                  <a:cubicBezTo>
                    <a:pt x="14045" y="426"/>
                    <a:pt x="14045" y="426"/>
                    <a:pt x="14045" y="365"/>
                  </a:cubicBezTo>
                  <a:cubicBezTo>
                    <a:pt x="14045" y="365"/>
                    <a:pt x="14045" y="304"/>
                    <a:pt x="14081" y="304"/>
                  </a:cubicBezTo>
                  <a:close/>
                  <a:moveTo>
                    <a:pt x="10278" y="365"/>
                  </a:moveTo>
                  <a:cubicBezTo>
                    <a:pt x="10278" y="365"/>
                    <a:pt x="10314" y="365"/>
                    <a:pt x="10314" y="426"/>
                  </a:cubicBezTo>
                  <a:cubicBezTo>
                    <a:pt x="10314" y="426"/>
                    <a:pt x="10314" y="487"/>
                    <a:pt x="10278" y="487"/>
                  </a:cubicBezTo>
                  <a:cubicBezTo>
                    <a:pt x="10170" y="548"/>
                    <a:pt x="10098" y="548"/>
                    <a:pt x="9991" y="608"/>
                  </a:cubicBezTo>
                  <a:cubicBezTo>
                    <a:pt x="9991" y="608"/>
                    <a:pt x="9955" y="608"/>
                    <a:pt x="9955" y="548"/>
                  </a:cubicBezTo>
                  <a:cubicBezTo>
                    <a:pt x="9955" y="548"/>
                    <a:pt x="9955" y="487"/>
                    <a:pt x="9991" y="487"/>
                  </a:cubicBezTo>
                  <a:cubicBezTo>
                    <a:pt x="10062" y="426"/>
                    <a:pt x="10170" y="426"/>
                    <a:pt x="10278" y="365"/>
                  </a:cubicBezTo>
                  <a:close/>
                  <a:moveTo>
                    <a:pt x="14655" y="548"/>
                  </a:moveTo>
                  <a:cubicBezTo>
                    <a:pt x="14655" y="548"/>
                    <a:pt x="14655" y="548"/>
                    <a:pt x="14655" y="548"/>
                  </a:cubicBezTo>
                  <a:cubicBezTo>
                    <a:pt x="14763" y="608"/>
                    <a:pt x="14834" y="608"/>
                    <a:pt x="14942" y="669"/>
                  </a:cubicBezTo>
                  <a:cubicBezTo>
                    <a:pt x="14978" y="669"/>
                    <a:pt x="14978" y="730"/>
                    <a:pt x="14978" y="730"/>
                  </a:cubicBezTo>
                  <a:cubicBezTo>
                    <a:pt x="14978" y="791"/>
                    <a:pt x="14942" y="791"/>
                    <a:pt x="14906" y="791"/>
                  </a:cubicBezTo>
                  <a:cubicBezTo>
                    <a:pt x="14834" y="730"/>
                    <a:pt x="14727" y="730"/>
                    <a:pt x="14655" y="669"/>
                  </a:cubicBezTo>
                  <a:cubicBezTo>
                    <a:pt x="14619" y="669"/>
                    <a:pt x="14619" y="608"/>
                    <a:pt x="14619" y="608"/>
                  </a:cubicBezTo>
                  <a:cubicBezTo>
                    <a:pt x="14619" y="548"/>
                    <a:pt x="14619" y="548"/>
                    <a:pt x="14655" y="548"/>
                  </a:cubicBezTo>
                  <a:close/>
                  <a:moveTo>
                    <a:pt x="9704" y="608"/>
                  </a:moveTo>
                  <a:cubicBezTo>
                    <a:pt x="9704" y="608"/>
                    <a:pt x="9739" y="608"/>
                    <a:pt x="9739" y="669"/>
                  </a:cubicBezTo>
                  <a:cubicBezTo>
                    <a:pt x="9739" y="669"/>
                    <a:pt x="9739" y="730"/>
                    <a:pt x="9704" y="730"/>
                  </a:cubicBezTo>
                  <a:cubicBezTo>
                    <a:pt x="9632" y="791"/>
                    <a:pt x="9524" y="791"/>
                    <a:pt x="9417" y="852"/>
                  </a:cubicBezTo>
                  <a:cubicBezTo>
                    <a:pt x="9417" y="852"/>
                    <a:pt x="9417" y="852"/>
                    <a:pt x="9417" y="852"/>
                  </a:cubicBezTo>
                  <a:cubicBezTo>
                    <a:pt x="9417" y="852"/>
                    <a:pt x="9381" y="852"/>
                    <a:pt x="9381" y="791"/>
                  </a:cubicBezTo>
                  <a:cubicBezTo>
                    <a:pt x="9381" y="791"/>
                    <a:pt x="9381" y="730"/>
                    <a:pt x="9417" y="730"/>
                  </a:cubicBezTo>
                  <a:cubicBezTo>
                    <a:pt x="9417" y="791"/>
                    <a:pt x="9417" y="791"/>
                    <a:pt x="9417" y="791"/>
                  </a:cubicBezTo>
                  <a:cubicBezTo>
                    <a:pt x="9417" y="730"/>
                    <a:pt x="9417" y="730"/>
                    <a:pt x="9417" y="730"/>
                  </a:cubicBezTo>
                  <a:cubicBezTo>
                    <a:pt x="9488" y="669"/>
                    <a:pt x="9596" y="669"/>
                    <a:pt x="9704" y="608"/>
                  </a:cubicBezTo>
                  <a:close/>
                  <a:moveTo>
                    <a:pt x="15229" y="852"/>
                  </a:moveTo>
                  <a:cubicBezTo>
                    <a:pt x="15229" y="852"/>
                    <a:pt x="15229" y="852"/>
                    <a:pt x="15229" y="852"/>
                  </a:cubicBezTo>
                  <a:cubicBezTo>
                    <a:pt x="15337" y="913"/>
                    <a:pt x="15409" y="974"/>
                    <a:pt x="15516" y="1034"/>
                  </a:cubicBezTo>
                  <a:cubicBezTo>
                    <a:pt x="15516" y="1034"/>
                    <a:pt x="15516" y="1034"/>
                    <a:pt x="15516" y="1095"/>
                  </a:cubicBezTo>
                  <a:cubicBezTo>
                    <a:pt x="15516" y="1095"/>
                    <a:pt x="15480" y="1156"/>
                    <a:pt x="15480" y="1095"/>
                  </a:cubicBezTo>
                  <a:cubicBezTo>
                    <a:pt x="15373" y="1034"/>
                    <a:pt x="15301" y="1034"/>
                    <a:pt x="15193" y="974"/>
                  </a:cubicBezTo>
                  <a:cubicBezTo>
                    <a:pt x="15193" y="913"/>
                    <a:pt x="15157" y="913"/>
                    <a:pt x="15193" y="852"/>
                  </a:cubicBezTo>
                  <a:cubicBezTo>
                    <a:pt x="15193" y="852"/>
                    <a:pt x="15193" y="852"/>
                    <a:pt x="15229" y="852"/>
                  </a:cubicBezTo>
                  <a:close/>
                  <a:moveTo>
                    <a:pt x="9130" y="913"/>
                  </a:moveTo>
                  <a:cubicBezTo>
                    <a:pt x="9165" y="913"/>
                    <a:pt x="9165" y="913"/>
                    <a:pt x="9165" y="913"/>
                  </a:cubicBezTo>
                  <a:cubicBezTo>
                    <a:pt x="9165" y="974"/>
                    <a:pt x="9165" y="974"/>
                    <a:pt x="9130" y="1034"/>
                  </a:cubicBezTo>
                  <a:cubicBezTo>
                    <a:pt x="9058" y="1034"/>
                    <a:pt x="8950" y="1095"/>
                    <a:pt x="8878" y="1156"/>
                  </a:cubicBezTo>
                  <a:cubicBezTo>
                    <a:pt x="8842" y="1156"/>
                    <a:pt x="8842" y="1156"/>
                    <a:pt x="8807" y="1156"/>
                  </a:cubicBezTo>
                  <a:cubicBezTo>
                    <a:pt x="8807" y="1095"/>
                    <a:pt x="8807" y="1034"/>
                    <a:pt x="8842" y="1034"/>
                  </a:cubicBezTo>
                  <a:cubicBezTo>
                    <a:pt x="8950" y="974"/>
                    <a:pt x="9022" y="913"/>
                    <a:pt x="9130" y="913"/>
                  </a:cubicBezTo>
                  <a:close/>
                  <a:moveTo>
                    <a:pt x="15767" y="1156"/>
                  </a:moveTo>
                  <a:cubicBezTo>
                    <a:pt x="15767" y="1217"/>
                    <a:pt x="15767" y="1217"/>
                    <a:pt x="15767" y="1217"/>
                  </a:cubicBezTo>
                  <a:cubicBezTo>
                    <a:pt x="15839" y="1217"/>
                    <a:pt x="15911" y="1278"/>
                    <a:pt x="15947" y="1339"/>
                  </a:cubicBezTo>
                  <a:cubicBezTo>
                    <a:pt x="15983" y="1339"/>
                    <a:pt x="16019" y="1339"/>
                    <a:pt x="16054" y="1399"/>
                  </a:cubicBezTo>
                  <a:cubicBezTo>
                    <a:pt x="16054" y="1399"/>
                    <a:pt x="16090" y="1460"/>
                    <a:pt x="16054" y="1460"/>
                  </a:cubicBezTo>
                  <a:cubicBezTo>
                    <a:pt x="16054" y="1521"/>
                    <a:pt x="16054" y="1521"/>
                    <a:pt x="16019" y="1521"/>
                  </a:cubicBezTo>
                  <a:cubicBezTo>
                    <a:pt x="15983" y="1460"/>
                    <a:pt x="15947" y="1460"/>
                    <a:pt x="15947" y="1460"/>
                  </a:cubicBezTo>
                  <a:cubicBezTo>
                    <a:pt x="15875" y="1399"/>
                    <a:pt x="15803" y="1339"/>
                    <a:pt x="15767" y="1278"/>
                  </a:cubicBezTo>
                  <a:cubicBezTo>
                    <a:pt x="15731" y="1278"/>
                    <a:pt x="15731" y="1278"/>
                    <a:pt x="15731" y="1217"/>
                  </a:cubicBezTo>
                  <a:cubicBezTo>
                    <a:pt x="15731" y="1217"/>
                    <a:pt x="15767" y="1156"/>
                    <a:pt x="15767" y="1156"/>
                  </a:cubicBezTo>
                  <a:close/>
                  <a:moveTo>
                    <a:pt x="8591" y="1217"/>
                  </a:moveTo>
                  <a:cubicBezTo>
                    <a:pt x="8591" y="1217"/>
                    <a:pt x="8591" y="1217"/>
                    <a:pt x="8627" y="1278"/>
                  </a:cubicBezTo>
                  <a:cubicBezTo>
                    <a:pt x="8627" y="1278"/>
                    <a:pt x="8627" y="1339"/>
                    <a:pt x="8591" y="1339"/>
                  </a:cubicBezTo>
                  <a:cubicBezTo>
                    <a:pt x="8484" y="1399"/>
                    <a:pt x="8412" y="1460"/>
                    <a:pt x="8304" y="1521"/>
                  </a:cubicBezTo>
                  <a:cubicBezTo>
                    <a:pt x="8304" y="1521"/>
                    <a:pt x="8268" y="1521"/>
                    <a:pt x="8268" y="1521"/>
                  </a:cubicBezTo>
                  <a:cubicBezTo>
                    <a:pt x="8268" y="1460"/>
                    <a:pt x="8268" y="1399"/>
                    <a:pt x="8304" y="1399"/>
                  </a:cubicBezTo>
                  <a:cubicBezTo>
                    <a:pt x="8376" y="1339"/>
                    <a:pt x="8484" y="1278"/>
                    <a:pt x="8555" y="1217"/>
                  </a:cubicBezTo>
                  <a:lnTo>
                    <a:pt x="8591" y="1217"/>
                  </a:lnTo>
                  <a:close/>
                  <a:moveTo>
                    <a:pt x="16306" y="1582"/>
                  </a:moveTo>
                  <a:cubicBezTo>
                    <a:pt x="16306" y="1582"/>
                    <a:pt x="16306" y="1582"/>
                    <a:pt x="16306" y="1582"/>
                  </a:cubicBezTo>
                  <a:cubicBezTo>
                    <a:pt x="16413" y="1704"/>
                    <a:pt x="16485" y="1765"/>
                    <a:pt x="16593" y="1825"/>
                  </a:cubicBezTo>
                  <a:cubicBezTo>
                    <a:pt x="16593" y="1825"/>
                    <a:pt x="16593" y="1886"/>
                    <a:pt x="16593" y="1947"/>
                  </a:cubicBezTo>
                  <a:cubicBezTo>
                    <a:pt x="16593" y="1947"/>
                    <a:pt x="16557" y="1947"/>
                    <a:pt x="16557" y="1947"/>
                  </a:cubicBezTo>
                  <a:cubicBezTo>
                    <a:pt x="16449" y="1886"/>
                    <a:pt x="16377" y="1765"/>
                    <a:pt x="16270" y="1704"/>
                  </a:cubicBezTo>
                  <a:cubicBezTo>
                    <a:pt x="16270" y="1704"/>
                    <a:pt x="16270" y="1643"/>
                    <a:pt x="16270" y="1643"/>
                  </a:cubicBezTo>
                  <a:cubicBezTo>
                    <a:pt x="16270" y="1582"/>
                    <a:pt x="16306" y="1582"/>
                    <a:pt x="16306" y="1582"/>
                  </a:cubicBezTo>
                  <a:close/>
                  <a:moveTo>
                    <a:pt x="8017" y="1582"/>
                  </a:moveTo>
                  <a:cubicBezTo>
                    <a:pt x="8053" y="1582"/>
                    <a:pt x="8053" y="1643"/>
                    <a:pt x="8053" y="1643"/>
                  </a:cubicBezTo>
                  <a:cubicBezTo>
                    <a:pt x="8089" y="1704"/>
                    <a:pt x="8053" y="1704"/>
                    <a:pt x="8053" y="1704"/>
                  </a:cubicBezTo>
                  <a:cubicBezTo>
                    <a:pt x="7945" y="1825"/>
                    <a:pt x="7874" y="1886"/>
                    <a:pt x="7766" y="1947"/>
                  </a:cubicBezTo>
                  <a:cubicBezTo>
                    <a:pt x="7766" y="1947"/>
                    <a:pt x="7730" y="1947"/>
                    <a:pt x="7730" y="1886"/>
                  </a:cubicBezTo>
                  <a:cubicBezTo>
                    <a:pt x="7730" y="1886"/>
                    <a:pt x="7730" y="1825"/>
                    <a:pt x="7766" y="1825"/>
                  </a:cubicBezTo>
                  <a:cubicBezTo>
                    <a:pt x="7838" y="1765"/>
                    <a:pt x="7945" y="1704"/>
                    <a:pt x="8017" y="1643"/>
                  </a:cubicBezTo>
                  <a:lnTo>
                    <a:pt x="8017" y="1582"/>
                  </a:lnTo>
                  <a:close/>
                  <a:moveTo>
                    <a:pt x="7515" y="2069"/>
                  </a:moveTo>
                  <a:cubicBezTo>
                    <a:pt x="7515" y="2069"/>
                    <a:pt x="7515" y="2069"/>
                    <a:pt x="7551" y="2069"/>
                  </a:cubicBezTo>
                  <a:cubicBezTo>
                    <a:pt x="7551" y="2130"/>
                    <a:pt x="7551" y="2130"/>
                    <a:pt x="7515" y="2190"/>
                  </a:cubicBezTo>
                  <a:cubicBezTo>
                    <a:pt x="7443" y="2251"/>
                    <a:pt x="7335" y="2312"/>
                    <a:pt x="7264" y="2373"/>
                  </a:cubicBezTo>
                  <a:cubicBezTo>
                    <a:pt x="7228" y="2434"/>
                    <a:pt x="7228" y="2373"/>
                    <a:pt x="7228" y="2373"/>
                  </a:cubicBezTo>
                  <a:cubicBezTo>
                    <a:pt x="7192" y="2312"/>
                    <a:pt x="7192" y="2312"/>
                    <a:pt x="7228" y="2312"/>
                  </a:cubicBezTo>
                  <a:cubicBezTo>
                    <a:pt x="7300" y="2190"/>
                    <a:pt x="7407" y="2130"/>
                    <a:pt x="7479" y="2069"/>
                  </a:cubicBezTo>
                  <a:lnTo>
                    <a:pt x="7515" y="2069"/>
                  </a:lnTo>
                  <a:close/>
                  <a:moveTo>
                    <a:pt x="16808" y="2069"/>
                  </a:moveTo>
                  <a:cubicBezTo>
                    <a:pt x="16844" y="2069"/>
                    <a:pt x="16844" y="2069"/>
                    <a:pt x="16844" y="2069"/>
                  </a:cubicBezTo>
                  <a:cubicBezTo>
                    <a:pt x="16916" y="2190"/>
                    <a:pt x="17023" y="2251"/>
                    <a:pt x="17095" y="2373"/>
                  </a:cubicBezTo>
                  <a:cubicBezTo>
                    <a:pt x="17095" y="2373"/>
                    <a:pt x="17131" y="2373"/>
                    <a:pt x="17095" y="2434"/>
                  </a:cubicBezTo>
                  <a:cubicBezTo>
                    <a:pt x="17095" y="2434"/>
                    <a:pt x="17059" y="2495"/>
                    <a:pt x="17059" y="2434"/>
                  </a:cubicBezTo>
                  <a:cubicBezTo>
                    <a:pt x="16951" y="2373"/>
                    <a:pt x="16880" y="2251"/>
                    <a:pt x="16808" y="2190"/>
                  </a:cubicBezTo>
                  <a:cubicBezTo>
                    <a:pt x="16772" y="2190"/>
                    <a:pt x="16772" y="2130"/>
                    <a:pt x="16772" y="2130"/>
                  </a:cubicBezTo>
                  <a:lnTo>
                    <a:pt x="16808" y="2069"/>
                  </a:lnTo>
                  <a:close/>
                  <a:moveTo>
                    <a:pt x="6977" y="2555"/>
                  </a:moveTo>
                  <a:cubicBezTo>
                    <a:pt x="7013" y="2555"/>
                    <a:pt x="7013" y="2555"/>
                    <a:pt x="7013" y="2555"/>
                  </a:cubicBezTo>
                  <a:cubicBezTo>
                    <a:pt x="7013" y="2616"/>
                    <a:pt x="7013" y="2616"/>
                    <a:pt x="7013" y="2616"/>
                  </a:cubicBezTo>
                  <a:cubicBezTo>
                    <a:pt x="6905" y="2738"/>
                    <a:pt x="6833" y="2799"/>
                    <a:pt x="6761" y="2921"/>
                  </a:cubicBezTo>
                  <a:cubicBezTo>
                    <a:pt x="6726" y="2921"/>
                    <a:pt x="6726" y="2921"/>
                    <a:pt x="6690" y="2860"/>
                  </a:cubicBezTo>
                  <a:cubicBezTo>
                    <a:pt x="6690" y="2860"/>
                    <a:pt x="6690" y="2799"/>
                    <a:pt x="6726" y="2799"/>
                  </a:cubicBezTo>
                  <a:cubicBezTo>
                    <a:pt x="6797" y="2677"/>
                    <a:pt x="6869" y="2616"/>
                    <a:pt x="6977" y="2555"/>
                  </a:cubicBezTo>
                  <a:close/>
                  <a:moveTo>
                    <a:pt x="17310" y="2616"/>
                  </a:moveTo>
                  <a:cubicBezTo>
                    <a:pt x="17346" y="2616"/>
                    <a:pt x="17346" y="2616"/>
                    <a:pt x="17346" y="2616"/>
                  </a:cubicBezTo>
                  <a:cubicBezTo>
                    <a:pt x="17418" y="2738"/>
                    <a:pt x="17490" y="2799"/>
                    <a:pt x="17597" y="2921"/>
                  </a:cubicBezTo>
                  <a:cubicBezTo>
                    <a:pt x="17597" y="2921"/>
                    <a:pt x="17597" y="2981"/>
                    <a:pt x="17597" y="2981"/>
                  </a:cubicBezTo>
                  <a:cubicBezTo>
                    <a:pt x="17561" y="3042"/>
                    <a:pt x="17561" y="3042"/>
                    <a:pt x="17526" y="2981"/>
                  </a:cubicBezTo>
                  <a:cubicBezTo>
                    <a:pt x="17454" y="2921"/>
                    <a:pt x="17382" y="2799"/>
                    <a:pt x="17310" y="2738"/>
                  </a:cubicBezTo>
                  <a:cubicBezTo>
                    <a:pt x="17274" y="2677"/>
                    <a:pt x="17274" y="2677"/>
                    <a:pt x="17274" y="2616"/>
                  </a:cubicBezTo>
                  <a:lnTo>
                    <a:pt x="17310" y="2616"/>
                  </a:lnTo>
                  <a:close/>
                  <a:moveTo>
                    <a:pt x="6474" y="3042"/>
                  </a:moveTo>
                  <a:cubicBezTo>
                    <a:pt x="6510" y="3103"/>
                    <a:pt x="6510" y="3103"/>
                    <a:pt x="6510" y="3103"/>
                  </a:cubicBezTo>
                  <a:cubicBezTo>
                    <a:pt x="6510" y="3103"/>
                    <a:pt x="6510" y="3164"/>
                    <a:pt x="6510" y="3164"/>
                  </a:cubicBezTo>
                  <a:cubicBezTo>
                    <a:pt x="6438" y="3225"/>
                    <a:pt x="6331" y="3346"/>
                    <a:pt x="6259" y="3468"/>
                  </a:cubicBezTo>
                  <a:cubicBezTo>
                    <a:pt x="6223" y="3468"/>
                    <a:pt x="6223" y="3468"/>
                    <a:pt x="6223" y="3407"/>
                  </a:cubicBezTo>
                  <a:cubicBezTo>
                    <a:pt x="6187" y="3407"/>
                    <a:pt x="6187" y="3346"/>
                    <a:pt x="6223" y="3346"/>
                  </a:cubicBezTo>
                  <a:cubicBezTo>
                    <a:pt x="6295" y="3225"/>
                    <a:pt x="6367" y="3164"/>
                    <a:pt x="6474" y="3042"/>
                  </a:cubicBezTo>
                  <a:close/>
                  <a:moveTo>
                    <a:pt x="17777" y="3225"/>
                  </a:moveTo>
                  <a:cubicBezTo>
                    <a:pt x="17813" y="3225"/>
                    <a:pt x="17813" y="3225"/>
                    <a:pt x="17813" y="3225"/>
                  </a:cubicBezTo>
                  <a:cubicBezTo>
                    <a:pt x="17884" y="3286"/>
                    <a:pt x="17956" y="3407"/>
                    <a:pt x="18064" y="3529"/>
                  </a:cubicBezTo>
                  <a:cubicBezTo>
                    <a:pt x="18064" y="3529"/>
                    <a:pt x="18064" y="3590"/>
                    <a:pt x="18064" y="3590"/>
                  </a:cubicBezTo>
                  <a:cubicBezTo>
                    <a:pt x="18028" y="3651"/>
                    <a:pt x="18028" y="3651"/>
                    <a:pt x="17992" y="3651"/>
                  </a:cubicBezTo>
                  <a:cubicBezTo>
                    <a:pt x="17920" y="3529"/>
                    <a:pt x="17848" y="3407"/>
                    <a:pt x="17777" y="3286"/>
                  </a:cubicBezTo>
                  <a:cubicBezTo>
                    <a:pt x="17741" y="3286"/>
                    <a:pt x="17741" y="3225"/>
                    <a:pt x="17777" y="3225"/>
                  </a:cubicBezTo>
                  <a:close/>
                  <a:moveTo>
                    <a:pt x="6008" y="3590"/>
                  </a:moveTo>
                  <a:cubicBezTo>
                    <a:pt x="6008" y="3651"/>
                    <a:pt x="6008" y="3651"/>
                    <a:pt x="6008" y="3651"/>
                  </a:cubicBezTo>
                  <a:cubicBezTo>
                    <a:pt x="6044" y="3651"/>
                    <a:pt x="6044" y="3712"/>
                    <a:pt x="6008" y="3712"/>
                  </a:cubicBezTo>
                  <a:cubicBezTo>
                    <a:pt x="5936" y="3833"/>
                    <a:pt x="5864" y="3894"/>
                    <a:pt x="5793" y="4016"/>
                  </a:cubicBezTo>
                  <a:cubicBezTo>
                    <a:pt x="5757" y="4016"/>
                    <a:pt x="5757" y="4016"/>
                    <a:pt x="5721" y="4016"/>
                  </a:cubicBezTo>
                  <a:cubicBezTo>
                    <a:pt x="5721" y="3955"/>
                    <a:pt x="5721" y="3955"/>
                    <a:pt x="5721" y="3894"/>
                  </a:cubicBezTo>
                  <a:cubicBezTo>
                    <a:pt x="5829" y="3833"/>
                    <a:pt x="5900" y="3712"/>
                    <a:pt x="5972" y="3651"/>
                  </a:cubicBezTo>
                  <a:lnTo>
                    <a:pt x="6008" y="3590"/>
                  </a:lnTo>
                  <a:close/>
                  <a:moveTo>
                    <a:pt x="18243" y="3833"/>
                  </a:moveTo>
                  <a:cubicBezTo>
                    <a:pt x="18279" y="3833"/>
                    <a:pt x="18279" y="3833"/>
                    <a:pt x="18279" y="3833"/>
                  </a:cubicBezTo>
                  <a:cubicBezTo>
                    <a:pt x="18351" y="3955"/>
                    <a:pt x="18423" y="4077"/>
                    <a:pt x="18494" y="4198"/>
                  </a:cubicBezTo>
                  <a:cubicBezTo>
                    <a:pt x="18494" y="4198"/>
                    <a:pt x="18494" y="4259"/>
                    <a:pt x="18494" y="4259"/>
                  </a:cubicBezTo>
                  <a:cubicBezTo>
                    <a:pt x="18458" y="4320"/>
                    <a:pt x="18458" y="4320"/>
                    <a:pt x="18423" y="4259"/>
                  </a:cubicBezTo>
                  <a:cubicBezTo>
                    <a:pt x="18351" y="4198"/>
                    <a:pt x="18279" y="4077"/>
                    <a:pt x="18207" y="3955"/>
                  </a:cubicBezTo>
                  <a:cubicBezTo>
                    <a:pt x="18207" y="3894"/>
                    <a:pt x="18207" y="3894"/>
                    <a:pt x="18207" y="3833"/>
                  </a:cubicBezTo>
                  <a:lnTo>
                    <a:pt x="18243" y="3833"/>
                  </a:lnTo>
                  <a:close/>
                  <a:moveTo>
                    <a:pt x="5506" y="4198"/>
                  </a:moveTo>
                  <a:cubicBezTo>
                    <a:pt x="5541" y="4259"/>
                    <a:pt x="5541" y="4259"/>
                    <a:pt x="5541" y="4259"/>
                  </a:cubicBezTo>
                  <a:cubicBezTo>
                    <a:pt x="5577" y="4259"/>
                    <a:pt x="5577" y="4320"/>
                    <a:pt x="5541" y="4320"/>
                  </a:cubicBezTo>
                  <a:cubicBezTo>
                    <a:pt x="5470" y="4442"/>
                    <a:pt x="5398" y="4503"/>
                    <a:pt x="5326" y="4624"/>
                  </a:cubicBezTo>
                  <a:cubicBezTo>
                    <a:pt x="5290" y="4624"/>
                    <a:pt x="5290" y="4624"/>
                    <a:pt x="5254" y="4624"/>
                  </a:cubicBezTo>
                  <a:cubicBezTo>
                    <a:pt x="5254" y="4624"/>
                    <a:pt x="5254" y="4563"/>
                    <a:pt x="5254" y="4563"/>
                  </a:cubicBezTo>
                  <a:cubicBezTo>
                    <a:pt x="5362" y="4442"/>
                    <a:pt x="5434" y="4320"/>
                    <a:pt x="5506" y="4198"/>
                  </a:cubicBezTo>
                  <a:close/>
                  <a:moveTo>
                    <a:pt x="18674" y="4503"/>
                  </a:moveTo>
                  <a:cubicBezTo>
                    <a:pt x="18710" y="4563"/>
                    <a:pt x="18710" y="4563"/>
                    <a:pt x="18710" y="4563"/>
                  </a:cubicBezTo>
                  <a:cubicBezTo>
                    <a:pt x="18781" y="4685"/>
                    <a:pt x="18853" y="4807"/>
                    <a:pt x="18889" y="4928"/>
                  </a:cubicBezTo>
                  <a:cubicBezTo>
                    <a:pt x="18925" y="4928"/>
                    <a:pt x="18925" y="4989"/>
                    <a:pt x="18889" y="4989"/>
                  </a:cubicBezTo>
                  <a:cubicBezTo>
                    <a:pt x="18889" y="4989"/>
                    <a:pt x="18853" y="4989"/>
                    <a:pt x="18853" y="4989"/>
                  </a:cubicBezTo>
                  <a:cubicBezTo>
                    <a:pt x="18781" y="4868"/>
                    <a:pt x="18710" y="4746"/>
                    <a:pt x="18638" y="4624"/>
                  </a:cubicBezTo>
                  <a:cubicBezTo>
                    <a:pt x="18638" y="4624"/>
                    <a:pt x="18638" y="4563"/>
                    <a:pt x="18638" y="4563"/>
                  </a:cubicBezTo>
                  <a:lnTo>
                    <a:pt x="18674" y="4503"/>
                  </a:lnTo>
                  <a:close/>
                  <a:moveTo>
                    <a:pt x="5075" y="4868"/>
                  </a:moveTo>
                  <a:cubicBezTo>
                    <a:pt x="5111" y="4868"/>
                    <a:pt x="5111" y="4868"/>
                    <a:pt x="5111" y="4868"/>
                  </a:cubicBezTo>
                  <a:cubicBezTo>
                    <a:pt x="5111" y="4868"/>
                    <a:pt x="5111" y="4928"/>
                    <a:pt x="5075" y="4928"/>
                  </a:cubicBezTo>
                  <a:cubicBezTo>
                    <a:pt x="5003" y="5050"/>
                    <a:pt x="4931" y="5172"/>
                    <a:pt x="4860" y="5294"/>
                  </a:cubicBezTo>
                  <a:cubicBezTo>
                    <a:pt x="4860" y="5294"/>
                    <a:pt x="4824" y="5294"/>
                    <a:pt x="4824" y="5294"/>
                  </a:cubicBezTo>
                  <a:cubicBezTo>
                    <a:pt x="4788" y="5233"/>
                    <a:pt x="4788" y="5233"/>
                    <a:pt x="4824" y="5172"/>
                  </a:cubicBezTo>
                  <a:cubicBezTo>
                    <a:pt x="4896" y="5050"/>
                    <a:pt x="4967" y="4989"/>
                    <a:pt x="5039" y="4868"/>
                  </a:cubicBezTo>
                  <a:lnTo>
                    <a:pt x="5075" y="4868"/>
                  </a:lnTo>
                  <a:close/>
                  <a:moveTo>
                    <a:pt x="19068" y="5233"/>
                  </a:moveTo>
                  <a:cubicBezTo>
                    <a:pt x="19104" y="5294"/>
                    <a:pt x="19104" y="5294"/>
                    <a:pt x="19104" y="5294"/>
                  </a:cubicBezTo>
                  <a:cubicBezTo>
                    <a:pt x="19140" y="5354"/>
                    <a:pt x="19176" y="5415"/>
                    <a:pt x="19212" y="5476"/>
                  </a:cubicBezTo>
                  <a:cubicBezTo>
                    <a:pt x="19248" y="5537"/>
                    <a:pt x="19284" y="5598"/>
                    <a:pt x="19284" y="5659"/>
                  </a:cubicBezTo>
                  <a:cubicBezTo>
                    <a:pt x="19320" y="5659"/>
                    <a:pt x="19320" y="5719"/>
                    <a:pt x="19284" y="5719"/>
                  </a:cubicBezTo>
                  <a:cubicBezTo>
                    <a:pt x="19284" y="5780"/>
                    <a:pt x="19248" y="5780"/>
                    <a:pt x="19248" y="5719"/>
                  </a:cubicBezTo>
                  <a:cubicBezTo>
                    <a:pt x="19212" y="5659"/>
                    <a:pt x="19176" y="5659"/>
                    <a:pt x="19176" y="5598"/>
                  </a:cubicBezTo>
                  <a:cubicBezTo>
                    <a:pt x="19140" y="5476"/>
                    <a:pt x="19104" y="5415"/>
                    <a:pt x="19032" y="5354"/>
                  </a:cubicBezTo>
                  <a:cubicBezTo>
                    <a:pt x="19032" y="5354"/>
                    <a:pt x="19032" y="5294"/>
                    <a:pt x="19068" y="5294"/>
                  </a:cubicBezTo>
                  <a:lnTo>
                    <a:pt x="19068" y="5233"/>
                  </a:lnTo>
                  <a:close/>
                  <a:moveTo>
                    <a:pt x="4609" y="5537"/>
                  </a:moveTo>
                  <a:cubicBezTo>
                    <a:pt x="4644" y="5537"/>
                    <a:pt x="4644" y="5537"/>
                    <a:pt x="4644" y="5537"/>
                  </a:cubicBezTo>
                  <a:cubicBezTo>
                    <a:pt x="4680" y="5537"/>
                    <a:pt x="4680" y="5598"/>
                    <a:pt x="4644" y="5598"/>
                  </a:cubicBezTo>
                  <a:cubicBezTo>
                    <a:pt x="4573" y="5719"/>
                    <a:pt x="4501" y="5841"/>
                    <a:pt x="4429" y="5963"/>
                  </a:cubicBezTo>
                  <a:cubicBezTo>
                    <a:pt x="4429" y="5963"/>
                    <a:pt x="4393" y="5963"/>
                    <a:pt x="4393" y="5963"/>
                  </a:cubicBezTo>
                  <a:cubicBezTo>
                    <a:pt x="4357" y="5963"/>
                    <a:pt x="4357" y="5902"/>
                    <a:pt x="4393" y="5841"/>
                  </a:cubicBezTo>
                  <a:cubicBezTo>
                    <a:pt x="4465" y="5780"/>
                    <a:pt x="4537" y="5659"/>
                    <a:pt x="4609" y="5537"/>
                  </a:cubicBezTo>
                  <a:close/>
                  <a:moveTo>
                    <a:pt x="19463" y="6024"/>
                  </a:moveTo>
                  <a:cubicBezTo>
                    <a:pt x="19499" y="6024"/>
                    <a:pt x="19499" y="6024"/>
                    <a:pt x="19499" y="6024"/>
                  </a:cubicBezTo>
                  <a:cubicBezTo>
                    <a:pt x="19535" y="6145"/>
                    <a:pt x="19607" y="6328"/>
                    <a:pt x="19678" y="6450"/>
                  </a:cubicBezTo>
                  <a:cubicBezTo>
                    <a:pt x="19678" y="6450"/>
                    <a:pt x="19678" y="6510"/>
                    <a:pt x="19642" y="6510"/>
                  </a:cubicBezTo>
                  <a:cubicBezTo>
                    <a:pt x="19642" y="6571"/>
                    <a:pt x="19607" y="6571"/>
                    <a:pt x="19607" y="6510"/>
                  </a:cubicBezTo>
                  <a:cubicBezTo>
                    <a:pt x="19535" y="6389"/>
                    <a:pt x="19499" y="6267"/>
                    <a:pt x="19427" y="6145"/>
                  </a:cubicBezTo>
                  <a:cubicBezTo>
                    <a:pt x="19427" y="6085"/>
                    <a:pt x="19427" y="6024"/>
                    <a:pt x="19427" y="6024"/>
                  </a:cubicBezTo>
                  <a:lnTo>
                    <a:pt x="19463" y="6024"/>
                  </a:lnTo>
                  <a:close/>
                  <a:moveTo>
                    <a:pt x="4214" y="6206"/>
                  </a:moveTo>
                  <a:cubicBezTo>
                    <a:pt x="4214" y="6206"/>
                    <a:pt x="4214" y="6206"/>
                    <a:pt x="4214" y="6206"/>
                  </a:cubicBezTo>
                  <a:cubicBezTo>
                    <a:pt x="4250" y="6267"/>
                    <a:pt x="4250" y="6267"/>
                    <a:pt x="4214" y="6328"/>
                  </a:cubicBezTo>
                  <a:cubicBezTo>
                    <a:pt x="4178" y="6450"/>
                    <a:pt x="4106" y="6571"/>
                    <a:pt x="4034" y="6693"/>
                  </a:cubicBezTo>
                  <a:cubicBezTo>
                    <a:pt x="3999" y="6693"/>
                    <a:pt x="3999" y="6693"/>
                    <a:pt x="3963" y="6693"/>
                  </a:cubicBezTo>
                  <a:cubicBezTo>
                    <a:pt x="3963" y="6632"/>
                    <a:pt x="3963" y="6632"/>
                    <a:pt x="3963" y="6571"/>
                  </a:cubicBezTo>
                  <a:cubicBezTo>
                    <a:pt x="4034" y="6450"/>
                    <a:pt x="4106" y="6328"/>
                    <a:pt x="4178" y="6206"/>
                  </a:cubicBezTo>
                  <a:lnTo>
                    <a:pt x="4214" y="6206"/>
                  </a:lnTo>
                  <a:close/>
                  <a:moveTo>
                    <a:pt x="19822" y="6815"/>
                  </a:moveTo>
                  <a:cubicBezTo>
                    <a:pt x="19822" y="6875"/>
                    <a:pt x="19822" y="6875"/>
                    <a:pt x="19822" y="6875"/>
                  </a:cubicBezTo>
                  <a:cubicBezTo>
                    <a:pt x="19894" y="6997"/>
                    <a:pt x="19930" y="7119"/>
                    <a:pt x="20001" y="7241"/>
                  </a:cubicBezTo>
                  <a:cubicBezTo>
                    <a:pt x="20001" y="7301"/>
                    <a:pt x="20001" y="7301"/>
                    <a:pt x="20001" y="7362"/>
                  </a:cubicBezTo>
                  <a:cubicBezTo>
                    <a:pt x="19965" y="7362"/>
                    <a:pt x="19965" y="7362"/>
                    <a:pt x="19930" y="7301"/>
                  </a:cubicBezTo>
                  <a:cubicBezTo>
                    <a:pt x="19894" y="7180"/>
                    <a:pt x="19822" y="7058"/>
                    <a:pt x="19786" y="6936"/>
                  </a:cubicBezTo>
                  <a:cubicBezTo>
                    <a:pt x="19750" y="6875"/>
                    <a:pt x="19750" y="6875"/>
                    <a:pt x="19786" y="6815"/>
                  </a:cubicBezTo>
                  <a:lnTo>
                    <a:pt x="19822" y="6815"/>
                  </a:lnTo>
                  <a:close/>
                  <a:moveTo>
                    <a:pt x="3783" y="6936"/>
                  </a:moveTo>
                  <a:cubicBezTo>
                    <a:pt x="3819" y="6936"/>
                    <a:pt x="3819" y="6936"/>
                    <a:pt x="3819" y="6936"/>
                  </a:cubicBezTo>
                  <a:cubicBezTo>
                    <a:pt x="3855" y="6997"/>
                    <a:pt x="3855" y="6997"/>
                    <a:pt x="3819" y="7058"/>
                  </a:cubicBezTo>
                  <a:cubicBezTo>
                    <a:pt x="3747" y="7180"/>
                    <a:pt x="3712" y="7301"/>
                    <a:pt x="3640" y="7423"/>
                  </a:cubicBezTo>
                  <a:cubicBezTo>
                    <a:pt x="3604" y="7423"/>
                    <a:pt x="3604" y="7423"/>
                    <a:pt x="3568" y="7423"/>
                  </a:cubicBezTo>
                  <a:cubicBezTo>
                    <a:pt x="3568" y="7362"/>
                    <a:pt x="3568" y="7362"/>
                    <a:pt x="3568" y="7301"/>
                  </a:cubicBezTo>
                  <a:cubicBezTo>
                    <a:pt x="3640" y="7180"/>
                    <a:pt x="3712" y="7058"/>
                    <a:pt x="3783" y="6936"/>
                  </a:cubicBezTo>
                  <a:close/>
                  <a:moveTo>
                    <a:pt x="20145" y="7666"/>
                  </a:moveTo>
                  <a:cubicBezTo>
                    <a:pt x="20145" y="7666"/>
                    <a:pt x="20145" y="7666"/>
                    <a:pt x="20145" y="7666"/>
                  </a:cubicBezTo>
                  <a:cubicBezTo>
                    <a:pt x="20217" y="7849"/>
                    <a:pt x="20252" y="7971"/>
                    <a:pt x="20324" y="8092"/>
                  </a:cubicBezTo>
                  <a:cubicBezTo>
                    <a:pt x="20324" y="8153"/>
                    <a:pt x="20324" y="8214"/>
                    <a:pt x="20288" y="8214"/>
                  </a:cubicBezTo>
                  <a:cubicBezTo>
                    <a:pt x="20288" y="8214"/>
                    <a:pt x="20252" y="8214"/>
                    <a:pt x="20252" y="8153"/>
                  </a:cubicBezTo>
                  <a:cubicBezTo>
                    <a:pt x="20181" y="8032"/>
                    <a:pt x="20145" y="7910"/>
                    <a:pt x="20109" y="7727"/>
                  </a:cubicBezTo>
                  <a:cubicBezTo>
                    <a:pt x="20073" y="7727"/>
                    <a:pt x="20109" y="7666"/>
                    <a:pt x="20109" y="7666"/>
                  </a:cubicBezTo>
                  <a:lnTo>
                    <a:pt x="20145" y="7666"/>
                  </a:lnTo>
                  <a:close/>
                  <a:moveTo>
                    <a:pt x="3425" y="7666"/>
                  </a:moveTo>
                  <a:cubicBezTo>
                    <a:pt x="3425" y="7727"/>
                    <a:pt x="3425" y="7727"/>
                    <a:pt x="3425" y="7727"/>
                  </a:cubicBezTo>
                  <a:cubicBezTo>
                    <a:pt x="3460" y="7727"/>
                    <a:pt x="3460" y="7788"/>
                    <a:pt x="3425" y="7788"/>
                  </a:cubicBezTo>
                  <a:cubicBezTo>
                    <a:pt x="3389" y="7910"/>
                    <a:pt x="3317" y="8032"/>
                    <a:pt x="3245" y="8153"/>
                  </a:cubicBezTo>
                  <a:cubicBezTo>
                    <a:pt x="3245" y="8214"/>
                    <a:pt x="3209" y="8214"/>
                    <a:pt x="3209" y="8153"/>
                  </a:cubicBezTo>
                  <a:cubicBezTo>
                    <a:pt x="3173" y="8153"/>
                    <a:pt x="3173" y="8092"/>
                    <a:pt x="3209" y="8092"/>
                  </a:cubicBezTo>
                  <a:cubicBezTo>
                    <a:pt x="3245" y="7971"/>
                    <a:pt x="3317" y="7849"/>
                    <a:pt x="3389" y="7727"/>
                  </a:cubicBezTo>
                  <a:lnTo>
                    <a:pt x="3425" y="7666"/>
                  </a:lnTo>
                  <a:close/>
                  <a:moveTo>
                    <a:pt x="3030" y="8457"/>
                  </a:moveTo>
                  <a:cubicBezTo>
                    <a:pt x="3066" y="8457"/>
                    <a:pt x="3066" y="8457"/>
                    <a:pt x="3066" y="8457"/>
                  </a:cubicBezTo>
                  <a:cubicBezTo>
                    <a:pt x="3066" y="8518"/>
                    <a:pt x="3066" y="8518"/>
                    <a:pt x="3066" y="8579"/>
                  </a:cubicBezTo>
                  <a:cubicBezTo>
                    <a:pt x="2994" y="8701"/>
                    <a:pt x="2958" y="8823"/>
                    <a:pt x="2886" y="8944"/>
                  </a:cubicBezTo>
                  <a:cubicBezTo>
                    <a:pt x="2886" y="9005"/>
                    <a:pt x="2850" y="9005"/>
                    <a:pt x="2850" y="8944"/>
                  </a:cubicBezTo>
                  <a:cubicBezTo>
                    <a:pt x="2815" y="8944"/>
                    <a:pt x="2815" y="8883"/>
                    <a:pt x="2815" y="8883"/>
                  </a:cubicBezTo>
                  <a:cubicBezTo>
                    <a:pt x="2886" y="8762"/>
                    <a:pt x="2958" y="8640"/>
                    <a:pt x="2994" y="8457"/>
                  </a:cubicBezTo>
                  <a:lnTo>
                    <a:pt x="3030" y="8457"/>
                  </a:lnTo>
                  <a:close/>
                  <a:moveTo>
                    <a:pt x="20432" y="8518"/>
                  </a:moveTo>
                  <a:cubicBezTo>
                    <a:pt x="20432" y="8518"/>
                    <a:pt x="20432" y="8518"/>
                    <a:pt x="20468" y="8579"/>
                  </a:cubicBezTo>
                  <a:cubicBezTo>
                    <a:pt x="20504" y="8701"/>
                    <a:pt x="20539" y="8823"/>
                    <a:pt x="20575" y="9005"/>
                  </a:cubicBezTo>
                  <a:cubicBezTo>
                    <a:pt x="20611" y="9005"/>
                    <a:pt x="20575" y="9066"/>
                    <a:pt x="20575" y="9066"/>
                  </a:cubicBezTo>
                  <a:cubicBezTo>
                    <a:pt x="20539" y="9127"/>
                    <a:pt x="20539" y="9066"/>
                    <a:pt x="20539" y="9066"/>
                  </a:cubicBezTo>
                  <a:cubicBezTo>
                    <a:pt x="20468" y="8883"/>
                    <a:pt x="20432" y="8762"/>
                    <a:pt x="20396" y="8640"/>
                  </a:cubicBezTo>
                  <a:cubicBezTo>
                    <a:pt x="20396" y="8579"/>
                    <a:pt x="20396" y="8518"/>
                    <a:pt x="20396" y="8518"/>
                  </a:cubicBezTo>
                  <a:lnTo>
                    <a:pt x="20432" y="8518"/>
                  </a:lnTo>
                  <a:close/>
                  <a:moveTo>
                    <a:pt x="2671" y="9248"/>
                  </a:moveTo>
                  <a:cubicBezTo>
                    <a:pt x="2707" y="9248"/>
                    <a:pt x="2707" y="9248"/>
                    <a:pt x="2707" y="9248"/>
                  </a:cubicBezTo>
                  <a:cubicBezTo>
                    <a:pt x="2707" y="9309"/>
                    <a:pt x="2743" y="9309"/>
                    <a:pt x="2707" y="9370"/>
                  </a:cubicBezTo>
                  <a:cubicBezTo>
                    <a:pt x="2671" y="9492"/>
                    <a:pt x="2599" y="9614"/>
                    <a:pt x="2563" y="9796"/>
                  </a:cubicBezTo>
                  <a:cubicBezTo>
                    <a:pt x="2528" y="9796"/>
                    <a:pt x="2528" y="9796"/>
                    <a:pt x="2492" y="9796"/>
                  </a:cubicBezTo>
                  <a:cubicBezTo>
                    <a:pt x="2492" y="9735"/>
                    <a:pt x="2492" y="9735"/>
                    <a:pt x="2492" y="9674"/>
                  </a:cubicBezTo>
                  <a:cubicBezTo>
                    <a:pt x="2528" y="9553"/>
                    <a:pt x="2599" y="9431"/>
                    <a:pt x="2671" y="9309"/>
                  </a:cubicBezTo>
                  <a:lnTo>
                    <a:pt x="2671" y="9248"/>
                  </a:lnTo>
                  <a:close/>
                  <a:moveTo>
                    <a:pt x="20683" y="9431"/>
                  </a:moveTo>
                  <a:cubicBezTo>
                    <a:pt x="20683" y="9431"/>
                    <a:pt x="20719" y="9431"/>
                    <a:pt x="20719" y="9431"/>
                  </a:cubicBezTo>
                  <a:cubicBezTo>
                    <a:pt x="20755" y="9614"/>
                    <a:pt x="20791" y="9735"/>
                    <a:pt x="20827" y="9918"/>
                  </a:cubicBezTo>
                  <a:cubicBezTo>
                    <a:pt x="20862" y="9918"/>
                    <a:pt x="20827" y="9979"/>
                    <a:pt x="20827" y="9979"/>
                  </a:cubicBezTo>
                  <a:cubicBezTo>
                    <a:pt x="20791" y="9979"/>
                    <a:pt x="20791" y="9979"/>
                    <a:pt x="20791" y="9979"/>
                  </a:cubicBezTo>
                  <a:cubicBezTo>
                    <a:pt x="20719" y="9796"/>
                    <a:pt x="20683" y="9674"/>
                    <a:pt x="20647" y="9492"/>
                  </a:cubicBezTo>
                  <a:cubicBezTo>
                    <a:pt x="20647" y="9492"/>
                    <a:pt x="20647" y="9431"/>
                    <a:pt x="20683" y="9431"/>
                  </a:cubicBezTo>
                  <a:close/>
                  <a:moveTo>
                    <a:pt x="2348" y="10100"/>
                  </a:moveTo>
                  <a:cubicBezTo>
                    <a:pt x="2384" y="10100"/>
                    <a:pt x="2384" y="10100"/>
                    <a:pt x="2384" y="10100"/>
                  </a:cubicBezTo>
                  <a:cubicBezTo>
                    <a:pt x="2384" y="10100"/>
                    <a:pt x="2384" y="10161"/>
                    <a:pt x="2384" y="10161"/>
                  </a:cubicBezTo>
                  <a:cubicBezTo>
                    <a:pt x="2312" y="10344"/>
                    <a:pt x="2276" y="10465"/>
                    <a:pt x="2205" y="10587"/>
                  </a:cubicBezTo>
                  <a:cubicBezTo>
                    <a:pt x="2205" y="10648"/>
                    <a:pt x="2205" y="10648"/>
                    <a:pt x="2169" y="10648"/>
                  </a:cubicBezTo>
                  <a:cubicBezTo>
                    <a:pt x="2169" y="10587"/>
                    <a:pt x="2133" y="10587"/>
                    <a:pt x="2169" y="10526"/>
                  </a:cubicBezTo>
                  <a:cubicBezTo>
                    <a:pt x="2205" y="10405"/>
                    <a:pt x="2276" y="10222"/>
                    <a:pt x="2312" y="10100"/>
                  </a:cubicBezTo>
                  <a:lnTo>
                    <a:pt x="2348" y="10100"/>
                  </a:lnTo>
                  <a:close/>
                  <a:moveTo>
                    <a:pt x="20934" y="10344"/>
                  </a:moveTo>
                  <a:cubicBezTo>
                    <a:pt x="20934" y="10344"/>
                    <a:pt x="20934" y="10344"/>
                    <a:pt x="20970" y="10344"/>
                  </a:cubicBezTo>
                  <a:cubicBezTo>
                    <a:pt x="21006" y="10526"/>
                    <a:pt x="21042" y="10709"/>
                    <a:pt x="21042" y="10830"/>
                  </a:cubicBezTo>
                  <a:cubicBezTo>
                    <a:pt x="21078" y="10891"/>
                    <a:pt x="21042" y="10891"/>
                    <a:pt x="21042" y="10952"/>
                  </a:cubicBezTo>
                  <a:cubicBezTo>
                    <a:pt x="21006" y="10952"/>
                    <a:pt x="21006" y="10891"/>
                    <a:pt x="21006" y="10891"/>
                  </a:cubicBezTo>
                  <a:cubicBezTo>
                    <a:pt x="20970" y="10709"/>
                    <a:pt x="20934" y="10587"/>
                    <a:pt x="20898" y="10405"/>
                  </a:cubicBezTo>
                  <a:cubicBezTo>
                    <a:pt x="20862" y="10405"/>
                    <a:pt x="20898" y="10344"/>
                    <a:pt x="20898" y="10344"/>
                  </a:cubicBezTo>
                  <a:lnTo>
                    <a:pt x="20934" y="10344"/>
                  </a:lnTo>
                  <a:close/>
                  <a:moveTo>
                    <a:pt x="2025" y="10952"/>
                  </a:moveTo>
                  <a:cubicBezTo>
                    <a:pt x="2061" y="10952"/>
                    <a:pt x="2061" y="10952"/>
                    <a:pt x="2061" y="10952"/>
                  </a:cubicBezTo>
                  <a:cubicBezTo>
                    <a:pt x="2061" y="10952"/>
                    <a:pt x="2061" y="11013"/>
                    <a:pt x="2061" y="11013"/>
                  </a:cubicBezTo>
                  <a:cubicBezTo>
                    <a:pt x="2025" y="11135"/>
                    <a:pt x="1953" y="11317"/>
                    <a:pt x="1918" y="11439"/>
                  </a:cubicBezTo>
                  <a:cubicBezTo>
                    <a:pt x="1918" y="11500"/>
                    <a:pt x="1882" y="11500"/>
                    <a:pt x="1882" y="11500"/>
                  </a:cubicBezTo>
                  <a:cubicBezTo>
                    <a:pt x="1846" y="11439"/>
                    <a:pt x="1846" y="11439"/>
                    <a:pt x="1846" y="11378"/>
                  </a:cubicBezTo>
                  <a:cubicBezTo>
                    <a:pt x="1918" y="11256"/>
                    <a:pt x="1953" y="11074"/>
                    <a:pt x="1989" y="10952"/>
                  </a:cubicBezTo>
                  <a:lnTo>
                    <a:pt x="2025" y="10952"/>
                  </a:lnTo>
                  <a:close/>
                  <a:moveTo>
                    <a:pt x="21114" y="11256"/>
                  </a:moveTo>
                  <a:cubicBezTo>
                    <a:pt x="21149" y="11256"/>
                    <a:pt x="21149" y="11317"/>
                    <a:pt x="21149" y="11317"/>
                  </a:cubicBezTo>
                  <a:cubicBezTo>
                    <a:pt x="21185" y="11500"/>
                    <a:pt x="21221" y="11621"/>
                    <a:pt x="21257" y="11804"/>
                  </a:cubicBezTo>
                  <a:cubicBezTo>
                    <a:pt x="21257" y="11804"/>
                    <a:pt x="21221" y="11865"/>
                    <a:pt x="21221" y="11865"/>
                  </a:cubicBezTo>
                  <a:cubicBezTo>
                    <a:pt x="21185" y="11865"/>
                    <a:pt x="21185" y="11865"/>
                    <a:pt x="21185" y="11804"/>
                  </a:cubicBezTo>
                  <a:cubicBezTo>
                    <a:pt x="21149" y="11682"/>
                    <a:pt x="21114" y="11500"/>
                    <a:pt x="21078" y="11378"/>
                  </a:cubicBezTo>
                  <a:cubicBezTo>
                    <a:pt x="21078" y="11317"/>
                    <a:pt x="21078" y="11317"/>
                    <a:pt x="21114" y="11256"/>
                  </a:cubicBezTo>
                  <a:close/>
                  <a:moveTo>
                    <a:pt x="1738" y="11804"/>
                  </a:moveTo>
                  <a:cubicBezTo>
                    <a:pt x="1738" y="11804"/>
                    <a:pt x="1738" y="11804"/>
                    <a:pt x="1738" y="11804"/>
                  </a:cubicBezTo>
                  <a:cubicBezTo>
                    <a:pt x="1774" y="11804"/>
                    <a:pt x="1774" y="11865"/>
                    <a:pt x="1774" y="11865"/>
                  </a:cubicBezTo>
                  <a:cubicBezTo>
                    <a:pt x="1702" y="12047"/>
                    <a:pt x="1666" y="12169"/>
                    <a:pt x="1630" y="12291"/>
                  </a:cubicBezTo>
                  <a:cubicBezTo>
                    <a:pt x="1630" y="12352"/>
                    <a:pt x="1595" y="12352"/>
                    <a:pt x="1559" y="12352"/>
                  </a:cubicBezTo>
                  <a:cubicBezTo>
                    <a:pt x="1559" y="12352"/>
                    <a:pt x="1559" y="12291"/>
                    <a:pt x="1559" y="12230"/>
                  </a:cubicBezTo>
                  <a:cubicBezTo>
                    <a:pt x="1595" y="12108"/>
                    <a:pt x="1666" y="11986"/>
                    <a:pt x="1702" y="11804"/>
                  </a:cubicBezTo>
                  <a:lnTo>
                    <a:pt x="1738" y="11804"/>
                  </a:lnTo>
                  <a:close/>
                  <a:moveTo>
                    <a:pt x="21293" y="12230"/>
                  </a:moveTo>
                  <a:cubicBezTo>
                    <a:pt x="21293" y="12230"/>
                    <a:pt x="21329" y="12230"/>
                    <a:pt x="21329" y="12291"/>
                  </a:cubicBezTo>
                  <a:cubicBezTo>
                    <a:pt x="21329" y="12412"/>
                    <a:pt x="21365" y="12595"/>
                    <a:pt x="21401" y="12777"/>
                  </a:cubicBezTo>
                  <a:cubicBezTo>
                    <a:pt x="21401" y="12777"/>
                    <a:pt x="21365" y="12838"/>
                    <a:pt x="21365" y="12838"/>
                  </a:cubicBezTo>
                  <a:cubicBezTo>
                    <a:pt x="21329" y="12838"/>
                    <a:pt x="21329" y="12838"/>
                    <a:pt x="21329" y="12777"/>
                  </a:cubicBezTo>
                  <a:cubicBezTo>
                    <a:pt x="21293" y="12656"/>
                    <a:pt x="21257" y="12473"/>
                    <a:pt x="21257" y="12291"/>
                  </a:cubicBezTo>
                  <a:cubicBezTo>
                    <a:pt x="21257" y="12291"/>
                    <a:pt x="21257" y="12230"/>
                    <a:pt x="21293" y="12230"/>
                  </a:cubicBezTo>
                  <a:close/>
                  <a:moveTo>
                    <a:pt x="1451" y="12656"/>
                  </a:moveTo>
                  <a:cubicBezTo>
                    <a:pt x="1487" y="12656"/>
                    <a:pt x="1487" y="12656"/>
                    <a:pt x="1487" y="12656"/>
                  </a:cubicBezTo>
                  <a:cubicBezTo>
                    <a:pt x="1487" y="12717"/>
                    <a:pt x="1487" y="12717"/>
                    <a:pt x="1487" y="12777"/>
                  </a:cubicBezTo>
                  <a:cubicBezTo>
                    <a:pt x="1451" y="12899"/>
                    <a:pt x="1379" y="13021"/>
                    <a:pt x="1343" y="13203"/>
                  </a:cubicBezTo>
                  <a:cubicBezTo>
                    <a:pt x="1343" y="13203"/>
                    <a:pt x="1308" y="13264"/>
                    <a:pt x="1308" y="13203"/>
                  </a:cubicBezTo>
                  <a:cubicBezTo>
                    <a:pt x="1272" y="13203"/>
                    <a:pt x="1272" y="13203"/>
                    <a:pt x="1272" y="13143"/>
                  </a:cubicBezTo>
                  <a:cubicBezTo>
                    <a:pt x="1343" y="13021"/>
                    <a:pt x="1379" y="12838"/>
                    <a:pt x="1415" y="12717"/>
                  </a:cubicBezTo>
                  <a:cubicBezTo>
                    <a:pt x="1415" y="12656"/>
                    <a:pt x="1451" y="12656"/>
                    <a:pt x="1451" y="12656"/>
                  </a:cubicBezTo>
                  <a:close/>
                  <a:moveTo>
                    <a:pt x="21401" y="13203"/>
                  </a:moveTo>
                  <a:cubicBezTo>
                    <a:pt x="21436" y="13203"/>
                    <a:pt x="21436" y="13203"/>
                    <a:pt x="21436" y="13264"/>
                  </a:cubicBezTo>
                  <a:cubicBezTo>
                    <a:pt x="21472" y="13447"/>
                    <a:pt x="21472" y="13568"/>
                    <a:pt x="21508" y="13751"/>
                  </a:cubicBezTo>
                  <a:cubicBezTo>
                    <a:pt x="21508" y="13812"/>
                    <a:pt x="21472" y="13812"/>
                    <a:pt x="21472" y="13812"/>
                  </a:cubicBezTo>
                  <a:cubicBezTo>
                    <a:pt x="21436" y="13812"/>
                    <a:pt x="21436" y="13812"/>
                    <a:pt x="21436" y="13751"/>
                  </a:cubicBezTo>
                  <a:cubicBezTo>
                    <a:pt x="21401" y="13629"/>
                    <a:pt x="21401" y="13447"/>
                    <a:pt x="21365" y="13264"/>
                  </a:cubicBezTo>
                  <a:cubicBezTo>
                    <a:pt x="21365" y="13264"/>
                    <a:pt x="21401" y="13203"/>
                    <a:pt x="21401" y="13203"/>
                  </a:cubicBezTo>
                  <a:close/>
                  <a:moveTo>
                    <a:pt x="1200" y="13568"/>
                  </a:moveTo>
                  <a:cubicBezTo>
                    <a:pt x="1200" y="13568"/>
                    <a:pt x="1200" y="13568"/>
                    <a:pt x="1200" y="13568"/>
                  </a:cubicBezTo>
                  <a:cubicBezTo>
                    <a:pt x="1236" y="13568"/>
                    <a:pt x="1236" y="13629"/>
                    <a:pt x="1236" y="13629"/>
                  </a:cubicBezTo>
                  <a:cubicBezTo>
                    <a:pt x="1164" y="13812"/>
                    <a:pt x="1128" y="13934"/>
                    <a:pt x="1092" y="14116"/>
                  </a:cubicBezTo>
                  <a:cubicBezTo>
                    <a:pt x="1092" y="14116"/>
                    <a:pt x="1056" y="14116"/>
                    <a:pt x="1056" y="14116"/>
                  </a:cubicBezTo>
                  <a:cubicBezTo>
                    <a:pt x="1021" y="14116"/>
                    <a:pt x="1021" y="14055"/>
                    <a:pt x="1021" y="14055"/>
                  </a:cubicBezTo>
                  <a:cubicBezTo>
                    <a:pt x="1056" y="13873"/>
                    <a:pt x="1128" y="13751"/>
                    <a:pt x="1164" y="13568"/>
                  </a:cubicBezTo>
                  <a:cubicBezTo>
                    <a:pt x="1164" y="13568"/>
                    <a:pt x="1164" y="13568"/>
                    <a:pt x="1200" y="13568"/>
                  </a:cubicBezTo>
                  <a:close/>
                  <a:moveTo>
                    <a:pt x="21508" y="14177"/>
                  </a:moveTo>
                  <a:cubicBezTo>
                    <a:pt x="21508" y="14177"/>
                    <a:pt x="21544" y="14238"/>
                    <a:pt x="21544" y="14238"/>
                  </a:cubicBezTo>
                  <a:cubicBezTo>
                    <a:pt x="21544" y="14420"/>
                    <a:pt x="21544" y="14603"/>
                    <a:pt x="21544" y="14725"/>
                  </a:cubicBezTo>
                  <a:cubicBezTo>
                    <a:pt x="21544" y="14785"/>
                    <a:pt x="21544" y="14846"/>
                    <a:pt x="21508" y="14846"/>
                  </a:cubicBezTo>
                  <a:cubicBezTo>
                    <a:pt x="21508" y="14846"/>
                    <a:pt x="21472" y="14785"/>
                    <a:pt x="21472" y="14785"/>
                  </a:cubicBezTo>
                  <a:cubicBezTo>
                    <a:pt x="21472" y="14603"/>
                    <a:pt x="21472" y="14420"/>
                    <a:pt x="21472" y="14238"/>
                  </a:cubicBezTo>
                  <a:cubicBezTo>
                    <a:pt x="21472" y="14238"/>
                    <a:pt x="21472" y="14177"/>
                    <a:pt x="21508" y="14177"/>
                  </a:cubicBezTo>
                  <a:close/>
                  <a:moveTo>
                    <a:pt x="949" y="14481"/>
                  </a:moveTo>
                  <a:cubicBezTo>
                    <a:pt x="949" y="14481"/>
                    <a:pt x="949" y="14481"/>
                    <a:pt x="949" y="14481"/>
                  </a:cubicBezTo>
                  <a:cubicBezTo>
                    <a:pt x="985" y="14481"/>
                    <a:pt x="985" y="14542"/>
                    <a:pt x="985" y="14542"/>
                  </a:cubicBezTo>
                  <a:cubicBezTo>
                    <a:pt x="949" y="14664"/>
                    <a:pt x="913" y="14785"/>
                    <a:pt x="877" y="14907"/>
                  </a:cubicBezTo>
                  <a:cubicBezTo>
                    <a:pt x="877" y="14907"/>
                    <a:pt x="877" y="14968"/>
                    <a:pt x="841" y="15029"/>
                  </a:cubicBezTo>
                  <a:cubicBezTo>
                    <a:pt x="841" y="15029"/>
                    <a:pt x="841" y="15029"/>
                    <a:pt x="805" y="15029"/>
                  </a:cubicBezTo>
                  <a:cubicBezTo>
                    <a:pt x="769" y="15029"/>
                    <a:pt x="769" y="14968"/>
                    <a:pt x="769" y="14968"/>
                  </a:cubicBezTo>
                  <a:cubicBezTo>
                    <a:pt x="805" y="14907"/>
                    <a:pt x="805" y="14907"/>
                    <a:pt x="805" y="14846"/>
                  </a:cubicBezTo>
                  <a:cubicBezTo>
                    <a:pt x="841" y="14725"/>
                    <a:pt x="877" y="14603"/>
                    <a:pt x="913" y="14481"/>
                  </a:cubicBezTo>
                  <a:cubicBezTo>
                    <a:pt x="913" y="14481"/>
                    <a:pt x="913" y="14481"/>
                    <a:pt x="949" y="14481"/>
                  </a:cubicBezTo>
                  <a:close/>
                  <a:moveTo>
                    <a:pt x="21544" y="15211"/>
                  </a:moveTo>
                  <a:cubicBezTo>
                    <a:pt x="21544" y="15211"/>
                    <a:pt x="21580" y="15211"/>
                    <a:pt x="21580" y="15272"/>
                  </a:cubicBezTo>
                  <a:cubicBezTo>
                    <a:pt x="21580" y="15333"/>
                    <a:pt x="21580" y="15394"/>
                    <a:pt x="21580" y="15455"/>
                  </a:cubicBezTo>
                  <a:cubicBezTo>
                    <a:pt x="21580" y="15576"/>
                    <a:pt x="21580" y="15637"/>
                    <a:pt x="21580" y="15759"/>
                  </a:cubicBezTo>
                  <a:cubicBezTo>
                    <a:pt x="21580" y="15820"/>
                    <a:pt x="21544" y="15820"/>
                    <a:pt x="21544" y="15820"/>
                  </a:cubicBezTo>
                  <a:cubicBezTo>
                    <a:pt x="21508" y="15820"/>
                    <a:pt x="21508" y="15820"/>
                    <a:pt x="21508" y="15759"/>
                  </a:cubicBezTo>
                  <a:cubicBezTo>
                    <a:pt x="21508" y="15637"/>
                    <a:pt x="21508" y="15576"/>
                    <a:pt x="21508" y="15455"/>
                  </a:cubicBezTo>
                  <a:cubicBezTo>
                    <a:pt x="21508" y="15394"/>
                    <a:pt x="21508" y="15333"/>
                    <a:pt x="21508" y="15272"/>
                  </a:cubicBezTo>
                  <a:cubicBezTo>
                    <a:pt x="21508" y="15211"/>
                    <a:pt x="21508" y="15211"/>
                    <a:pt x="21544" y="15211"/>
                  </a:cubicBezTo>
                  <a:close/>
                  <a:moveTo>
                    <a:pt x="698" y="15394"/>
                  </a:moveTo>
                  <a:cubicBezTo>
                    <a:pt x="733" y="15394"/>
                    <a:pt x="733" y="15394"/>
                    <a:pt x="733" y="15394"/>
                  </a:cubicBezTo>
                  <a:cubicBezTo>
                    <a:pt x="733" y="15394"/>
                    <a:pt x="733" y="15455"/>
                    <a:pt x="733" y="15455"/>
                  </a:cubicBezTo>
                  <a:cubicBezTo>
                    <a:pt x="698" y="15637"/>
                    <a:pt x="662" y="15759"/>
                    <a:pt x="626" y="15941"/>
                  </a:cubicBezTo>
                  <a:cubicBezTo>
                    <a:pt x="626" y="15941"/>
                    <a:pt x="590" y="16002"/>
                    <a:pt x="590" y="15941"/>
                  </a:cubicBezTo>
                  <a:cubicBezTo>
                    <a:pt x="554" y="15941"/>
                    <a:pt x="554" y="15941"/>
                    <a:pt x="554" y="15881"/>
                  </a:cubicBezTo>
                  <a:cubicBezTo>
                    <a:pt x="590" y="15759"/>
                    <a:pt x="626" y="15576"/>
                    <a:pt x="662" y="15394"/>
                  </a:cubicBezTo>
                  <a:cubicBezTo>
                    <a:pt x="662" y="15394"/>
                    <a:pt x="698" y="15394"/>
                    <a:pt x="698" y="15394"/>
                  </a:cubicBezTo>
                  <a:close/>
                  <a:moveTo>
                    <a:pt x="6116" y="16063"/>
                  </a:moveTo>
                  <a:cubicBezTo>
                    <a:pt x="6151" y="16063"/>
                    <a:pt x="6151" y="16063"/>
                    <a:pt x="6151" y="16063"/>
                  </a:cubicBezTo>
                  <a:cubicBezTo>
                    <a:pt x="6151" y="16063"/>
                    <a:pt x="6187" y="16124"/>
                    <a:pt x="6187" y="16124"/>
                  </a:cubicBezTo>
                  <a:cubicBezTo>
                    <a:pt x="6187" y="16185"/>
                    <a:pt x="6151" y="16185"/>
                    <a:pt x="6151" y="16185"/>
                  </a:cubicBezTo>
                  <a:cubicBezTo>
                    <a:pt x="6151" y="16185"/>
                    <a:pt x="6151" y="16185"/>
                    <a:pt x="6151" y="16185"/>
                  </a:cubicBezTo>
                  <a:cubicBezTo>
                    <a:pt x="6116" y="16185"/>
                    <a:pt x="6116" y="16185"/>
                    <a:pt x="6116" y="16185"/>
                  </a:cubicBezTo>
                  <a:cubicBezTo>
                    <a:pt x="6044" y="16185"/>
                    <a:pt x="5936" y="16185"/>
                    <a:pt x="5864" y="16185"/>
                  </a:cubicBezTo>
                  <a:cubicBezTo>
                    <a:pt x="5829" y="16246"/>
                    <a:pt x="5793" y="16185"/>
                    <a:pt x="5793" y="16124"/>
                  </a:cubicBezTo>
                  <a:cubicBezTo>
                    <a:pt x="5793" y="16124"/>
                    <a:pt x="5829" y="16063"/>
                    <a:pt x="5829" y="16063"/>
                  </a:cubicBezTo>
                  <a:cubicBezTo>
                    <a:pt x="5936" y="16063"/>
                    <a:pt x="6044" y="16063"/>
                    <a:pt x="6116" y="16063"/>
                  </a:cubicBezTo>
                  <a:close/>
                  <a:moveTo>
                    <a:pt x="6438" y="16063"/>
                  </a:moveTo>
                  <a:cubicBezTo>
                    <a:pt x="6438" y="16063"/>
                    <a:pt x="6438" y="16063"/>
                    <a:pt x="6438" y="16063"/>
                  </a:cubicBezTo>
                  <a:cubicBezTo>
                    <a:pt x="6546" y="16124"/>
                    <a:pt x="6618" y="16124"/>
                    <a:pt x="6726" y="16124"/>
                  </a:cubicBezTo>
                  <a:cubicBezTo>
                    <a:pt x="6761" y="16124"/>
                    <a:pt x="6761" y="16124"/>
                    <a:pt x="6761" y="16185"/>
                  </a:cubicBezTo>
                  <a:cubicBezTo>
                    <a:pt x="6761" y="16185"/>
                    <a:pt x="6761" y="16246"/>
                    <a:pt x="6726" y="16246"/>
                  </a:cubicBezTo>
                  <a:cubicBezTo>
                    <a:pt x="6618" y="16246"/>
                    <a:pt x="6546" y="16246"/>
                    <a:pt x="6438" y="16246"/>
                  </a:cubicBezTo>
                  <a:cubicBezTo>
                    <a:pt x="6403" y="16185"/>
                    <a:pt x="6403" y="16185"/>
                    <a:pt x="6403" y="16124"/>
                  </a:cubicBezTo>
                  <a:cubicBezTo>
                    <a:pt x="6403" y="16124"/>
                    <a:pt x="6403" y="16063"/>
                    <a:pt x="6438" y="16063"/>
                  </a:cubicBezTo>
                  <a:close/>
                  <a:moveTo>
                    <a:pt x="5541" y="16124"/>
                  </a:moveTo>
                  <a:cubicBezTo>
                    <a:pt x="5577" y="16124"/>
                    <a:pt x="5577" y="16124"/>
                    <a:pt x="5577" y="16185"/>
                  </a:cubicBezTo>
                  <a:cubicBezTo>
                    <a:pt x="5577" y="16185"/>
                    <a:pt x="5577" y="16246"/>
                    <a:pt x="5541" y="16246"/>
                  </a:cubicBezTo>
                  <a:cubicBezTo>
                    <a:pt x="5470" y="16246"/>
                    <a:pt x="5362" y="16246"/>
                    <a:pt x="5254" y="16246"/>
                  </a:cubicBezTo>
                  <a:cubicBezTo>
                    <a:pt x="5254" y="16246"/>
                    <a:pt x="5219" y="16246"/>
                    <a:pt x="5219" y="16185"/>
                  </a:cubicBezTo>
                  <a:cubicBezTo>
                    <a:pt x="5219" y="16185"/>
                    <a:pt x="5219" y="16124"/>
                    <a:pt x="5254" y="16124"/>
                  </a:cubicBezTo>
                  <a:cubicBezTo>
                    <a:pt x="5362" y="16124"/>
                    <a:pt x="5470" y="16124"/>
                    <a:pt x="5541" y="16124"/>
                  </a:cubicBezTo>
                  <a:close/>
                  <a:moveTo>
                    <a:pt x="7013" y="16124"/>
                  </a:moveTo>
                  <a:cubicBezTo>
                    <a:pt x="7013" y="16124"/>
                    <a:pt x="7013" y="16124"/>
                    <a:pt x="7013" y="16124"/>
                  </a:cubicBezTo>
                  <a:cubicBezTo>
                    <a:pt x="7120" y="16185"/>
                    <a:pt x="7228" y="16185"/>
                    <a:pt x="7335" y="16185"/>
                  </a:cubicBezTo>
                  <a:cubicBezTo>
                    <a:pt x="7335" y="16185"/>
                    <a:pt x="7371" y="16246"/>
                    <a:pt x="7371" y="16246"/>
                  </a:cubicBezTo>
                  <a:cubicBezTo>
                    <a:pt x="7335" y="16306"/>
                    <a:pt x="7335" y="16306"/>
                    <a:pt x="7300" y="16306"/>
                  </a:cubicBezTo>
                  <a:cubicBezTo>
                    <a:pt x="7228" y="16306"/>
                    <a:pt x="7120" y="16306"/>
                    <a:pt x="7013" y="16246"/>
                  </a:cubicBezTo>
                  <a:cubicBezTo>
                    <a:pt x="7013" y="16246"/>
                    <a:pt x="6977" y="16246"/>
                    <a:pt x="6977" y="16185"/>
                  </a:cubicBezTo>
                  <a:cubicBezTo>
                    <a:pt x="6977" y="16185"/>
                    <a:pt x="7013" y="16124"/>
                    <a:pt x="7013" y="16124"/>
                  </a:cubicBezTo>
                  <a:close/>
                  <a:moveTo>
                    <a:pt x="4967" y="16185"/>
                  </a:moveTo>
                  <a:cubicBezTo>
                    <a:pt x="4967" y="16185"/>
                    <a:pt x="5003" y="16185"/>
                    <a:pt x="5003" y="16246"/>
                  </a:cubicBezTo>
                  <a:cubicBezTo>
                    <a:pt x="5003" y="16306"/>
                    <a:pt x="5003" y="16306"/>
                    <a:pt x="4967" y="16306"/>
                  </a:cubicBezTo>
                  <a:cubicBezTo>
                    <a:pt x="4860" y="16306"/>
                    <a:pt x="4788" y="16367"/>
                    <a:pt x="4680" y="16367"/>
                  </a:cubicBezTo>
                  <a:cubicBezTo>
                    <a:pt x="4644" y="16367"/>
                    <a:pt x="4644" y="16367"/>
                    <a:pt x="4644" y="16306"/>
                  </a:cubicBezTo>
                  <a:cubicBezTo>
                    <a:pt x="4644" y="16306"/>
                    <a:pt x="4644" y="16246"/>
                    <a:pt x="4680" y="16246"/>
                  </a:cubicBezTo>
                  <a:cubicBezTo>
                    <a:pt x="4752" y="16246"/>
                    <a:pt x="4860" y="16185"/>
                    <a:pt x="4967" y="16185"/>
                  </a:cubicBezTo>
                  <a:close/>
                  <a:moveTo>
                    <a:pt x="21508" y="16185"/>
                  </a:moveTo>
                  <a:cubicBezTo>
                    <a:pt x="21508" y="16185"/>
                    <a:pt x="21508" y="16185"/>
                    <a:pt x="21508" y="16185"/>
                  </a:cubicBezTo>
                  <a:cubicBezTo>
                    <a:pt x="21544" y="16185"/>
                    <a:pt x="21544" y="16246"/>
                    <a:pt x="21544" y="16246"/>
                  </a:cubicBezTo>
                  <a:cubicBezTo>
                    <a:pt x="21544" y="16306"/>
                    <a:pt x="21544" y="16367"/>
                    <a:pt x="21544" y="16428"/>
                  </a:cubicBezTo>
                  <a:cubicBezTo>
                    <a:pt x="21544" y="16550"/>
                    <a:pt x="21544" y="16672"/>
                    <a:pt x="21508" y="16732"/>
                  </a:cubicBezTo>
                  <a:cubicBezTo>
                    <a:pt x="21508" y="16793"/>
                    <a:pt x="21508" y="16793"/>
                    <a:pt x="21472" y="16793"/>
                  </a:cubicBezTo>
                  <a:cubicBezTo>
                    <a:pt x="21472" y="16793"/>
                    <a:pt x="21436" y="16793"/>
                    <a:pt x="21436" y="16732"/>
                  </a:cubicBezTo>
                  <a:cubicBezTo>
                    <a:pt x="21472" y="16611"/>
                    <a:pt x="21472" y="16550"/>
                    <a:pt x="21472" y="16428"/>
                  </a:cubicBezTo>
                  <a:cubicBezTo>
                    <a:pt x="21472" y="16367"/>
                    <a:pt x="21472" y="16306"/>
                    <a:pt x="21472" y="16246"/>
                  </a:cubicBezTo>
                  <a:cubicBezTo>
                    <a:pt x="21472" y="16246"/>
                    <a:pt x="21508" y="16185"/>
                    <a:pt x="21508" y="16185"/>
                  </a:cubicBezTo>
                  <a:close/>
                  <a:moveTo>
                    <a:pt x="7623" y="16246"/>
                  </a:moveTo>
                  <a:cubicBezTo>
                    <a:pt x="7623" y="16246"/>
                    <a:pt x="7623" y="16246"/>
                    <a:pt x="7623" y="16246"/>
                  </a:cubicBezTo>
                  <a:cubicBezTo>
                    <a:pt x="7694" y="16306"/>
                    <a:pt x="7802" y="16306"/>
                    <a:pt x="7910" y="16367"/>
                  </a:cubicBezTo>
                  <a:cubicBezTo>
                    <a:pt x="7910" y="16367"/>
                    <a:pt x="7945" y="16367"/>
                    <a:pt x="7945" y="16428"/>
                  </a:cubicBezTo>
                  <a:cubicBezTo>
                    <a:pt x="7945" y="16428"/>
                    <a:pt x="7910" y="16489"/>
                    <a:pt x="7910" y="16489"/>
                  </a:cubicBezTo>
                  <a:cubicBezTo>
                    <a:pt x="7802" y="16428"/>
                    <a:pt x="7694" y="16428"/>
                    <a:pt x="7587" y="16367"/>
                  </a:cubicBezTo>
                  <a:cubicBezTo>
                    <a:pt x="7587" y="16367"/>
                    <a:pt x="7587" y="16367"/>
                    <a:pt x="7587" y="16306"/>
                  </a:cubicBezTo>
                  <a:cubicBezTo>
                    <a:pt x="7587" y="16306"/>
                    <a:pt x="7587" y="16246"/>
                    <a:pt x="7623" y="16246"/>
                  </a:cubicBezTo>
                  <a:close/>
                  <a:moveTo>
                    <a:pt x="482" y="16306"/>
                  </a:moveTo>
                  <a:cubicBezTo>
                    <a:pt x="518" y="16306"/>
                    <a:pt x="518" y="16306"/>
                    <a:pt x="518" y="16306"/>
                  </a:cubicBezTo>
                  <a:cubicBezTo>
                    <a:pt x="518" y="16306"/>
                    <a:pt x="518" y="16367"/>
                    <a:pt x="518" y="16367"/>
                  </a:cubicBezTo>
                  <a:cubicBezTo>
                    <a:pt x="482" y="16550"/>
                    <a:pt x="446" y="16732"/>
                    <a:pt x="411" y="16854"/>
                  </a:cubicBezTo>
                  <a:cubicBezTo>
                    <a:pt x="411" y="16915"/>
                    <a:pt x="411" y="16915"/>
                    <a:pt x="375" y="16915"/>
                  </a:cubicBezTo>
                  <a:cubicBezTo>
                    <a:pt x="375" y="16915"/>
                    <a:pt x="339" y="16854"/>
                    <a:pt x="375" y="16793"/>
                  </a:cubicBezTo>
                  <a:cubicBezTo>
                    <a:pt x="375" y="16672"/>
                    <a:pt x="411" y="16489"/>
                    <a:pt x="446" y="16367"/>
                  </a:cubicBezTo>
                  <a:cubicBezTo>
                    <a:pt x="446" y="16306"/>
                    <a:pt x="482" y="16306"/>
                    <a:pt x="482" y="16306"/>
                  </a:cubicBezTo>
                  <a:close/>
                  <a:moveTo>
                    <a:pt x="4393" y="16306"/>
                  </a:moveTo>
                  <a:cubicBezTo>
                    <a:pt x="4393" y="16306"/>
                    <a:pt x="4429" y="16367"/>
                    <a:pt x="4429" y="16367"/>
                  </a:cubicBezTo>
                  <a:cubicBezTo>
                    <a:pt x="4429" y="16428"/>
                    <a:pt x="4393" y="16428"/>
                    <a:pt x="4393" y="16428"/>
                  </a:cubicBezTo>
                  <a:cubicBezTo>
                    <a:pt x="4286" y="16489"/>
                    <a:pt x="4178" y="16489"/>
                    <a:pt x="4106" y="16550"/>
                  </a:cubicBezTo>
                  <a:cubicBezTo>
                    <a:pt x="4070" y="16550"/>
                    <a:pt x="4070" y="16489"/>
                    <a:pt x="4070" y="16489"/>
                  </a:cubicBezTo>
                  <a:cubicBezTo>
                    <a:pt x="4034" y="16428"/>
                    <a:pt x="4070" y="16428"/>
                    <a:pt x="4070" y="16428"/>
                  </a:cubicBezTo>
                  <a:cubicBezTo>
                    <a:pt x="4178" y="16367"/>
                    <a:pt x="4286" y="16367"/>
                    <a:pt x="4357" y="16306"/>
                  </a:cubicBezTo>
                  <a:lnTo>
                    <a:pt x="4393" y="16306"/>
                  </a:lnTo>
                  <a:close/>
                  <a:moveTo>
                    <a:pt x="8197" y="16428"/>
                  </a:moveTo>
                  <a:cubicBezTo>
                    <a:pt x="8197" y="16428"/>
                    <a:pt x="8197" y="16428"/>
                    <a:pt x="8197" y="16428"/>
                  </a:cubicBezTo>
                  <a:cubicBezTo>
                    <a:pt x="8304" y="16489"/>
                    <a:pt x="8376" y="16489"/>
                    <a:pt x="8484" y="16550"/>
                  </a:cubicBezTo>
                  <a:cubicBezTo>
                    <a:pt x="8520" y="16550"/>
                    <a:pt x="8520" y="16550"/>
                    <a:pt x="8520" y="16611"/>
                  </a:cubicBezTo>
                  <a:cubicBezTo>
                    <a:pt x="8520" y="16611"/>
                    <a:pt x="8484" y="16672"/>
                    <a:pt x="8484" y="16672"/>
                  </a:cubicBezTo>
                  <a:cubicBezTo>
                    <a:pt x="8376" y="16611"/>
                    <a:pt x="8268" y="16611"/>
                    <a:pt x="8197" y="16550"/>
                  </a:cubicBezTo>
                  <a:cubicBezTo>
                    <a:pt x="8161" y="16550"/>
                    <a:pt x="8161" y="16489"/>
                    <a:pt x="8161" y="16489"/>
                  </a:cubicBezTo>
                  <a:cubicBezTo>
                    <a:pt x="8161" y="16428"/>
                    <a:pt x="8161" y="16428"/>
                    <a:pt x="8197" y="16428"/>
                  </a:cubicBezTo>
                  <a:close/>
                  <a:moveTo>
                    <a:pt x="3819" y="16489"/>
                  </a:moveTo>
                  <a:cubicBezTo>
                    <a:pt x="3819" y="16489"/>
                    <a:pt x="3819" y="16550"/>
                    <a:pt x="3855" y="16550"/>
                  </a:cubicBezTo>
                  <a:cubicBezTo>
                    <a:pt x="3855" y="16611"/>
                    <a:pt x="3819" y="16611"/>
                    <a:pt x="3819" y="16611"/>
                  </a:cubicBezTo>
                  <a:cubicBezTo>
                    <a:pt x="3712" y="16672"/>
                    <a:pt x="3604" y="16732"/>
                    <a:pt x="3532" y="16732"/>
                  </a:cubicBezTo>
                  <a:cubicBezTo>
                    <a:pt x="3496" y="16732"/>
                    <a:pt x="3496" y="16732"/>
                    <a:pt x="3496" y="16732"/>
                  </a:cubicBezTo>
                  <a:cubicBezTo>
                    <a:pt x="3460" y="16672"/>
                    <a:pt x="3496" y="16611"/>
                    <a:pt x="3496" y="16611"/>
                  </a:cubicBezTo>
                  <a:cubicBezTo>
                    <a:pt x="3604" y="16611"/>
                    <a:pt x="3712" y="16550"/>
                    <a:pt x="3783" y="16489"/>
                  </a:cubicBezTo>
                  <a:lnTo>
                    <a:pt x="3819" y="16489"/>
                  </a:lnTo>
                  <a:close/>
                  <a:moveTo>
                    <a:pt x="8771" y="16672"/>
                  </a:moveTo>
                  <a:cubicBezTo>
                    <a:pt x="8771" y="16672"/>
                    <a:pt x="8771" y="16672"/>
                    <a:pt x="8771" y="16672"/>
                  </a:cubicBezTo>
                  <a:cubicBezTo>
                    <a:pt x="8878" y="16672"/>
                    <a:pt x="8950" y="16732"/>
                    <a:pt x="9058" y="16793"/>
                  </a:cubicBezTo>
                  <a:cubicBezTo>
                    <a:pt x="9094" y="16793"/>
                    <a:pt x="9094" y="16793"/>
                    <a:pt x="9094" y="16854"/>
                  </a:cubicBezTo>
                  <a:cubicBezTo>
                    <a:pt x="9094" y="16854"/>
                    <a:pt x="9058" y="16915"/>
                    <a:pt x="9058" y="16915"/>
                  </a:cubicBezTo>
                  <a:cubicBezTo>
                    <a:pt x="8950" y="16854"/>
                    <a:pt x="8842" y="16793"/>
                    <a:pt x="8771" y="16793"/>
                  </a:cubicBezTo>
                  <a:cubicBezTo>
                    <a:pt x="8735" y="16732"/>
                    <a:pt x="8735" y="16732"/>
                    <a:pt x="8735" y="16672"/>
                  </a:cubicBezTo>
                  <a:cubicBezTo>
                    <a:pt x="8735" y="16672"/>
                    <a:pt x="8735" y="16672"/>
                    <a:pt x="8771" y="16672"/>
                  </a:cubicBezTo>
                  <a:close/>
                  <a:moveTo>
                    <a:pt x="3245" y="16732"/>
                  </a:moveTo>
                  <a:cubicBezTo>
                    <a:pt x="3245" y="16732"/>
                    <a:pt x="3245" y="16793"/>
                    <a:pt x="3281" y="16793"/>
                  </a:cubicBezTo>
                  <a:cubicBezTo>
                    <a:pt x="3281" y="16854"/>
                    <a:pt x="3245" y="16854"/>
                    <a:pt x="3245" y="16854"/>
                  </a:cubicBezTo>
                  <a:cubicBezTo>
                    <a:pt x="3137" y="16915"/>
                    <a:pt x="3066" y="16976"/>
                    <a:pt x="2958" y="17037"/>
                  </a:cubicBezTo>
                  <a:cubicBezTo>
                    <a:pt x="2922" y="17037"/>
                    <a:pt x="2922" y="17037"/>
                    <a:pt x="2922" y="16976"/>
                  </a:cubicBezTo>
                  <a:cubicBezTo>
                    <a:pt x="2922" y="16915"/>
                    <a:pt x="2922" y="16915"/>
                    <a:pt x="2922" y="16915"/>
                  </a:cubicBezTo>
                  <a:cubicBezTo>
                    <a:pt x="3030" y="16854"/>
                    <a:pt x="3137" y="16793"/>
                    <a:pt x="3209" y="16732"/>
                  </a:cubicBezTo>
                  <a:lnTo>
                    <a:pt x="3245" y="16732"/>
                  </a:lnTo>
                  <a:close/>
                  <a:moveTo>
                    <a:pt x="9345" y="16915"/>
                  </a:moveTo>
                  <a:cubicBezTo>
                    <a:pt x="9345" y="16915"/>
                    <a:pt x="9345" y="16915"/>
                    <a:pt x="9345" y="16915"/>
                  </a:cubicBezTo>
                  <a:cubicBezTo>
                    <a:pt x="9452" y="16976"/>
                    <a:pt x="9524" y="17037"/>
                    <a:pt x="9632" y="17037"/>
                  </a:cubicBezTo>
                  <a:cubicBezTo>
                    <a:pt x="9632" y="17097"/>
                    <a:pt x="9668" y="17097"/>
                    <a:pt x="9668" y="17158"/>
                  </a:cubicBezTo>
                  <a:cubicBezTo>
                    <a:pt x="9632" y="17158"/>
                    <a:pt x="9632" y="17158"/>
                    <a:pt x="9596" y="17158"/>
                  </a:cubicBezTo>
                  <a:cubicBezTo>
                    <a:pt x="9524" y="17097"/>
                    <a:pt x="9417" y="17097"/>
                    <a:pt x="9309" y="17037"/>
                  </a:cubicBezTo>
                  <a:cubicBezTo>
                    <a:pt x="9309" y="17037"/>
                    <a:pt x="9309" y="16976"/>
                    <a:pt x="9309" y="16976"/>
                  </a:cubicBezTo>
                  <a:cubicBezTo>
                    <a:pt x="9309" y="16915"/>
                    <a:pt x="9309" y="16915"/>
                    <a:pt x="9345" y="16915"/>
                  </a:cubicBezTo>
                  <a:close/>
                  <a:moveTo>
                    <a:pt x="2671" y="17037"/>
                  </a:moveTo>
                  <a:cubicBezTo>
                    <a:pt x="2671" y="17037"/>
                    <a:pt x="2707" y="17037"/>
                    <a:pt x="2707" y="17097"/>
                  </a:cubicBezTo>
                  <a:cubicBezTo>
                    <a:pt x="2707" y="17097"/>
                    <a:pt x="2707" y="17158"/>
                    <a:pt x="2671" y="17158"/>
                  </a:cubicBezTo>
                  <a:cubicBezTo>
                    <a:pt x="2599" y="17219"/>
                    <a:pt x="2492" y="17280"/>
                    <a:pt x="2420" y="17341"/>
                  </a:cubicBezTo>
                  <a:cubicBezTo>
                    <a:pt x="2384" y="17341"/>
                    <a:pt x="2348" y="17341"/>
                    <a:pt x="2348" y="17280"/>
                  </a:cubicBezTo>
                  <a:cubicBezTo>
                    <a:pt x="2348" y="17280"/>
                    <a:pt x="2348" y="17219"/>
                    <a:pt x="2384" y="17219"/>
                  </a:cubicBezTo>
                  <a:cubicBezTo>
                    <a:pt x="2456" y="17158"/>
                    <a:pt x="2563" y="17097"/>
                    <a:pt x="2671" y="17037"/>
                  </a:cubicBezTo>
                  <a:close/>
                  <a:moveTo>
                    <a:pt x="21436" y="17158"/>
                  </a:moveTo>
                  <a:cubicBezTo>
                    <a:pt x="21436" y="17158"/>
                    <a:pt x="21436" y="17158"/>
                    <a:pt x="21436" y="17158"/>
                  </a:cubicBezTo>
                  <a:cubicBezTo>
                    <a:pt x="21472" y="17219"/>
                    <a:pt x="21472" y="17219"/>
                    <a:pt x="21472" y="17280"/>
                  </a:cubicBezTo>
                  <a:cubicBezTo>
                    <a:pt x="21436" y="17402"/>
                    <a:pt x="21436" y="17584"/>
                    <a:pt x="21401" y="17767"/>
                  </a:cubicBezTo>
                  <a:cubicBezTo>
                    <a:pt x="21401" y="17767"/>
                    <a:pt x="21365" y="17828"/>
                    <a:pt x="21365" y="17767"/>
                  </a:cubicBezTo>
                  <a:cubicBezTo>
                    <a:pt x="21329" y="17767"/>
                    <a:pt x="21329" y="17767"/>
                    <a:pt x="21329" y="17706"/>
                  </a:cubicBezTo>
                  <a:cubicBezTo>
                    <a:pt x="21365" y="17584"/>
                    <a:pt x="21365" y="17402"/>
                    <a:pt x="21401" y="17219"/>
                  </a:cubicBezTo>
                  <a:cubicBezTo>
                    <a:pt x="21401" y="17219"/>
                    <a:pt x="21436" y="17158"/>
                    <a:pt x="21436" y="17158"/>
                  </a:cubicBezTo>
                  <a:close/>
                  <a:moveTo>
                    <a:pt x="9883" y="17219"/>
                  </a:moveTo>
                  <a:cubicBezTo>
                    <a:pt x="9919" y="17219"/>
                    <a:pt x="9919" y="17219"/>
                    <a:pt x="9919" y="17219"/>
                  </a:cubicBezTo>
                  <a:cubicBezTo>
                    <a:pt x="9991" y="17280"/>
                    <a:pt x="10098" y="17341"/>
                    <a:pt x="10170" y="17402"/>
                  </a:cubicBezTo>
                  <a:cubicBezTo>
                    <a:pt x="10206" y="17402"/>
                    <a:pt x="10206" y="17463"/>
                    <a:pt x="10206" y="17463"/>
                  </a:cubicBezTo>
                  <a:cubicBezTo>
                    <a:pt x="10206" y="17523"/>
                    <a:pt x="10170" y="17523"/>
                    <a:pt x="10170" y="17523"/>
                  </a:cubicBezTo>
                  <a:cubicBezTo>
                    <a:pt x="10062" y="17463"/>
                    <a:pt x="9991" y="17402"/>
                    <a:pt x="9883" y="17341"/>
                  </a:cubicBezTo>
                  <a:cubicBezTo>
                    <a:pt x="9847" y="17341"/>
                    <a:pt x="9847" y="17280"/>
                    <a:pt x="9847" y="17280"/>
                  </a:cubicBezTo>
                  <a:cubicBezTo>
                    <a:pt x="9883" y="17219"/>
                    <a:pt x="9883" y="17219"/>
                    <a:pt x="9883" y="17219"/>
                  </a:cubicBezTo>
                  <a:close/>
                  <a:moveTo>
                    <a:pt x="303" y="17280"/>
                  </a:moveTo>
                  <a:cubicBezTo>
                    <a:pt x="303" y="17280"/>
                    <a:pt x="303" y="17280"/>
                    <a:pt x="303" y="17280"/>
                  </a:cubicBezTo>
                  <a:cubicBezTo>
                    <a:pt x="339" y="17280"/>
                    <a:pt x="339" y="17280"/>
                    <a:pt x="339" y="17341"/>
                  </a:cubicBezTo>
                  <a:cubicBezTo>
                    <a:pt x="303" y="17463"/>
                    <a:pt x="267" y="17645"/>
                    <a:pt x="231" y="17828"/>
                  </a:cubicBezTo>
                  <a:cubicBezTo>
                    <a:pt x="231" y="17828"/>
                    <a:pt x="195" y="17888"/>
                    <a:pt x="195" y="17828"/>
                  </a:cubicBezTo>
                  <a:cubicBezTo>
                    <a:pt x="159" y="17828"/>
                    <a:pt x="159" y="17828"/>
                    <a:pt x="159" y="17767"/>
                  </a:cubicBezTo>
                  <a:cubicBezTo>
                    <a:pt x="195" y="17584"/>
                    <a:pt x="231" y="17463"/>
                    <a:pt x="267" y="17280"/>
                  </a:cubicBezTo>
                  <a:cubicBezTo>
                    <a:pt x="267" y="17280"/>
                    <a:pt x="267" y="17280"/>
                    <a:pt x="303" y="17280"/>
                  </a:cubicBezTo>
                  <a:close/>
                  <a:moveTo>
                    <a:pt x="2133" y="17402"/>
                  </a:moveTo>
                  <a:cubicBezTo>
                    <a:pt x="2133" y="17402"/>
                    <a:pt x="2133" y="17402"/>
                    <a:pt x="2133" y="17463"/>
                  </a:cubicBezTo>
                  <a:cubicBezTo>
                    <a:pt x="2169" y="17463"/>
                    <a:pt x="2133" y="17523"/>
                    <a:pt x="2133" y="17523"/>
                  </a:cubicBezTo>
                  <a:cubicBezTo>
                    <a:pt x="2025" y="17584"/>
                    <a:pt x="1953" y="17645"/>
                    <a:pt x="1846" y="17706"/>
                  </a:cubicBezTo>
                  <a:cubicBezTo>
                    <a:pt x="1846" y="17706"/>
                    <a:pt x="1810" y="17706"/>
                    <a:pt x="1810" y="17706"/>
                  </a:cubicBezTo>
                  <a:cubicBezTo>
                    <a:pt x="1810" y="17645"/>
                    <a:pt x="1810" y="17645"/>
                    <a:pt x="1846" y="17584"/>
                  </a:cubicBezTo>
                  <a:cubicBezTo>
                    <a:pt x="1918" y="17523"/>
                    <a:pt x="2025" y="17463"/>
                    <a:pt x="2097" y="17402"/>
                  </a:cubicBezTo>
                  <a:lnTo>
                    <a:pt x="2133" y="17402"/>
                  </a:lnTo>
                  <a:close/>
                  <a:moveTo>
                    <a:pt x="10457" y="17584"/>
                  </a:moveTo>
                  <a:cubicBezTo>
                    <a:pt x="10457" y="17584"/>
                    <a:pt x="10457" y="17584"/>
                    <a:pt x="10457" y="17584"/>
                  </a:cubicBezTo>
                  <a:cubicBezTo>
                    <a:pt x="10565" y="17645"/>
                    <a:pt x="10636" y="17706"/>
                    <a:pt x="10744" y="17767"/>
                  </a:cubicBezTo>
                  <a:cubicBezTo>
                    <a:pt x="10744" y="17767"/>
                    <a:pt x="10780" y="17828"/>
                    <a:pt x="10744" y="17828"/>
                  </a:cubicBezTo>
                  <a:cubicBezTo>
                    <a:pt x="10744" y="17888"/>
                    <a:pt x="10744" y="17888"/>
                    <a:pt x="10708" y="17888"/>
                  </a:cubicBezTo>
                  <a:cubicBezTo>
                    <a:pt x="10601" y="17828"/>
                    <a:pt x="10529" y="17767"/>
                    <a:pt x="10421" y="17706"/>
                  </a:cubicBezTo>
                  <a:cubicBezTo>
                    <a:pt x="10421" y="17645"/>
                    <a:pt x="10421" y="17645"/>
                    <a:pt x="10421" y="17584"/>
                  </a:cubicBezTo>
                  <a:cubicBezTo>
                    <a:pt x="10421" y="17584"/>
                    <a:pt x="10421" y="17584"/>
                    <a:pt x="10457" y="17584"/>
                  </a:cubicBezTo>
                  <a:close/>
                  <a:moveTo>
                    <a:pt x="1559" y="17828"/>
                  </a:moveTo>
                  <a:cubicBezTo>
                    <a:pt x="1595" y="17828"/>
                    <a:pt x="1595" y="17828"/>
                    <a:pt x="1595" y="17828"/>
                  </a:cubicBezTo>
                  <a:cubicBezTo>
                    <a:pt x="1630" y="17888"/>
                    <a:pt x="1595" y="17888"/>
                    <a:pt x="1595" y="17888"/>
                  </a:cubicBezTo>
                  <a:cubicBezTo>
                    <a:pt x="1487" y="18010"/>
                    <a:pt x="1415" y="18071"/>
                    <a:pt x="1343" y="18132"/>
                  </a:cubicBezTo>
                  <a:cubicBezTo>
                    <a:pt x="1308" y="18132"/>
                    <a:pt x="1272" y="18132"/>
                    <a:pt x="1272" y="18132"/>
                  </a:cubicBezTo>
                  <a:cubicBezTo>
                    <a:pt x="1272" y="18071"/>
                    <a:pt x="1272" y="18010"/>
                    <a:pt x="1308" y="18010"/>
                  </a:cubicBezTo>
                  <a:cubicBezTo>
                    <a:pt x="1379" y="17949"/>
                    <a:pt x="1487" y="17888"/>
                    <a:pt x="1559" y="17828"/>
                  </a:cubicBezTo>
                  <a:close/>
                  <a:moveTo>
                    <a:pt x="10995" y="17949"/>
                  </a:moveTo>
                  <a:cubicBezTo>
                    <a:pt x="10995" y="17949"/>
                    <a:pt x="10995" y="17949"/>
                    <a:pt x="10995" y="17949"/>
                  </a:cubicBezTo>
                  <a:cubicBezTo>
                    <a:pt x="11103" y="18010"/>
                    <a:pt x="11175" y="18071"/>
                    <a:pt x="11282" y="18132"/>
                  </a:cubicBezTo>
                  <a:cubicBezTo>
                    <a:pt x="11282" y="18193"/>
                    <a:pt x="11318" y="18193"/>
                    <a:pt x="11282" y="18254"/>
                  </a:cubicBezTo>
                  <a:cubicBezTo>
                    <a:pt x="11282" y="18254"/>
                    <a:pt x="11282" y="18254"/>
                    <a:pt x="11246" y="18254"/>
                  </a:cubicBezTo>
                  <a:cubicBezTo>
                    <a:pt x="11139" y="18193"/>
                    <a:pt x="11067" y="18132"/>
                    <a:pt x="10995" y="18071"/>
                  </a:cubicBezTo>
                  <a:cubicBezTo>
                    <a:pt x="10959" y="18071"/>
                    <a:pt x="10959" y="18010"/>
                    <a:pt x="10959" y="18010"/>
                  </a:cubicBezTo>
                  <a:cubicBezTo>
                    <a:pt x="10959" y="17949"/>
                    <a:pt x="10995" y="17949"/>
                    <a:pt x="10995" y="17949"/>
                  </a:cubicBezTo>
                  <a:close/>
                  <a:moveTo>
                    <a:pt x="21293" y="18132"/>
                  </a:moveTo>
                  <a:cubicBezTo>
                    <a:pt x="21293" y="18132"/>
                    <a:pt x="21293" y="18132"/>
                    <a:pt x="21293" y="18132"/>
                  </a:cubicBezTo>
                  <a:cubicBezTo>
                    <a:pt x="21293" y="18132"/>
                    <a:pt x="21329" y="18193"/>
                    <a:pt x="21329" y="18254"/>
                  </a:cubicBezTo>
                  <a:cubicBezTo>
                    <a:pt x="21293" y="18314"/>
                    <a:pt x="21293" y="18375"/>
                    <a:pt x="21257" y="18436"/>
                  </a:cubicBezTo>
                  <a:cubicBezTo>
                    <a:pt x="21257" y="18558"/>
                    <a:pt x="21221" y="18619"/>
                    <a:pt x="21185" y="18679"/>
                  </a:cubicBezTo>
                  <a:cubicBezTo>
                    <a:pt x="21185" y="18740"/>
                    <a:pt x="21185" y="18740"/>
                    <a:pt x="21149" y="18740"/>
                  </a:cubicBezTo>
                  <a:cubicBezTo>
                    <a:pt x="21149" y="18740"/>
                    <a:pt x="21114" y="18679"/>
                    <a:pt x="21149" y="18619"/>
                  </a:cubicBezTo>
                  <a:cubicBezTo>
                    <a:pt x="21149" y="18558"/>
                    <a:pt x="21185" y="18497"/>
                    <a:pt x="21185" y="18375"/>
                  </a:cubicBezTo>
                  <a:cubicBezTo>
                    <a:pt x="21221" y="18314"/>
                    <a:pt x="21221" y="18254"/>
                    <a:pt x="21257" y="18193"/>
                  </a:cubicBezTo>
                  <a:cubicBezTo>
                    <a:pt x="21257" y="18132"/>
                    <a:pt x="21257" y="18132"/>
                    <a:pt x="21293" y="18132"/>
                  </a:cubicBezTo>
                  <a:close/>
                  <a:moveTo>
                    <a:pt x="124" y="18193"/>
                  </a:moveTo>
                  <a:cubicBezTo>
                    <a:pt x="124" y="18193"/>
                    <a:pt x="124" y="18193"/>
                    <a:pt x="124" y="18193"/>
                  </a:cubicBezTo>
                  <a:cubicBezTo>
                    <a:pt x="159" y="18193"/>
                    <a:pt x="159" y="18254"/>
                    <a:pt x="159" y="18314"/>
                  </a:cubicBezTo>
                  <a:cubicBezTo>
                    <a:pt x="124" y="18436"/>
                    <a:pt x="88" y="18619"/>
                    <a:pt x="52" y="18740"/>
                  </a:cubicBezTo>
                  <a:cubicBezTo>
                    <a:pt x="52" y="18801"/>
                    <a:pt x="52" y="18801"/>
                    <a:pt x="16" y="18801"/>
                  </a:cubicBezTo>
                  <a:cubicBezTo>
                    <a:pt x="16" y="18801"/>
                    <a:pt x="-20" y="18740"/>
                    <a:pt x="16" y="18740"/>
                  </a:cubicBezTo>
                  <a:cubicBezTo>
                    <a:pt x="16" y="18558"/>
                    <a:pt x="52" y="18436"/>
                    <a:pt x="88" y="18254"/>
                  </a:cubicBezTo>
                  <a:cubicBezTo>
                    <a:pt x="88" y="18254"/>
                    <a:pt x="88" y="18193"/>
                    <a:pt x="124" y="18193"/>
                  </a:cubicBezTo>
                  <a:close/>
                  <a:moveTo>
                    <a:pt x="1056" y="18254"/>
                  </a:moveTo>
                  <a:cubicBezTo>
                    <a:pt x="1056" y="18254"/>
                    <a:pt x="1092" y="18254"/>
                    <a:pt x="1092" y="18254"/>
                  </a:cubicBezTo>
                  <a:cubicBezTo>
                    <a:pt x="1092" y="18314"/>
                    <a:pt x="1092" y="18375"/>
                    <a:pt x="1056" y="18375"/>
                  </a:cubicBezTo>
                  <a:cubicBezTo>
                    <a:pt x="985" y="18436"/>
                    <a:pt x="913" y="18497"/>
                    <a:pt x="805" y="18619"/>
                  </a:cubicBezTo>
                  <a:cubicBezTo>
                    <a:pt x="805" y="18619"/>
                    <a:pt x="769" y="18619"/>
                    <a:pt x="769" y="18558"/>
                  </a:cubicBezTo>
                  <a:cubicBezTo>
                    <a:pt x="733" y="18558"/>
                    <a:pt x="769" y="18497"/>
                    <a:pt x="769" y="18497"/>
                  </a:cubicBezTo>
                  <a:cubicBezTo>
                    <a:pt x="877" y="18436"/>
                    <a:pt x="949" y="18314"/>
                    <a:pt x="1021" y="18254"/>
                  </a:cubicBezTo>
                  <a:lnTo>
                    <a:pt x="1056" y="18254"/>
                  </a:lnTo>
                  <a:close/>
                  <a:moveTo>
                    <a:pt x="11533" y="18375"/>
                  </a:moveTo>
                  <a:cubicBezTo>
                    <a:pt x="11533" y="18375"/>
                    <a:pt x="11533" y="18375"/>
                    <a:pt x="11533" y="18375"/>
                  </a:cubicBezTo>
                  <a:cubicBezTo>
                    <a:pt x="11641" y="18436"/>
                    <a:pt x="11713" y="18497"/>
                    <a:pt x="11821" y="18558"/>
                  </a:cubicBezTo>
                  <a:cubicBezTo>
                    <a:pt x="11821" y="18558"/>
                    <a:pt x="11856" y="18619"/>
                    <a:pt x="11821" y="18619"/>
                  </a:cubicBezTo>
                  <a:cubicBezTo>
                    <a:pt x="11821" y="18679"/>
                    <a:pt x="11785" y="18679"/>
                    <a:pt x="11785" y="18679"/>
                  </a:cubicBezTo>
                  <a:cubicBezTo>
                    <a:pt x="11677" y="18619"/>
                    <a:pt x="11605" y="18558"/>
                    <a:pt x="11533" y="18497"/>
                  </a:cubicBezTo>
                  <a:cubicBezTo>
                    <a:pt x="11498" y="18436"/>
                    <a:pt x="11498" y="18436"/>
                    <a:pt x="11498" y="18375"/>
                  </a:cubicBezTo>
                  <a:cubicBezTo>
                    <a:pt x="11498" y="18375"/>
                    <a:pt x="11533" y="18375"/>
                    <a:pt x="11533" y="18375"/>
                  </a:cubicBezTo>
                  <a:close/>
                  <a:moveTo>
                    <a:pt x="554" y="18740"/>
                  </a:moveTo>
                  <a:cubicBezTo>
                    <a:pt x="554" y="18801"/>
                    <a:pt x="554" y="18801"/>
                    <a:pt x="554" y="18801"/>
                  </a:cubicBezTo>
                  <a:cubicBezTo>
                    <a:pt x="590" y="18801"/>
                    <a:pt x="590" y="18862"/>
                    <a:pt x="554" y="18862"/>
                  </a:cubicBezTo>
                  <a:cubicBezTo>
                    <a:pt x="482" y="18923"/>
                    <a:pt x="375" y="19045"/>
                    <a:pt x="303" y="19105"/>
                  </a:cubicBezTo>
                  <a:cubicBezTo>
                    <a:pt x="303" y="19166"/>
                    <a:pt x="267" y="19105"/>
                    <a:pt x="267" y="19105"/>
                  </a:cubicBezTo>
                  <a:cubicBezTo>
                    <a:pt x="231" y="19045"/>
                    <a:pt x="267" y="19045"/>
                    <a:pt x="267" y="19045"/>
                  </a:cubicBezTo>
                  <a:cubicBezTo>
                    <a:pt x="339" y="18923"/>
                    <a:pt x="446" y="18862"/>
                    <a:pt x="518" y="18740"/>
                  </a:cubicBezTo>
                  <a:lnTo>
                    <a:pt x="554" y="18740"/>
                  </a:lnTo>
                  <a:close/>
                  <a:moveTo>
                    <a:pt x="12072" y="18740"/>
                  </a:moveTo>
                  <a:cubicBezTo>
                    <a:pt x="12072" y="18801"/>
                    <a:pt x="12072" y="18801"/>
                    <a:pt x="12072" y="18801"/>
                  </a:cubicBezTo>
                  <a:cubicBezTo>
                    <a:pt x="12072" y="18801"/>
                    <a:pt x="12072" y="18801"/>
                    <a:pt x="12072" y="18801"/>
                  </a:cubicBezTo>
                  <a:cubicBezTo>
                    <a:pt x="12179" y="18862"/>
                    <a:pt x="12251" y="18923"/>
                    <a:pt x="12359" y="18984"/>
                  </a:cubicBezTo>
                  <a:cubicBezTo>
                    <a:pt x="12359" y="18984"/>
                    <a:pt x="12359" y="19045"/>
                    <a:pt x="12359" y="19045"/>
                  </a:cubicBezTo>
                  <a:cubicBezTo>
                    <a:pt x="12359" y="19105"/>
                    <a:pt x="12323" y="19105"/>
                    <a:pt x="12323" y="19105"/>
                  </a:cubicBezTo>
                  <a:cubicBezTo>
                    <a:pt x="12215" y="19045"/>
                    <a:pt x="12143" y="18984"/>
                    <a:pt x="12072" y="18862"/>
                  </a:cubicBezTo>
                  <a:cubicBezTo>
                    <a:pt x="12036" y="18862"/>
                    <a:pt x="12036" y="18862"/>
                    <a:pt x="12036" y="18862"/>
                  </a:cubicBezTo>
                  <a:cubicBezTo>
                    <a:pt x="12036" y="18862"/>
                    <a:pt x="12036" y="18862"/>
                    <a:pt x="12036" y="18801"/>
                  </a:cubicBezTo>
                  <a:cubicBezTo>
                    <a:pt x="12036" y="18801"/>
                    <a:pt x="12036" y="18740"/>
                    <a:pt x="12072" y="18740"/>
                  </a:cubicBezTo>
                  <a:close/>
                  <a:moveTo>
                    <a:pt x="21042" y="19045"/>
                  </a:moveTo>
                  <a:cubicBezTo>
                    <a:pt x="21042" y="19045"/>
                    <a:pt x="21042" y="19045"/>
                    <a:pt x="21042" y="19045"/>
                  </a:cubicBezTo>
                  <a:cubicBezTo>
                    <a:pt x="21078" y="19105"/>
                    <a:pt x="21078" y="19105"/>
                    <a:pt x="21078" y="19166"/>
                  </a:cubicBezTo>
                  <a:cubicBezTo>
                    <a:pt x="21006" y="19288"/>
                    <a:pt x="20970" y="19410"/>
                    <a:pt x="20898" y="19592"/>
                  </a:cubicBezTo>
                  <a:cubicBezTo>
                    <a:pt x="20898" y="19592"/>
                    <a:pt x="20862" y="19592"/>
                    <a:pt x="20862" y="19592"/>
                  </a:cubicBezTo>
                  <a:cubicBezTo>
                    <a:pt x="20827" y="19531"/>
                    <a:pt x="20827" y="19531"/>
                    <a:pt x="20827" y="19470"/>
                  </a:cubicBezTo>
                  <a:cubicBezTo>
                    <a:pt x="20898" y="19349"/>
                    <a:pt x="20934" y="19227"/>
                    <a:pt x="21006" y="19105"/>
                  </a:cubicBezTo>
                  <a:lnTo>
                    <a:pt x="21042" y="19045"/>
                  </a:lnTo>
                  <a:close/>
                  <a:moveTo>
                    <a:pt x="12610" y="19166"/>
                  </a:moveTo>
                  <a:cubicBezTo>
                    <a:pt x="12610" y="19166"/>
                    <a:pt x="12610" y="19166"/>
                    <a:pt x="12610" y="19166"/>
                  </a:cubicBezTo>
                  <a:cubicBezTo>
                    <a:pt x="12718" y="19288"/>
                    <a:pt x="12789" y="19349"/>
                    <a:pt x="12897" y="19410"/>
                  </a:cubicBezTo>
                  <a:cubicBezTo>
                    <a:pt x="12897" y="19410"/>
                    <a:pt x="12897" y="19470"/>
                    <a:pt x="12897" y="19470"/>
                  </a:cubicBezTo>
                  <a:cubicBezTo>
                    <a:pt x="12897" y="19531"/>
                    <a:pt x="12861" y="19531"/>
                    <a:pt x="12861" y="19531"/>
                  </a:cubicBezTo>
                  <a:cubicBezTo>
                    <a:pt x="12789" y="19470"/>
                    <a:pt x="12682" y="19410"/>
                    <a:pt x="12574" y="19288"/>
                  </a:cubicBezTo>
                  <a:cubicBezTo>
                    <a:pt x="12574" y="19288"/>
                    <a:pt x="12574" y="19227"/>
                    <a:pt x="12574" y="19227"/>
                  </a:cubicBezTo>
                  <a:cubicBezTo>
                    <a:pt x="12574" y="19227"/>
                    <a:pt x="12574" y="19166"/>
                    <a:pt x="12610" y="19166"/>
                  </a:cubicBezTo>
                  <a:close/>
                  <a:moveTo>
                    <a:pt x="13148" y="19592"/>
                  </a:moveTo>
                  <a:cubicBezTo>
                    <a:pt x="13148" y="19592"/>
                    <a:pt x="13148" y="19592"/>
                    <a:pt x="13148" y="19592"/>
                  </a:cubicBezTo>
                  <a:cubicBezTo>
                    <a:pt x="13184" y="19653"/>
                    <a:pt x="13220" y="19653"/>
                    <a:pt x="13256" y="19714"/>
                  </a:cubicBezTo>
                  <a:cubicBezTo>
                    <a:pt x="13328" y="19714"/>
                    <a:pt x="13363" y="19775"/>
                    <a:pt x="13435" y="19775"/>
                  </a:cubicBezTo>
                  <a:cubicBezTo>
                    <a:pt x="13435" y="19835"/>
                    <a:pt x="13435" y="19835"/>
                    <a:pt x="13435" y="19896"/>
                  </a:cubicBezTo>
                  <a:cubicBezTo>
                    <a:pt x="13435" y="19896"/>
                    <a:pt x="13399" y="19957"/>
                    <a:pt x="13399" y="19896"/>
                  </a:cubicBezTo>
                  <a:cubicBezTo>
                    <a:pt x="13328" y="19896"/>
                    <a:pt x="13292" y="19835"/>
                    <a:pt x="13220" y="19775"/>
                  </a:cubicBezTo>
                  <a:cubicBezTo>
                    <a:pt x="13184" y="19775"/>
                    <a:pt x="13148" y="19714"/>
                    <a:pt x="13112" y="19714"/>
                  </a:cubicBezTo>
                  <a:cubicBezTo>
                    <a:pt x="13112" y="19714"/>
                    <a:pt x="13112" y="19653"/>
                    <a:pt x="13112" y="19653"/>
                  </a:cubicBezTo>
                  <a:cubicBezTo>
                    <a:pt x="13112" y="19592"/>
                    <a:pt x="13112" y="19592"/>
                    <a:pt x="13148" y="19592"/>
                  </a:cubicBezTo>
                  <a:close/>
                  <a:moveTo>
                    <a:pt x="20683" y="19835"/>
                  </a:moveTo>
                  <a:cubicBezTo>
                    <a:pt x="20719" y="19896"/>
                    <a:pt x="20719" y="19896"/>
                    <a:pt x="20719" y="19896"/>
                  </a:cubicBezTo>
                  <a:cubicBezTo>
                    <a:pt x="20719" y="19896"/>
                    <a:pt x="20719" y="19957"/>
                    <a:pt x="20719" y="19957"/>
                  </a:cubicBezTo>
                  <a:cubicBezTo>
                    <a:pt x="20719" y="19957"/>
                    <a:pt x="20719" y="19957"/>
                    <a:pt x="20719" y="19957"/>
                  </a:cubicBezTo>
                  <a:cubicBezTo>
                    <a:pt x="20647" y="20079"/>
                    <a:pt x="20575" y="20201"/>
                    <a:pt x="20504" y="20322"/>
                  </a:cubicBezTo>
                  <a:cubicBezTo>
                    <a:pt x="20468" y="20322"/>
                    <a:pt x="20468" y="20322"/>
                    <a:pt x="20432" y="20322"/>
                  </a:cubicBezTo>
                  <a:cubicBezTo>
                    <a:pt x="20432" y="20261"/>
                    <a:pt x="20432" y="20261"/>
                    <a:pt x="20432" y="20201"/>
                  </a:cubicBezTo>
                  <a:cubicBezTo>
                    <a:pt x="20504" y="20140"/>
                    <a:pt x="20575" y="20018"/>
                    <a:pt x="20647" y="19896"/>
                  </a:cubicBezTo>
                  <a:cubicBezTo>
                    <a:pt x="20647" y="19896"/>
                    <a:pt x="20647" y="19896"/>
                    <a:pt x="20647" y="19896"/>
                  </a:cubicBezTo>
                  <a:lnTo>
                    <a:pt x="20683" y="19835"/>
                  </a:lnTo>
                  <a:close/>
                  <a:moveTo>
                    <a:pt x="13686" y="19957"/>
                  </a:moveTo>
                  <a:cubicBezTo>
                    <a:pt x="13686" y="20018"/>
                    <a:pt x="13686" y="20018"/>
                    <a:pt x="13686" y="20018"/>
                  </a:cubicBezTo>
                  <a:cubicBezTo>
                    <a:pt x="13794" y="20079"/>
                    <a:pt x="13866" y="20140"/>
                    <a:pt x="13973" y="20140"/>
                  </a:cubicBezTo>
                  <a:cubicBezTo>
                    <a:pt x="13973" y="20201"/>
                    <a:pt x="14009" y="20201"/>
                    <a:pt x="13973" y="20261"/>
                  </a:cubicBezTo>
                  <a:cubicBezTo>
                    <a:pt x="13973" y="20261"/>
                    <a:pt x="13973" y="20322"/>
                    <a:pt x="13937" y="20261"/>
                  </a:cubicBezTo>
                  <a:cubicBezTo>
                    <a:pt x="13866" y="20201"/>
                    <a:pt x="13758" y="20140"/>
                    <a:pt x="13650" y="20079"/>
                  </a:cubicBezTo>
                  <a:cubicBezTo>
                    <a:pt x="13650" y="20079"/>
                    <a:pt x="13650" y="20079"/>
                    <a:pt x="13650" y="20018"/>
                  </a:cubicBezTo>
                  <a:cubicBezTo>
                    <a:pt x="13650" y="20018"/>
                    <a:pt x="13650" y="19957"/>
                    <a:pt x="13686" y="19957"/>
                  </a:cubicBezTo>
                  <a:close/>
                  <a:moveTo>
                    <a:pt x="14225" y="20322"/>
                  </a:moveTo>
                  <a:cubicBezTo>
                    <a:pt x="14260" y="20322"/>
                    <a:pt x="14260" y="20322"/>
                    <a:pt x="14260" y="20322"/>
                  </a:cubicBezTo>
                  <a:cubicBezTo>
                    <a:pt x="14332" y="20383"/>
                    <a:pt x="14440" y="20444"/>
                    <a:pt x="14512" y="20505"/>
                  </a:cubicBezTo>
                  <a:cubicBezTo>
                    <a:pt x="14547" y="20505"/>
                    <a:pt x="14547" y="20505"/>
                    <a:pt x="14547" y="20566"/>
                  </a:cubicBezTo>
                  <a:cubicBezTo>
                    <a:pt x="14547" y="20626"/>
                    <a:pt x="14512" y="20626"/>
                    <a:pt x="14512" y="20626"/>
                  </a:cubicBezTo>
                  <a:cubicBezTo>
                    <a:pt x="14404" y="20566"/>
                    <a:pt x="14332" y="20505"/>
                    <a:pt x="14225" y="20444"/>
                  </a:cubicBezTo>
                  <a:cubicBezTo>
                    <a:pt x="14189" y="20444"/>
                    <a:pt x="14189" y="20383"/>
                    <a:pt x="14189" y="20383"/>
                  </a:cubicBezTo>
                  <a:cubicBezTo>
                    <a:pt x="14189" y="20322"/>
                    <a:pt x="14225" y="20322"/>
                    <a:pt x="14225" y="20322"/>
                  </a:cubicBezTo>
                  <a:close/>
                  <a:moveTo>
                    <a:pt x="20252" y="20505"/>
                  </a:moveTo>
                  <a:cubicBezTo>
                    <a:pt x="20252" y="20505"/>
                    <a:pt x="20252" y="20505"/>
                    <a:pt x="20252" y="20505"/>
                  </a:cubicBezTo>
                  <a:cubicBezTo>
                    <a:pt x="20288" y="20566"/>
                    <a:pt x="20288" y="20626"/>
                    <a:pt x="20252" y="20626"/>
                  </a:cubicBezTo>
                  <a:cubicBezTo>
                    <a:pt x="20181" y="20687"/>
                    <a:pt x="20109" y="20809"/>
                    <a:pt x="20001" y="20870"/>
                  </a:cubicBezTo>
                  <a:cubicBezTo>
                    <a:pt x="20001" y="20931"/>
                    <a:pt x="19965" y="20870"/>
                    <a:pt x="19965" y="20870"/>
                  </a:cubicBezTo>
                  <a:cubicBezTo>
                    <a:pt x="19930" y="20809"/>
                    <a:pt x="19965" y="20809"/>
                    <a:pt x="19965" y="20748"/>
                  </a:cubicBezTo>
                  <a:cubicBezTo>
                    <a:pt x="20073" y="20687"/>
                    <a:pt x="20145" y="20626"/>
                    <a:pt x="20217" y="20505"/>
                  </a:cubicBezTo>
                  <a:lnTo>
                    <a:pt x="20252" y="20505"/>
                  </a:lnTo>
                  <a:close/>
                  <a:moveTo>
                    <a:pt x="14799" y="20626"/>
                  </a:moveTo>
                  <a:cubicBezTo>
                    <a:pt x="14799" y="20626"/>
                    <a:pt x="14799" y="20626"/>
                    <a:pt x="14799" y="20626"/>
                  </a:cubicBezTo>
                  <a:cubicBezTo>
                    <a:pt x="14906" y="20687"/>
                    <a:pt x="14978" y="20748"/>
                    <a:pt x="15086" y="20748"/>
                  </a:cubicBezTo>
                  <a:cubicBezTo>
                    <a:pt x="15122" y="20748"/>
                    <a:pt x="15122" y="20809"/>
                    <a:pt x="15122" y="20809"/>
                  </a:cubicBezTo>
                  <a:cubicBezTo>
                    <a:pt x="15122" y="20870"/>
                    <a:pt x="15086" y="20870"/>
                    <a:pt x="15086" y="20870"/>
                  </a:cubicBezTo>
                  <a:cubicBezTo>
                    <a:pt x="14978" y="20870"/>
                    <a:pt x="14870" y="20809"/>
                    <a:pt x="14799" y="20748"/>
                  </a:cubicBezTo>
                  <a:cubicBezTo>
                    <a:pt x="14763" y="20748"/>
                    <a:pt x="14763" y="20687"/>
                    <a:pt x="14763" y="20687"/>
                  </a:cubicBezTo>
                  <a:cubicBezTo>
                    <a:pt x="14763" y="20626"/>
                    <a:pt x="14799" y="20626"/>
                    <a:pt x="14799" y="20626"/>
                  </a:cubicBezTo>
                  <a:close/>
                  <a:moveTo>
                    <a:pt x="15373" y="20870"/>
                  </a:moveTo>
                  <a:cubicBezTo>
                    <a:pt x="15373" y="20870"/>
                    <a:pt x="15373" y="20870"/>
                    <a:pt x="15373" y="20870"/>
                  </a:cubicBezTo>
                  <a:cubicBezTo>
                    <a:pt x="15480" y="20931"/>
                    <a:pt x="15552" y="20931"/>
                    <a:pt x="15660" y="20992"/>
                  </a:cubicBezTo>
                  <a:cubicBezTo>
                    <a:pt x="15696" y="20992"/>
                    <a:pt x="15696" y="21052"/>
                    <a:pt x="15696" y="21052"/>
                  </a:cubicBezTo>
                  <a:cubicBezTo>
                    <a:pt x="15696" y="21113"/>
                    <a:pt x="15660" y="21113"/>
                    <a:pt x="15660" y="21113"/>
                  </a:cubicBezTo>
                  <a:cubicBezTo>
                    <a:pt x="15552" y="21052"/>
                    <a:pt x="15444" y="21052"/>
                    <a:pt x="15373" y="20992"/>
                  </a:cubicBezTo>
                  <a:cubicBezTo>
                    <a:pt x="15337" y="20992"/>
                    <a:pt x="15337" y="20992"/>
                    <a:pt x="15337" y="20931"/>
                  </a:cubicBezTo>
                  <a:cubicBezTo>
                    <a:pt x="15337" y="20931"/>
                    <a:pt x="15337" y="20870"/>
                    <a:pt x="15373" y="20870"/>
                  </a:cubicBezTo>
                  <a:close/>
                  <a:moveTo>
                    <a:pt x="19714" y="20992"/>
                  </a:moveTo>
                  <a:cubicBezTo>
                    <a:pt x="19750" y="20992"/>
                    <a:pt x="19750" y="20992"/>
                    <a:pt x="19750" y="20992"/>
                  </a:cubicBezTo>
                  <a:cubicBezTo>
                    <a:pt x="19750" y="21052"/>
                    <a:pt x="19750" y="21113"/>
                    <a:pt x="19750" y="21113"/>
                  </a:cubicBezTo>
                  <a:cubicBezTo>
                    <a:pt x="19642" y="21174"/>
                    <a:pt x="19535" y="21235"/>
                    <a:pt x="19463" y="21296"/>
                  </a:cubicBezTo>
                  <a:cubicBezTo>
                    <a:pt x="19427" y="21296"/>
                    <a:pt x="19427" y="21235"/>
                    <a:pt x="19391" y="21235"/>
                  </a:cubicBezTo>
                  <a:cubicBezTo>
                    <a:pt x="19391" y="21174"/>
                    <a:pt x="19427" y="21174"/>
                    <a:pt x="19427" y="21174"/>
                  </a:cubicBezTo>
                  <a:cubicBezTo>
                    <a:pt x="19535" y="21113"/>
                    <a:pt x="19607" y="21052"/>
                    <a:pt x="19714" y="20992"/>
                  </a:cubicBezTo>
                  <a:close/>
                  <a:moveTo>
                    <a:pt x="15947" y="21113"/>
                  </a:moveTo>
                  <a:cubicBezTo>
                    <a:pt x="15947" y="21113"/>
                    <a:pt x="15947" y="21113"/>
                    <a:pt x="15947" y="21113"/>
                  </a:cubicBezTo>
                  <a:cubicBezTo>
                    <a:pt x="16054" y="21113"/>
                    <a:pt x="16126" y="21174"/>
                    <a:pt x="16234" y="21174"/>
                  </a:cubicBezTo>
                  <a:cubicBezTo>
                    <a:pt x="16270" y="21174"/>
                    <a:pt x="16270" y="21235"/>
                    <a:pt x="16270" y="21235"/>
                  </a:cubicBezTo>
                  <a:cubicBezTo>
                    <a:pt x="16270" y="21296"/>
                    <a:pt x="16234" y="21296"/>
                    <a:pt x="16234" y="21296"/>
                  </a:cubicBezTo>
                  <a:cubicBezTo>
                    <a:pt x="16126" y="21296"/>
                    <a:pt x="16019" y="21235"/>
                    <a:pt x="15947" y="21235"/>
                  </a:cubicBezTo>
                  <a:cubicBezTo>
                    <a:pt x="15911" y="21235"/>
                    <a:pt x="15911" y="21174"/>
                    <a:pt x="15911" y="21174"/>
                  </a:cubicBezTo>
                  <a:cubicBezTo>
                    <a:pt x="15911" y="21113"/>
                    <a:pt x="15911" y="21113"/>
                    <a:pt x="15947" y="21113"/>
                  </a:cubicBezTo>
                  <a:close/>
                  <a:moveTo>
                    <a:pt x="16521" y="21296"/>
                  </a:moveTo>
                  <a:cubicBezTo>
                    <a:pt x="16521" y="21296"/>
                    <a:pt x="16521" y="21296"/>
                    <a:pt x="16521" y="21296"/>
                  </a:cubicBezTo>
                  <a:cubicBezTo>
                    <a:pt x="16629" y="21296"/>
                    <a:pt x="16736" y="21296"/>
                    <a:pt x="16808" y="21357"/>
                  </a:cubicBezTo>
                  <a:cubicBezTo>
                    <a:pt x="16844" y="21357"/>
                    <a:pt x="16844" y="21357"/>
                    <a:pt x="16844" y="21417"/>
                  </a:cubicBezTo>
                  <a:cubicBezTo>
                    <a:pt x="16844" y="21417"/>
                    <a:pt x="16844" y="21478"/>
                    <a:pt x="16808" y="21478"/>
                  </a:cubicBezTo>
                  <a:cubicBezTo>
                    <a:pt x="16700" y="21417"/>
                    <a:pt x="16629" y="21417"/>
                    <a:pt x="16521" y="21417"/>
                  </a:cubicBezTo>
                  <a:cubicBezTo>
                    <a:pt x="16485" y="21357"/>
                    <a:pt x="16485" y="21357"/>
                    <a:pt x="16485" y="21296"/>
                  </a:cubicBezTo>
                  <a:cubicBezTo>
                    <a:pt x="16485" y="21296"/>
                    <a:pt x="16521" y="21296"/>
                    <a:pt x="16521" y="21296"/>
                  </a:cubicBezTo>
                  <a:close/>
                  <a:moveTo>
                    <a:pt x="19176" y="21296"/>
                  </a:moveTo>
                  <a:cubicBezTo>
                    <a:pt x="19176" y="21296"/>
                    <a:pt x="19176" y="21296"/>
                    <a:pt x="19212" y="21296"/>
                  </a:cubicBezTo>
                  <a:cubicBezTo>
                    <a:pt x="19212" y="21357"/>
                    <a:pt x="19176" y="21417"/>
                    <a:pt x="19176" y="21417"/>
                  </a:cubicBezTo>
                  <a:cubicBezTo>
                    <a:pt x="19140" y="21417"/>
                    <a:pt x="19104" y="21417"/>
                    <a:pt x="19104" y="21417"/>
                  </a:cubicBezTo>
                  <a:cubicBezTo>
                    <a:pt x="19032" y="21478"/>
                    <a:pt x="18961" y="21478"/>
                    <a:pt x="18889" y="21478"/>
                  </a:cubicBezTo>
                  <a:cubicBezTo>
                    <a:pt x="18853" y="21478"/>
                    <a:pt x="18853" y="21478"/>
                    <a:pt x="18817" y="21417"/>
                  </a:cubicBezTo>
                  <a:cubicBezTo>
                    <a:pt x="18817" y="21417"/>
                    <a:pt x="18853" y="21357"/>
                    <a:pt x="18853" y="21357"/>
                  </a:cubicBezTo>
                  <a:cubicBezTo>
                    <a:pt x="18925" y="21357"/>
                    <a:pt x="18997" y="21357"/>
                    <a:pt x="19068" y="21296"/>
                  </a:cubicBezTo>
                  <a:cubicBezTo>
                    <a:pt x="19104" y="21296"/>
                    <a:pt x="19140" y="21296"/>
                    <a:pt x="19140" y="21296"/>
                  </a:cubicBezTo>
                  <a:lnTo>
                    <a:pt x="19176" y="21296"/>
                  </a:lnTo>
                  <a:close/>
                  <a:moveTo>
                    <a:pt x="17095" y="21417"/>
                  </a:moveTo>
                  <a:cubicBezTo>
                    <a:pt x="17095" y="21417"/>
                    <a:pt x="17095" y="21417"/>
                    <a:pt x="17095" y="21417"/>
                  </a:cubicBezTo>
                  <a:cubicBezTo>
                    <a:pt x="17167" y="21417"/>
                    <a:pt x="17167" y="21417"/>
                    <a:pt x="17167" y="21417"/>
                  </a:cubicBezTo>
                  <a:cubicBezTo>
                    <a:pt x="17238" y="21417"/>
                    <a:pt x="17310" y="21417"/>
                    <a:pt x="17418" y="21417"/>
                  </a:cubicBezTo>
                  <a:cubicBezTo>
                    <a:pt x="17418" y="21417"/>
                    <a:pt x="17454" y="21478"/>
                    <a:pt x="17454" y="21478"/>
                  </a:cubicBezTo>
                  <a:cubicBezTo>
                    <a:pt x="17418" y="21539"/>
                    <a:pt x="17418" y="21539"/>
                    <a:pt x="17382" y="21539"/>
                  </a:cubicBezTo>
                  <a:cubicBezTo>
                    <a:pt x="17310" y="21539"/>
                    <a:pt x="17238" y="21539"/>
                    <a:pt x="17167" y="21539"/>
                  </a:cubicBezTo>
                  <a:cubicBezTo>
                    <a:pt x="17095" y="21539"/>
                    <a:pt x="17095" y="21539"/>
                    <a:pt x="17095" y="21539"/>
                  </a:cubicBezTo>
                  <a:cubicBezTo>
                    <a:pt x="17095" y="21539"/>
                    <a:pt x="17059" y="21478"/>
                    <a:pt x="17059" y="21478"/>
                  </a:cubicBezTo>
                  <a:cubicBezTo>
                    <a:pt x="17059" y="21417"/>
                    <a:pt x="17095" y="21417"/>
                    <a:pt x="17095" y="21417"/>
                  </a:cubicBezTo>
                  <a:close/>
                  <a:moveTo>
                    <a:pt x="18566" y="21417"/>
                  </a:moveTo>
                  <a:cubicBezTo>
                    <a:pt x="18602" y="21417"/>
                    <a:pt x="18602" y="21478"/>
                    <a:pt x="18602" y="21478"/>
                  </a:cubicBezTo>
                  <a:cubicBezTo>
                    <a:pt x="18602" y="21539"/>
                    <a:pt x="18602" y="21539"/>
                    <a:pt x="18566" y="21539"/>
                  </a:cubicBezTo>
                  <a:cubicBezTo>
                    <a:pt x="18494" y="21539"/>
                    <a:pt x="18387" y="21600"/>
                    <a:pt x="18279" y="21600"/>
                  </a:cubicBezTo>
                  <a:cubicBezTo>
                    <a:pt x="18279" y="21600"/>
                    <a:pt x="18243" y="21539"/>
                    <a:pt x="18243" y="21539"/>
                  </a:cubicBezTo>
                  <a:cubicBezTo>
                    <a:pt x="18243" y="21478"/>
                    <a:pt x="18279" y="21478"/>
                    <a:pt x="18279" y="21478"/>
                  </a:cubicBezTo>
                  <a:cubicBezTo>
                    <a:pt x="18387" y="21478"/>
                    <a:pt x="18494" y="21417"/>
                    <a:pt x="18566" y="21417"/>
                  </a:cubicBezTo>
                  <a:close/>
                  <a:moveTo>
                    <a:pt x="17705" y="21478"/>
                  </a:moveTo>
                  <a:cubicBezTo>
                    <a:pt x="17705" y="21478"/>
                    <a:pt x="17705" y="21478"/>
                    <a:pt x="17705" y="21478"/>
                  </a:cubicBezTo>
                  <a:cubicBezTo>
                    <a:pt x="17813" y="21478"/>
                    <a:pt x="17884" y="21478"/>
                    <a:pt x="17992" y="21478"/>
                  </a:cubicBezTo>
                  <a:cubicBezTo>
                    <a:pt x="17992" y="21478"/>
                    <a:pt x="18028" y="21478"/>
                    <a:pt x="18028" y="21539"/>
                  </a:cubicBezTo>
                  <a:cubicBezTo>
                    <a:pt x="18028" y="21600"/>
                    <a:pt x="17992" y="21600"/>
                    <a:pt x="17992" y="21600"/>
                  </a:cubicBezTo>
                  <a:cubicBezTo>
                    <a:pt x="17884" y="21600"/>
                    <a:pt x="17777" y="21600"/>
                    <a:pt x="17705" y="21600"/>
                  </a:cubicBezTo>
                  <a:cubicBezTo>
                    <a:pt x="17669" y="21600"/>
                    <a:pt x="17669" y="21539"/>
                    <a:pt x="17669" y="21539"/>
                  </a:cubicBezTo>
                  <a:cubicBezTo>
                    <a:pt x="17669" y="21478"/>
                    <a:pt x="17669" y="21478"/>
                    <a:pt x="17705" y="2147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331" name="Shape 331"/>
            <p:cNvSpPr/>
            <p:nvPr/>
          </p:nvSpPr>
          <p:spPr>
            <a:xfrm>
              <a:off x="3500806" y="2724213"/>
              <a:ext cx="2258410" cy="20981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7" h="21483" extrusionOk="0">
                  <a:moveTo>
                    <a:pt x="0" y="3282"/>
                  </a:moveTo>
                  <a:cubicBezTo>
                    <a:pt x="461" y="2977"/>
                    <a:pt x="1576" y="2191"/>
                    <a:pt x="3190" y="1493"/>
                  </a:cubicBezTo>
                  <a:cubicBezTo>
                    <a:pt x="4804" y="751"/>
                    <a:pt x="6918" y="53"/>
                    <a:pt x="9263" y="9"/>
                  </a:cubicBezTo>
                  <a:cubicBezTo>
                    <a:pt x="11530" y="-78"/>
                    <a:pt x="14028" y="446"/>
                    <a:pt x="16104" y="1711"/>
                  </a:cubicBezTo>
                  <a:cubicBezTo>
                    <a:pt x="18179" y="2977"/>
                    <a:pt x="19870" y="5027"/>
                    <a:pt x="20754" y="7384"/>
                  </a:cubicBezTo>
                  <a:cubicBezTo>
                    <a:pt x="20793" y="7515"/>
                    <a:pt x="20831" y="7602"/>
                    <a:pt x="20870" y="7733"/>
                  </a:cubicBezTo>
                  <a:cubicBezTo>
                    <a:pt x="21408" y="9304"/>
                    <a:pt x="21600" y="11049"/>
                    <a:pt x="21485" y="12707"/>
                  </a:cubicBezTo>
                  <a:cubicBezTo>
                    <a:pt x="21369" y="14409"/>
                    <a:pt x="20947" y="15980"/>
                    <a:pt x="20370" y="17289"/>
                  </a:cubicBezTo>
                  <a:cubicBezTo>
                    <a:pt x="19832" y="18598"/>
                    <a:pt x="19063" y="19689"/>
                    <a:pt x="18333" y="20387"/>
                  </a:cubicBezTo>
                  <a:cubicBezTo>
                    <a:pt x="17564" y="21086"/>
                    <a:pt x="16757" y="21435"/>
                    <a:pt x="16027" y="21478"/>
                  </a:cubicBezTo>
                  <a:cubicBezTo>
                    <a:pt x="15258" y="21522"/>
                    <a:pt x="14643" y="21260"/>
                    <a:pt x="14067" y="20824"/>
                  </a:cubicBezTo>
                  <a:cubicBezTo>
                    <a:pt x="13490" y="20387"/>
                    <a:pt x="12991" y="19777"/>
                    <a:pt x="12530" y="19166"/>
                  </a:cubicBezTo>
                  <a:cubicBezTo>
                    <a:pt x="12068" y="18511"/>
                    <a:pt x="11646" y="17857"/>
                    <a:pt x="11261" y="17158"/>
                  </a:cubicBezTo>
                  <a:cubicBezTo>
                    <a:pt x="10877" y="16417"/>
                    <a:pt x="10569" y="15675"/>
                    <a:pt x="10300" y="14889"/>
                  </a:cubicBezTo>
                  <a:cubicBezTo>
                    <a:pt x="10262" y="14802"/>
                    <a:pt x="10262" y="14758"/>
                    <a:pt x="10223" y="14715"/>
                  </a:cubicBezTo>
                  <a:cubicBezTo>
                    <a:pt x="9801" y="13493"/>
                    <a:pt x="9416" y="12053"/>
                    <a:pt x="8801" y="10657"/>
                  </a:cubicBezTo>
                  <a:cubicBezTo>
                    <a:pt x="8186" y="9217"/>
                    <a:pt x="7341" y="7820"/>
                    <a:pt x="6265" y="6686"/>
                  </a:cubicBezTo>
                  <a:cubicBezTo>
                    <a:pt x="5189" y="5551"/>
                    <a:pt x="3882" y="4635"/>
                    <a:pt x="2690" y="4111"/>
                  </a:cubicBezTo>
                  <a:cubicBezTo>
                    <a:pt x="1499" y="3587"/>
                    <a:pt x="423" y="3413"/>
                    <a:pt x="0" y="3282"/>
                  </a:cubicBezTo>
                  <a:close/>
                </a:path>
              </a:pathLst>
            </a:custGeom>
            <a:solidFill>
              <a:srgbClr val="3AA3C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332" name="Shape 332"/>
            <p:cNvSpPr/>
            <p:nvPr/>
          </p:nvSpPr>
          <p:spPr>
            <a:xfrm>
              <a:off x="3548607" y="3026729"/>
              <a:ext cx="27316" cy="18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000" y="0"/>
                  </a:moveTo>
                  <a:cubicBezTo>
                    <a:pt x="18000" y="4320"/>
                    <a:pt x="18000" y="4320"/>
                    <a:pt x="18000" y="4320"/>
                  </a:cubicBezTo>
                  <a:cubicBezTo>
                    <a:pt x="18000" y="4320"/>
                    <a:pt x="18000" y="8640"/>
                    <a:pt x="18000" y="8640"/>
                  </a:cubicBezTo>
                  <a:cubicBezTo>
                    <a:pt x="14400" y="8640"/>
                    <a:pt x="14400" y="8640"/>
                    <a:pt x="10800" y="12960"/>
                  </a:cubicBezTo>
                  <a:cubicBezTo>
                    <a:pt x="14400" y="12960"/>
                    <a:pt x="14400" y="12960"/>
                    <a:pt x="18000" y="12960"/>
                  </a:cubicBezTo>
                  <a:cubicBezTo>
                    <a:pt x="18000" y="12960"/>
                    <a:pt x="21600" y="17280"/>
                    <a:pt x="21600" y="17280"/>
                  </a:cubicBezTo>
                  <a:cubicBezTo>
                    <a:pt x="21600" y="21600"/>
                    <a:pt x="18000" y="21600"/>
                    <a:pt x="14400" y="21600"/>
                  </a:cubicBezTo>
                  <a:cubicBezTo>
                    <a:pt x="10800" y="21600"/>
                    <a:pt x="7200" y="17280"/>
                    <a:pt x="0" y="17280"/>
                  </a:cubicBezTo>
                  <a:cubicBezTo>
                    <a:pt x="0" y="17280"/>
                    <a:pt x="0" y="17280"/>
                    <a:pt x="0" y="12960"/>
                  </a:cubicBezTo>
                  <a:cubicBezTo>
                    <a:pt x="0" y="12960"/>
                    <a:pt x="0" y="8640"/>
                    <a:pt x="0" y="8640"/>
                  </a:cubicBezTo>
                  <a:cubicBezTo>
                    <a:pt x="3600" y="8640"/>
                    <a:pt x="7200" y="4320"/>
                    <a:pt x="14400" y="0"/>
                  </a:cubicBezTo>
                  <a:cubicBezTo>
                    <a:pt x="14400" y="0"/>
                    <a:pt x="18000" y="0"/>
                    <a:pt x="1800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333" name="Shape 333"/>
            <p:cNvSpPr/>
            <p:nvPr/>
          </p:nvSpPr>
          <p:spPr>
            <a:xfrm>
              <a:off x="3589579" y="2738235"/>
              <a:ext cx="2154462" cy="20735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47" y="3956"/>
                  </a:moveTo>
                  <a:cubicBezTo>
                    <a:pt x="18647" y="3956"/>
                    <a:pt x="18647" y="3956"/>
                    <a:pt x="18647" y="3956"/>
                  </a:cubicBezTo>
                  <a:cubicBezTo>
                    <a:pt x="18728" y="4000"/>
                    <a:pt x="18809" y="4089"/>
                    <a:pt x="18890" y="4178"/>
                  </a:cubicBezTo>
                  <a:cubicBezTo>
                    <a:pt x="18890" y="4222"/>
                    <a:pt x="18890" y="4267"/>
                    <a:pt x="18890" y="4267"/>
                  </a:cubicBezTo>
                  <a:cubicBezTo>
                    <a:pt x="18849" y="4267"/>
                    <a:pt x="18849" y="4267"/>
                    <a:pt x="18809" y="4267"/>
                  </a:cubicBezTo>
                  <a:cubicBezTo>
                    <a:pt x="18728" y="4178"/>
                    <a:pt x="18688" y="4089"/>
                    <a:pt x="18607" y="4000"/>
                  </a:cubicBezTo>
                  <a:cubicBezTo>
                    <a:pt x="18566" y="4000"/>
                    <a:pt x="18566" y="3956"/>
                    <a:pt x="18607" y="3956"/>
                  </a:cubicBezTo>
                  <a:cubicBezTo>
                    <a:pt x="18607" y="3911"/>
                    <a:pt x="18647" y="3911"/>
                    <a:pt x="18647" y="3956"/>
                  </a:cubicBezTo>
                  <a:close/>
                  <a:moveTo>
                    <a:pt x="18404" y="3689"/>
                  </a:moveTo>
                  <a:cubicBezTo>
                    <a:pt x="18445" y="3689"/>
                    <a:pt x="18445" y="3733"/>
                    <a:pt x="18404" y="3733"/>
                  </a:cubicBezTo>
                  <a:cubicBezTo>
                    <a:pt x="18404" y="3778"/>
                    <a:pt x="18364" y="3778"/>
                    <a:pt x="18364" y="3733"/>
                  </a:cubicBezTo>
                  <a:cubicBezTo>
                    <a:pt x="18283" y="3644"/>
                    <a:pt x="18202" y="3556"/>
                    <a:pt x="18121" y="3511"/>
                  </a:cubicBezTo>
                  <a:cubicBezTo>
                    <a:pt x="18081" y="3467"/>
                    <a:pt x="18081" y="3467"/>
                    <a:pt x="18121" y="3422"/>
                  </a:cubicBezTo>
                  <a:cubicBezTo>
                    <a:pt x="18121" y="3422"/>
                    <a:pt x="18162" y="3422"/>
                    <a:pt x="18162" y="3422"/>
                  </a:cubicBezTo>
                  <a:cubicBezTo>
                    <a:pt x="18243" y="3511"/>
                    <a:pt x="18324" y="3600"/>
                    <a:pt x="18404" y="3689"/>
                  </a:cubicBezTo>
                  <a:close/>
                  <a:moveTo>
                    <a:pt x="19092" y="4489"/>
                  </a:moveTo>
                  <a:cubicBezTo>
                    <a:pt x="19092" y="4489"/>
                    <a:pt x="19092" y="4489"/>
                    <a:pt x="19092" y="4489"/>
                  </a:cubicBezTo>
                  <a:cubicBezTo>
                    <a:pt x="19173" y="4578"/>
                    <a:pt x="19254" y="4667"/>
                    <a:pt x="19335" y="4756"/>
                  </a:cubicBezTo>
                  <a:cubicBezTo>
                    <a:pt x="19335" y="4756"/>
                    <a:pt x="19335" y="4800"/>
                    <a:pt x="19294" y="4800"/>
                  </a:cubicBezTo>
                  <a:cubicBezTo>
                    <a:pt x="19294" y="4844"/>
                    <a:pt x="19254" y="4844"/>
                    <a:pt x="19254" y="4800"/>
                  </a:cubicBezTo>
                  <a:cubicBezTo>
                    <a:pt x="19173" y="4711"/>
                    <a:pt x="19133" y="4622"/>
                    <a:pt x="19052" y="4533"/>
                  </a:cubicBezTo>
                  <a:cubicBezTo>
                    <a:pt x="19011" y="4533"/>
                    <a:pt x="19011" y="4489"/>
                    <a:pt x="19052" y="4444"/>
                  </a:cubicBezTo>
                  <a:cubicBezTo>
                    <a:pt x="19052" y="4444"/>
                    <a:pt x="19092" y="4444"/>
                    <a:pt x="19092" y="4489"/>
                  </a:cubicBezTo>
                  <a:close/>
                  <a:moveTo>
                    <a:pt x="17919" y="3200"/>
                  </a:moveTo>
                  <a:cubicBezTo>
                    <a:pt x="17919" y="3200"/>
                    <a:pt x="17919" y="3244"/>
                    <a:pt x="17919" y="3244"/>
                  </a:cubicBezTo>
                  <a:cubicBezTo>
                    <a:pt x="17919" y="3289"/>
                    <a:pt x="17879" y="3289"/>
                    <a:pt x="17879" y="3244"/>
                  </a:cubicBezTo>
                  <a:cubicBezTo>
                    <a:pt x="17798" y="3200"/>
                    <a:pt x="17676" y="3111"/>
                    <a:pt x="17596" y="3022"/>
                  </a:cubicBezTo>
                  <a:cubicBezTo>
                    <a:pt x="17596" y="3022"/>
                    <a:pt x="17596" y="2978"/>
                    <a:pt x="17596" y="2978"/>
                  </a:cubicBezTo>
                  <a:cubicBezTo>
                    <a:pt x="17596" y="2933"/>
                    <a:pt x="17636" y="2933"/>
                    <a:pt x="17676" y="2978"/>
                  </a:cubicBezTo>
                  <a:cubicBezTo>
                    <a:pt x="17757" y="3022"/>
                    <a:pt x="17838" y="3111"/>
                    <a:pt x="17919" y="3200"/>
                  </a:cubicBezTo>
                  <a:close/>
                  <a:moveTo>
                    <a:pt x="19537" y="5022"/>
                  </a:moveTo>
                  <a:cubicBezTo>
                    <a:pt x="19537" y="5022"/>
                    <a:pt x="19537" y="5022"/>
                    <a:pt x="19537" y="5022"/>
                  </a:cubicBezTo>
                  <a:cubicBezTo>
                    <a:pt x="19578" y="5156"/>
                    <a:pt x="19658" y="5244"/>
                    <a:pt x="19739" y="5333"/>
                  </a:cubicBezTo>
                  <a:cubicBezTo>
                    <a:pt x="19739" y="5333"/>
                    <a:pt x="19739" y="5378"/>
                    <a:pt x="19699" y="5378"/>
                  </a:cubicBezTo>
                  <a:cubicBezTo>
                    <a:pt x="19699" y="5422"/>
                    <a:pt x="19658" y="5422"/>
                    <a:pt x="19658" y="5378"/>
                  </a:cubicBezTo>
                  <a:cubicBezTo>
                    <a:pt x="19578" y="5289"/>
                    <a:pt x="19537" y="5200"/>
                    <a:pt x="19456" y="5111"/>
                  </a:cubicBezTo>
                  <a:cubicBezTo>
                    <a:pt x="19456" y="5067"/>
                    <a:pt x="19456" y="5022"/>
                    <a:pt x="19456" y="5022"/>
                  </a:cubicBezTo>
                  <a:cubicBezTo>
                    <a:pt x="19497" y="5022"/>
                    <a:pt x="19497" y="5022"/>
                    <a:pt x="19537" y="5022"/>
                  </a:cubicBezTo>
                  <a:close/>
                  <a:moveTo>
                    <a:pt x="17393" y="2756"/>
                  </a:moveTo>
                  <a:cubicBezTo>
                    <a:pt x="17393" y="2756"/>
                    <a:pt x="17434" y="2756"/>
                    <a:pt x="17393" y="2800"/>
                  </a:cubicBezTo>
                  <a:cubicBezTo>
                    <a:pt x="17393" y="2800"/>
                    <a:pt x="17353" y="2800"/>
                    <a:pt x="17353" y="2800"/>
                  </a:cubicBezTo>
                  <a:cubicBezTo>
                    <a:pt x="17272" y="2711"/>
                    <a:pt x="17151" y="2667"/>
                    <a:pt x="17070" y="2578"/>
                  </a:cubicBezTo>
                  <a:cubicBezTo>
                    <a:pt x="17070" y="2578"/>
                    <a:pt x="17070" y="2533"/>
                    <a:pt x="17070" y="2533"/>
                  </a:cubicBezTo>
                  <a:cubicBezTo>
                    <a:pt x="17070" y="2489"/>
                    <a:pt x="17110" y="2489"/>
                    <a:pt x="17110" y="2533"/>
                  </a:cubicBezTo>
                  <a:cubicBezTo>
                    <a:pt x="17231" y="2578"/>
                    <a:pt x="17312" y="2667"/>
                    <a:pt x="17393" y="2711"/>
                  </a:cubicBezTo>
                  <a:lnTo>
                    <a:pt x="17393" y="2756"/>
                  </a:lnTo>
                  <a:close/>
                  <a:moveTo>
                    <a:pt x="19901" y="5644"/>
                  </a:moveTo>
                  <a:cubicBezTo>
                    <a:pt x="19901" y="5644"/>
                    <a:pt x="19901" y="5644"/>
                    <a:pt x="19901" y="5644"/>
                  </a:cubicBezTo>
                  <a:cubicBezTo>
                    <a:pt x="19982" y="5733"/>
                    <a:pt x="20022" y="5822"/>
                    <a:pt x="20103" y="5956"/>
                  </a:cubicBezTo>
                  <a:cubicBezTo>
                    <a:pt x="20103" y="5956"/>
                    <a:pt x="20103" y="6000"/>
                    <a:pt x="20103" y="6000"/>
                  </a:cubicBezTo>
                  <a:cubicBezTo>
                    <a:pt x="20063" y="6000"/>
                    <a:pt x="20022" y="6000"/>
                    <a:pt x="20022" y="6000"/>
                  </a:cubicBezTo>
                  <a:cubicBezTo>
                    <a:pt x="19982" y="5867"/>
                    <a:pt x="19901" y="5778"/>
                    <a:pt x="19861" y="5689"/>
                  </a:cubicBezTo>
                  <a:cubicBezTo>
                    <a:pt x="19820" y="5644"/>
                    <a:pt x="19820" y="5644"/>
                    <a:pt x="19861" y="5600"/>
                  </a:cubicBezTo>
                  <a:cubicBezTo>
                    <a:pt x="19861" y="5600"/>
                    <a:pt x="19901" y="5600"/>
                    <a:pt x="19901" y="5644"/>
                  </a:cubicBezTo>
                  <a:close/>
                  <a:moveTo>
                    <a:pt x="16867" y="2311"/>
                  </a:moveTo>
                  <a:cubicBezTo>
                    <a:pt x="16867" y="2311"/>
                    <a:pt x="16867" y="2356"/>
                    <a:pt x="16867" y="2356"/>
                  </a:cubicBezTo>
                  <a:cubicBezTo>
                    <a:pt x="16827" y="2400"/>
                    <a:pt x="16827" y="2400"/>
                    <a:pt x="16787" y="2400"/>
                  </a:cubicBezTo>
                  <a:cubicBezTo>
                    <a:pt x="16706" y="2311"/>
                    <a:pt x="16625" y="2267"/>
                    <a:pt x="16503" y="2178"/>
                  </a:cubicBezTo>
                  <a:cubicBezTo>
                    <a:pt x="16503" y="2178"/>
                    <a:pt x="16503" y="2133"/>
                    <a:pt x="16503" y="2133"/>
                  </a:cubicBezTo>
                  <a:cubicBezTo>
                    <a:pt x="16503" y="2089"/>
                    <a:pt x="16544" y="2089"/>
                    <a:pt x="16584" y="2133"/>
                  </a:cubicBezTo>
                  <a:cubicBezTo>
                    <a:pt x="16665" y="2178"/>
                    <a:pt x="16746" y="2267"/>
                    <a:pt x="16867" y="2311"/>
                  </a:cubicBezTo>
                  <a:close/>
                  <a:moveTo>
                    <a:pt x="20265" y="6222"/>
                  </a:moveTo>
                  <a:cubicBezTo>
                    <a:pt x="20265" y="6267"/>
                    <a:pt x="20265" y="6267"/>
                    <a:pt x="20265" y="6267"/>
                  </a:cubicBezTo>
                  <a:cubicBezTo>
                    <a:pt x="20306" y="6356"/>
                    <a:pt x="20387" y="6444"/>
                    <a:pt x="20427" y="6578"/>
                  </a:cubicBezTo>
                  <a:cubicBezTo>
                    <a:pt x="20427" y="6578"/>
                    <a:pt x="20427" y="6622"/>
                    <a:pt x="20427" y="6622"/>
                  </a:cubicBezTo>
                  <a:cubicBezTo>
                    <a:pt x="20387" y="6667"/>
                    <a:pt x="20387" y="6622"/>
                    <a:pt x="20346" y="6622"/>
                  </a:cubicBezTo>
                  <a:cubicBezTo>
                    <a:pt x="20306" y="6489"/>
                    <a:pt x="20265" y="6400"/>
                    <a:pt x="20184" y="6311"/>
                  </a:cubicBezTo>
                  <a:cubicBezTo>
                    <a:pt x="20184" y="6267"/>
                    <a:pt x="20184" y="6267"/>
                    <a:pt x="20225" y="6222"/>
                  </a:cubicBezTo>
                  <a:cubicBezTo>
                    <a:pt x="20225" y="6222"/>
                    <a:pt x="20265" y="6222"/>
                    <a:pt x="20265" y="6222"/>
                  </a:cubicBezTo>
                  <a:close/>
                  <a:moveTo>
                    <a:pt x="16301" y="1956"/>
                  </a:moveTo>
                  <a:cubicBezTo>
                    <a:pt x="16301" y="1956"/>
                    <a:pt x="16301" y="1956"/>
                    <a:pt x="16301" y="2000"/>
                  </a:cubicBezTo>
                  <a:cubicBezTo>
                    <a:pt x="16301" y="2000"/>
                    <a:pt x="16261" y="2000"/>
                    <a:pt x="16220" y="2000"/>
                  </a:cubicBezTo>
                  <a:cubicBezTo>
                    <a:pt x="16139" y="1956"/>
                    <a:pt x="16058" y="1911"/>
                    <a:pt x="15937" y="1822"/>
                  </a:cubicBezTo>
                  <a:cubicBezTo>
                    <a:pt x="15937" y="1822"/>
                    <a:pt x="15937" y="1822"/>
                    <a:pt x="15937" y="1822"/>
                  </a:cubicBezTo>
                  <a:cubicBezTo>
                    <a:pt x="15937" y="1822"/>
                    <a:pt x="15937" y="1778"/>
                    <a:pt x="15937" y="1778"/>
                  </a:cubicBezTo>
                  <a:cubicBezTo>
                    <a:pt x="15937" y="1733"/>
                    <a:pt x="15978" y="1733"/>
                    <a:pt x="15978" y="1733"/>
                  </a:cubicBezTo>
                  <a:cubicBezTo>
                    <a:pt x="15978" y="1778"/>
                    <a:pt x="15978" y="1778"/>
                    <a:pt x="15978" y="1778"/>
                  </a:cubicBezTo>
                  <a:cubicBezTo>
                    <a:pt x="15978" y="1733"/>
                    <a:pt x="15978" y="1733"/>
                    <a:pt x="15978" y="1733"/>
                  </a:cubicBezTo>
                  <a:cubicBezTo>
                    <a:pt x="16099" y="1822"/>
                    <a:pt x="16180" y="1867"/>
                    <a:pt x="16261" y="1911"/>
                  </a:cubicBezTo>
                  <a:lnTo>
                    <a:pt x="16301" y="1956"/>
                  </a:lnTo>
                  <a:close/>
                  <a:moveTo>
                    <a:pt x="20589" y="6889"/>
                  </a:moveTo>
                  <a:cubicBezTo>
                    <a:pt x="20589" y="6889"/>
                    <a:pt x="20589" y="6889"/>
                    <a:pt x="20589" y="6889"/>
                  </a:cubicBezTo>
                  <a:cubicBezTo>
                    <a:pt x="20629" y="7022"/>
                    <a:pt x="20670" y="7111"/>
                    <a:pt x="20710" y="7244"/>
                  </a:cubicBezTo>
                  <a:cubicBezTo>
                    <a:pt x="20751" y="7244"/>
                    <a:pt x="20710" y="7289"/>
                    <a:pt x="20710" y="7289"/>
                  </a:cubicBezTo>
                  <a:cubicBezTo>
                    <a:pt x="20670" y="7289"/>
                    <a:pt x="20670" y="7289"/>
                    <a:pt x="20670" y="7289"/>
                  </a:cubicBezTo>
                  <a:cubicBezTo>
                    <a:pt x="20589" y="7156"/>
                    <a:pt x="20548" y="7067"/>
                    <a:pt x="20508" y="6933"/>
                  </a:cubicBezTo>
                  <a:cubicBezTo>
                    <a:pt x="20508" y="6933"/>
                    <a:pt x="20508" y="6889"/>
                    <a:pt x="20548" y="6889"/>
                  </a:cubicBezTo>
                  <a:cubicBezTo>
                    <a:pt x="20548" y="6889"/>
                    <a:pt x="20548" y="6889"/>
                    <a:pt x="20589" y="6889"/>
                  </a:cubicBezTo>
                  <a:close/>
                  <a:moveTo>
                    <a:pt x="15694" y="1600"/>
                  </a:moveTo>
                  <a:cubicBezTo>
                    <a:pt x="15735" y="1600"/>
                    <a:pt x="15735" y="1644"/>
                    <a:pt x="15694" y="1644"/>
                  </a:cubicBezTo>
                  <a:cubicBezTo>
                    <a:pt x="15694" y="1644"/>
                    <a:pt x="15694" y="1689"/>
                    <a:pt x="15654" y="1644"/>
                  </a:cubicBezTo>
                  <a:cubicBezTo>
                    <a:pt x="15573" y="1600"/>
                    <a:pt x="15452" y="1556"/>
                    <a:pt x="15371" y="1511"/>
                  </a:cubicBezTo>
                  <a:cubicBezTo>
                    <a:pt x="15330" y="1511"/>
                    <a:pt x="15330" y="1467"/>
                    <a:pt x="15330" y="1422"/>
                  </a:cubicBezTo>
                  <a:cubicBezTo>
                    <a:pt x="15330" y="1422"/>
                    <a:pt x="15371" y="1422"/>
                    <a:pt x="15411" y="1422"/>
                  </a:cubicBezTo>
                  <a:cubicBezTo>
                    <a:pt x="15492" y="1467"/>
                    <a:pt x="15613" y="1511"/>
                    <a:pt x="15694" y="1600"/>
                  </a:cubicBezTo>
                  <a:close/>
                  <a:moveTo>
                    <a:pt x="20831" y="7556"/>
                  </a:moveTo>
                  <a:cubicBezTo>
                    <a:pt x="20872" y="7556"/>
                    <a:pt x="20872" y="7556"/>
                    <a:pt x="20872" y="7556"/>
                  </a:cubicBezTo>
                  <a:cubicBezTo>
                    <a:pt x="20872" y="7644"/>
                    <a:pt x="20912" y="7733"/>
                    <a:pt x="20953" y="7778"/>
                  </a:cubicBezTo>
                  <a:cubicBezTo>
                    <a:pt x="20953" y="7822"/>
                    <a:pt x="20953" y="7867"/>
                    <a:pt x="20993" y="7911"/>
                  </a:cubicBezTo>
                  <a:cubicBezTo>
                    <a:pt x="20993" y="7911"/>
                    <a:pt x="20993" y="7956"/>
                    <a:pt x="20953" y="7956"/>
                  </a:cubicBezTo>
                  <a:cubicBezTo>
                    <a:pt x="20953" y="7956"/>
                    <a:pt x="20912" y="7956"/>
                    <a:pt x="20912" y="7956"/>
                  </a:cubicBezTo>
                  <a:cubicBezTo>
                    <a:pt x="20872" y="7911"/>
                    <a:pt x="20872" y="7867"/>
                    <a:pt x="20872" y="7822"/>
                  </a:cubicBezTo>
                  <a:cubicBezTo>
                    <a:pt x="20831" y="7733"/>
                    <a:pt x="20831" y="7689"/>
                    <a:pt x="20791" y="7600"/>
                  </a:cubicBezTo>
                  <a:cubicBezTo>
                    <a:pt x="20791" y="7600"/>
                    <a:pt x="20791" y="7556"/>
                    <a:pt x="20791" y="7556"/>
                  </a:cubicBezTo>
                  <a:cubicBezTo>
                    <a:pt x="20831" y="7556"/>
                    <a:pt x="20831" y="7556"/>
                    <a:pt x="20831" y="7556"/>
                  </a:cubicBezTo>
                  <a:close/>
                  <a:moveTo>
                    <a:pt x="15088" y="1289"/>
                  </a:moveTo>
                  <a:cubicBezTo>
                    <a:pt x="15128" y="1289"/>
                    <a:pt x="15128" y="1289"/>
                    <a:pt x="15128" y="1333"/>
                  </a:cubicBezTo>
                  <a:cubicBezTo>
                    <a:pt x="15088" y="1333"/>
                    <a:pt x="15088" y="1378"/>
                    <a:pt x="15047" y="1333"/>
                  </a:cubicBezTo>
                  <a:cubicBezTo>
                    <a:pt x="14966" y="1289"/>
                    <a:pt x="14845" y="1244"/>
                    <a:pt x="14764" y="1200"/>
                  </a:cubicBezTo>
                  <a:cubicBezTo>
                    <a:pt x="14724" y="1200"/>
                    <a:pt x="14724" y="1156"/>
                    <a:pt x="14724" y="1156"/>
                  </a:cubicBezTo>
                  <a:cubicBezTo>
                    <a:pt x="14724" y="1111"/>
                    <a:pt x="14764" y="1111"/>
                    <a:pt x="14764" y="1111"/>
                  </a:cubicBezTo>
                  <a:cubicBezTo>
                    <a:pt x="14885" y="1156"/>
                    <a:pt x="15007" y="1200"/>
                    <a:pt x="15088" y="1244"/>
                  </a:cubicBezTo>
                  <a:lnTo>
                    <a:pt x="15088" y="1289"/>
                  </a:lnTo>
                  <a:close/>
                  <a:moveTo>
                    <a:pt x="21074" y="8222"/>
                  </a:moveTo>
                  <a:cubicBezTo>
                    <a:pt x="21074" y="8267"/>
                    <a:pt x="21074" y="8267"/>
                    <a:pt x="21074" y="8267"/>
                  </a:cubicBezTo>
                  <a:cubicBezTo>
                    <a:pt x="21115" y="8356"/>
                    <a:pt x="21155" y="8489"/>
                    <a:pt x="21196" y="8622"/>
                  </a:cubicBezTo>
                  <a:cubicBezTo>
                    <a:pt x="21196" y="8622"/>
                    <a:pt x="21196" y="8667"/>
                    <a:pt x="21155" y="8667"/>
                  </a:cubicBezTo>
                  <a:cubicBezTo>
                    <a:pt x="21155" y="8667"/>
                    <a:pt x="21115" y="8667"/>
                    <a:pt x="21115" y="8622"/>
                  </a:cubicBezTo>
                  <a:cubicBezTo>
                    <a:pt x="21074" y="8533"/>
                    <a:pt x="21034" y="8400"/>
                    <a:pt x="21034" y="8267"/>
                  </a:cubicBezTo>
                  <a:cubicBezTo>
                    <a:pt x="20993" y="8267"/>
                    <a:pt x="21034" y="8222"/>
                    <a:pt x="21034" y="8222"/>
                  </a:cubicBezTo>
                  <a:cubicBezTo>
                    <a:pt x="21074" y="8222"/>
                    <a:pt x="21074" y="8222"/>
                    <a:pt x="21074" y="8222"/>
                  </a:cubicBezTo>
                  <a:close/>
                  <a:moveTo>
                    <a:pt x="14481" y="978"/>
                  </a:moveTo>
                  <a:cubicBezTo>
                    <a:pt x="14481" y="1022"/>
                    <a:pt x="14521" y="1022"/>
                    <a:pt x="14481" y="1067"/>
                  </a:cubicBezTo>
                  <a:cubicBezTo>
                    <a:pt x="14481" y="1067"/>
                    <a:pt x="14481" y="1067"/>
                    <a:pt x="14440" y="1067"/>
                  </a:cubicBezTo>
                  <a:cubicBezTo>
                    <a:pt x="14360" y="1022"/>
                    <a:pt x="14238" y="978"/>
                    <a:pt x="14117" y="933"/>
                  </a:cubicBezTo>
                  <a:cubicBezTo>
                    <a:pt x="14117" y="933"/>
                    <a:pt x="14117" y="933"/>
                    <a:pt x="14117" y="889"/>
                  </a:cubicBezTo>
                  <a:cubicBezTo>
                    <a:pt x="14117" y="889"/>
                    <a:pt x="14157" y="844"/>
                    <a:pt x="14157" y="844"/>
                  </a:cubicBezTo>
                  <a:cubicBezTo>
                    <a:pt x="14279" y="889"/>
                    <a:pt x="14360" y="933"/>
                    <a:pt x="14481" y="978"/>
                  </a:cubicBezTo>
                  <a:close/>
                  <a:moveTo>
                    <a:pt x="13874" y="756"/>
                  </a:moveTo>
                  <a:cubicBezTo>
                    <a:pt x="13874" y="756"/>
                    <a:pt x="13874" y="800"/>
                    <a:pt x="13874" y="800"/>
                  </a:cubicBezTo>
                  <a:cubicBezTo>
                    <a:pt x="13874" y="844"/>
                    <a:pt x="13834" y="844"/>
                    <a:pt x="13834" y="844"/>
                  </a:cubicBezTo>
                  <a:cubicBezTo>
                    <a:pt x="13712" y="800"/>
                    <a:pt x="13591" y="756"/>
                    <a:pt x="13510" y="711"/>
                  </a:cubicBezTo>
                  <a:cubicBezTo>
                    <a:pt x="13470" y="711"/>
                    <a:pt x="13470" y="711"/>
                    <a:pt x="13470" y="667"/>
                  </a:cubicBezTo>
                  <a:cubicBezTo>
                    <a:pt x="13470" y="667"/>
                    <a:pt x="13510" y="622"/>
                    <a:pt x="13510" y="622"/>
                  </a:cubicBezTo>
                  <a:cubicBezTo>
                    <a:pt x="13631" y="667"/>
                    <a:pt x="13753" y="711"/>
                    <a:pt x="13834" y="756"/>
                  </a:cubicBezTo>
                  <a:lnTo>
                    <a:pt x="13874" y="756"/>
                  </a:lnTo>
                  <a:close/>
                  <a:moveTo>
                    <a:pt x="21276" y="8933"/>
                  </a:moveTo>
                  <a:cubicBezTo>
                    <a:pt x="21276" y="8933"/>
                    <a:pt x="21276" y="8933"/>
                    <a:pt x="21276" y="8933"/>
                  </a:cubicBezTo>
                  <a:cubicBezTo>
                    <a:pt x="21317" y="9067"/>
                    <a:pt x="21357" y="9200"/>
                    <a:pt x="21357" y="9333"/>
                  </a:cubicBezTo>
                  <a:cubicBezTo>
                    <a:pt x="21357" y="9333"/>
                    <a:pt x="21357" y="9378"/>
                    <a:pt x="21317" y="9378"/>
                  </a:cubicBezTo>
                  <a:cubicBezTo>
                    <a:pt x="21317" y="9378"/>
                    <a:pt x="21276" y="9378"/>
                    <a:pt x="21276" y="9333"/>
                  </a:cubicBezTo>
                  <a:cubicBezTo>
                    <a:pt x="21276" y="9200"/>
                    <a:pt x="21236" y="9111"/>
                    <a:pt x="21196" y="8978"/>
                  </a:cubicBezTo>
                  <a:cubicBezTo>
                    <a:pt x="21196" y="8933"/>
                    <a:pt x="21196" y="8933"/>
                    <a:pt x="21236" y="8933"/>
                  </a:cubicBezTo>
                  <a:cubicBezTo>
                    <a:pt x="21236" y="8933"/>
                    <a:pt x="21276" y="8933"/>
                    <a:pt x="21276" y="8933"/>
                  </a:cubicBezTo>
                  <a:close/>
                  <a:moveTo>
                    <a:pt x="13227" y="533"/>
                  </a:moveTo>
                  <a:cubicBezTo>
                    <a:pt x="13227" y="578"/>
                    <a:pt x="13227" y="578"/>
                    <a:pt x="13227" y="578"/>
                  </a:cubicBezTo>
                  <a:cubicBezTo>
                    <a:pt x="13227" y="622"/>
                    <a:pt x="13187" y="622"/>
                    <a:pt x="13187" y="622"/>
                  </a:cubicBezTo>
                  <a:cubicBezTo>
                    <a:pt x="13065" y="622"/>
                    <a:pt x="12984" y="578"/>
                    <a:pt x="12863" y="533"/>
                  </a:cubicBezTo>
                  <a:cubicBezTo>
                    <a:pt x="12822" y="533"/>
                    <a:pt x="12822" y="533"/>
                    <a:pt x="12822" y="489"/>
                  </a:cubicBezTo>
                  <a:cubicBezTo>
                    <a:pt x="12822" y="444"/>
                    <a:pt x="12863" y="444"/>
                    <a:pt x="12863" y="444"/>
                  </a:cubicBezTo>
                  <a:cubicBezTo>
                    <a:pt x="12984" y="489"/>
                    <a:pt x="13106" y="533"/>
                    <a:pt x="13187" y="533"/>
                  </a:cubicBezTo>
                  <a:lnTo>
                    <a:pt x="13227" y="533"/>
                  </a:lnTo>
                  <a:close/>
                  <a:moveTo>
                    <a:pt x="21398" y="9644"/>
                  </a:moveTo>
                  <a:cubicBezTo>
                    <a:pt x="21438" y="9689"/>
                    <a:pt x="21438" y="9689"/>
                    <a:pt x="21438" y="9689"/>
                  </a:cubicBezTo>
                  <a:cubicBezTo>
                    <a:pt x="21438" y="9778"/>
                    <a:pt x="21479" y="9911"/>
                    <a:pt x="21479" y="10044"/>
                  </a:cubicBezTo>
                  <a:cubicBezTo>
                    <a:pt x="21479" y="10044"/>
                    <a:pt x="21479" y="10089"/>
                    <a:pt x="21438" y="10089"/>
                  </a:cubicBezTo>
                  <a:cubicBezTo>
                    <a:pt x="21438" y="10089"/>
                    <a:pt x="21398" y="10089"/>
                    <a:pt x="21398" y="10044"/>
                  </a:cubicBezTo>
                  <a:cubicBezTo>
                    <a:pt x="21398" y="9911"/>
                    <a:pt x="21357" y="9822"/>
                    <a:pt x="21357" y="9689"/>
                  </a:cubicBezTo>
                  <a:cubicBezTo>
                    <a:pt x="21357" y="9644"/>
                    <a:pt x="21357" y="9644"/>
                    <a:pt x="21398" y="9644"/>
                  </a:cubicBezTo>
                  <a:close/>
                  <a:moveTo>
                    <a:pt x="12580" y="400"/>
                  </a:moveTo>
                  <a:cubicBezTo>
                    <a:pt x="12580" y="444"/>
                    <a:pt x="12580" y="444"/>
                    <a:pt x="12580" y="444"/>
                  </a:cubicBezTo>
                  <a:cubicBezTo>
                    <a:pt x="12580" y="444"/>
                    <a:pt x="12539" y="444"/>
                    <a:pt x="12539" y="444"/>
                  </a:cubicBezTo>
                  <a:cubicBezTo>
                    <a:pt x="12418" y="444"/>
                    <a:pt x="12337" y="400"/>
                    <a:pt x="12216" y="400"/>
                  </a:cubicBezTo>
                  <a:cubicBezTo>
                    <a:pt x="12175" y="400"/>
                    <a:pt x="12175" y="356"/>
                    <a:pt x="12175" y="356"/>
                  </a:cubicBezTo>
                  <a:cubicBezTo>
                    <a:pt x="12175" y="311"/>
                    <a:pt x="12216" y="311"/>
                    <a:pt x="12216" y="311"/>
                  </a:cubicBezTo>
                  <a:cubicBezTo>
                    <a:pt x="12337" y="311"/>
                    <a:pt x="12458" y="356"/>
                    <a:pt x="12539" y="356"/>
                  </a:cubicBezTo>
                  <a:lnTo>
                    <a:pt x="12580" y="400"/>
                  </a:lnTo>
                  <a:close/>
                  <a:moveTo>
                    <a:pt x="21519" y="10356"/>
                  </a:moveTo>
                  <a:cubicBezTo>
                    <a:pt x="21519" y="10400"/>
                    <a:pt x="21519" y="10400"/>
                    <a:pt x="21519" y="10400"/>
                  </a:cubicBezTo>
                  <a:cubicBezTo>
                    <a:pt x="21560" y="10533"/>
                    <a:pt x="21560" y="10622"/>
                    <a:pt x="21560" y="10756"/>
                  </a:cubicBezTo>
                  <a:cubicBezTo>
                    <a:pt x="21560" y="10800"/>
                    <a:pt x="21560" y="10800"/>
                    <a:pt x="21519" y="10800"/>
                  </a:cubicBezTo>
                  <a:cubicBezTo>
                    <a:pt x="21519" y="10800"/>
                    <a:pt x="21479" y="10800"/>
                    <a:pt x="21479" y="10756"/>
                  </a:cubicBezTo>
                  <a:cubicBezTo>
                    <a:pt x="21479" y="10667"/>
                    <a:pt x="21479" y="10533"/>
                    <a:pt x="21438" y="10400"/>
                  </a:cubicBezTo>
                  <a:cubicBezTo>
                    <a:pt x="21438" y="10400"/>
                    <a:pt x="21479" y="10356"/>
                    <a:pt x="21479" y="10356"/>
                  </a:cubicBezTo>
                  <a:lnTo>
                    <a:pt x="21519" y="10356"/>
                  </a:lnTo>
                  <a:close/>
                  <a:moveTo>
                    <a:pt x="11933" y="267"/>
                  </a:moveTo>
                  <a:cubicBezTo>
                    <a:pt x="11933" y="267"/>
                    <a:pt x="11933" y="267"/>
                    <a:pt x="11933" y="267"/>
                  </a:cubicBezTo>
                  <a:cubicBezTo>
                    <a:pt x="11933" y="311"/>
                    <a:pt x="11892" y="311"/>
                    <a:pt x="11892" y="311"/>
                  </a:cubicBezTo>
                  <a:cubicBezTo>
                    <a:pt x="11771" y="311"/>
                    <a:pt x="11649" y="267"/>
                    <a:pt x="11569" y="267"/>
                  </a:cubicBezTo>
                  <a:cubicBezTo>
                    <a:pt x="11528" y="267"/>
                    <a:pt x="11528" y="222"/>
                    <a:pt x="11528" y="222"/>
                  </a:cubicBezTo>
                  <a:cubicBezTo>
                    <a:pt x="11528" y="178"/>
                    <a:pt x="11528" y="178"/>
                    <a:pt x="11569" y="178"/>
                  </a:cubicBezTo>
                  <a:cubicBezTo>
                    <a:pt x="11690" y="178"/>
                    <a:pt x="11771" y="222"/>
                    <a:pt x="11892" y="222"/>
                  </a:cubicBezTo>
                  <a:lnTo>
                    <a:pt x="11933" y="267"/>
                  </a:lnTo>
                  <a:close/>
                  <a:moveTo>
                    <a:pt x="21600" y="11111"/>
                  </a:moveTo>
                  <a:cubicBezTo>
                    <a:pt x="21600" y="11111"/>
                    <a:pt x="21600" y="11111"/>
                    <a:pt x="21600" y="11111"/>
                  </a:cubicBezTo>
                  <a:cubicBezTo>
                    <a:pt x="21600" y="11244"/>
                    <a:pt x="21600" y="11378"/>
                    <a:pt x="21600" y="11511"/>
                  </a:cubicBezTo>
                  <a:cubicBezTo>
                    <a:pt x="21600" y="11511"/>
                    <a:pt x="21600" y="11556"/>
                    <a:pt x="21560" y="11556"/>
                  </a:cubicBezTo>
                  <a:cubicBezTo>
                    <a:pt x="21560" y="11556"/>
                    <a:pt x="21519" y="11511"/>
                    <a:pt x="21519" y="11511"/>
                  </a:cubicBezTo>
                  <a:cubicBezTo>
                    <a:pt x="21519" y="11378"/>
                    <a:pt x="21519" y="11244"/>
                    <a:pt x="21519" y="11111"/>
                  </a:cubicBezTo>
                  <a:cubicBezTo>
                    <a:pt x="21519" y="11111"/>
                    <a:pt x="21519" y="11067"/>
                    <a:pt x="21560" y="11067"/>
                  </a:cubicBezTo>
                  <a:lnTo>
                    <a:pt x="21600" y="11111"/>
                  </a:lnTo>
                  <a:close/>
                  <a:moveTo>
                    <a:pt x="11245" y="133"/>
                  </a:moveTo>
                  <a:cubicBezTo>
                    <a:pt x="11285" y="178"/>
                    <a:pt x="11285" y="178"/>
                    <a:pt x="11285" y="178"/>
                  </a:cubicBezTo>
                  <a:cubicBezTo>
                    <a:pt x="11285" y="222"/>
                    <a:pt x="11245" y="222"/>
                    <a:pt x="11245" y="222"/>
                  </a:cubicBezTo>
                  <a:cubicBezTo>
                    <a:pt x="11124" y="222"/>
                    <a:pt x="11002" y="178"/>
                    <a:pt x="10881" y="178"/>
                  </a:cubicBezTo>
                  <a:cubicBezTo>
                    <a:pt x="10881" y="178"/>
                    <a:pt x="10840" y="133"/>
                    <a:pt x="10881" y="133"/>
                  </a:cubicBezTo>
                  <a:cubicBezTo>
                    <a:pt x="10881" y="89"/>
                    <a:pt x="10881" y="89"/>
                    <a:pt x="10921" y="89"/>
                  </a:cubicBezTo>
                  <a:cubicBezTo>
                    <a:pt x="11002" y="89"/>
                    <a:pt x="11124" y="133"/>
                    <a:pt x="11245" y="133"/>
                  </a:cubicBezTo>
                  <a:close/>
                  <a:moveTo>
                    <a:pt x="21600" y="11822"/>
                  </a:moveTo>
                  <a:cubicBezTo>
                    <a:pt x="21600" y="11867"/>
                    <a:pt x="21600" y="11867"/>
                    <a:pt x="21600" y="11867"/>
                  </a:cubicBezTo>
                  <a:cubicBezTo>
                    <a:pt x="21600" y="11956"/>
                    <a:pt x="21600" y="12089"/>
                    <a:pt x="21600" y="12222"/>
                  </a:cubicBezTo>
                  <a:cubicBezTo>
                    <a:pt x="21600" y="12267"/>
                    <a:pt x="21600" y="12267"/>
                    <a:pt x="21560" y="12267"/>
                  </a:cubicBezTo>
                  <a:cubicBezTo>
                    <a:pt x="21560" y="12267"/>
                    <a:pt x="21519" y="12222"/>
                    <a:pt x="21519" y="12222"/>
                  </a:cubicBezTo>
                  <a:cubicBezTo>
                    <a:pt x="21519" y="12089"/>
                    <a:pt x="21519" y="11956"/>
                    <a:pt x="21519" y="11867"/>
                  </a:cubicBezTo>
                  <a:cubicBezTo>
                    <a:pt x="21519" y="11822"/>
                    <a:pt x="21560" y="11822"/>
                    <a:pt x="21560" y="11822"/>
                  </a:cubicBezTo>
                  <a:lnTo>
                    <a:pt x="21600" y="11822"/>
                  </a:lnTo>
                  <a:close/>
                  <a:moveTo>
                    <a:pt x="10598" y="89"/>
                  </a:moveTo>
                  <a:cubicBezTo>
                    <a:pt x="10598" y="89"/>
                    <a:pt x="10598" y="89"/>
                    <a:pt x="10598" y="89"/>
                  </a:cubicBezTo>
                  <a:cubicBezTo>
                    <a:pt x="10598" y="133"/>
                    <a:pt x="10598" y="133"/>
                    <a:pt x="10557" y="133"/>
                  </a:cubicBezTo>
                  <a:cubicBezTo>
                    <a:pt x="10476" y="133"/>
                    <a:pt x="10355" y="133"/>
                    <a:pt x="10234" y="133"/>
                  </a:cubicBezTo>
                  <a:cubicBezTo>
                    <a:pt x="10234" y="133"/>
                    <a:pt x="10193" y="89"/>
                    <a:pt x="10193" y="89"/>
                  </a:cubicBezTo>
                  <a:cubicBezTo>
                    <a:pt x="10193" y="44"/>
                    <a:pt x="10234" y="44"/>
                    <a:pt x="10234" y="44"/>
                  </a:cubicBezTo>
                  <a:cubicBezTo>
                    <a:pt x="10355" y="44"/>
                    <a:pt x="10476" y="44"/>
                    <a:pt x="10557" y="44"/>
                  </a:cubicBezTo>
                  <a:lnTo>
                    <a:pt x="10598" y="89"/>
                  </a:lnTo>
                  <a:close/>
                  <a:moveTo>
                    <a:pt x="21560" y="12533"/>
                  </a:moveTo>
                  <a:cubicBezTo>
                    <a:pt x="21600" y="12578"/>
                    <a:pt x="21600" y="12578"/>
                    <a:pt x="21600" y="12578"/>
                  </a:cubicBezTo>
                  <a:cubicBezTo>
                    <a:pt x="21600" y="12667"/>
                    <a:pt x="21600" y="12711"/>
                    <a:pt x="21560" y="12800"/>
                  </a:cubicBezTo>
                  <a:cubicBezTo>
                    <a:pt x="21560" y="12844"/>
                    <a:pt x="21560" y="12889"/>
                    <a:pt x="21560" y="12933"/>
                  </a:cubicBezTo>
                  <a:cubicBezTo>
                    <a:pt x="21560" y="12978"/>
                    <a:pt x="21560" y="12978"/>
                    <a:pt x="21519" y="12978"/>
                  </a:cubicBezTo>
                  <a:cubicBezTo>
                    <a:pt x="21479" y="12978"/>
                    <a:pt x="21479" y="12978"/>
                    <a:pt x="21479" y="12933"/>
                  </a:cubicBezTo>
                  <a:cubicBezTo>
                    <a:pt x="21479" y="12889"/>
                    <a:pt x="21479" y="12844"/>
                    <a:pt x="21479" y="12800"/>
                  </a:cubicBezTo>
                  <a:cubicBezTo>
                    <a:pt x="21479" y="12711"/>
                    <a:pt x="21519" y="12667"/>
                    <a:pt x="21519" y="12578"/>
                  </a:cubicBezTo>
                  <a:cubicBezTo>
                    <a:pt x="21519" y="12578"/>
                    <a:pt x="21519" y="12533"/>
                    <a:pt x="21560" y="12533"/>
                  </a:cubicBezTo>
                  <a:close/>
                  <a:moveTo>
                    <a:pt x="9951" y="44"/>
                  </a:moveTo>
                  <a:cubicBezTo>
                    <a:pt x="9951" y="44"/>
                    <a:pt x="9951" y="44"/>
                    <a:pt x="9951" y="44"/>
                  </a:cubicBezTo>
                  <a:cubicBezTo>
                    <a:pt x="9951" y="89"/>
                    <a:pt x="9910" y="89"/>
                    <a:pt x="9910" y="89"/>
                  </a:cubicBezTo>
                  <a:cubicBezTo>
                    <a:pt x="9789" y="89"/>
                    <a:pt x="9667" y="89"/>
                    <a:pt x="9587" y="89"/>
                  </a:cubicBezTo>
                  <a:cubicBezTo>
                    <a:pt x="9546" y="89"/>
                    <a:pt x="9546" y="89"/>
                    <a:pt x="9546" y="44"/>
                  </a:cubicBezTo>
                  <a:cubicBezTo>
                    <a:pt x="9546" y="44"/>
                    <a:pt x="9546" y="0"/>
                    <a:pt x="9587" y="0"/>
                  </a:cubicBezTo>
                  <a:cubicBezTo>
                    <a:pt x="9708" y="0"/>
                    <a:pt x="9789" y="0"/>
                    <a:pt x="9910" y="0"/>
                  </a:cubicBezTo>
                  <a:lnTo>
                    <a:pt x="9951" y="44"/>
                  </a:lnTo>
                  <a:close/>
                  <a:moveTo>
                    <a:pt x="21519" y="13289"/>
                  </a:moveTo>
                  <a:cubicBezTo>
                    <a:pt x="21519" y="13333"/>
                    <a:pt x="21519" y="13333"/>
                    <a:pt x="21519" y="13333"/>
                  </a:cubicBezTo>
                  <a:cubicBezTo>
                    <a:pt x="21519" y="13422"/>
                    <a:pt x="21519" y="13556"/>
                    <a:pt x="21479" y="13689"/>
                  </a:cubicBezTo>
                  <a:cubicBezTo>
                    <a:pt x="21479" y="13689"/>
                    <a:pt x="21479" y="13733"/>
                    <a:pt x="21438" y="13733"/>
                  </a:cubicBezTo>
                  <a:cubicBezTo>
                    <a:pt x="21398" y="13733"/>
                    <a:pt x="21398" y="13689"/>
                    <a:pt x="21398" y="13689"/>
                  </a:cubicBezTo>
                  <a:cubicBezTo>
                    <a:pt x="21438" y="13556"/>
                    <a:pt x="21438" y="13422"/>
                    <a:pt x="21438" y="13289"/>
                  </a:cubicBezTo>
                  <a:cubicBezTo>
                    <a:pt x="21438" y="13289"/>
                    <a:pt x="21479" y="13244"/>
                    <a:pt x="21479" y="13244"/>
                  </a:cubicBezTo>
                  <a:lnTo>
                    <a:pt x="21519" y="13289"/>
                  </a:lnTo>
                  <a:close/>
                  <a:moveTo>
                    <a:pt x="9263" y="0"/>
                  </a:moveTo>
                  <a:cubicBezTo>
                    <a:pt x="9303" y="44"/>
                    <a:pt x="9303" y="44"/>
                    <a:pt x="9303" y="44"/>
                  </a:cubicBezTo>
                  <a:cubicBezTo>
                    <a:pt x="9303" y="89"/>
                    <a:pt x="9263" y="89"/>
                    <a:pt x="9263" y="89"/>
                  </a:cubicBezTo>
                  <a:cubicBezTo>
                    <a:pt x="9142" y="89"/>
                    <a:pt x="9020" y="89"/>
                    <a:pt x="8899" y="89"/>
                  </a:cubicBezTo>
                  <a:cubicBezTo>
                    <a:pt x="8899" y="89"/>
                    <a:pt x="8858" y="89"/>
                    <a:pt x="8858" y="44"/>
                  </a:cubicBezTo>
                  <a:cubicBezTo>
                    <a:pt x="8858" y="44"/>
                    <a:pt x="8899" y="0"/>
                    <a:pt x="8899" y="0"/>
                  </a:cubicBezTo>
                  <a:cubicBezTo>
                    <a:pt x="9020" y="0"/>
                    <a:pt x="9142" y="0"/>
                    <a:pt x="9263" y="0"/>
                  </a:cubicBezTo>
                  <a:close/>
                  <a:moveTo>
                    <a:pt x="21438" y="14000"/>
                  </a:moveTo>
                  <a:cubicBezTo>
                    <a:pt x="21438" y="14044"/>
                    <a:pt x="21438" y="14044"/>
                    <a:pt x="21438" y="14044"/>
                  </a:cubicBezTo>
                  <a:cubicBezTo>
                    <a:pt x="21398" y="14178"/>
                    <a:pt x="21398" y="14267"/>
                    <a:pt x="21357" y="14400"/>
                  </a:cubicBezTo>
                  <a:cubicBezTo>
                    <a:pt x="21357" y="14444"/>
                    <a:pt x="21357" y="14444"/>
                    <a:pt x="21317" y="14444"/>
                  </a:cubicBezTo>
                  <a:cubicBezTo>
                    <a:pt x="21317" y="14444"/>
                    <a:pt x="21276" y="14400"/>
                    <a:pt x="21276" y="14400"/>
                  </a:cubicBezTo>
                  <a:cubicBezTo>
                    <a:pt x="21317" y="14267"/>
                    <a:pt x="21317" y="14133"/>
                    <a:pt x="21357" y="14044"/>
                  </a:cubicBezTo>
                  <a:cubicBezTo>
                    <a:pt x="21357" y="14000"/>
                    <a:pt x="21357" y="14000"/>
                    <a:pt x="21398" y="14000"/>
                  </a:cubicBezTo>
                  <a:lnTo>
                    <a:pt x="21438" y="14000"/>
                  </a:lnTo>
                  <a:close/>
                  <a:moveTo>
                    <a:pt x="8616" y="44"/>
                  </a:moveTo>
                  <a:cubicBezTo>
                    <a:pt x="8616" y="89"/>
                    <a:pt x="8616" y="89"/>
                    <a:pt x="8616" y="89"/>
                  </a:cubicBezTo>
                  <a:cubicBezTo>
                    <a:pt x="8616" y="89"/>
                    <a:pt x="8616" y="133"/>
                    <a:pt x="8575" y="133"/>
                  </a:cubicBezTo>
                  <a:cubicBezTo>
                    <a:pt x="8454" y="133"/>
                    <a:pt x="8373" y="133"/>
                    <a:pt x="8252" y="133"/>
                  </a:cubicBezTo>
                  <a:cubicBezTo>
                    <a:pt x="8211" y="133"/>
                    <a:pt x="8211" y="133"/>
                    <a:pt x="8211" y="89"/>
                  </a:cubicBezTo>
                  <a:cubicBezTo>
                    <a:pt x="8211" y="89"/>
                    <a:pt x="8211" y="44"/>
                    <a:pt x="8252" y="44"/>
                  </a:cubicBezTo>
                  <a:cubicBezTo>
                    <a:pt x="8373" y="44"/>
                    <a:pt x="8454" y="44"/>
                    <a:pt x="8575" y="44"/>
                  </a:cubicBezTo>
                  <a:lnTo>
                    <a:pt x="8616" y="44"/>
                  </a:lnTo>
                  <a:close/>
                  <a:moveTo>
                    <a:pt x="21276" y="14711"/>
                  </a:moveTo>
                  <a:cubicBezTo>
                    <a:pt x="21276" y="14756"/>
                    <a:pt x="21276" y="14756"/>
                    <a:pt x="21276" y="14756"/>
                  </a:cubicBezTo>
                  <a:cubicBezTo>
                    <a:pt x="21276" y="14889"/>
                    <a:pt x="21236" y="14978"/>
                    <a:pt x="21196" y="15111"/>
                  </a:cubicBezTo>
                  <a:cubicBezTo>
                    <a:pt x="21196" y="15156"/>
                    <a:pt x="21196" y="15156"/>
                    <a:pt x="21155" y="15156"/>
                  </a:cubicBezTo>
                  <a:cubicBezTo>
                    <a:pt x="21155" y="15156"/>
                    <a:pt x="21115" y="15111"/>
                    <a:pt x="21115" y="15111"/>
                  </a:cubicBezTo>
                  <a:cubicBezTo>
                    <a:pt x="21155" y="14978"/>
                    <a:pt x="21196" y="14844"/>
                    <a:pt x="21196" y="14756"/>
                  </a:cubicBezTo>
                  <a:cubicBezTo>
                    <a:pt x="21236" y="14711"/>
                    <a:pt x="21236" y="14711"/>
                    <a:pt x="21276" y="14711"/>
                  </a:cubicBezTo>
                  <a:close/>
                  <a:moveTo>
                    <a:pt x="7928" y="89"/>
                  </a:moveTo>
                  <a:cubicBezTo>
                    <a:pt x="7969" y="133"/>
                    <a:pt x="7969" y="133"/>
                    <a:pt x="7969" y="133"/>
                  </a:cubicBezTo>
                  <a:cubicBezTo>
                    <a:pt x="7969" y="133"/>
                    <a:pt x="7928" y="178"/>
                    <a:pt x="7928" y="178"/>
                  </a:cubicBezTo>
                  <a:cubicBezTo>
                    <a:pt x="7807" y="178"/>
                    <a:pt x="7685" y="178"/>
                    <a:pt x="7604" y="178"/>
                  </a:cubicBezTo>
                  <a:cubicBezTo>
                    <a:pt x="7564" y="222"/>
                    <a:pt x="7564" y="178"/>
                    <a:pt x="7564" y="178"/>
                  </a:cubicBezTo>
                  <a:cubicBezTo>
                    <a:pt x="7524" y="133"/>
                    <a:pt x="7564" y="89"/>
                    <a:pt x="7564" y="89"/>
                  </a:cubicBezTo>
                  <a:cubicBezTo>
                    <a:pt x="7685" y="89"/>
                    <a:pt x="7807" y="89"/>
                    <a:pt x="7928" y="89"/>
                  </a:cubicBezTo>
                  <a:close/>
                  <a:moveTo>
                    <a:pt x="7281" y="178"/>
                  </a:moveTo>
                  <a:cubicBezTo>
                    <a:pt x="7281" y="178"/>
                    <a:pt x="7281" y="178"/>
                    <a:pt x="7281" y="178"/>
                  </a:cubicBezTo>
                  <a:cubicBezTo>
                    <a:pt x="7281" y="222"/>
                    <a:pt x="7281" y="222"/>
                    <a:pt x="7281" y="222"/>
                  </a:cubicBezTo>
                  <a:cubicBezTo>
                    <a:pt x="7160" y="267"/>
                    <a:pt x="7038" y="267"/>
                    <a:pt x="6917" y="311"/>
                  </a:cubicBezTo>
                  <a:cubicBezTo>
                    <a:pt x="6917" y="311"/>
                    <a:pt x="6876" y="267"/>
                    <a:pt x="6876" y="267"/>
                  </a:cubicBezTo>
                  <a:cubicBezTo>
                    <a:pt x="6876" y="222"/>
                    <a:pt x="6917" y="222"/>
                    <a:pt x="6917" y="178"/>
                  </a:cubicBezTo>
                  <a:cubicBezTo>
                    <a:pt x="7038" y="178"/>
                    <a:pt x="7160" y="178"/>
                    <a:pt x="7240" y="133"/>
                  </a:cubicBezTo>
                  <a:lnTo>
                    <a:pt x="7281" y="178"/>
                  </a:lnTo>
                  <a:close/>
                  <a:moveTo>
                    <a:pt x="21115" y="15422"/>
                  </a:moveTo>
                  <a:cubicBezTo>
                    <a:pt x="21115" y="15422"/>
                    <a:pt x="21115" y="15467"/>
                    <a:pt x="21115" y="15467"/>
                  </a:cubicBezTo>
                  <a:cubicBezTo>
                    <a:pt x="21074" y="15600"/>
                    <a:pt x="21074" y="15689"/>
                    <a:pt x="21034" y="15822"/>
                  </a:cubicBezTo>
                  <a:cubicBezTo>
                    <a:pt x="21034" y="15822"/>
                    <a:pt x="20993" y="15867"/>
                    <a:pt x="20953" y="15822"/>
                  </a:cubicBezTo>
                  <a:cubicBezTo>
                    <a:pt x="20953" y="15822"/>
                    <a:pt x="20953" y="15822"/>
                    <a:pt x="20953" y="15778"/>
                  </a:cubicBezTo>
                  <a:cubicBezTo>
                    <a:pt x="20993" y="15689"/>
                    <a:pt x="20993" y="15556"/>
                    <a:pt x="21034" y="15422"/>
                  </a:cubicBezTo>
                  <a:cubicBezTo>
                    <a:pt x="21034" y="15422"/>
                    <a:pt x="21074" y="15422"/>
                    <a:pt x="21115" y="15422"/>
                  </a:cubicBezTo>
                  <a:close/>
                  <a:moveTo>
                    <a:pt x="6634" y="267"/>
                  </a:moveTo>
                  <a:cubicBezTo>
                    <a:pt x="6634" y="311"/>
                    <a:pt x="6634" y="311"/>
                    <a:pt x="6634" y="311"/>
                  </a:cubicBezTo>
                  <a:cubicBezTo>
                    <a:pt x="6634" y="311"/>
                    <a:pt x="6634" y="356"/>
                    <a:pt x="6593" y="356"/>
                  </a:cubicBezTo>
                  <a:cubicBezTo>
                    <a:pt x="6512" y="356"/>
                    <a:pt x="6391" y="400"/>
                    <a:pt x="6270" y="400"/>
                  </a:cubicBezTo>
                  <a:cubicBezTo>
                    <a:pt x="6270" y="400"/>
                    <a:pt x="6229" y="400"/>
                    <a:pt x="6229" y="356"/>
                  </a:cubicBezTo>
                  <a:cubicBezTo>
                    <a:pt x="6229" y="356"/>
                    <a:pt x="6229" y="311"/>
                    <a:pt x="6270" y="311"/>
                  </a:cubicBezTo>
                  <a:cubicBezTo>
                    <a:pt x="6391" y="311"/>
                    <a:pt x="6472" y="267"/>
                    <a:pt x="6593" y="267"/>
                  </a:cubicBezTo>
                  <a:lnTo>
                    <a:pt x="6634" y="267"/>
                  </a:lnTo>
                  <a:close/>
                  <a:moveTo>
                    <a:pt x="20912" y="16133"/>
                  </a:moveTo>
                  <a:cubicBezTo>
                    <a:pt x="20912" y="16133"/>
                    <a:pt x="20912" y="16133"/>
                    <a:pt x="20912" y="16178"/>
                  </a:cubicBezTo>
                  <a:cubicBezTo>
                    <a:pt x="20872" y="16267"/>
                    <a:pt x="20831" y="16400"/>
                    <a:pt x="20791" y="16489"/>
                  </a:cubicBezTo>
                  <a:cubicBezTo>
                    <a:pt x="20791" y="16533"/>
                    <a:pt x="20751" y="16533"/>
                    <a:pt x="20751" y="16533"/>
                  </a:cubicBezTo>
                  <a:cubicBezTo>
                    <a:pt x="20710" y="16533"/>
                    <a:pt x="20710" y="16489"/>
                    <a:pt x="20710" y="16489"/>
                  </a:cubicBezTo>
                  <a:cubicBezTo>
                    <a:pt x="20751" y="16356"/>
                    <a:pt x="20791" y="16222"/>
                    <a:pt x="20831" y="16133"/>
                  </a:cubicBezTo>
                  <a:cubicBezTo>
                    <a:pt x="20831" y="16089"/>
                    <a:pt x="20872" y="16089"/>
                    <a:pt x="20872" y="16089"/>
                  </a:cubicBezTo>
                  <a:lnTo>
                    <a:pt x="20912" y="16133"/>
                  </a:lnTo>
                  <a:close/>
                  <a:moveTo>
                    <a:pt x="5987" y="400"/>
                  </a:moveTo>
                  <a:cubicBezTo>
                    <a:pt x="5987" y="444"/>
                    <a:pt x="5987" y="444"/>
                    <a:pt x="5987" y="444"/>
                  </a:cubicBezTo>
                  <a:cubicBezTo>
                    <a:pt x="5987" y="444"/>
                    <a:pt x="5987" y="489"/>
                    <a:pt x="5946" y="489"/>
                  </a:cubicBezTo>
                  <a:cubicBezTo>
                    <a:pt x="5865" y="489"/>
                    <a:pt x="5744" y="533"/>
                    <a:pt x="5622" y="533"/>
                  </a:cubicBezTo>
                  <a:cubicBezTo>
                    <a:pt x="5622" y="578"/>
                    <a:pt x="5582" y="533"/>
                    <a:pt x="5582" y="533"/>
                  </a:cubicBezTo>
                  <a:cubicBezTo>
                    <a:pt x="5582" y="489"/>
                    <a:pt x="5582" y="489"/>
                    <a:pt x="5622" y="444"/>
                  </a:cubicBezTo>
                  <a:cubicBezTo>
                    <a:pt x="5703" y="444"/>
                    <a:pt x="5825" y="400"/>
                    <a:pt x="5946" y="400"/>
                  </a:cubicBezTo>
                  <a:lnTo>
                    <a:pt x="5987" y="400"/>
                  </a:lnTo>
                  <a:close/>
                  <a:moveTo>
                    <a:pt x="20670" y="16800"/>
                  </a:moveTo>
                  <a:cubicBezTo>
                    <a:pt x="20670" y="16800"/>
                    <a:pt x="20670" y="16844"/>
                    <a:pt x="20670" y="16844"/>
                  </a:cubicBezTo>
                  <a:cubicBezTo>
                    <a:pt x="20629" y="16933"/>
                    <a:pt x="20589" y="17067"/>
                    <a:pt x="20548" y="17156"/>
                  </a:cubicBezTo>
                  <a:cubicBezTo>
                    <a:pt x="20508" y="17200"/>
                    <a:pt x="20508" y="17200"/>
                    <a:pt x="20467" y="17200"/>
                  </a:cubicBezTo>
                  <a:cubicBezTo>
                    <a:pt x="20467" y="17200"/>
                    <a:pt x="20427" y="17156"/>
                    <a:pt x="20467" y="17156"/>
                  </a:cubicBezTo>
                  <a:cubicBezTo>
                    <a:pt x="20508" y="17022"/>
                    <a:pt x="20548" y="16933"/>
                    <a:pt x="20589" y="16800"/>
                  </a:cubicBezTo>
                  <a:cubicBezTo>
                    <a:pt x="20589" y="16800"/>
                    <a:pt x="20629" y="16756"/>
                    <a:pt x="20629" y="16800"/>
                  </a:cubicBezTo>
                  <a:lnTo>
                    <a:pt x="20670" y="16800"/>
                  </a:lnTo>
                  <a:close/>
                  <a:moveTo>
                    <a:pt x="5339" y="578"/>
                  </a:moveTo>
                  <a:cubicBezTo>
                    <a:pt x="5339" y="578"/>
                    <a:pt x="5339" y="578"/>
                    <a:pt x="5339" y="578"/>
                  </a:cubicBezTo>
                  <a:cubicBezTo>
                    <a:pt x="5339" y="622"/>
                    <a:pt x="5339" y="622"/>
                    <a:pt x="5299" y="622"/>
                  </a:cubicBezTo>
                  <a:cubicBezTo>
                    <a:pt x="5218" y="667"/>
                    <a:pt x="5097" y="711"/>
                    <a:pt x="4975" y="711"/>
                  </a:cubicBezTo>
                  <a:cubicBezTo>
                    <a:pt x="4975" y="711"/>
                    <a:pt x="4935" y="711"/>
                    <a:pt x="4935" y="667"/>
                  </a:cubicBezTo>
                  <a:cubicBezTo>
                    <a:pt x="4935" y="667"/>
                    <a:pt x="4935" y="622"/>
                    <a:pt x="4975" y="622"/>
                  </a:cubicBezTo>
                  <a:cubicBezTo>
                    <a:pt x="5056" y="622"/>
                    <a:pt x="5178" y="578"/>
                    <a:pt x="5299" y="533"/>
                  </a:cubicBezTo>
                  <a:lnTo>
                    <a:pt x="5339" y="578"/>
                  </a:lnTo>
                  <a:close/>
                  <a:moveTo>
                    <a:pt x="20387" y="17467"/>
                  </a:moveTo>
                  <a:cubicBezTo>
                    <a:pt x="20387" y="17467"/>
                    <a:pt x="20387" y="17467"/>
                    <a:pt x="20387" y="17511"/>
                  </a:cubicBezTo>
                  <a:cubicBezTo>
                    <a:pt x="20346" y="17600"/>
                    <a:pt x="20265" y="17733"/>
                    <a:pt x="20225" y="17822"/>
                  </a:cubicBezTo>
                  <a:cubicBezTo>
                    <a:pt x="20225" y="17867"/>
                    <a:pt x="20184" y="17867"/>
                    <a:pt x="20184" y="17867"/>
                  </a:cubicBezTo>
                  <a:cubicBezTo>
                    <a:pt x="20144" y="17822"/>
                    <a:pt x="20144" y="17822"/>
                    <a:pt x="20144" y="17778"/>
                  </a:cubicBezTo>
                  <a:cubicBezTo>
                    <a:pt x="20225" y="17689"/>
                    <a:pt x="20265" y="17556"/>
                    <a:pt x="20306" y="17467"/>
                  </a:cubicBezTo>
                  <a:cubicBezTo>
                    <a:pt x="20306" y="17422"/>
                    <a:pt x="20346" y="17422"/>
                    <a:pt x="20346" y="17422"/>
                  </a:cubicBezTo>
                  <a:lnTo>
                    <a:pt x="20387" y="17467"/>
                  </a:lnTo>
                  <a:close/>
                  <a:moveTo>
                    <a:pt x="4692" y="756"/>
                  </a:moveTo>
                  <a:cubicBezTo>
                    <a:pt x="4692" y="756"/>
                    <a:pt x="4692" y="756"/>
                    <a:pt x="4692" y="756"/>
                  </a:cubicBezTo>
                  <a:cubicBezTo>
                    <a:pt x="4692" y="800"/>
                    <a:pt x="4692" y="800"/>
                    <a:pt x="4652" y="800"/>
                  </a:cubicBezTo>
                  <a:cubicBezTo>
                    <a:pt x="4571" y="844"/>
                    <a:pt x="4449" y="889"/>
                    <a:pt x="4328" y="933"/>
                  </a:cubicBezTo>
                  <a:cubicBezTo>
                    <a:pt x="4328" y="933"/>
                    <a:pt x="4288" y="889"/>
                    <a:pt x="4288" y="889"/>
                  </a:cubicBezTo>
                  <a:cubicBezTo>
                    <a:pt x="4288" y="844"/>
                    <a:pt x="4288" y="844"/>
                    <a:pt x="4328" y="844"/>
                  </a:cubicBezTo>
                  <a:cubicBezTo>
                    <a:pt x="4409" y="800"/>
                    <a:pt x="4530" y="756"/>
                    <a:pt x="4652" y="711"/>
                  </a:cubicBezTo>
                  <a:cubicBezTo>
                    <a:pt x="4652" y="711"/>
                    <a:pt x="4652" y="711"/>
                    <a:pt x="4692" y="756"/>
                  </a:cubicBezTo>
                  <a:close/>
                  <a:moveTo>
                    <a:pt x="20063" y="18089"/>
                  </a:moveTo>
                  <a:cubicBezTo>
                    <a:pt x="20063" y="18089"/>
                    <a:pt x="20063" y="18133"/>
                    <a:pt x="20063" y="18133"/>
                  </a:cubicBezTo>
                  <a:cubicBezTo>
                    <a:pt x="20022" y="18267"/>
                    <a:pt x="19942" y="18356"/>
                    <a:pt x="19901" y="18444"/>
                  </a:cubicBezTo>
                  <a:cubicBezTo>
                    <a:pt x="19861" y="18489"/>
                    <a:pt x="19861" y="18489"/>
                    <a:pt x="19820" y="18489"/>
                  </a:cubicBezTo>
                  <a:cubicBezTo>
                    <a:pt x="19820" y="18444"/>
                    <a:pt x="19820" y="18444"/>
                    <a:pt x="19820" y="18400"/>
                  </a:cubicBezTo>
                  <a:cubicBezTo>
                    <a:pt x="19861" y="18311"/>
                    <a:pt x="19942" y="18222"/>
                    <a:pt x="19982" y="18089"/>
                  </a:cubicBezTo>
                  <a:cubicBezTo>
                    <a:pt x="20022" y="18089"/>
                    <a:pt x="20022" y="18089"/>
                    <a:pt x="20063" y="18089"/>
                  </a:cubicBezTo>
                  <a:close/>
                  <a:moveTo>
                    <a:pt x="4045" y="933"/>
                  </a:moveTo>
                  <a:cubicBezTo>
                    <a:pt x="4045" y="978"/>
                    <a:pt x="4045" y="978"/>
                    <a:pt x="4045" y="978"/>
                  </a:cubicBezTo>
                  <a:cubicBezTo>
                    <a:pt x="4045" y="978"/>
                    <a:pt x="4045" y="1022"/>
                    <a:pt x="4045" y="1022"/>
                  </a:cubicBezTo>
                  <a:cubicBezTo>
                    <a:pt x="3924" y="1067"/>
                    <a:pt x="3802" y="1111"/>
                    <a:pt x="3721" y="1111"/>
                  </a:cubicBezTo>
                  <a:cubicBezTo>
                    <a:pt x="3681" y="1156"/>
                    <a:pt x="3681" y="1111"/>
                    <a:pt x="3640" y="1111"/>
                  </a:cubicBezTo>
                  <a:cubicBezTo>
                    <a:pt x="3640" y="1067"/>
                    <a:pt x="3681" y="1067"/>
                    <a:pt x="3681" y="1067"/>
                  </a:cubicBezTo>
                  <a:cubicBezTo>
                    <a:pt x="3802" y="1022"/>
                    <a:pt x="3883" y="978"/>
                    <a:pt x="4004" y="933"/>
                  </a:cubicBezTo>
                  <a:cubicBezTo>
                    <a:pt x="4004" y="933"/>
                    <a:pt x="4045" y="933"/>
                    <a:pt x="4045" y="933"/>
                  </a:cubicBezTo>
                  <a:close/>
                  <a:moveTo>
                    <a:pt x="19699" y="18711"/>
                  </a:moveTo>
                  <a:cubicBezTo>
                    <a:pt x="19699" y="18711"/>
                    <a:pt x="19699" y="18756"/>
                    <a:pt x="19699" y="18756"/>
                  </a:cubicBezTo>
                  <a:cubicBezTo>
                    <a:pt x="19658" y="18844"/>
                    <a:pt x="19578" y="18978"/>
                    <a:pt x="19497" y="19067"/>
                  </a:cubicBezTo>
                  <a:cubicBezTo>
                    <a:pt x="19497" y="19067"/>
                    <a:pt x="19456" y="19067"/>
                    <a:pt x="19456" y="19067"/>
                  </a:cubicBezTo>
                  <a:cubicBezTo>
                    <a:pt x="19416" y="19067"/>
                    <a:pt x="19416" y="19022"/>
                    <a:pt x="19456" y="19022"/>
                  </a:cubicBezTo>
                  <a:cubicBezTo>
                    <a:pt x="19497" y="18933"/>
                    <a:pt x="19578" y="18800"/>
                    <a:pt x="19618" y="18711"/>
                  </a:cubicBezTo>
                  <a:cubicBezTo>
                    <a:pt x="19658" y="18711"/>
                    <a:pt x="19658" y="18667"/>
                    <a:pt x="19699" y="18711"/>
                  </a:cubicBezTo>
                  <a:close/>
                  <a:moveTo>
                    <a:pt x="3398" y="1156"/>
                  </a:moveTo>
                  <a:cubicBezTo>
                    <a:pt x="3438" y="1200"/>
                    <a:pt x="3438" y="1200"/>
                    <a:pt x="3438" y="1200"/>
                  </a:cubicBezTo>
                  <a:cubicBezTo>
                    <a:pt x="3438" y="1200"/>
                    <a:pt x="3438" y="1244"/>
                    <a:pt x="3398" y="1244"/>
                  </a:cubicBezTo>
                  <a:cubicBezTo>
                    <a:pt x="3276" y="1289"/>
                    <a:pt x="3196" y="1333"/>
                    <a:pt x="3074" y="1378"/>
                  </a:cubicBezTo>
                  <a:cubicBezTo>
                    <a:pt x="3074" y="1378"/>
                    <a:pt x="3034" y="1378"/>
                    <a:pt x="3034" y="1333"/>
                  </a:cubicBezTo>
                  <a:cubicBezTo>
                    <a:pt x="3034" y="1333"/>
                    <a:pt x="3034" y="1289"/>
                    <a:pt x="3074" y="1289"/>
                  </a:cubicBezTo>
                  <a:cubicBezTo>
                    <a:pt x="3155" y="1244"/>
                    <a:pt x="3276" y="1200"/>
                    <a:pt x="3357" y="1156"/>
                  </a:cubicBezTo>
                  <a:cubicBezTo>
                    <a:pt x="3398" y="1156"/>
                    <a:pt x="3398" y="1156"/>
                    <a:pt x="3398" y="1156"/>
                  </a:cubicBezTo>
                  <a:close/>
                  <a:moveTo>
                    <a:pt x="19294" y="19289"/>
                  </a:moveTo>
                  <a:cubicBezTo>
                    <a:pt x="19335" y="19289"/>
                    <a:pt x="19335" y="19333"/>
                    <a:pt x="19294" y="19333"/>
                  </a:cubicBezTo>
                  <a:cubicBezTo>
                    <a:pt x="19254" y="19467"/>
                    <a:pt x="19173" y="19556"/>
                    <a:pt x="19092" y="19644"/>
                  </a:cubicBezTo>
                  <a:cubicBezTo>
                    <a:pt x="19092" y="19644"/>
                    <a:pt x="19052" y="19644"/>
                    <a:pt x="19011" y="19644"/>
                  </a:cubicBezTo>
                  <a:cubicBezTo>
                    <a:pt x="19011" y="19600"/>
                    <a:pt x="19011" y="19600"/>
                    <a:pt x="19011" y="19556"/>
                  </a:cubicBezTo>
                  <a:cubicBezTo>
                    <a:pt x="19092" y="19467"/>
                    <a:pt x="19173" y="19378"/>
                    <a:pt x="19254" y="19289"/>
                  </a:cubicBezTo>
                  <a:cubicBezTo>
                    <a:pt x="19254" y="19289"/>
                    <a:pt x="19294" y="19289"/>
                    <a:pt x="19294" y="19289"/>
                  </a:cubicBezTo>
                  <a:close/>
                  <a:moveTo>
                    <a:pt x="2791" y="1422"/>
                  </a:moveTo>
                  <a:cubicBezTo>
                    <a:pt x="2791" y="1422"/>
                    <a:pt x="2791" y="1422"/>
                    <a:pt x="2791" y="1422"/>
                  </a:cubicBezTo>
                  <a:cubicBezTo>
                    <a:pt x="2791" y="1467"/>
                    <a:pt x="2791" y="1467"/>
                    <a:pt x="2791" y="1511"/>
                  </a:cubicBezTo>
                  <a:cubicBezTo>
                    <a:pt x="2710" y="1511"/>
                    <a:pt x="2629" y="1556"/>
                    <a:pt x="2548" y="1600"/>
                  </a:cubicBezTo>
                  <a:cubicBezTo>
                    <a:pt x="2508" y="1600"/>
                    <a:pt x="2508" y="1600"/>
                    <a:pt x="2467" y="1644"/>
                  </a:cubicBezTo>
                  <a:cubicBezTo>
                    <a:pt x="2427" y="1644"/>
                    <a:pt x="2427" y="1644"/>
                    <a:pt x="2427" y="1600"/>
                  </a:cubicBezTo>
                  <a:cubicBezTo>
                    <a:pt x="2387" y="1600"/>
                    <a:pt x="2427" y="1556"/>
                    <a:pt x="2427" y="1556"/>
                  </a:cubicBezTo>
                  <a:cubicBezTo>
                    <a:pt x="2467" y="1556"/>
                    <a:pt x="2508" y="1511"/>
                    <a:pt x="2508" y="1511"/>
                  </a:cubicBezTo>
                  <a:cubicBezTo>
                    <a:pt x="2589" y="1467"/>
                    <a:pt x="2670" y="1467"/>
                    <a:pt x="2751" y="1422"/>
                  </a:cubicBezTo>
                  <a:cubicBezTo>
                    <a:pt x="2751" y="1422"/>
                    <a:pt x="2791" y="1422"/>
                    <a:pt x="2791" y="1422"/>
                  </a:cubicBezTo>
                  <a:close/>
                  <a:moveTo>
                    <a:pt x="18849" y="19822"/>
                  </a:moveTo>
                  <a:cubicBezTo>
                    <a:pt x="18890" y="19867"/>
                    <a:pt x="18890" y="19867"/>
                    <a:pt x="18849" y="19911"/>
                  </a:cubicBezTo>
                  <a:cubicBezTo>
                    <a:pt x="18849" y="19956"/>
                    <a:pt x="18809" y="20000"/>
                    <a:pt x="18769" y="20000"/>
                  </a:cubicBezTo>
                  <a:cubicBezTo>
                    <a:pt x="18728" y="20089"/>
                    <a:pt x="18688" y="20133"/>
                    <a:pt x="18607" y="20178"/>
                  </a:cubicBezTo>
                  <a:cubicBezTo>
                    <a:pt x="18607" y="20178"/>
                    <a:pt x="18566" y="20178"/>
                    <a:pt x="18566" y="20178"/>
                  </a:cubicBezTo>
                  <a:cubicBezTo>
                    <a:pt x="18566" y="20133"/>
                    <a:pt x="18566" y="20133"/>
                    <a:pt x="18566" y="20089"/>
                  </a:cubicBezTo>
                  <a:cubicBezTo>
                    <a:pt x="18607" y="20044"/>
                    <a:pt x="18647" y="20000"/>
                    <a:pt x="18688" y="19956"/>
                  </a:cubicBezTo>
                  <a:cubicBezTo>
                    <a:pt x="18728" y="19911"/>
                    <a:pt x="18769" y="19867"/>
                    <a:pt x="18809" y="19822"/>
                  </a:cubicBezTo>
                  <a:cubicBezTo>
                    <a:pt x="18809" y="19822"/>
                    <a:pt x="18849" y="19822"/>
                    <a:pt x="18849" y="19822"/>
                  </a:cubicBezTo>
                  <a:close/>
                  <a:moveTo>
                    <a:pt x="2184" y="1689"/>
                  </a:moveTo>
                  <a:cubicBezTo>
                    <a:pt x="2184" y="1689"/>
                    <a:pt x="2184" y="1689"/>
                    <a:pt x="2184" y="1689"/>
                  </a:cubicBezTo>
                  <a:cubicBezTo>
                    <a:pt x="2184" y="1733"/>
                    <a:pt x="2184" y="1778"/>
                    <a:pt x="2144" y="1778"/>
                  </a:cubicBezTo>
                  <a:cubicBezTo>
                    <a:pt x="2063" y="1822"/>
                    <a:pt x="1942" y="1867"/>
                    <a:pt x="1861" y="1911"/>
                  </a:cubicBezTo>
                  <a:cubicBezTo>
                    <a:pt x="1820" y="1911"/>
                    <a:pt x="1820" y="1911"/>
                    <a:pt x="1780" y="1867"/>
                  </a:cubicBezTo>
                  <a:cubicBezTo>
                    <a:pt x="1780" y="1867"/>
                    <a:pt x="1780" y="1822"/>
                    <a:pt x="1820" y="1822"/>
                  </a:cubicBezTo>
                  <a:cubicBezTo>
                    <a:pt x="1942" y="1778"/>
                    <a:pt x="2022" y="1733"/>
                    <a:pt x="2144" y="1689"/>
                  </a:cubicBezTo>
                  <a:cubicBezTo>
                    <a:pt x="2144" y="1689"/>
                    <a:pt x="2144" y="1689"/>
                    <a:pt x="2184" y="1689"/>
                  </a:cubicBezTo>
                  <a:close/>
                  <a:moveTo>
                    <a:pt x="6148" y="6800"/>
                  </a:moveTo>
                  <a:cubicBezTo>
                    <a:pt x="6189" y="6800"/>
                    <a:pt x="6189" y="6800"/>
                    <a:pt x="6189" y="6800"/>
                  </a:cubicBezTo>
                  <a:cubicBezTo>
                    <a:pt x="6189" y="6844"/>
                    <a:pt x="6189" y="6844"/>
                    <a:pt x="6189" y="6889"/>
                  </a:cubicBezTo>
                  <a:cubicBezTo>
                    <a:pt x="6148" y="6889"/>
                    <a:pt x="6148" y="6889"/>
                    <a:pt x="6108" y="6889"/>
                  </a:cubicBezTo>
                  <a:cubicBezTo>
                    <a:pt x="6108" y="6844"/>
                    <a:pt x="6108" y="6844"/>
                    <a:pt x="6108" y="6844"/>
                  </a:cubicBezTo>
                  <a:cubicBezTo>
                    <a:pt x="6027" y="6800"/>
                    <a:pt x="5946" y="6711"/>
                    <a:pt x="5865" y="6622"/>
                  </a:cubicBezTo>
                  <a:cubicBezTo>
                    <a:pt x="5865" y="6622"/>
                    <a:pt x="5865" y="6578"/>
                    <a:pt x="5865" y="6578"/>
                  </a:cubicBezTo>
                  <a:cubicBezTo>
                    <a:pt x="5906" y="6533"/>
                    <a:pt x="5906" y="6533"/>
                    <a:pt x="5946" y="6578"/>
                  </a:cubicBezTo>
                  <a:cubicBezTo>
                    <a:pt x="6027" y="6622"/>
                    <a:pt x="6067" y="6711"/>
                    <a:pt x="6148" y="6800"/>
                  </a:cubicBezTo>
                  <a:close/>
                  <a:moveTo>
                    <a:pt x="6391" y="7067"/>
                  </a:moveTo>
                  <a:cubicBezTo>
                    <a:pt x="6391" y="7067"/>
                    <a:pt x="6391" y="7067"/>
                    <a:pt x="6391" y="7067"/>
                  </a:cubicBezTo>
                  <a:cubicBezTo>
                    <a:pt x="6472" y="7156"/>
                    <a:pt x="6553" y="7244"/>
                    <a:pt x="6634" y="7333"/>
                  </a:cubicBezTo>
                  <a:cubicBezTo>
                    <a:pt x="6634" y="7378"/>
                    <a:pt x="6634" y="7378"/>
                    <a:pt x="6634" y="7422"/>
                  </a:cubicBezTo>
                  <a:cubicBezTo>
                    <a:pt x="6593" y="7422"/>
                    <a:pt x="6593" y="7422"/>
                    <a:pt x="6553" y="7422"/>
                  </a:cubicBezTo>
                  <a:cubicBezTo>
                    <a:pt x="6512" y="7333"/>
                    <a:pt x="6431" y="7244"/>
                    <a:pt x="6351" y="7156"/>
                  </a:cubicBezTo>
                  <a:cubicBezTo>
                    <a:pt x="6310" y="7111"/>
                    <a:pt x="6351" y="7111"/>
                    <a:pt x="6351" y="7067"/>
                  </a:cubicBezTo>
                  <a:cubicBezTo>
                    <a:pt x="6351" y="7067"/>
                    <a:pt x="6391" y="7067"/>
                    <a:pt x="6391" y="7067"/>
                  </a:cubicBezTo>
                  <a:close/>
                  <a:moveTo>
                    <a:pt x="5703" y="6311"/>
                  </a:moveTo>
                  <a:cubicBezTo>
                    <a:pt x="5703" y="6311"/>
                    <a:pt x="5703" y="6356"/>
                    <a:pt x="5703" y="6356"/>
                  </a:cubicBezTo>
                  <a:cubicBezTo>
                    <a:pt x="5663" y="6400"/>
                    <a:pt x="5663" y="6400"/>
                    <a:pt x="5622" y="6400"/>
                  </a:cubicBezTo>
                  <a:cubicBezTo>
                    <a:pt x="5542" y="6311"/>
                    <a:pt x="5461" y="6222"/>
                    <a:pt x="5380" y="6133"/>
                  </a:cubicBezTo>
                  <a:cubicBezTo>
                    <a:pt x="5380" y="6133"/>
                    <a:pt x="5380" y="6089"/>
                    <a:pt x="5380" y="6089"/>
                  </a:cubicBezTo>
                  <a:cubicBezTo>
                    <a:pt x="5380" y="6044"/>
                    <a:pt x="5420" y="6044"/>
                    <a:pt x="5461" y="6089"/>
                  </a:cubicBezTo>
                  <a:cubicBezTo>
                    <a:pt x="5542" y="6133"/>
                    <a:pt x="5622" y="6222"/>
                    <a:pt x="5703" y="6311"/>
                  </a:cubicBezTo>
                  <a:close/>
                  <a:moveTo>
                    <a:pt x="6836" y="7644"/>
                  </a:moveTo>
                  <a:cubicBezTo>
                    <a:pt x="6836" y="7644"/>
                    <a:pt x="6836" y="7644"/>
                    <a:pt x="6836" y="7644"/>
                  </a:cubicBezTo>
                  <a:cubicBezTo>
                    <a:pt x="6917" y="7733"/>
                    <a:pt x="6998" y="7822"/>
                    <a:pt x="7079" y="7911"/>
                  </a:cubicBezTo>
                  <a:cubicBezTo>
                    <a:pt x="7079" y="7911"/>
                    <a:pt x="7079" y="7956"/>
                    <a:pt x="7038" y="7956"/>
                  </a:cubicBezTo>
                  <a:cubicBezTo>
                    <a:pt x="7038" y="8000"/>
                    <a:pt x="6998" y="8000"/>
                    <a:pt x="6998" y="7956"/>
                  </a:cubicBezTo>
                  <a:cubicBezTo>
                    <a:pt x="6917" y="7867"/>
                    <a:pt x="6836" y="7778"/>
                    <a:pt x="6796" y="7689"/>
                  </a:cubicBezTo>
                  <a:cubicBezTo>
                    <a:pt x="6755" y="7689"/>
                    <a:pt x="6755" y="7644"/>
                    <a:pt x="6796" y="7644"/>
                  </a:cubicBezTo>
                  <a:cubicBezTo>
                    <a:pt x="6796" y="7600"/>
                    <a:pt x="6836" y="7600"/>
                    <a:pt x="6836" y="7644"/>
                  </a:cubicBezTo>
                  <a:close/>
                  <a:moveTo>
                    <a:pt x="5178" y="5822"/>
                  </a:moveTo>
                  <a:cubicBezTo>
                    <a:pt x="5218" y="5867"/>
                    <a:pt x="5218" y="5867"/>
                    <a:pt x="5178" y="5911"/>
                  </a:cubicBezTo>
                  <a:cubicBezTo>
                    <a:pt x="5178" y="5911"/>
                    <a:pt x="5137" y="5911"/>
                    <a:pt x="5137" y="5911"/>
                  </a:cubicBezTo>
                  <a:cubicBezTo>
                    <a:pt x="5056" y="5822"/>
                    <a:pt x="4975" y="5778"/>
                    <a:pt x="4854" y="5689"/>
                  </a:cubicBezTo>
                  <a:cubicBezTo>
                    <a:pt x="4854" y="5689"/>
                    <a:pt x="4854" y="5644"/>
                    <a:pt x="4854" y="5600"/>
                  </a:cubicBezTo>
                  <a:cubicBezTo>
                    <a:pt x="4894" y="5600"/>
                    <a:pt x="4894" y="5600"/>
                    <a:pt x="4935" y="5600"/>
                  </a:cubicBezTo>
                  <a:cubicBezTo>
                    <a:pt x="5016" y="5689"/>
                    <a:pt x="5097" y="5778"/>
                    <a:pt x="5178" y="5822"/>
                  </a:cubicBezTo>
                  <a:close/>
                  <a:moveTo>
                    <a:pt x="18364" y="20356"/>
                  </a:moveTo>
                  <a:cubicBezTo>
                    <a:pt x="18364" y="20356"/>
                    <a:pt x="18364" y="20356"/>
                    <a:pt x="18364" y="20356"/>
                  </a:cubicBezTo>
                  <a:cubicBezTo>
                    <a:pt x="18404" y="20356"/>
                    <a:pt x="18404" y="20400"/>
                    <a:pt x="18364" y="20400"/>
                  </a:cubicBezTo>
                  <a:cubicBezTo>
                    <a:pt x="18364" y="20444"/>
                    <a:pt x="18324" y="20444"/>
                    <a:pt x="18283" y="20489"/>
                  </a:cubicBezTo>
                  <a:cubicBezTo>
                    <a:pt x="18243" y="20533"/>
                    <a:pt x="18162" y="20578"/>
                    <a:pt x="18121" y="20622"/>
                  </a:cubicBezTo>
                  <a:cubicBezTo>
                    <a:pt x="18081" y="20667"/>
                    <a:pt x="18081" y="20667"/>
                    <a:pt x="18040" y="20622"/>
                  </a:cubicBezTo>
                  <a:cubicBezTo>
                    <a:pt x="18040" y="20622"/>
                    <a:pt x="18040" y="20578"/>
                    <a:pt x="18081" y="20578"/>
                  </a:cubicBezTo>
                  <a:cubicBezTo>
                    <a:pt x="18121" y="20533"/>
                    <a:pt x="18202" y="20489"/>
                    <a:pt x="18243" y="20400"/>
                  </a:cubicBezTo>
                  <a:cubicBezTo>
                    <a:pt x="18283" y="20400"/>
                    <a:pt x="18283" y="20356"/>
                    <a:pt x="18324" y="20356"/>
                  </a:cubicBezTo>
                  <a:cubicBezTo>
                    <a:pt x="18324" y="20311"/>
                    <a:pt x="18364" y="20311"/>
                    <a:pt x="18364" y="20356"/>
                  </a:cubicBezTo>
                  <a:close/>
                  <a:moveTo>
                    <a:pt x="7240" y="8178"/>
                  </a:moveTo>
                  <a:cubicBezTo>
                    <a:pt x="7281" y="8222"/>
                    <a:pt x="7281" y="8222"/>
                    <a:pt x="7281" y="8222"/>
                  </a:cubicBezTo>
                  <a:cubicBezTo>
                    <a:pt x="7321" y="8311"/>
                    <a:pt x="7402" y="8400"/>
                    <a:pt x="7443" y="8489"/>
                  </a:cubicBezTo>
                  <a:cubicBezTo>
                    <a:pt x="7483" y="8533"/>
                    <a:pt x="7483" y="8533"/>
                    <a:pt x="7443" y="8578"/>
                  </a:cubicBezTo>
                  <a:cubicBezTo>
                    <a:pt x="7443" y="8578"/>
                    <a:pt x="7402" y="8578"/>
                    <a:pt x="7402" y="8533"/>
                  </a:cubicBezTo>
                  <a:cubicBezTo>
                    <a:pt x="7321" y="8444"/>
                    <a:pt x="7281" y="8356"/>
                    <a:pt x="7200" y="8267"/>
                  </a:cubicBezTo>
                  <a:cubicBezTo>
                    <a:pt x="7200" y="8222"/>
                    <a:pt x="7200" y="8222"/>
                    <a:pt x="7200" y="8178"/>
                  </a:cubicBezTo>
                  <a:cubicBezTo>
                    <a:pt x="7240" y="8178"/>
                    <a:pt x="7240" y="8178"/>
                    <a:pt x="7240" y="8178"/>
                  </a:cubicBezTo>
                  <a:close/>
                  <a:moveTo>
                    <a:pt x="1578" y="2000"/>
                  </a:moveTo>
                  <a:cubicBezTo>
                    <a:pt x="1578" y="2000"/>
                    <a:pt x="1578" y="2000"/>
                    <a:pt x="1578" y="2000"/>
                  </a:cubicBezTo>
                  <a:cubicBezTo>
                    <a:pt x="1578" y="2044"/>
                    <a:pt x="1578" y="2044"/>
                    <a:pt x="1537" y="2044"/>
                  </a:cubicBezTo>
                  <a:cubicBezTo>
                    <a:pt x="1456" y="2133"/>
                    <a:pt x="1335" y="2178"/>
                    <a:pt x="1254" y="2222"/>
                  </a:cubicBezTo>
                  <a:cubicBezTo>
                    <a:pt x="1213" y="2222"/>
                    <a:pt x="1213" y="2222"/>
                    <a:pt x="1213" y="2178"/>
                  </a:cubicBezTo>
                  <a:cubicBezTo>
                    <a:pt x="1173" y="2178"/>
                    <a:pt x="1213" y="2133"/>
                    <a:pt x="1213" y="2133"/>
                  </a:cubicBezTo>
                  <a:cubicBezTo>
                    <a:pt x="1335" y="2089"/>
                    <a:pt x="1416" y="2044"/>
                    <a:pt x="1537" y="2000"/>
                  </a:cubicBezTo>
                  <a:cubicBezTo>
                    <a:pt x="1537" y="1956"/>
                    <a:pt x="1537" y="1956"/>
                    <a:pt x="1578" y="2000"/>
                  </a:cubicBezTo>
                  <a:close/>
                  <a:moveTo>
                    <a:pt x="4652" y="5378"/>
                  </a:moveTo>
                  <a:cubicBezTo>
                    <a:pt x="4692" y="5422"/>
                    <a:pt x="4692" y="5422"/>
                    <a:pt x="4652" y="5467"/>
                  </a:cubicBezTo>
                  <a:cubicBezTo>
                    <a:pt x="4652" y="5467"/>
                    <a:pt x="4611" y="5467"/>
                    <a:pt x="4611" y="5467"/>
                  </a:cubicBezTo>
                  <a:cubicBezTo>
                    <a:pt x="4530" y="5378"/>
                    <a:pt x="4409" y="5333"/>
                    <a:pt x="4328" y="5244"/>
                  </a:cubicBezTo>
                  <a:cubicBezTo>
                    <a:pt x="4328" y="5244"/>
                    <a:pt x="4328" y="5200"/>
                    <a:pt x="4328" y="5200"/>
                  </a:cubicBezTo>
                  <a:cubicBezTo>
                    <a:pt x="4328" y="5156"/>
                    <a:pt x="4369" y="5156"/>
                    <a:pt x="4369" y="5200"/>
                  </a:cubicBezTo>
                  <a:cubicBezTo>
                    <a:pt x="4490" y="5244"/>
                    <a:pt x="4571" y="5333"/>
                    <a:pt x="4652" y="5378"/>
                  </a:cubicBezTo>
                  <a:close/>
                  <a:moveTo>
                    <a:pt x="7645" y="8800"/>
                  </a:moveTo>
                  <a:cubicBezTo>
                    <a:pt x="7645" y="8800"/>
                    <a:pt x="7645" y="8800"/>
                    <a:pt x="7645" y="8800"/>
                  </a:cubicBezTo>
                  <a:cubicBezTo>
                    <a:pt x="7726" y="8889"/>
                    <a:pt x="7766" y="9022"/>
                    <a:pt x="7847" y="9111"/>
                  </a:cubicBezTo>
                  <a:cubicBezTo>
                    <a:pt x="7847" y="9111"/>
                    <a:pt x="7847" y="9156"/>
                    <a:pt x="7807" y="9156"/>
                  </a:cubicBezTo>
                  <a:cubicBezTo>
                    <a:pt x="7807" y="9200"/>
                    <a:pt x="7766" y="9156"/>
                    <a:pt x="7766" y="9156"/>
                  </a:cubicBezTo>
                  <a:cubicBezTo>
                    <a:pt x="7685" y="9067"/>
                    <a:pt x="7645" y="8933"/>
                    <a:pt x="7564" y="8844"/>
                  </a:cubicBezTo>
                  <a:cubicBezTo>
                    <a:pt x="7564" y="8844"/>
                    <a:pt x="7564" y="8800"/>
                    <a:pt x="7604" y="8800"/>
                  </a:cubicBezTo>
                  <a:cubicBezTo>
                    <a:pt x="7604" y="8756"/>
                    <a:pt x="7645" y="8756"/>
                    <a:pt x="7645" y="8800"/>
                  </a:cubicBezTo>
                  <a:close/>
                  <a:moveTo>
                    <a:pt x="4126" y="4978"/>
                  </a:moveTo>
                  <a:cubicBezTo>
                    <a:pt x="4126" y="5022"/>
                    <a:pt x="4126" y="5022"/>
                    <a:pt x="4126" y="5067"/>
                  </a:cubicBezTo>
                  <a:cubicBezTo>
                    <a:pt x="4085" y="5067"/>
                    <a:pt x="4085" y="5067"/>
                    <a:pt x="4045" y="5067"/>
                  </a:cubicBezTo>
                  <a:cubicBezTo>
                    <a:pt x="3964" y="4978"/>
                    <a:pt x="3883" y="4933"/>
                    <a:pt x="3762" y="4889"/>
                  </a:cubicBezTo>
                  <a:cubicBezTo>
                    <a:pt x="3762" y="4844"/>
                    <a:pt x="3762" y="4844"/>
                    <a:pt x="3762" y="4800"/>
                  </a:cubicBezTo>
                  <a:cubicBezTo>
                    <a:pt x="3762" y="4800"/>
                    <a:pt x="3802" y="4800"/>
                    <a:pt x="3802" y="4800"/>
                  </a:cubicBezTo>
                  <a:cubicBezTo>
                    <a:pt x="3924" y="4844"/>
                    <a:pt x="4004" y="4933"/>
                    <a:pt x="4085" y="4978"/>
                  </a:cubicBezTo>
                  <a:lnTo>
                    <a:pt x="4126" y="4978"/>
                  </a:lnTo>
                  <a:close/>
                  <a:moveTo>
                    <a:pt x="8009" y="9422"/>
                  </a:moveTo>
                  <a:cubicBezTo>
                    <a:pt x="8009" y="9422"/>
                    <a:pt x="8009" y="9422"/>
                    <a:pt x="8009" y="9422"/>
                  </a:cubicBezTo>
                  <a:cubicBezTo>
                    <a:pt x="8049" y="9511"/>
                    <a:pt x="8130" y="9644"/>
                    <a:pt x="8171" y="9733"/>
                  </a:cubicBezTo>
                  <a:cubicBezTo>
                    <a:pt x="8171" y="9733"/>
                    <a:pt x="8171" y="9778"/>
                    <a:pt x="8171" y="9778"/>
                  </a:cubicBezTo>
                  <a:cubicBezTo>
                    <a:pt x="8130" y="9822"/>
                    <a:pt x="8130" y="9778"/>
                    <a:pt x="8090" y="9778"/>
                  </a:cubicBezTo>
                  <a:cubicBezTo>
                    <a:pt x="8049" y="9689"/>
                    <a:pt x="8009" y="9556"/>
                    <a:pt x="7928" y="9467"/>
                  </a:cubicBezTo>
                  <a:cubicBezTo>
                    <a:pt x="7928" y="9422"/>
                    <a:pt x="7928" y="9422"/>
                    <a:pt x="7969" y="9378"/>
                  </a:cubicBezTo>
                  <a:cubicBezTo>
                    <a:pt x="7969" y="9378"/>
                    <a:pt x="8009" y="9378"/>
                    <a:pt x="8009" y="9422"/>
                  </a:cubicBezTo>
                  <a:close/>
                  <a:moveTo>
                    <a:pt x="3519" y="4622"/>
                  </a:moveTo>
                  <a:cubicBezTo>
                    <a:pt x="3560" y="4622"/>
                    <a:pt x="3560" y="4667"/>
                    <a:pt x="3560" y="4667"/>
                  </a:cubicBezTo>
                  <a:cubicBezTo>
                    <a:pt x="3519" y="4711"/>
                    <a:pt x="3519" y="4711"/>
                    <a:pt x="3479" y="4667"/>
                  </a:cubicBezTo>
                  <a:cubicBezTo>
                    <a:pt x="3398" y="4622"/>
                    <a:pt x="3276" y="4578"/>
                    <a:pt x="3196" y="4533"/>
                  </a:cubicBezTo>
                  <a:cubicBezTo>
                    <a:pt x="3196" y="4489"/>
                    <a:pt x="3155" y="4489"/>
                    <a:pt x="3196" y="4444"/>
                  </a:cubicBezTo>
                  <a:cubicBezTo>
                    <a:pt x="3196" y="4444"/>
                    <a:pt x="3236" y="4400"/>
                    <a:pt x="3236" y="4444"/>
                  </a:cubicBezTo>
                  <a:cubicBezTo>
                    <a:pt x="3317" y="4489"/>
                    <a:pt x="3438" y="4533"/>
                    <a:pt x="3519" y="4622"/>
                  </a:cubicBezTo>
                  <a:close/>
                  <a:moveTo>
                    <a:pt x="8333" y="10044"/>
                  </a:moveTo>
                  <a:cubicBezTo>
                    <a:pt x="8333" y="10044"/>
                    <a:pt x="8333" y="10044"/>
                    <a:pt x="8333" y="10044"/>
                  </a:cubicBezTo>
                  <a:cubicBezTo>
                    <a:pt x="8373" y="10178"/>
                    <a:pt x="8454" y="10267"/>
                    <a:pt x="8494" y="10356"/>
                  </a:cubicBezTo>
                  <a:cubicBezTo>
                    <a:pt x="8494" y="10400"/>
                    <a:pt x="8494" y="10444"/>
                    <a:pt x="8494" y="10444"/>
                  </a:cubicBezTo>
                  <a:cubicBezTo>
                    <a:pt x="8454" y="10444"/>
                    <a:pt x="8413" y="10444"/>
                    <a:pt x="8413" y="10400"/>
                  </a:cubicBezTo>
                  <a:cubicBezTo>
                    <a:pt x="8373" y="10311"/>
                    <a:pt x="8333" y="10222"/>
                    <a:pt x="8252" y="10089"/>
                  </a:cubicBezTo>
                  <a:cubicBezTo>
                    <a:pt x="8252" y="10089"/>
                    <a:pt x="8252" y="10044"/>
                    <a:pt x="8292" y="10044"/>
                  </a:cubicBezTo>
                  <a:cubicBezTo>
                    <a:pt x="8292" y="10044"/>
                    <a:pt x="8333" y="10044"/>
                    <a:pt x="8333" y="10044"/>
                  </a:cubicBezTo>
                  <a:close/>
                  <a:moveTo>
                    <a:pt x="2953" y="4267"/>
                  </a:moveTo>
                  <a:cubicBezTo>
                    <a:pt x="2953" y="4267"/>
                    <a:pt x="2953" y="4311"/>
                    <a:pt x="2953" y="4311"/>
                  </a:cubicBezTo>
                  <a:cubicBezTo>
                    <a:pt x="2953" y="4356"/>
                    <a:pt x="2912" y="4356"/>
                    <a:pt x="2912" y="4356"/>
                  </a:cubicBezTo>
                  <a:cubicBezTo>
                    <a:pt x="2791" y="4311"/>
                    <a:pt x="2710" y="4222"/>
                    <a:pt x="2589" y="4178"/>
                  </a:cubicBezTo>
                  <a:cubicBezTo>
                    <a:pt x="2589" y="4178"/>
                    <a:pt x="2589" y="4133"/>
                    <a:pt x="2589" y="4133"/>
                  </a:cubicBezTo>
                  <a:cubicBezTo>
                    <a:pt x="2589" y="4089"/>
                    <a:pt x="2629" y="4089"/>
                    <a:pt x="2629" y="4089"/>
                  </a:cubicBezTo>
                  <a:cubicBezTo>
                    <a:pt x="2751" y="4178"/>
                    <a:pt x="2831" y="4222"/>
                    <a:pt x="2953" y="4267"/>
                  </a:cubicBezTo>
                  <a:close/>
                  <a:moveTo>
                    <a:pt x="17838" y="20800"/>
                  </a:moveTo>
                  <a:cubicBezTo>
                    <a:pt x="17838" y="20800"/>
                    <a:pt x="17838" y="20800"/>
                    <a:pt x="17838" y="20800"/>
                  </a:cubicBezTo>
                  <a:cubicBezTo>
                    <a:pt x="17879" y="20800"/>
                    <a:pt x="17879" y="20844"/>
                    <a:pt x="17838" y="20844"/>
                  </a:cubicBezTo>
                  <a:cubicBezTo>
                    <a:pt x="17757" y="20933"/>
                    <a:pt x="17636" y="20978"/>
                    <a:pt x="17555" y="21067"/>
                  </a:cubicBezTo>
                  <a:cubicBezTo>
                    <a:pt x="17555" y="21067"/>
                    <a:pt x="17515" y="21067"/>
                    <a:pt x="17515" y="21022"/>
                  </a:cubicBezTo>
                  <a:cubicBezTo>
                    <a:pt x="17474" y="21022"/>
                    <a:pt x="17515" y="20978"/>
                    <a:pt x="17515" y="20978"/>
                  </a:cubicBezTo>
                  <a:cubicBezTo>
                    <a:pt x="17596" y="20889"/>
                    <a:pt x="17717" y="20844"/>
                    <a:pt x="17798" y="20756"/>
                  </a:cubicBezTo>
                  <a:cubicBezTo>
                    <a:pt x="17798" y="20756"/>
                    <a:pt x="17838" y="20756"/>
                    <a:pt x="17838" y="20800"/>
                  </a:cubicBezTo>
                  <a:close/>
                  <a:moveTo>
                    <a:pt x="8616" y="10711"/>
                  </a:moveTo>
                  <a:cubicBezTo>
                    <a:pt x="8656" y="10711"/>
                    <a:pt x="8656" y="10711"/>
                    <a:pt x="8656" y="10711"/>
                  </a:cubicBezTo>
                  <a:cubicBezTo>
                    <a:pt x="8697" y="10800"/>
                    <a:pt x="8737" y="10933"/>
                    <a:pt x="8778" y="11022"/>
                  </a:cubicBezTo>
                  <a:cubicBezTo>
                    <a:pt x="8778" y="11067"/>
                    <a:pt x="8778" y="11067"/>
                    <a:pt x="8778" y="11111"/>
                  </a:cubicBezTo>
                  <a:cubicBezTo>
                    <a:pt x="8737" y="11111"/>
                    <a:pt x="8737" y="11111"/>
                    <a:pt x="8697" y="11067"/>
                  </a:cubicBezTo>
                  <a:cubicBezTo>
                    <a:pt x="8656" y="10978"/>
                    <a:pt x="8616" y="10844"/>
                    <a:pt x="8575" y="10756"/>
                  </a:cubicBezTo>
                  <a:cubicBezTo>
                    <a:pt x="8575" y="10711"/>
                    <a:pt x="8575" y="10711"/>
                    <a:pt x="8575" y="10667"/>
                  </a:cubicBezTo>
                  <a:cubicBezTo>
                    <a:pt x="8616" y="10667"/>
                    <a:pt x="8616" y="10667"/>
                    <a:pt x="8616" y="10711"/>
                  </a:cubicBezTo>
                  <a:close/>
                  <a:moveTo>
                    <a:pt x="971" y="2311"/>
                  </a:moveTo>
                  <a:cubicBezTo>
                    <a:pt x="971" y="2311"/>
                    <a:pt x="971" y="2311"/>
                    <a:pt x="971" y="2311"/>
                  </a:cubicBezTo>
                  <a:cubicBezTo>
                    <a:pt x="971" y="2356"/>
                    <a:pt x="971" y="2356"/>
                    <a:pt x="971" y="2356"/>
                  </a:cubicBezTo>
                  <a:cubicBezTo>
                    <a:pt x="849" y="2444"/>
                    <a:pt x="769" y="2489"/>
                    <a:pt x="647" y="2533"/>
                  </a:cubicBezTo>
                  <a:cubicBezTo>
                    <a:pt x="647" y="2533"/>
                    <a:pt x="607" y="2533"/>
                    <a:pt x="607" y="2533"/>
                  </a:cubicBezTo>
                  <a:cubicBezTo>
                    <a:pt x="607" y="2489"/>
                    <a:pt x="607" y="2489"/>
                    <a:pt x="607" y="2444"/>
                  </a:cubicBezTo>
                  <a:cubicBezTo>
                    <a:pt x="728" y="2400"/>
                    <a:pt x="809" y="2356"/>
                    <a:pt x="930" y="2311"/>
                  </a:cubicBezTo>
                  <a:cubicBezTo>
                    <a:pt x="930" y="2267"/>
                    <a:pt x="971" y="2267"/>
                    <a:pt x="971" y="2311"/>
                  </a:cubicBezTo>
                  <a:close/>
                  <a:moveTo>
                    <a:pt x="2346" y="3956"/>
                  </a:moveTo>
                  <a:cubicBezTo>
                    <a:pt x="2346" y="4000"/>
                    <a:pt x="2346" y="4000"/>
                    <a:pt x="2346" y="4000"/>
                  </a:cubicBezTo>
                  <a:cubicBezTo>
                    <a:pt x="2346" y="4044"/>
                    <a:pt x="2306" y="4044"/>
                    <a:pt x="2306" y="4044"/>
                  </a:cubicBezTo>
                  <a:cubicBezTo>
                    <a:pt x="2184" y="4000"/>
                    <a:pt x="2103" y="3956"/>
                    <a:pt x="1982" y="3911"/>
                  </a:cubicBezTo>
                  <a:cubicBezTo>
                    <a:pt x="1982" y="3911"/>
                    <a:pt x="1982" y="3867"/>
                    <a:pt x="1982" y="3867"/>
                  </a:cubicBezTo>
                  <a:cubicBezTo>
                    <a:pt x="1982" y="3822"/>
                    <a:pt x="2022" y="3822"/>
                    <a:pt x="2022" y="3822"/>
                  </a:cubicBezTo>
                  <a:cubicBezTo>
                    <a:pt x="2144" y="3867"/>
                    <a:pt x="2225" y="3911"/>
                    <a:pt x="2346" y="3956"/>
                  </a:cubicBezTo>
                  <a:close/>
                  <a:moveTo>
                    <a:pt x="8899" y="11333"/>
                  </a:moveTo>
                  <a:cubicBezTo>
                    <a:pt x="8939" y="11378"/>
                    <a:pt x="8939" y="11378"/>
                    <a:pt x="8939" y="11378"/>
                  </a:cubicBezTo>
                  <a:cubicBezTo>
                    <a:pt x="8980" y="11467"/>
                    <a:pt x="9020" y="11600"/>
                    <a:pt x="9061" y="11689"/>
                  </a:cubicBezTo>
                  <a:cubicBezTo>
                    <a:pt x="9061" y="11733"/>
                    <a:pt x="9061" y="11733"/>
                    <a:pt x="9020" y="11778"/>
                  </a:cubicBezTo>
                  <a:cubicBezTo>
                    <a:pt x="9020" y="11778"/>
                    <a:pt x="8980" y="11778"/>
                    <a:pt x="8980" y="11733"/>
                  </a:cubicBezTo>
                  <a:cubicBezTo>
                    <a:pt x="8939" y="11644"/>
                    <a:pt x="8899" y="11511"/>
                    <a:pt x="8858" y="11422"/>
                  </a:cubicBezTo>
                  <a:cubicBezTo>
                    <a:pt x="8818" y="11378"/>
                    <a:pt x="8858" y="11333"/>
                    <a:pt x="8858" y="11333"/>
                  </a:cubicBezTo>
                  <a:cubicBezTo>
                    <a:pt x="8899" y="11333"/>
                    <a:pt x="8899" y="11333"/>
                    <a:pt x="8899" y="11333"/>
                  </a:cubicBezTo>
                  <a:close/>
                  <a:moveTo>
                    <a:pt x="1739" y="3689"/>
                  </a:moveTo>
                  <a:cubicBezTo>
                    <a:pt x="1739" y="3733"/>
                    <a:pt x="1739" y="3733"/>
                    <a:pt x="1739" y="3733"/>
                  </a:cubicBezTo>
                  <a:cubicBezTo>
                    <a:pt x="1739" y="3778"/>
                    <a:pt x="1699" y="3778"/>
                    <a:pt x="1699" y="3778"/>
                  </a:cubicBezTo>
                  <a:cubicBezTo>
                    <a:pt x="1578" y="3733"/>
                    <a:pt x="1497" y="3689"/>
                    <a:pt x="1375" y="3644"/>
                  </a:cubicBezTo>
                  <a:cubicBezTo>
                    <a:pt x="1335" y="3644"/>
                    <a:pt x="1335" y="3644"/>
                    <a:pt x="1335" y="3600"/>
                  </a:cubicBezTo>
                  <a:cubicBezTo>
                    <a:pt x="1335" y="3600"/>
                    <a:pt x="1375" y="3556"/>
                    <a:pt x="1416" y="3556"/>
                  </a:cubicBezTo>
                  <a:cubicBezTo>
                    <a:pt x="1497" y="3600"/>
                    <a:pt x="1618" y="3644"/>
                    <a:pt x="1699" y="3689"/>
                  </a:cubicBezTo>
                  <a:lnTo>
                    <a:pt x="1739" y="3689"/>
                  </a:lnTo>
                  <a:close/>
                  <a:moveTo>
                    <a:pt x="9182" y="12044"/>
                  </a:moveTo>
                  <a:cubicBezTo>
                    <a:pt x="9182" y="12044"/>
                    <a:pt x="9182" y="12044"/>
                    <a:pt x="9182" y="12044"/>
                  </a:cubicBezTo>
                  <a:cubicBezTo>
                    <a:pt x="9222" y="12133"/>
                    <a:pt x="9263" y="12267"/>
                    <a:pt x="9303" y="12400"/>
                  </a:cubicBezTo>
                  <a:cubicBezTo>
                    <a:pt x="9303" y="12400"/>
                    <a:pt x="9303" y="12444"/>
                    <a:pt x="9263" y="12444"/>
                  </a:cubicBezTo>
                  <a:cubicBezTo>
                    <a:pt x="9263" y="12444"/>
                    <a:pt x="9222" y="12444"/>
                    <a:pt x="9222" y="12400"/>
                  </a:cubicBezTo>
                  <a:cubicBezTo>
                    <a:pt x="9182" y="12311"/>
                    <a:pt x="9142" y="12178"/>
                    <a:pt x="9101" y="12089"/>
                  </a:cubicBezTo>
                  <a:cubicBezTo>
                    <a:pt x="9101" y="12044"/>
                    <a:pt x="9101" y="12044"/>
                    <a:pt x="9142" y="12000"/>
                  </a:cubicBezTo>
                  <a:cubicBezTo>
                    <a:pt x="9142" y="12000"/>
                    <a:pt x="9142" y="12000"/>
                    <a:pt x="9182" y="12044"/>
                  </a:cubicBezTo>
                  <a:close/>
                  <a:moveTo>
                    <a:pt x="17272" y="21156"/>
                  </a:moveTo>
                  <a:cubicBezTo>
                    <a:pt x="17272" y="21156"/>
                    <a:pt x="17272" y="21156"/>
                    <a:pt x="17272" y="21156"/>
                  </a:cubicBezTo>
                  <a:cubicBezTo>
                    <a:pt x="17272" y="21156"/>
                    <a:pt x="17272" y="21200"/>
                    <a:pt x="17272" y="21200"/>
                  </a:cubicBezTo>
                  <a:cubicBezTo>
                    <a:pt x="17231" y="21244"/>
                    <a:pt x="17151" y="21244"/>
                    <a:pt x="17110" y="21289"/>
                  </a:cubicBezTo>
                  <a:cubicBezTo>
                    <a:pt x="17070" y="21289"/>
                    <a:pt x="16989" y="21333"/>
                    <a:pt x="16948" y="21378"/>
                  </a:cubicBezTo>
                  <a:cubicBezTo>
                    <a:pt x="16948" y="21378"/>
                    <a:pt x="16908" y="21333"/>
                    <a:pt x="16908" y="21333"/>
                  </a:cubicBezTo>
                  <a:cubicBezTo>
                    <a:pt x="16908" y="21289"/>
                    <a:pt x="16908" y="21289"/>
                    <a:pt x="16908" y="21289"/>
                  </a:cubicBezTo>
                  <a:cubicBezTo>
                    <a:pt x="16989" y="21244"/>
                    <a:pt x="17029" y="21244"/>
                    <a:pt x="17070" y="21200"/>
                  </a:cubicBezTo>
                  <a:cubicBezTo>
                    <a:pt x="17151" y="21200"/>
                    <a:pt x="17191" y="21156"/>
                    <a:pt x="17231" y="21111"/>
                  </a:cubicBezTo>
                  <a:cubicBezTo>
                    <a:pt x="17231" y="21111"/>
                    <a:pt x="17272" y="21111"/>
                    <a:pt x="17272" y="21156"/>
                  </a:cubicBezTo>
                  <a:close/>
                  <a:moveTo>
                    <a:pt x="364" y="2622"/>
                  </a:moveTo>
                  <a:cubicBezTo>
                    <a:pt x="364" y="2667"/>
                    <a:pt x="364" y="2667"/>
                    <a:pt x="364" y="2667"/>
                  </a:cubicBezTo>
                  <a:cubicBezTo>
                    <a:pt x="404" y="2667"/>
                    <a:pt x="404" y="2711"/>
                    <a:pt x="364" y="2711"/>
                  </a:cubicBezTo>
                  <a:cubicBezTo>
                    <a:pt x="283" y="2756"/>
                    <a:pt x="162" y="2844"/>
                    <a:pt x="81" y="2889"/>
                  </a:cubicBezTo>
                  <a:cubicBezTo>
                    <a:pt x="40" y="2889"/>
                    <a:pt x="40" y="2889"/>
                    <a:pt x="0" y="2844"/>
                  </a:cubicBezTo>
                  <a:cubicBezTo>
                    <a:pt x="0" y="2844"/>
                    <a:pt x="0" y="2800"/>
                    <a:pt x="40" y="2800"/>
                  </a:cubicBezTo>
                  <a:cubicBezTo>
                    <a:pt x="121" y="2756"/>
                    <a:pt x="243" y="2667"/>
                    <a:pt x="324" y="2622"/>
                  </a:cubicBezTo>
                  <a:cubicBezTo>
                    <a:pt x="324" y="2622"/>
                    <a:pt x="364" y="2622"/>
                    <a:pt x="364" y="2622"/>
                  </a:cubicBezTo>
                  <a:close/>
                  <a:moveTo>
                    <a:pt x="1092" y="3467"/>
                  </a:moveTo>
                  <a:cubicBezTo>
                    <a:pt x="1092" y="3467"/>
                    <a:pt x="1092" y="3511"/>
                    <a:pt x="1092" y="3511"/>
                  </a:cubicBezTo>
                  <a:cubicBezTo>
                    <a:pt x="1092" y="3556"/>
                    <a:pt x="1092" y="3556"/>
                    <a:pt x="1052" y="3556"/>
                  </a:cubicBezTo>
                  <a:cubicBezTo>
                    <a:pt x="971" y="3511"/>
                    <a:pt x="849" y="3467"/>
                    <a:pt x="728" y="3467"/>
                  </a:cubicBezTo>
                  <a:cubicBezTo>
                    <a:pt x="728" y="3422"/>
                    <a:pt x="688" y="3422"/>
                    <a:pt x="728" y="3378"/>
                  </a:cubicBezTo>
                  <a:cubicBezTo>
                    <a:pt x="728" y="3378"/>
                    <a:pt x="728" y="3378"/>
                    <a:pt x="769" y="3378"/>
                  </a:cubicBezTo>
                  <a:cubicBezTo>
                    <a:pt x="849" y="3378"/>
                    <a:pt x="971" y="3422"/>
                    <a:pt x="1092" y="3467"/>
                  </a:cubicBezTo>
                  <a:close/>
                  <a:moveTo>
                    <a:pt x="9425" y="12711"/>
                  </a:moveTo>
                  <a:cubicBezTo>
                    <a:pt x="9425" y="12711"/>
                    <a:pt x="9425" y="12711"/>
                    <a:pt x="9425" y="12711"/>
                  </a:cubicBezTo>
                  <a:cubicBezTo>
                    <a:pt x="9465" y="12844"/>
                    <a:pt x="9506" y="12933"/>
                    <a:pt x="9546" y="13067"/>
                  </a:cubicBezTo>
                  <a:cubicBezTo>
                    <a:pt x="9546" y="13111"/>
                    <a:pt x="9546" y="13111"/>
                    <a:pt x="9506" y="13111"/>
                  </a:cubicBezTo>
                  <a:cubicBezTo>
                    <a:pt x="9465" y="13156"/>
                    <a:pt x="9465" y="13111"/>
                    <a:pt x="9465" y="13111"/>
                  </a:cubicBezTo>
                  <a:cubicBezTo>
                    <a:pt x="9425" y="12978"/>
                    <a:pt x="9384" y="12889"/>
                    <a:pt x="9344" y="12756"/>
                  </a:cubicBezTo>
                  <a:cubicBezTo>
                    <a:pt x="9344" y="12711"/>
                    <a:pt x="9344" y="12711"/>
                    <a:pt x="9344" y="12711"/>
                  </a:cubicBezTo>
                  <a:cubicBezTo>
                    <a:pt x="9384" y="12711"/>
                    <a:pt x="9384" y="12711"/>
                    <a:pt x="9425" y="12711"/>
                  </a:cubicBezTo>
                  <a:close/>
                  <a:moveTo>
                    <a:pt x="445" y="3289"/>
                  </a:moveTo>
                  <a:cubicBezTo>
                    <a:pt x="485" y="3289"/>
                    <a:pt x="485" y="3289"/>
                    <a:pt x="485" y="3333"/>
                  </a:cubicBezTo>
                  <a:cubicBezTo>
                    <a:pt x="445" y="3333"/>
                    <a:pt x="445" y="3378"/>
                    <a:pt x="404" y="3378"/>
                  </a:cubicBezTo>
                  <a:cubicBezTo>
                    <a:pt x="324" y="3333"/>
                    <a:pt x="202" y="3289"/>
                    <a:pt x="81" y="3289"/>
                  </a:cubicBezTo>
                  <a:cubicBezTo>
                    <a:pt x="81" y="3289"/>
                    <a:pt x="40" y="3244"/>
                    <a:pt x="81" y="3200"/>
                  </a:cubicBezTo>
                  <a:cubicBezTo>
                    <a:pt x="81" y="3200"/>
                    <a:pt x="81" y="3200"/>
                    <a:pt x="121" y="3200"/>
                  </a:cubicBezTo>
                  <a:cubicBezTo>
                    <a:pt x="243" y="3200"/>
                    <a:pt x="324" y="3244"/>
                    <a:pt x="445" y="3289"/>
                  </a:cubicBezTo>
                  <a:close/>
                  <a:moveTo>
                    <a:pt x="9627" y="13378"/>
                  </a:moveTo>
                  <a:cubicBezTo>
                    <a:pt x="9627" y="13422"/>
                    <a:pt x="9627" y="13422"/>
                    <a:pt x="9627" y="13422"/>
                  </a:cubicBezTo>
                  <a:cubicBezTo>
                    <a:pt x="9627" y="13422"/>
                    <a:pt x="9627" y="13422"/>
                    <a:pt x="9627" y="13422"/>
                  </a:cubicBezTo>
                  <a:cubicBezTo>
                    <a:pt x="9667" y="13511"/>
                    <a:pt x="9708" y="13644"/>
                    <a:pt x="9748" y="13733"/>
                  </a:cubicBezTo>
                  <a:cubicBezTo>
                    <a:pt x="9748" y="13778"/>
                    <a:pt x="9748" y="13822"/>
                    <a:pt x="9748" y="13822"/>
                  </a:cubicBezTo>
                  <a:cubicBezTo>
                    <a:pt x="9708" y="13822"/>
                    <a:pt x="9708" y="13822"/>
                    <a:pt x="9667" y="13778"/>
                  </a:cubicBezTo>
                  <a:cubicBezTo>
                    <a:pt x="9627" y="13689"/>
                    <a:pt x="9587" y="13556"/>
                    <a:pt x="9587" y="13467"/>
                  </a:cubicBezTo>
                  <a:cubicBezTo>
                    <a:pt x="9546" y="13422"/>
                    <a:pt x="9546" y="13422"/>
                    <a:pt x="9546" y="13422"/>
                  </a:cubicBezTo>
                  <a:cubicBezTo>
                    <a:pt x="9546" y="13422"/>
                    <a:pt x="9587" y="13378"/>
                    <a:pt x="9587" y="13378"/>
                  </a:cubicBezTo>
                  <a:cubicBezTo>
                    <a:pt x="9587" y="13378"/>
                    <a:pt x="9627" y="13378"/>
                    <a:pt x="9627" y="13378"/>
                  </a:cubicBezTo>
                  <a:close/>
                  <a:moveTo>
                    <a:pt x="16665" y="21378"/>
                  </a:moveTo>
                  <a:cubicBezTo>
                    <a:pt x="16665" y="21422"/>
                    <a:pt x="16665" y="21422"/>
                    <a:pt x="16665" y="21422"/>
                  </a:cubicBezTo>
                  <a:cubicBezTo>
                    <a:pt x="16665" y="21422"/>
                    <a:pt x="16665" y="21467"/>
                    <a:pt x="16625" y="21467"/>
                  </a:cubicBezTo>
                  <a:cubicBezTo>
                    <a:pt x="16503" y="21511"/>
                    <a:pt x="16422" y="21511"/>
                    <a:pt x="16301" y="21556"/>
                  </a:cubicBezTo>
                  <a:cubicBezTo>
                    <a:pt x="16261" y="21556"/>
                    <a:pt x="16261" y="21511"/>
                    <a:pt x="16261" y="21511"/>
                  </a:cubicBezTo>
                  <a:cubicBezTo>
                    <a:pt x="16261" y="21467"/>
                    <a:pt x="16261" y="21467"/>
                    <a:pt x="16301" y="21467"/>
                  </a:cubicBezTo>
                  <a:cubicBezTo>
                    <a:pt x="16382" y="21422"/>
                    <a:pt x="16503" y="21422"/>
                    <a:pt x="16625" y="21378"/>
                  </a:cubicBezTo>
                  <a:cubicBezTo>
                    <a:pt x="16625" y="21378"/>
                    <a:pt x="16625" y="21378"/>
                    <a:pt x="16665" y="21378"/>
                  </a:cubicBezTo>
                  <a:close/>
                  <a:moveTo>
                    <a:pt x="9870" y="14089"/>
                  </a:moveTo>
                  <a:cubicBezTo>
                    <a:pt x="9870" y="14089"/>
                    <a:pt x="9870" y="14089"/>
                    <a:pt x="9870" y="14089"/>
                  </a:cubicBezTo>
                  <a:cubicBezTo>
                    <a:pt x="9910" y="14222"/>
                    <a:pt x="9951" y="14311"/>
                    <a:pt x="9991" y="14444"/>
                  </a:cubicBezTo>
                  <a:cubicBezTo>
                    <a:pt x="9991" y="14444"/>
                    <a:pt x="9991" y="14489"/>
                    <a:pt x="9951" y="14489"/>
                  </a:cubicBezTo>
                  <a:cubicBezTo>
                    <a:pt x="9951" y="14489"/>
                    <a:pt x="9910" y="14489"/>
                    <a:pt x="9910" y="14489"/>
                  </a:cubicBezTo>
                  <a:cubicBezTo>
                    <a:pt x="9870" y="14356"/>
                    <a:pt x="9829" y="14267"/>
                    <a:pt x="9789" y="14133"/>
                  </a:cubicBezTo>
                  <a:cubicBezTo>
                    <a:pt x="9789" y="14089"/>
                    <a:pt x="9789" y="14089"/>
                    <a:pt x="9829" y="14089"/>
                  </a:cubicBezTo>
                  <a:cubicBezTo>
                    <a:pt x="9829" y="14044"/>
                    <a:pt x="9870" y="14044"/>
                    <a:pt x="9870" y="14089"/>
                  </a:cubicBezTo>
                  <a:close/>
                  <a:moveTo>
                    <a:pt x="10112" y="14756"/>
                  </a:moveTo>
                  <a:cubicBezTo>
                    <a:pt x="10112" y="14756"/>
                    <a:pt x="10112" y="14756"/>
                    <a:pt x="10112" y="14756"/>
                  </a:cubicBezTo>
                  <a:cubicBezTo>
                    <a:pt x="10112" y="14800"/>
                    <a:pt x="10153" y="14889"/>
                    <a:pt x="10153" y="14933"/>
                  </a:cubicBezTo>
                  <a:cubicBezTo>
                    <a:pt x="10193" y="14978"/>
                    <a:pt x="10193" y="15067"/>
                    <a:pt x="10234" y="15111"/>
                  </a:cubicBezTo>
                  <a:cubicBezTo>
                    <a:pt x="10234" y="15156"/>
                    <a:pt x="10234" y="15156"/>
                    <a:pt x="10193" y="15156"/>
                  </a:cubicBezTo>
                  <a:cubicBezTo>
                    <a:pt x="10193" y="15200"/>
                    <a:pt x="10153" y="15156"/>
                    <a:pt x="10153" y="15156"/>
                  </a:cubicBezTo>
                  <a:cubicBezTo>
                    <a:pt x="10112" y="15067"/>
                    <a:pt x="10112" y="15022"/>
                    <a:pt x="10072" y="14933"/>
                  </a:cubicBezTo>
                  <a:cubicBezTo>
                    <a:pt x="10072" y="14889"/>
                    <a:pt x="10031" y="14844"/>
                    <a:pt x="10031" y="14800"/>
                  </a:cubicBezTo>
                  <a:cubicBezTo>
                    <a:pt x="10031" y="14800"/>
                    <a:pt x="10031" y="14756"/>
                    <a:pt x="10072" y="14756"/>
                  </a:cubicBezTo>
                  <a:cubicBezTo>
                    <a:pt x="10072" y="14756"/>
                    <a:pt x="10072" y="14756"/>
                    <a:pt x="10112" y="14756"/>
                  </a:cubicBezTo>
                  <a:close/>
                  <a:moveTo>
                    <a:pt x="15978" y="21511"/>
                  </a:moveTo>
                  <a:cubicBezTo>
                    <a:pt x="16018" y="21556"/>
                    <a:pt x="16018" y="21556"/>
                    <a:pt x="16018" y="21556"/>
                  </a:cubicBezTo>
                  <a:cubicBezTo>
                    <a:pt x="16018" y="21556"/>
                    <a:pt x="15978" y="21600"/>
                    <a:pt x="15978" y="21600"/>
                  </a:cubicBezTo>
                  <a:cubicBezTo>
                    <a:pt x="15978" y="21600"/>
                    <a:pt x="15978" y="21600"/>
                    <a:pt x="15978" y="21600"/>
                  </a:cubicBezTo>
                  <a:cubicBezTo>
                    <a:pt x="15856" y="21600"/>
                    <a:pt x="15735" y="21600"/>
                    <a:pt x="15613" y="21556"/>
                  </a:cubicBezTo>
                  <a:cubicBezTo>
                    <a:pt x="15613" y="21556"/>
                    <a:pt x="15573" y="21556"/>
                    <a:pt x="15573" y="21511"/>
                  </a:cubicBezTo>
                  <a:cubicBezTo>
                    <a:pt x="15573" y="21511"/>
                    <a:pt x="15613" y="21467"/>
                    <a:pt x="15654" y="21467"/>
                  </a:cubicBezTo>
                  <a:cubicBezTo>
                    <a:pt x="15735" y="21511"/>
                    <a:pt x="15856" y="21511"/>
                    <a:pt x="15978" y="21467"/>
                  </a:cubicBezTo>
                  <a:cubicBezTo>
                    <a:pt x="15978" y="21467"/>
                    <a:pt x="15978" y="21467"/>
                    <a:pt x="15978" y="21467"/>
                  </a:cubicBezTo>
                  <a:lnTo>
                    <a:pt x="15978" y="21511"/>
                  </a:lnTo>
                  <a:close/>
                  <a:moveTo>
                    <a:pt x="10355" y="15422"/>
                  </a:moveTo>
                  <a:cubicBezTo>
                    <a:pt x="10355" y="15467"/>
                    <a:pt x="10355" y="15467"/>
                    <a:pt x="10355" y="15467"/>
                  </a:cubicBezTo>
                  <a:cubicBezTo>
                    <a:pt x="10396" y="15556"/>
                    <a:pt x="10436" y="15689"/>
                    <a:pt x="10476" y="15778"/>
                  </a:cubicBezTo>
                  <a:cubicBezTo>
                    <a:pt x="10517" y="15822"/>
                    <a:pt x="10476" y="15822"/>
                    <a:pt x="10476" y="15822"/>
                  </a:cubicBezTo>
                  <a:cubicBezTo>
                    <a:pt x="10436" y="15867"/>
                    <a:pt x="10436" y="15822"/>
                    <a:pt x="10436" y="15822"/>
                  </a:cubicBezTo>
                  <a:cubicBezTo>
                    <a:pt x="10355" y="15689"/>
                    <a:pt x="10315" y="15600"/>
                    <a:pt x="10274" y="15467"/>
                  </a:cubicBezTo>
                  <a:cubicBezTo>
                    <a:pt x="10274" y="15467"/>
                    <a:pt x="10274" y="15422"/>
                    <a:pt x="10315" y="15422"/>
                  </a:cubicBezTo>
                  <a:cubicBezTo>
                    <a:pt x="10315" y="15422"/>
                    <a:pt x="10355" y="15422"/>
                    <a:pt x="10355" y="15422"/>
                  </a:cubicBezTo>
                  <a:close/>
                  <a:moveTo>
                    <a:pt x="10638" y="16089"/>
                  </a:moveTo>
                  <a:cubicBezTo>
                    <a:pt x="10638" y="16133"/>
                    <a:pt x="10638" y="16133"/>
                    <a:pt x="10638" y="16133"/>
                  </a:cubicBezTo>
                  <a:cubicBezTo>
                    <a:pt x="10679" y="16222"/>
                    <a:pt x="10719" y="16311"/>
                    <a:pt x="10800" y="16444"/>
                  </a:cubicBezTo>
                  <a:cubicBezTo>
                    <a:pt x="10800" y="16444"/>
                    <a:pt x="10800" y="16489"/>
                    <a:pt x="10760" y="16489"/>
                  </a:cubicBezTo>
                  <a:cubicBezTo>
                    <a:pt x="10760" y="16489"/>
                    <a:pt x="10719" y="16489"/>
                    <a:pt x="10719" y="16489"/>
                  </a:cubicBezTo>
                  <a:cubicBezTo>
                    <a:pt x="10679" y="16356"/>
                    <a:pt x="10598" y="16267"/>
                    <a:pt x="10557" y="16133"/>
                  </a:cubicBezTo>
                  <a:cubicBezTo>
                    <a:pt x="10557" y="16133"/>
                    <a:pt x="10557" y="16089"/>
                    <a:pt x="10598" y="16089"/>
                  </a:cubicBezTo>
                  <a:cubicBezTo>
                    <a:pt x="10598" y="16089"/>
                    <a:pt x="10598" y="16089"/>
                    <a:pt x="10638" y="16089"/>
                  </a:cubicBezTo>
                  <a:close/>
                  <a:moveTo>
                    <a:pt x="15330" y="21467"/>
                  </a:moveTo>
                  <a:cubicBezTo>
                    <a:pt x="15330" y="21511"/>
                    <a:pt x="15330" y="21511"/>
                    <a:pt x="15330" y="21511"/>
                  </a:cubicBezTo>
                  <a:cubicBezTo>
                    <a:pt x="15330" y="21511"/>
                    <a:pt x="15330" y="21511"/>
                    <a:pt x="15290" y="21511"/>
                  </a:cubicBezTo>
                  <a:cubicBezTo>
                    <a:pt x="15169" y="21511"/>
                    <a:pt x="15088" y="21467"/>
                    <a:pt x="14966" y="21422"/>
                  </a:cubicBezTo>
                  <a:cubicBezTo>
                    <a:pt x="14966" y="21422"/>
                    <a:pt x="14926" y="21422"/>
                    <a:pt x="14926" y="21378"/>
                  </a:cubicBezTo>
                  <a:cubicBezTo>
                    <a:pt x="14966" y="21378"/>
                    <a:pt x="14966" y="21333"/>
                    <a:pt x="15007" y="21333"/>
                  </a:cubicBezTo>
                  <a:cubicBezTo>
                    <a:pt x="15088" y="21378"/>
                    <a:pt x="15209" y="21422"/>
                    <a:pt x="15330" y="21422"/>
                  </a:cubicBezTo>
                  <a:lnTo>
                    <a:pt x="15330" y="21467"/>
                  </a:lnTo>
                  <a:close/>
                  <a:moveTo>
                    <a:pt x="10921" y="16756"/>
                  </a:moveTo>
                  <a:cubicBezTo>
                    <a:pt x="10962" y="16756"/>
                    <a:pt x="10962" y="16756"/>
                    <a:pt x="10962" y="16756"/>
                  </a:cubicBezTo>
                  <a:cubicBezTo>
                    <a:pt x="11002" y="16844"/>
                    <a:pt x="11043" y="16978"/>
                    <a:pt x="11124" y="17067"/>
                  </a:cubicBezTo>
                  <a:cubicBezTo>
                    <a:pt x="11124" y="17111"/>
                    <a:pt x="11124" y="17111"/>
                    <a:pt x="11083" y="17156"/>
                  </a:cubicBezTo>
                  <a:cubicBezTo>
                    <a:pt x="11083" y="17156"/>
                    <a:pt x="11043" y="17156"/>
                    <a:pt x="11043" y="17111"/>
                  </a:cubicBezTo>
                  <a:cubicBezTo>
                    <a:pt x="10962" y="17022"/>
                    <a:pt x="10921" y="16889"/>
                    <a:pt x="10881" y="16800"/>
                  </a:cubicBezTo>
                  <a:cubicBezTo>
                    <a:pt x="10881" y="16800"/>
                    <a:pt x="10881" y="16756"/>
                    <a:pt x="10881" y="16756"/>
                  </a:cubicBezTo>
                  <a:cubicBezTo>
                    <a:pt x="10921" y="16711"/>
                    <a:pt x="10921" y="16711"/>
                    <a:pt x="10921" y="16756"/>
                  </a:cubicBezTo>
                  <a:close/>
                  <a:moveTo>
                    <a:pt x="11285" y="17378"/>
                  </a:moveTo>
                  <a:cubicBezTo>
                    <a:pt x="11285" y="17378"/>
                    <a:pt x="11285" y="17378"/>
                    <a:pt x="11285" y="17378"/>
                  </a:cubicBezTo>
                  <a:cubicBezTo>
                    <a:pt x="11326" y="17467"/>
                    <a:pt x="11407" y="17600"/>
                    <a:pt x="11447" y="17689"/>
                  </a:cubicBezTo>
                  <a:cubicBezTo>
                    <a:pt x="11447" y="17733"/>
                    <a:pt x="11447" y="17733"/>
                    <a:pt x="11447" y="17778"/>
                  </a:cubicBezTo>
                  <a:cubicBezTo>
                    <a:pt x="11407" y="17778"/>
                    <a:pt x="11407" y="17778"/>
                    <a:pt x="11366" y="17733"/>
                  </a:cubicBezTo>
                  <a:cubicBezTo>
                    <a:pt x="11326" y="17644"/>
                    <a:pt x="11285" y="17556"/>
                    <a:pt x="11204" y="17422"/>
                  </a:cubicBezTo>
                  <a:cubicBezTo>
                    <a:pt x="11204" y="17422"/>
                    <a:pt x="11204" y="17378"/>
                    <a:pt x="11204" y="17378"/>
                  </a:cubicBezTo>
                  <a:cubicBezTo>
                    <a:pt x="11245" y="17378"/>
                    <a:pt x="11245" y="17378"/>
                    <a:pt x="11285" y="17378"/>
                  </a:cubicBezTo>
                  <a:close/>
                  <a:moveTo>
                    <a:pt x="14683" y="21244"/>
                  </a:moveTo>
                  <a:cubicBezTo>
                    <a:pt x="14724" y="21244"/>
                    <a:pt x="14724" y="21289"/>
                    <a:pt x="14724" y="21289"/>
                  </a:cubicBezTo>
                  <a:cubicBezTo>
                    <a:pt x="14683" y="21333"/>
                    <a:pt x="14683" y="21333"/>
                    <a:pt x="14643" y="21333"/>
                  </a:cubicBezTo>
                  <a:cubicBezTo>
                    <a:pt x="14562" y="21289"/>
                    <a:pt x="14440" y="21200"/>
                    <a:pt x="14360" y="21156"/>
                  </a:cubicBezTo>
                  <a:cubicBezTo>
                    <a:pt x="14319" y="21156"/>
                    <a:pt x="14319" y="21111"/>
                    <a:pt x="14319" y="21111"/>
                  </a:cubicBezTo>
                  <a:cubicBezTo>
                    <a:pt x="14360" y="21067"/>
                    <a:pt x="14360" y="21067"/>
                    <a:pt x="14400" y="21067"/>
                  </a:cubicBezTo>
                  <a:cubicBezTo>
                    <a:pt x="14481" y="21156"/>
                    <a:pt x="14602" y="21200"/>
                    <a:pt x="14683" y="21244"/>
                  </a:cubicBezTo>
                  <a:close/>
                  <a:moveTo>
                    <a:pt x="11649" y="18000"/>
                  </a:moveTo>
                  <a:cubicBezTo>
                    <a:pt x="11649" y="18000"/>
                    <a:pt x="11649" y="18000"/>
                    <a:pt x="11649" y="18000"/>
                  </a:cubicBezTo>
                  <a:cubicBezTo>
                    <a:pt x="11690" y="18089"/>
                    <a:pt x="11771" y="18178"/>
                    <a:pt x="11811" y="18311"/>
                  </a:cubicBezTo>
                  <a:cubicBezTo>
                    <a:pt x="11852" y="18311"/>
                    <a:pt x="11852" y="18356"/>
                    <a:pt x="11811" y="18356"/>
                  </a:cubicBezTo>
                  <a:cubicBezTo>
                    <a:pt x="11811" y="18356"/>
                    <a:pt x="11771" y="18356"/>
                    <a:pt x="11771" y="18356"/>
                  </a:cubicBezTo>
                  <a:cubicBezTo>
                    <a:pt x="11690" y="18267"/>
                    <a:pt x="11649" y="18133"/>
                    <a:pt x="11569" y="18044"/>
                  </a:cubicBezTo>
                  <a:cubicBezTo>
                    <a:pt x="11569" y="18044"/>
                    <a:pt x="11569" y="18000"/>
                    <a:pt x="11569" y="18000"/>
                  </a:cubicBezTo>
                  <a:cubicBezTo>
                    <a:pt x="11609" y="17956"/>
                    <a:pt x="11609" y="17956"/>
                    <a:pt x="11649" y="18000"/>
                  </a:cubicBezTo>
                  <a:close/>
                  <a:moveTo>
                    <a:pt x="12013" y="18578"/>
                  </a:moveTo>
                  <a:cubicBezTo>
                    <a:pt x="12013" y="18578"/>
                    <a:pt x="12013" y="18578"/>
                    <a:pt x="12013" y="18578"/>
                  </a:cubicBezTo>
                  <a:cubicBezTo>
                    <a:pt x="12094" y="18711"/>
                    <a:pt x="12135" y="18800"/>
                    <a:pt x="12216" y="18889"/>
                  </a:cubicBezTo>
                  <a:cubicBezTo>
                    <a:pt x="12216" y="18889"/>
                    <a:pt x="12216" y="18933"/>
                    <a:pt x="12216" y="18933"/>
                  </a:cubicBezTo>
                  <a:cubicBezTo>
                    <a:pt x="12175" y="18978"/>
                    <a:pt x="12175" y="18978"/>
                    <a:pt x="12135" y="18933"/>
                  </a:cubicBezTo>
                  <a:cubicBezTo>
                    <a:pt x="12094" y="18844"/>
                    <a:pt x="12013" y="18756"/>
                    <a:pt x="11933" y="18667"/>
                  </a:cubicBezTo>
                  <a:cubicBezTo>
                    <a:pt x="11933" y="18622"/>
                    <a:pt x="11933" y="18578"/>
                    <a:pt x="11973" y="18578"/>
                  </a:cubicBezTo>
                  <a:cubicBezTo>
                    <a:pt x="11973" y="18578"/>
                    <a:pt x="12013" y="18578"/>
                    <a:pt x="12013" y="18578"/>
                  </a:cubicBezTo>
                  <a:close/>
                  <a:moveTo>
                    <a:pt x="14117" y="20889"/>
                  </a:moveTo>
                  <a:cubicBezTo>
                    <a:pt x="14117" y="20933"/>
                    <a:pt x="14117" y="20933"/>
                    <a:pt x="14117" y="20978"/>
                  </a:cubicBezTo>
                  <a:cubicBezTo>
                    <a:pt x="14117" y="20978"/>
                    <a:pt x="14076" y="20978"/>
                    <a:pt x="14076" y="20978"/>
                  </a:cubicBezTo>
                  <a:cubicBezTo>
                    <a:pt x="14036" y="20933"/>
                    <a:pt x="13996" y="20933"/>
                    <a:pt x="13996" y="20933"/>
                  </a:cubicBezTo>
                  <a:cubicBezTo>
                    <a:pt x="13915" y="20889"/>
                    <a:pt x="13834" y="20800"/>
                    <a:pt x="13793" y="20756"/>
                  </a:cubicBezTo>
                  <a:cubicBezTo>
                    <a:pt x="13753" y="20756"/>
                    <a:pt x="13753" y="20711"/>
                    <a:pt x="13793" y="20711"/>
                  </a:cubicBezTo>
                  <a:cubicBezTo>
                    <a:pt x="13793" y="20667"/>
                    <a:pt x="13834" y="20667"/>
                    <a:pt x="13834" y="20711"/>
                  </a:cubicBezTo>
                  <a:cubicBezTo>
                    <a:pt x="13915" y="20756"/>
                    <a:pt x="13955" y="20800"/>
                    <a:pt x="14036" y="20844"/>
                  </a:cubicBezTo>
                  <a:cubicBezTo>
                    <a:pt x="14036" y="20844"/>
                    <a:pt x="14076" y="20889"/>
                    <a:pt x="14117" y="20889"/>
                  </a:cubicBezTo>
                  <a:close/>
                  <a:moveTo>
                    <a:pt x="12418" y="19156"/>
                  </a:moveTo>
                  <a:cubicBezTo>
                    <a:pt x="12418" y="19156"/>
                    <a:pt x="12418" y="19156"/>
                    <a:pt x="12418" y="19156"/>
                  </a:cubicBezTo>
                  <a:cubicBezTo>
                    <a:pt x="12458" y="19200"/>
                    <a:pt x="12458" y="19200"/>
                    <a:pt x="12458" y="19200"/>
                  </a:cubicBezTo>
                  <a:cubicBezTo>
                    <a:pt x="12499" y="19289"/>
                    <a:pt x="12580" y="19378"/>
                    <a:pt x="12620" y="19467"/>
                  </a:cubicBezTo>
                  <a:cubicBezTo>
                    <a:pt x="12661" y="19467"/>
                    <a:pt x="12661" y="19511"/>
                    <a:pt x="12620" y="19511"/>
                  </a:cubicBezTo>
                  <a:cubicBezTo>
                    <a:pt x="12620" y="19511"/>
                    <a:pt x="12580" y="19511"/>
                    <a:pt x="12580" y="19511"/>
                  </a:cubicBezTo>
                  <a:cubicBezTo>
                    <a:pt x="12499" y="19422"/>
                    <a:pt x="12458" y="19333"/>
                    <a:pt x="12378" y="19289"/>
                  </a:cubicBezTo>
                  <a:cubicBezTo>
                    <a:pt x="12378" y="19244"/>
                    <a:pt x="12378" y="19244"/>
                    <a:pt x="12378" y="19244"/>
                  </a:cubicBezTo>
                  <a:cubicBezTo>
                    <a:pt x="12337" y="19200"/>
                    <a:pt x="12337" y="19156"/>
                    <a:pt x="12378" y="19156"/>
                  </a:cubicBezTo>
                  <a:cubicBezTo>
                    <a:pt x="12378" y="19156"/>
                    <a:pt x="12418" y="19156"/>
                    <a:pt x="12418" y="19156"/>
                  </a:cubicBezTo>
                  <a:close/>
                  <a:moveTo>
                    <a:pt x="13591" y="20489"/>
                  </a:moveTo>
                  <a:cubicBezTo>
                    <a:pt x="13591" y="20489"/>
                    <a:pt x="13591" y="20533"/>
                    <a:pt x="13591" y="20533"/>
                  </a:cubicBezTo>
                  <a:cubicBezTo>
                    <a:pt x="13551" y="20533"/>
                    <a:pt x="13551" y="20533"/>
                    <a:pt x="13510" y="20533"/>
                  </a:cubicBezTo>
                  <a:cubicBezTo>
                    <a:pt x="13429" y="20444"/>
                    <a:pt x="13348" y="20400"/>
                    <a:pt x="13267" y="20311"/>
                  </a:cubicBezTo>
                  <a:cubicBezTo>
                    <a:pt x="13267" y="20267"/>
                    <a:pt x="13267" y="20267"/>
                    <a:pt x="13267" y="20222"/>
                  </a:cubicBezTo>
                  <a:cubicBezTo>
                    <a:pt x="13267" y="20222"/>
                    <a:pt x="13308" y="20222"/>
                    <a:pt x="13308" y="20222"/>
                  </a:cubicBezTo>
                  <a:cubicBezTo>
                    <a:pt x="13389" y="20311"/>
                    <a:pt x="13510" y="20400"/>
                    <a:pt x="13591" y="20489"/>
                  </a:cubicBezTo>
                  <a:close/>
                  <a:moveTo>
                    <a:pt x="12863" y="19733"/>
                  </a:moveTo>
                  <a:cubicBezTo>
                    <a:pt x="12863" y="19733"/>
                    <a:pt x="12863" y="19733"/>
                    <a:pt x="12863" y="19733"/>
                  </a:cubicBezTo>
                  <a:cubicBezTo>
                    <a:pt x="12944" y="19822"/>
                    <a:pt x="13025" y="19911"/>
                    <a:pt x="13065" y="20000"/>
                  </a:cubicBezTo>
                  <a:cubicBezTo>
                    <a:pt x="13106" y="20000"/>
                    <a:pt x="13106" y="20044"/>
                    <a:pt x="13065" y="20044"/>
                  </a:cubicBezTo>
                  <a:cubicBezTo>
                    <a:pt x="13065" y="20044"/>
                    <a:pt x="13025" y="20044"/>
                    <a:pt x="13025" y="20044"/>
                  </a:cubicBezTo>
                  <a:cubicBezTo>
                    <a:pt x="12944" y="19956"/>
                    <a:pt x="12863" y="19867"/>
                    <a:pt x="12782" y="19778"/>
                  </a:cubicBezTo>
                  <a:cubicBezTo>
                    <a:pt x="12782" y="19778"/>
                    <a:pt x="12782" y="19733"/>
                    <a:pt x="12782" y="19733"/>
                  </a:cubicBezTo>
                  <a:cubicBezTo>
                    <a:pt x="12822" y="19689"/>
                    <a:pt x="12822" y="19689"/>
                    <a:pt x="12863" y="1973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334" name="Shape 334"/>
            <p:cNvSpPr/>
            <p:nvPr/>
          </p:nvSpPr>
          <p:spPr>
            <a:xfrm>
              <a:off x="3223269" y="3502743"/>
              <a:ext cx="1455836" cy="26192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1" h="21550" extrusionOk="0">
                  <a:moveTo>
                    <a:pt x="1607" y="0"/>
                  </a:moveTo>
                  <a:cubicBezTo>
                    <a:pt x="2429" y="105"/>
                    <a:pt x="4366" y="386"/>
                    <a:pt x="6831" y="1017"/>
                  </a:cubicBezTo>
                  <a:cubicBezTo>
                    <a:pt x="9238" y="1648"/>
                    <a:pt x="12173" y="2630"/>
                    <a:pt x="14755" y="4103"/>
                  </a:cubicBezTo>
                  <a:cubicBezTo>
                    <a:pt x="17338" y="5505"/>
                    <a:pt x="19510" y="7434"/>
                    <a:pt x="20507" y="9503"/>
                  </a:cubicBezTo>
                  <a:cubicBezTo>
                    <a:pt x="21564" y="11571"/>
                    <a:pt x="21447" y="13816"/>
                    <a:pt x="20155" y="15709"/>
                  </a:cubicBezTo>
                  <a:cubicBezTo>
                    <a:pt x="20097" y="15814"/>
                    <a:pt x="20038" y="15884"/>
                    <a:pt x="19979" y="15990"/>
                  </a:cubicBezTo>
                  <a:cubicBezTo>
                    <a:pt x="19040" y="17252"/>
                    <a:pt x="17573" y="18339"/>
                    <a:pt x="15871" y="19216"/>
                  </a:cubicBezTo>
                  <a:cubicBezTo>
                    <a:pt x="14168" y="20092"/>
                    <a:pt x="12231" y="20723"/>
                    <a:pt x="10353" y="21109"/>
                  </a:cubicBezTo>
                  <a:cubicBezTo>
                    <a:pt x="8475" y="21495"/>
                    <a:pt x="6655" y="21600"/>
                    <a:pt x="5188" y="21530"/>
                  </a:cubicBezTo>
                  <a:cubicBezTo>
                    <a:pt x="3662" y="21425"/>
                    <a:pt x="2488" y="21144"/>
                    <a:pt x="1607" y="20688"/>
                  </a:cubicBezTo>
                  <a:cubicBezTo>
                    <a:pt x="786" y="20197"/>
                    <a:pt x="375" y="19636"/>
                    <a:pt x="140" y="19005"/>
                  </a:cubicBezTo>
                  <a:cubicBezTo>
                    <a:pt x="-36" y="18409"/>
                    <a:pt x="-36" y="17743"/>
                    <a:pt x="81" y="17077"/>
                  </a:cubicBezTo>
                  <a:cubicBezTo>
                    <a:pt x="140" y="16445"/>
                    <a:pt x="375" y="15779"/>
                    <a:pt x="610" y="15148"/>
                  </a:cubicBezTo>
                  <a:cubicBezTo>
                    <a:pt x="903" y="14482"/>
                    <a:pt x="1255" y="13851"/>
                    <a:pt x="1725" y="13219"/>
                  </a:cubicBezTo>
                  <a:cubicBezTo>
                    <a:pt x="1784" y="13184"/>
                    <a:pt x="1784" y="13114"/>
                    <a:pt x="1842" y="13079"/>
                  </a:cubicBezTo>
                  <a:cubicBezTo>
                    <a:pt x="2547" y="12132"/>
                    <a:pt x="3486" y="11081"/>
                    <a:pt x="4131" y="9853"/>
                  </a:cubicBezTo>
                  <a:cubicBezTo>
                    <a:pt x="4836" y="8661"/>
                    <a:pt x="5247" y="7294"/>
                    <a:pt x="5188" y="5961"/>
                  </a:cubicBezTo>
                  <a:cubicBezTo>
                    <a:pt x="5129" y="4594"/>
                    <a:pt x="4542" y="3261"/>
                    <a:pt x="3721" y="2209"/>
                  </a:cubicBezTo>
                  <a:cubicBezTo>
                    <a:pt x="2957" y="1122"/>
                    <a:pt x="1960" y="351"/>
                    <a:pt x="1607" y="0"/>
                  </a:cubicBezTo>
                  <a:close/>
                </a:path>
              </a:pathLst>
            </a:custGeom>
            <a:solidFill>
              <a:srgbClr val="72727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335" name="Shape 335"/>
            <p:cNvSpPr/>
            <p:nvPr/>
          </p:nvSpPr>
          <p:spPr>
            <a:xfrm>
              <a:off x="3371060" y="3527988"/>
              <a:ext cx="27316" cy="252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7200"/>
                  </a:moveTo>
                  <a:cubicBezTo>
                    <a:pt x="21600" y="10800"/>
                    <a:pt x="21600" y="10800"/>
                    <a:pt x="21600" y="10800"/>
                  </a:cubicBezTo>
                  <a:cubicBezTo>
                    <a:pt x="21600" y="10800"/>
                    <a:pt x="18000" y="14400"/>
                    <a:pt x="18000" y="10800"/>
                  </a:cubicBezTo>
                  <a:cubicBezTo>
                    <a:pt x="14400" y="10800"/>
                    <a:pt x="14400" y="10800"/>
                    <a:pt x="10800" y="10800"/>
                  </a:cubicBezTo>
                  <a:cubicBezTo>
                    <a:pt x="14400" y="10800"/>
                    <a:pt x="14400" y="14400"/>
                    <a:pt x="14400" y="14400"/>
                  </a:cubicBezTo>
                  <a:cubicBezTo>
                    <a:pt x="14400" y="18000"/>
                    <a:pt x="14400" y="18000"/>
                    <a:pt x="14400" y="21600"/>
                  </a:cubicBezTo>
                  <a:cubicBezTo>
                    <a:pt x="10800" y="21600"/>
                    <a:pt x="10800" y="21600"/>
                    <a:pt x="7200" y="18000"/>
                  </a:cubicBezTo>
                  <a:cubicBezTo>
                    <a:pt x="7200" y="14400"/>
                    <a:pt x="3600" y="10800"/>
                    <a:pt x="0" y="7200"/>
                  </a:cubicBezTo>
                  <a:cubicBezTo>
                    <a:pt x="0" y="3600"/>
                    <a:pt x="0" y="3600"/>
                    <a:pt x="0" y="3600"/>
                  </a:cubicBezTo>
                  <a:cubicBezTo>
                    <a:pt x="0" y="0"/>
                    <a:pt x="3600" y="0"/>
                    <a:pt x="3600" y="0"/>
                  </a:cubicBezTo>
                  <a:cubicBezTo>
                    <a:pt x="10800" y="3600"/>
                    <a:pt x="14400" y="3600"/>
                    <a:pt x="18000" y="3600"/>
                  </a:cubicBezTo>
                  <a:cubicBezTo>
                    <a:pt x="21600" y="7200"/>
                    <a:pt x="21600" y="7200"/>
                    <a:pt x="21600" y="72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336" name="Shape 336"/>
            <p:cNvSpPr/>
            <p:nvPr/>
          </p:nvSpPr>
          <p:spPr>
            <a:xfrm>
              <a:off x="3234486" y="3546018"/>
              <a:ext cx="1434031" cy="2560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2327"/>
                  </a:moveTo>
                  <a:cubicBezTo>
                    <a:pt x="21600" y="12327"/>
                    <a:pt x="21600" y="12327"/>
                    <a:pt x="21600" y="12327"/>
                  </a:cubicBezTo>
                  <a:cubicBezTo>
                    <a:pt x="21600" y="12435"/>
                    <a:pt x="21600" y="12543"/>
                    <a:pt x="21539" y="12615"/>
                  </a:cubicBezTo>
                  <a:cubicBezTo>
                    <a:pt x="21539" y="12651"/>
                    <a:pt x="21539" y="12651"/>
                    <a:pt x="21478" y="12651"/>
                  </a:cubicBezTo>
                  <a:cubicBezTo>
                    <a:pt x="21478" y="12651"/>
                    <a:pt x="21417" y="12651"/>
                    <a:pt x="21417" y="12615"/>
                  </a:cubicBezTo>
                  <a:cubicBezTo>
                    <a:pt x="21417" y="12507"/>
                    <a:pt x="21478" y="12435"/>
                    <a:pt x="21478" y="12327"/>
                  </a:cubicBezTo>
                  <a:cubicBezTo>
                    <a:pt x="21478" y="12292"/>
                    <a:pt x="21478" y="12292"/>
                    <a:pt x="21539" y="12292"/>
                  </a:cubicBezTo>
                  <a:cubicBezTo>
                    <a:pt x="21539" y="12292"/>
                    <a:pt x="21600" y="12292"/>
                    <a:pt x="21600" y="12327"/>
                  </a:cubicBezTo>
                  <a:close/>
                  <a:moveTo>
                    <a:pt x="21600" y="12040"/>
                  </a:moveTo>
                  <a:cubicBezTo>
                    <a:pt x="21600" y="12040"/>
                    <a:pt x="21539" y="12076"/>
                    <a:pt x="21539" y="12076"/>
                  </a:cubicBezTo>
                  <a:cubicBezTo>
                    <a:pt x="21478" y="12076"/>
                    <a:pt x="21417" y="12040"/>
                    <a:pt x="21417" y="12040"/>
                  </a:cubicBezTo>
                  <a:cubicBezTo>
                    <a:pt x="21417" y="11932"/>
                    <a:pt x="21417" y="11824"/>
                    <a:pt x="21417" y="11752"/>
                  </a:cubicBezTo>
                  <a:cubicBezTo>
                    <a:pt x="21417" y="11716"/>
                    <a:pt x="21478" y="11716"/>
                    <a:pt x="21478" y="11716"/>
                  </a:cubicBezTo>
                  <a:cubicBezTo>
                    <a:pt x="21539" y="11716"/>
                    <a:pt x="21539" y="11716"/>
                    <a:pt x="21539" y="11752"/>
                  </a:cubicBezTo>
                  <a:cubicBezTo>
                    <a:pt x="21539" y="11824"/>
                    <a:pt x="21539" y="11932"/>
                    <a:pt x="21600" y="12040"/>
                  </a:cubicBezTo>
                  <a:close/>
                  <a:moveTo>
                    <a:pt x="21539" y="12902"/>
                  </a:moveTo>
                  <a:cubicBezTo>
                    <a:pt x="21539" y="12938"/>
                    <a:pt x="21539" y="12938"/>
                    <a:pt x="21539" y="12938"/>
                  </a:cubicBezTo>
                  <a:cubicBezTo>
                    <a:pt x="21539" y="13010"/>
                    <a:pt x="21539" y="13118"/>
                    <a:pt x="21478" y="13226"/>
                  </a:cubicBezTo>
                  <a:cubicBezTo>
                    <a:pt x="21478" y="13226"/>
                    <a:pt x="21478" y="13262"/>
                    <a:pt x="21417" y="13262"/>
                  </a:cubicBezTo>
                  <a:cubicBezTo>
                    <a:pt x="21417" y="13262"/>
                    <a:pt x="21357" y="13226"/>
                    <a:pt x="21357" y="13226"/>
                  </a:cubicBezTo>
                  <a:cubicBezTo>
                    <a:pt x="21417" y="13118"/>
                    <a:pt x="21417" y="13010"/>
                    <a:pt x="21417" y="12902"/>
                  </a:cubicBezTo>
                  <a:cubicBezTo>
                    <a:pt x="21417" y="12902"/>
                    <a:pt x="21417" y="12867"/>
                    <a:pt x="21478" y="12867"/>
                  </a:cubicBezTo>
                  <a:cubicBezTo>
                    <a:pt x="21539" y="12867"/>
                    <a:pt x="21539" y="12902"/>
                    <a:pt x="21539" y="12902"/>
                  </a:cubicBezTo>
                  <a:close/>
                  <a:moveTo>
                    <a:pt x="21539" y="11429"/>
                  </a:moveTo>
                  <a:cubicBezTo>
                    <a:pt x="21539" y="11465"/>
                    <a:pt x="21478" y="11465"/>
                    <a:pt x="21478" y="11465"/>
                  </a:cubicBezTo>
                  <a:cubicBezTo>
                    <a:pt x="21417" y="11501"/>
                    <a:pt x="21417" y="11465"/>
                    <a:pt x="21417" y="11465"/>
                  </a:cubicBezTo>
                  <a:cubicBezTo>
                    <a:pt x="21357" y="11357"/>
                    <a:pt x="21357" y="11249"/>
                    <a:pt x="21357" y="11141"/>
                  </a:cubicBezTo>
                  <a:cubicBezTo>
                    <a:pt x="21357" y="11141"/>
                    <a:pt x="21357" y="11105"/>
                    <a:pt x="21417" y="11105"/>
                  </a:cubicBezTo>
                  <a:cubicBezTo>
                    <a:pt x="21417" y="11105"/>
                    <a:pt x="21478" y="11141"/>
                    <a:pt x="21478" y="11141"/>
                  </a:cubicBezTo>
                  <a:cubicBezTo>
                    <a:pt x="21478" y="11249"/>
                    <a:pt x="21478" y="11357"/>
                    <a:pt x="21539" y="11429"/>
                  </a:cubicBezTo>
                  <a:close/>
                  <a:moveTo>
                    <a:pt x="21417" y="13513"/>
                  </a:moveTo>
                  <a:cubicBezTo>
                    <a:pt x="21417" y="13513"/>
                    <a:pt x="21417" y="13513"/>
                    <a:pt x="21417" y="13513"/>
                  </a:cubicBezTo>
                  <a:cubicBezTo>
                    <a:pt x="21417" y="13621"/>
                    <a:pt x="21417" y="13693"/>
                    <a:pt x="21357" y="13801"/>
                  </a:cubicBezTo>
                  <a:cubicBezTo>
                    <a:pt x="21357" y="13837"/>
                    <a:pt x="21357" y="13837"/>
                    <a:pt x="21296" y="13837"/>
                  </a:cubicBezTo>
                  <a:cubicBezTo>
                    <a:pt x="21235" y="13837"/>
                    <a:pt x="21235" y="13801"/>
                    <a:pt x="21235" y="13801"/>
                  </a:cubicBezTo>
                  <a:cubicBezTo>
                    <a:pt x="21296" y="13693"/>
                    <a:pt x="21296" y="13585"/>
                    <a:pt x="21296" y="13513"/>
                  </a:cubicBezTo>
                  <a:cubicBezTo>
                    <a:pt x="21296" y="13478"/>
                    <a:pt x="21357" y="13478"/>
                    <a:pt x="21417" y="13478"/>
                  </a:cubicBezTo>
                  <a:cubicBezTo>
                    <a:pt x="21417" y="13478"/>
                    <a:pt x="21417" y="13478"/>
                    <a:pt x="21417" y="13513"/>
                  </a:cubicBezTo>
                  <a:close/>
                  <a:moveTo>
                    <a:pt x="21417" y="10854"/>
                  </a:moveTo>
                  <a:cubicBezTo>
                    <a:pt x="21417" y="10890"/>
                    <a:pt x="21357" y="10890"/>
                    <a:pt x="21357" y="10890"/>
                  </a:cubicBezTo>
                  <a:cubicBezTo>
                    <a:pt x="21296" y="10890"/>
                    <a:pt x="21296" y="10890"/>
                    <a:pt x="21296" y="10854"/>
                  </a:cubicBezTo>
                  <a:cubicBezTo>
                    <a:pt x="21235" y="10782"/>
                    <a:pt x="21235" y="10674"/>
                    <a:pt x="21174" y="10566"/>
                  </a:cubicBezTo>
                  <a:cubicBezTo>
                    <a:pt x="21174" y="10566"/>
                    <a:pt x="21235" y="10530"/>
                    <a:pt x="21235" y="10530"/>
                  </a:cubicBezTo>
                  <a:cubicBezTo>
                    <a:pt x="21296" y="10530"/>
                    <a:pt x="21296" y="10530"/>
                    <a:pt x="21296" y="10566"/>
                  </a:cubicBezTo>
                  <a:cubicBezTo>
                    <a:pt x="21357" y="10674"/>
                    <a:pt x="21357" y="10746"/>
                    <a:pt x="21417" y="10854"/>
                  </a:cubicBezTo>
                  <a:close/>
                  <a:moveTo>
                    <a:pt x="21296" y="14089"/>
                  </a:moveTo>
                  <a:cubicBezTo>
                    <a:pt x="21296" y="14089"/>
                    <a:pt x="21296" y="14089"/>
                    <a:pt x="21296" y="14089"/>
                  </a:cubicBezTo>
                  <a:cubicBezTo>
                    <a:pt x="21235" y="14196"/>
                    <a:pt x="21235" y="14304"/>
                    <a:pt x="21174" y="14376"/>
                  </a:cubicBezTo>
                  <a:cubicBezTo>
                    <a:pt x="21174" y="14412"/>
                    <a:pt x="21113" y="14412"/>
                    <a:pt x="21113" y="14412"/>
                  </a:cubicBezTo>
                  <a:cubicBezTo>
                    <a:pt x="21052" y="14412"/>
                    <a:pt x="21052" y="14376"/>
                    <a:pt x="21052" y="14376"/>
                  </a:cubicBezTo>
                  <a:cubicBezTo>
                    <a:pt x="21113" y="14268"/>
                    <a:pt x="21113" y="14160"/>
                    <a:pt x="21174" y="14089"/>
                  </a:cubicBezTo>
                  <a:cubicBezTo>
                    <a:pt x="21174" y="14053"/>
                    <a:pt x="21174" y="14053"/>
                    <a:pt x="21235" y="14053"/>
                  </a:cubicBezTo>
                  <a:cubicBezTo>
                    <a:pt x="21235" y="14053"/>
                    <a:pt x="21296" y="14089"/>
                    <a:pt x="21296" y="14089"/>
                  </a:cubicBezTo>
                  <a:close/>
                  <a:moveTo>
                    <a:pt x="21235" y="10279"/>
                  </a:moveTo>
                  <a:cubicBezTo>
                    <a:pt x="21235" y="10279"/>
                    <a:pt x="21235" y="10315"/>
                    <a:pt x="21174" y="10315"/>
                  </a:cubicBezTo>
                  <a:cubicBezTo>
                    <a:pt x="21174" y="10315"/>
                    <a:pt x="21113" y="10315"/>
                    <a:pt x="21113" y="10279"/>
                  </a:cubicBezTo>
                  <a:cubicBezTo>
                    <a:pt x="21052" y="10207"/>
                    <a:pt x="21052" y="10099"/>
                    <a:pt x="20992" y="9991"/>
                  </a:cubicBezTo>
                  <a:cubicBezTo>
                    <a:pt x="20992" y="9991"/>
                    <a:pt x="20992" y="9955"/>
                    <a:pt x="21052" y="9955"/>
                  </a:cubicBezTo>
                  <a:cubicBezTo>
                    <a:pt x="21052" y="9955"/>
                    <a:pt x="21113" y="9955"/>
                    <a:pt x="21113" y="9991"/>
                  </a:cubicBezTo>
                  <a:cubicBezTo>
                    <a:pt x="21174" y="10063"/>
                    <a:pt x="21174" y="10171"/>
                    <a:pt x="21235" y="10279"/>
                  </a:cubicBezTo>
                  <a:close/>
                  <a:moveTo>
                    <a:pt x="21052" y="14664"/>
                  </a:moveTo>
                  <a:cubicBezTo>
                    <a:pt x="21052" y="14664"/>
                    <a:pt x="21052" y="14664"/>
                    <a:pt x="21052" y="14664"/>
                  </a:cubicBezTo>
                  <a:cubicBezTo>
                    <a:pt x="20992" y="14771"/>
                    <a:pt x="20992" y="14879"/>
                    <a:pt x="20931" y="14951"/>
                  </a:cubicBezTo>
                  <a:cubicBezTo>
                    <a:pt x="20931" y="14987"/>
                    <a:pt x="20870" y="14987"/>
                    <a:pt x="20870" y="14987"/>
                  </a:cubicBezTo>
                  <a:cubicBezTo>
                    <a:pt x="20809" y="14987"/>
                    <a:pt x="20809" y="14951"/>
                    <a:pt x="20809" y="14951"/>
                  </a:cubicBezTo>
                  <a:cubicBezTo>
                    <a:pt x="20870" y="14843"/>
                    <a:pt x="20870" y="14735"/>
                    <a:pt x="20931" y="14664"/>
                  </a:cubicBezTo>
                  <a:cubicBezTo>
                    <a:pt x="20931" y="14628"/>
                    <a:pt x="20992" y="14628"/>
                    <a:pt x="20992" y="14628"/>
                  </a:cubicBezTo>
                  <a:cubicBezTo>
                    <a:pt x="21052" y="14628"/>
                    <a:pt x="21052" y="14664"/>
                    <a:pt x="21052" y="14664"/>
                  </a:cubicBezTo>
                  <a:close/>
                  <a:moveTo>
                    <a:pt x="20992" y="9704"/>
                  </a:moveTo>
                  <a:cubicBezTo>
                    <a:pt x="20992" y="9704"/>
                    <a:pt x="20992" y="9740"/>
                    <a:pt x="20931" y="9740"/>
                  </a:cubicBezTo>
                  <a:cubicBezTo>
                    <a:pt x="20931" y="9740"/>
                    <a:pt x="20870" y="9740"/>
                    <a:pt x="20870" y="9704"/>
                  </a:cubicBezTo>
                  <a:cubicBezTo>
                    <a:pt x="20809" y="9632"/>
                    <a:pt x="20809" y="9524"/>
                    <a:pt x="20748" y="9416"/>
                  </a:cubicBezTo>
                  <a:cubicBezTo>
                    <a:pt x="20748" y="9416"/>
                    <a:pt x="20748" y="9416"/>
                    <a:pt x="20748" y="9416"/>
                  </a:cubicBezTo>
                  <a:cubicBezTo>
                    <a:pt x="20748" y="9416"/>
                    <a:pt x="20748" y="9380"/>
                    <a:pt x="20809" y="9380"/>
                  </a:cubicBezTo>
                  <a:cubicBezTo>
                    <a:pt x="20809" y="9380"/>
                    <a:pt x="20870" y="9380"/>
                    <a:pt x="20870" y="9416"/>
                  </a:cubicBezTo>
                  <a:cubicBezTo>
                    <a:pt x="20809" y="9416"/>
                    <a:pt x="20809" y="9416"/>
                    <a:pt x="20809" y="9416"/>
                  </a:cubicBezTo>
                  <a:cubicBezTo>
                    <a:pt x="20870" y="9416"/>
                    <a:pt x="20870" y="9416"/>
                    <a:pt x="20870" y="9416"/>
                  </a:cubicBezTo>
                  <a:cubicBezTo>
                    <a:pt x="20931" y="9488"/>
                    <a:pt x="20931" y="9596"/>
                    <a:pt x="20992" y="9704"/>
                  </a:cubicBezTo>
                  <a:close/>
                  <a:moveTo>
                    <a:pt x="20748" y="15239"/>
                  </a:moveTo>
                  <a:cubicBezTo>
                    <a:pt x="20748" y="15239"/>
                    <a:pt x="20748" y="15239"/>
                    <a:pt x="20748" y="15239"/>
                  </a:cubicBezTo>
                  <a:cubicBezTo>
                    <a:pt x="20687" y="15346"/>
                    <a:pt x="20626" y="15418"/>
                    <a:pt x="20566" y="15526"/>
                  </a:cubicBezTo>
                  <a:cubicBezTo>
                    <a:pt x="20566" y="15526"/>
                    <a:pt x="20566" y="15562"/>
                    <a:pt x="20505" y="15526"/>
                  </a:cubicBezTo>
                  <a:cubicBezTo>
                    <a:pt x="20505" y="15526"/>
                    <a:pt x="20444" y="15526"/>
                    <a:pt x="20505" y="15490"/>
                  </a:cubicBezTo>
                  <a:cubicBezTo>
                    <a:pt x="20566" y="15418"/>
                    <a:pt x="20566" y="15310"/>
                    <a:pt x="20626" y="15203"/>
                  </a:cubicBezTo>
                  <a:cubicBezTo>
                    <a:pt x="20687" y="15203"/>
                    <a:pt x="20687" y="15203"/>
                    <a:pt x="20748" y="15203"/>
                  </a:cubicBezTo>
                  <a:cubicBezTo>
                    <a:pt x="20748" y="15203"/>
                    <a:pt x="20748" y="15203"/>
                    <a:pt x="20748" y="15239"/>
                  </a:cubicBezTo>
                  <a:close/>
                  <a:moveTo>
                    <a:pt x="20687" y="9129"/>
                  </a:moveTo>
                  <a:cubicBezTo>
                    <a:pt x="20687" y="9165"/>
                    <a:pt x="20687" y="9165"/>
                    <a:pt x="20687" y="9165"/>
                  </a:cubicBezTo>
                  <a:cubicBezTo>
                    <a:pt x="20626" y="9165"/>
                    <a:pt x="20626" y="9165"/>
                    <a:pt x="20566" y="9165"/>
                  </a:cubicBezTo>
                  <a:cubicBezTo>
                    <a:pt x="20566" y="9057"/>
                    <a:pt x="20505" y="8949"/>
                    <a:pt x="20444" y="8877"/>
                  </a:cubicBezTo>
                  <a:cubicBezTo>
                    <a:pt x="20444" y="8841"/>
                    <a:pt x="20444" y="8841"/>
                    <a:pt x="20444" y="8841"/>
                  </a:cubicBezTo>
                  <a:cubicBezTo>
                    <a:pt x="20505" y="8805"/>
                    <a:pt x="20566" y="8841"/>
                    <a:pt x="20566" y="8841"/>
                  </a:cubicBezTo>
                  <a:cubicBezTo>
                    <a:pt x="20626" y="8949"/>
                    <a:pt x="20687" y="9021"/>
                    <a:pt x="20687" y="9129"/>
                  </a:cubicBezTo>
                  <a:close/>
                  <a:moveTo>
                    <a:pt x="20383" y="15778"/>
                  </a:moveTo>
                  <a:cubicBezTo>
                    <a:pt x="20383" y="15778"/>
                    <a:pt x="20383" y="15778"/>
                    <a:pt x="20383" y="15778"/>
                  </a:cubicBezTo>
                  <a:cubicBezTo>
                    <a:pt x="20383" y="15850"/>
                    <a:pt x="20322" y="15921"/>
                    <a:pt x="20261" y="15993"/>
                  </a:cubicBezTo>
                  <a:cubicBezTo>
                    <a:pt x="20261" y="15993"/>
                    <a:pt x="20261" y="16029"/>
                    <a:pt x="20201" y="16065"/>
                  </a:cubicBezTo>
                  <a:cubicBezTo>
                    <a:pt x="20201" y="16101"/>
                    <a:pt x="20140" y="16101"/>
                    <a:pt x="20140" y="16101"/>
                  </a:cubicBezTo>
                  <a:cubicBezTo>
                    <a:pt x="20079" y="16065"/>
                    <a:pt x="20079" y="16065"/>
                    <a:pt x="20079" y="16029"/>
                  </a:cubicBezTo>
                  <a:cubicBezTo>
                    <a:pt x="20140" y="15993"/>
                    <a:pt x="20140" y="15993"/>
                    <a:pt x="20140" y="15957"/>
                  </a:cubicBezTo>
                  <a:cubicBezTo>
                    <a:pt x="20201" y="15886"/>
                    <a:pt x="20261" y="15814"/>
                    <a:pt x="20322" y="15778"/>
                  </a:cubicBezTo>
                  <a:cubicBezTo>
                    <a:pt x="20322" y="15742"/>
                    <a:pt x="20322" y="15742"/>
                    <a:pt x="20383" y="15742"/>
                  </a:cubicBezTo>
                  <a:cubicBezTo>
                    <a:pt x="20383" y="15742"/>
                    <a:pt x="20383" y="15778"/>
                    <a:pt x="20383" y="15778"/>
                  </a:cubicBezTo>
                  <a:close/>
                  <a:moveTo>
                    <a:pt x="20383" y="8590"/>
                  </a:moveTo>
                  <a:cubicBezTo>
                    <a:pt x="20383" y="8590"/>
                    <a:pt x="20383" y="8626"/>
                    <a:pt x="20322" y="8626"/>
                  </a:cubicBezTo>
                  <a:cubicBezTo>
                    <a:pt x="20322" y="8626"/>
                    <a:pt x="20261" y="8626"/>
                    <a:pt x="20261" y="8590"/>
                  </a:cubicBezTo>
                  <a:cubicBezTo>
                    <a:pt x="20201" y="8518"/>
                    <a:pt x="20140" y="8410"/>
                    <a:pt x="20079" y="8338"/>
                  </a:cubicBezTo>
                  <a:cubicBezTo>
                    <a:pt x="20079" y="8302"/>
                    <a:pt x="20079" y="8266"/>
                    <a:pt x="20079" y="8266"/>
                  </a:cubicBezTo>
                  <a:cubicBezTo>
                    <a:pt x="20140" y="8266"/>
                    <a:pt x="20201" y="8266"/>
                    <a:pt x="20201" y="8302"/>
                  </a:cubicBezTo>
                  <a:cubicBezTo>
                    <a:pt x="20261" y="8374"/>
                    <a:pt x="20322" y="8482"/>
                    <a:pt x="20383" y="8554"/>
                  </a:cubicBezTo>
                  <a:lnTo>
                    <a:pt x="20383" y="8590"/>
                  </a:lnTo>
                  <a:close/>
                  <a:moveTo>
                    <a:pt x="20018" y="16317"/>
                  </a:moveTo>
                  <a:cubicBezTo>
                    <a:pt x="20018" y="16317"/>
                    <a:pt x="20018" y="16317"/>
                    <a:pt x="20018" y="16317"/>
                  </a:cubicBezTo>
                  <a:cubicBezTo>
                    <a:pt x="19896" y="16425"/>
                    <a:pt x="19835" y="16497"/>
                    <a:pt x="19775" y="16604"/>
                  </a:cubicBezTo>
                  <a:cubicBezTo>
                    <a:pt x="19775" y="16604"/>
                    <a:pt x="19714" y="16604"/>
                    <a:pt x="19653" y="16604"/>
                  </a:cubicBezTo>
                  <a:cubicBezTo>
                    <a:pt x="19653" y="16604"/>
                    <a:pt x="19653" y="16568"/>
                    <a:pt x="19653" y="16568"/>
                  </a:cubicBezTo>
                  <a:cubicBezTo>
                    <a:pt x="19714" y="16461"/>
                    <a:pt x="19835" y="16389"/>
                    <a:pt x="19896" y="16317"/>
                  </a:cubicBezTo>
                  <a:cubicBezTo>
                    <a:pt x="19896" y="16281"/>
                    <a:pt x="19957" y="16281"/>
                    <a:pt x="19957" y="16281"/>
                  </a:cubicBezTo>
                  <a:cubicBezTo>
                    <a:pt x="20018" y="16281"/>
                    <a:pt x="20018" y="16317"/>
                    <a:pt x="20018" y="16317"/>
                  </a:cubicBezTo>
                  <a:close/>
                  <a:moveTo>
                    <a:pt x="20018" y="8051"/>
                  </a:moveTo>
                  <a:cubicBezTo>
                    <a:pt x="20018" y="8051"/>
                    <a:pt x="19957" y="8051"/>
                    <a:pt x="19957" y="8087"/>
                  </a:cubicBezTo>
                  <a:cubicBezTo>
                    <a:pt x="19896" y="8087"/>
                    <a:pt x="19896" y="8087"/>
                    <a:pt x="19896" y="8051"/>
                  </a:cubicBezTo>
                  <a:cubicBezTo>
                    <a:pt x="19775" y="7979"/>
                    <a:pt x="19714" y="7871"/>
                    <a:pt x="19653" y="7799"/>
                  </a:cubicBezTo>
                  <a:cubicBezTo>
                    <a:pt x="19653" y="7763"/>
                    <a:pt x="19653" y="7727"/>
                    <a:pt x="19714" y="7727"/>
                  </a:cubicBezTo>
                  <a:cubicBezTo>
                    <a:pt x="19714" y="7727"/>
                    <a:pt x="19775" y="7727"/>
                    <a:pt x="19775" y="7763"/>
                  </a:cubicBezTo>
                  <a:cubicBezTo>
                    <a:pt x="19835" y="7835"/>
                    <a:pt x="19896" y="7943"/>
                    <a:pt x="19957" y="8015"/>
                  </a:cubicBezTo>
                  <a:lnTo>
                    <a:pt x="20018" y="8051"/>
                  </a:lnTo>
                  <a:close/>
                  <a:moveTo>
                    <a:pt x="19531" y="7511"/>
                  </a:moveTo>
                  <a:cubicBezTo>
                    <a:pt x="19531" y="7511"/>
                    <a:pt x="19531" y="7547"/>
                    <a:pt x="19531" y="7547"/>
                  </a:cubicBezTo>
                  <a:cubicBezTo>
                    <a:pt x="19470" y="7547"/>
                    <a:pt x="19470" y="7547"/>
                    <a:pt x="19410" y="7511"/>
                  </a:cubicBezTo>
                  <a:cubicBezTo>
                    <a:pt x="19349" y="7440"/>
                    <a:pt x="19288" y="7332"/>
                    <a:pt x="19227" y="7260"/>
                  </a:cubicBezTo>
                  <a:cubicBezTo>
                    <a:pt x="19166" y="7260"/>
                    <a:pt x="19166" y="7224"/>
                    <a:pt x="19227" y="7224"/>
                  </a:cubicBezTo>
                  <a:cubicBezTo>
                    <a:pt x="19227" y="7188"/>
                    <a:pt x="19288" y="7224"/>
                    <a:pt x="19288" y="7224"/>
                  </a:cubicBezTo>
                  <a:cubicBezTo>
                    <a:pt x="19410" y="7296"/>
                    <a:pt x="19470" y="7404"/>
                    <a:pt x="19531" y="7476"/>
                  </a:cubicBezTo>
                  <a:lnTo>
                    <a:pt x="19531" y="7511"/>
                  </a:lnTo>
                  <a:close/>
                  <a:moveTo>
                    <a:pt x="19531" y="16820"/>
                  </a:moveTo>
                  <a:cubicBezTo>
                    <a:pt x="19531" y="16856"/>
                    <a:pt x="19531" y="16856"/>
                    <a:pt x="19531" y="16856"/>
                  </a:cubicBezTo>
                  <a:cubicBezTo>
                    <a:pt x="19410" y="16928"/>
                    <a:pt x="19349" y="17036"/>
                    <a:pt x="19227" y="17107"/>
                  </a:cubicBezTo>
                  <a:cubicBezTo>
                    <a:pt x="19227" y="17143"/>
                    <a:pt x="19227" y="17143"/>
                    <a:pt x="19166" y="17107"/>
                  </a:cubicBezTo>
                  <a:cubicBezTo>
                    <a:pt x="19166" y="17107"/>
                    <a:pt x="19105" y="17072"/>
                    <a:pt x="19166" y="17072"/>
                  </a:cubicBezTo>
                  <a:cubicBezTo>
                    <a:pt x="19227" y="17000"/>
                    <a:pt x="19349" y="16892"/>
                    <a:pt x="19410" y="16820"/>
                  </a:cubicBezTo>
                  <a:cubicBezTo>
                    <a:pt x="19410" y="16784"/>
                    <a:pt x="19470" y="16784"/>
                    <a:pt x="19470" y="16820"/>
                  </a:cubicBezTo>
                  <a:lnTo>
                    <a:pt x="19531" y="16820"/>
                  </a:lnTo>
                  <a:close/>
                  <a:moveTo>
                    <a:pt x="19045" y="6972"/>
                  </a:moveTo>
                  <a:cubicBezTo>
                    <a:pt x="19045" y="7008"/>
                    <a:pt x="19045" y="7008"/>
                    <a:pt x="19045" y="7008"/>
                  </a:cubicBezTo>
                  <a:cubicBezTo>
                    <a:pt x="18984" y="7044"/>
                    <a:pt x="18984" y="7008"/>
                    <a:pt x="18984" y="7008"/>
                  </a:cubicBezTo>
                  <a:cubicBezTo>
                    <a:pt x="18862" y="6936"/>
                    <a:pt x="18801" y="6829"/>
                    <a:pt x="18679" y="6757"/>
                  </a:cubicBezTo>
                  <a:cubicBezTo>
                    <a:pt x="18679" y="6721"/>
                    <a:pt x="18679" y="6721"/>
                    <a:pt x="18740" y="6685"/>
                  </a:cubicBezTo>
                  <a:cubicBezTo>
                    <a:pt x="18740" y="6685"/>
                    <a:pt x="18801" y="6685"/>
                    <a:pt x="18801" y="6721"/>
                  </a:cubicBezTo>
                  <a:cubicBezTo>
                    <a:pt x="18923" y="6793"/>
                    <a:pt x="18984" y="6900"/>
                    <a:pt x="19045" y="6972"/>
                  </a:cubicBezTo>
                  <a:close/>
                  <a:moveTo>
                    <a:pt x="18984" y="17323"/>
                  </a:moveTo>
                  <a:cubicBezTo>
                    <a:pt x="18984" y="17359"/>
                    <a:pt x="18984" y="17359"/>
                    <a:pt x="18984" y="17359"/>
                  </a:cubicBezTo>
                  <a:cubicBezTo>
                    <a:pt x="18862" y="17431"/>
                    <a:pt x="18801" y="17503"/>
                    <a:pt x="18679" y="17611"/>
                  </a:cubicBezTo>
                  <a:cubicBezTo>
                    <a:pt x="18679" y="17611"/>
                    <a:pt x="18619" y="17611"/>
                    <a:pt x="18619" y="17611"/>
                  </a:cubicBezTo>
                  <a:cubicBezTo>
                    <a:pt x="18558" y="17611"/>
                    <a:pt x="18558" y="17575"/>
                    <a:pt x="18619" y="17539"/>
                  </a:cubicBezTo>
                  <a:cubicBezTo>
                    <a:pt x="18679" y="17467"/>
                    <a:pt x="18801" y="17395"/>
                    <a:pt x="18862" y="17323"/>
                  </a:cubicBezTo>
                  <a:cubicBezTo>
                    <a:pt x="18923" y="17287"/>
                    <a:pt x="18923" y="17287"/>
                    <a:pt x="18984" y="17287"/>
                  </a:cubicBezTo>
                  <a:lnTo>
                    <a:pt x="18984" y="17323"/>
                  </a:lnTo>
                  <a:close/>
                  <a:moveTo>
                    <a:pt x="18558" y="6469"/>
                  </a:moveTo>
                  <a:cubicBezTo>
                    <a:pt x="18497" y="6505"/>
                    <a:pt x="18497" y="6505"/>
                    <a:pt x="18497" y="6505"/>
                  </a:cubicBezTo>
                  <a:cubicBezTo>
                    <a:pt x="18497" y="6541"/>
                    <a:pt x="18436" y="6505"/>
                    <a:pt x="18436" y="6505"/>
                  </a:cubicBezTo>
                  <a:cubicBezTo>
                    <a:pt x="18375" y="6433"/>
                    <a:pt x="18254" y="6325"/>
                    <a:pt x="18132" y="6254"/>
                  </a:cubicBezTo>
                  <a:cubicBezTo>
                    <a:pt x="18132" y="6254"/>
                    <a:pt x="18132" y="6218"/>
                    <a:pt x="18193" y="6218"/>
                  </a:cubicBezTo>
                  <a:cubicBezTo>
                    <a:pt x="18193" y="6182"/>
                    <a:pt x="18254" y="6182"/>
                    <a:pt x="18254" y="6218"/>
                  </a:cubicBezTo>
                  <a:cubicBezTo>
                    <a:pt x="18375" y="6290"/>
                    <a:pt x="18436" y="6397"/>
                    <a:pt x="18558" y="6469"/>
                  </a:cubicBezTo>
                  <a:close/>
                  <a:moveTo>
                    <a:pt x="18375" y="17826"/>
                  </a:moveTo>
                  <a:cubicBezTo>
                    <a:pt x="18375" y="17826"/>
                    <a:pt x="18375" y="17826"/>
                    <a:pt x="18375" y="17826"/>
                  </a:cubicBezTo>
                  <a:cubicBezTo>
                    <a:pt x="18314" y="17898"/>
                    <a:pt x="18193" y="18006"/>
                    <a:pt x="18071" y="18078"/>
                  </a:cubicBezTo>
                  <a:cubicBezTo>
                    <a:pt x="18071" y="18078"/>
                    <a:pt x="18010" y="18078"/>
                    <a:pt x="18010" y="18078"/>
                  </a:cubicBezTo>
                  <a:cubicBezTo>
                    <a:pt x="17949" y="18042"/>
                    <a:pt x="17949" y="18042"/>
                    <a:pt x="17949" y="18006"/>
                  </a:cubicBezTo>
                  <a:cubicBezTo>
                    <a:pt x="18071" y="17934"/>
                    <a:pt x="18193" y="17862"/>
                    <a:pt x="18314" y="17790"/>
                  </a:cubicBezTo>
                  <a:cubicBezTo>
                    <a:pt x="18314" y="17790"/>
                    <a:pt x="18375" y="17754"/>
                    <a:pt x="18375" y="17790"/>
                  </a:cubicBezTo>
                  <a:lnTo>
                    <a:pt x="18375" y="17826"/>
                  </a:lnTo>
                  <a:close/>
                  <a:moveTo>
                    <a:pt x="18010" y="6002"/>
                  </a:moveTo>
                  <a:cubicBezTo>
                    <a:pt x="17949" y="6038"/>
                    <a:pt x="17949" y="6038"/>
                    <a:pt x="17949" y="6038"/>
                  </a:cubicBezTo>
                  <a:cubicBezTo>
                    <a:pt x="17949" y="6038"/>
                    <a:pt x="17888" y="6038"/>
                    <a:pt x="17888" y="6002"/>
                  </a:cubicBezTo>
                  <a:cubicBezTo>
                    <a:pt x="17767" y="5930"/>
                    <a:pt x="17706" y="5858"/>
                    <a:pt x="17584" y="5786"/>
                  </a:cubicBezTo>
                  <a:cubicBezTo>
                    <a:pt x="17584" y="5750"/>
                    <a:pt x="17584" y="5750"/>
                    <a:pt x="17584" y="5714"/>
                  </a:cubicBezTo>
                  <a:cubicBezTo>
                    <a:pt x="17645" y="5714"/>
                    <a:pt x="17645" y="5714"/>
                    <a:pt x="17706" y="5750"/>
                  </a:cubicBezTo>
                  <a:cubicBezTo>
                    <a:pt x="17767" y="5822"/>
                    <a:pt x="17888" y="5894"/>
                    <a:pt x="17949" y="5966"/>
                  </a:cubicBezTo>
                  <a:lnTo>
                    <a:pt x="18010" y="6002"/>
                  </a:lnTo>
                  <a:close/>
                  <a:moveTo>
                    <a:pt x="17767" y="18258"/>
                  </a:moveTo>
                  <a:cubicBezTo>
                    <a:pt x="17767" y="18294"/>
                    <a:pt x="17767" y="18294"/>
                    <a:pt x="17767" y="18294"/>
                  </a:cubicBezTo>
                  <a:cubicBezTo>
                    <a:pt x="17645" y="18365"/>
                    <a:pt x="17523" y="18437"/>
                    <a:pt x="17402" y="18509"/>
                  </a:cubicBezTo>
                  <a:cubicBezTo>
                    <a:pt x="17402" y="18509"/>
                    <a:pt x="17341" y="18509"/>
                    <a:pt x="17341" y="18509"/>
                  </a:cubicBezTo>
                  <a:cubicBezTo>
                    <a:pt x="17280" y="18509"/>
                    <a:pt x="17280" y="18473"/>
                    <a:pt x="17341" y="18473"/>
                  </a:cubicBezTo>
                  <a:cubicBezTo>
                    <a:pt x="17402" y="18401"/>
                    <a:pt x="17523" y="18329"/>
                    <a:pt x="17645" y="18258"/>
                  </a:cubicBezTo>
                  <a:cubicBezTo>
                    <a:pt x="17706" y="18222"/>
                    <a:pt x="17706" y="18222"/>
                    <a:pt x="17767" y="18222"/>
                  </a:cubicBezTo>
                  <a:lnTo>
                    <a:pt x="17767" y="18258"/>
                  </a:lnTo>
                  <a:close/>
                  <a:moveTo>
                    <a:pt x="17402" y="5535"/>
                  </a:moveTo>
                  <a:cubicBezTo>
                    <a:pt x="17341" y="5535"/>
                    <a:pt x="17341" y="5535"/>
                    <a:pt x="17341" y="5535"/>
                  </a:cubicBezTo>
                  <a:cubicBezTo>
                    <a:pt x="17341" y="5571"/>
                    <a:pt x="17280" y="5571"/>
                    <a:pt x="17280" y="5535"/>
                  </a:cubicBezTo>
                  <a:cubicBezTo>
                    <a:pt x="17158" y="5463"/>
                    <a:pt x="17097" y="5391"/>
                    <a:pt x="16976" y="5319"/>
                  </a:cubicBezTo>
                  <a:cubicBezTo>
                    <a:pt x="16976" y="5283"/>
                    <a:pt x="16976" y="5283"/>
                    <a:pt x="16976" y="5247"/>
                  </a:cubicBezTo>
                  <a:cubicBezTo>
                    <a:pt x="16976" y="5247"/>
                    <a:pt x="17037" y="5247"/>
                    <a:pt x="17037" y="5283"/>
                  </a:cubicBezTo>
                  <a:cubicBezTo>
                    <a:pt x="17158" y="5355"/>
                    <a:pt x="17280" y="5427"/>
                    <a:pt x="17402" y="5499"/>
                  </a:cubicBezTo>
                  <a:lnTo>
                    <a:pt x="17402" y="5535"/>
                  </a:lnTo>
                  <a:close/>
                  <a:moveTo>
                    <a:pt x="17097" y="18689"/>
                  </a:moveTo>
                  <a:cubicBezTo>
                    <a:pt x="17037" y="18725"/>
                    <a:pt x="17037" y="18725"/>
                    <a:pt x="17037" y="18725"/>
                  </a:cubicBezTo>
                  <a:cubicBezTo>
                    <a:pt x="16915" y="18797"/>
                    <a:pt x="16793" y="18869"/>
                    <a:pt x="16672" y="18940"/>
                  </a:cubicBezTo>
                  <a:cubicBezTo>
                    <a:pt x="16672" y="18940"/>
                    <a:pt x="16611" y="18940"/>
                    <a:pt x="16611" y="18940"/>
                  </a:cubicBezTo>
                  <a:cubicBezTo>
                    <a:pt x="16611" y="18904"/>
                    <a:pt x="16611" y="18869"/>
                    <a:pt x="16611" y="18869"/>
                  </a:cubicBezTo>
                  <a:cubicBezTo>
                    <a:pt x="16732" y="18797"/>
                    <a:pt x="16854" y="18725"/>
                    <a:pt x="16976" y="18653"/>
                  </a:cubicBezTo>
                  <a:cubicBezTo>
                    <a:pt x="16976" y="18653"/>
                    <a:pt x="17037" y="18653"/>
                    <a:pt x="17037" y="18653"/>
                  </a:cubicBezTo>
                  <a:lnTo>
                    <a:pt x="17097" y="18689"/>
                  </a:lnTo>
                  <a:close/>
                  <a:moveTo>
                    <a:pt x="16732" y="5068"/>
                  </a:moveTo>
                  <a:cubicBezTo>
                    <a:pt x="16732" y="5103"/>
                    <a:pt x="16732" y="5103"/>
                    <a:pt x="16732" y="5103"/>
                  </a:cubicBezTo>
                  <a:cubicBezTo>
                    <a:pt x="16732" y="5103"/>
                    <a:pt x="16672" y="5103"/>
                    <a:pt x="16672" y="5103"/>
                  </a:cubicBezTo>
                  <a:cubicBezTo>
                    <a:pt x="16550" y="4996"/>
                    <a:pt x="16428" y="4924"/>
                    <a:pt x="16306" y="4852"/>
                  </a:cubicBezTo>
                  <a:cubicBezTo>
                    <a:pt x="16306" y="4852"/>
                    <a:pt x="16306" y="4816"/>
                    <a:pt x="16306" y="4816"/>
                  </a:cubicBezTo>
                  <a:cubicBezTo>
                    <a:pt x="16367" y="4816"/>
                    <a:pt x="16367" y="4816"/>
                    <a:pt x="16428" y="4816"/>
                  </a:cubicBezTo>
                  <a:cubicBezTo>
                    <a:pt x="16550" y="4888"/>
                    <a:pt x="16611" y="4960"/>
                    <a:pt x="16732" y="5032"/>
                  </a:cubicBezTo>
                  <a:lnTo>
                    <a:pt x="16732" y="5068"/>
                  </a:lnTo>
                  <a:close/>
                  <a:moveTo>
                    <a:pt x="16367" y="19084"/>
                  </a:moveTo>
                  <a:cubicBezTo>
                    <a:pt x="16306" y="19120"/>
                    <a:pt x="16306" y="19120"/>
                    <a:pt x="16306" y="19120"/>
                  </a:cubicBezTo>
                  <a:cubicBezTo>
                    <a:pt x="16246" y="19156"/>
                    <a:pt x="16185" y="19192"/>
                    <a:pt x="16124" y="19228"/>
                  </a:cubicBezTo>
                  <a:cubicBezTo>
                    <a:pt x="16063" y="19264"/>
                    <a:pt x="16002" y="19300"/>
                    <a:pt x="15941" y="19336"/>
                  </a:cubicBezTo>
                  <a:cubicBezTo>
                    <a:pt x="15941" y="19336"/>
                    <a:pt x="15881" y="19336"/>
                    <a:pt x="15881" y="19300"/>
                  </a:cubicBezTo>
                  <a:cubicBezTo>
                    <a:pt x="15820" y="19300"/>
                    <a:pt x="15820" y="19264"/>
                    <a:pt x="15881" y="19264"/>
                  </a:cubicBezTo>
                  <a:cubicBezTo>
                    <a:pt x="15941" y="19228"/>
                    <a:pt x="15941" y="19228"/>
                    <a:pt x="16002" y="19192"/>
                  </a:cubicBezTo>
                  <a:cubicBezTo>
                    <a:pt x="16124" y="19156"/>
                    <a:pt x="16185" y="19120"/>
                    <a:pt x="16246" y="19084"/>
                  </a:cubicBezTo>
                  <a:cubicBezTo>
                    <a:pt x="16246" y="19048"/>
                    <a:pt x="16306" y="19048"/>
                    <a:pt x="16306" y="19084"/>
                  </a:cubicBezTo>
                  <a:lnTo>
                    <a:pt x="16367" y="19084"/>
                  </a:lnTo>
                  <a:close/>
                  <a:moveTo>
                    <a:pt x="16063" y="4636"/>
                  </a:moveTo>
                  <a:cubicBezTo>
                    <a:pt x="16063" y="4636"/>
                    <a:pt x="16063" y="4636"/>
                    <a:pt x="16063" y="4636"/>
                  </a:cubicBezTo>
                  <a:cubicBezTo>
                    <a:pt x="16063" y="4672"/>
                    <a:pt x="16002" y="4672"/>
                    <a:pt x="16002" y="4636"/>
                  </a:cubicBezTo>
                  <a:cubicBezTo>
                    <a:pt x="15881" y="4564"/>
                    <a:pt x="15759" y="4493"/>
                    <a:pt x="15637" y="4421"/>
                  </a:cubicBezTo>
                  <a:cubicBezTo>
                    <a:pt x="15637" y="4421"/>
                    <a:pt x="15637" y="4385"/>
                    <a:pt x="15637" y="4385"/>
                  </a:cubicBezTo>
                  <a:cubicBezTo>
                    <a:pt x="15637" y="4385"/>
                    <a:pt x="15698" y="4385"/>
                    <a:pt x="15698" y="4385"/>
                  </a:cubicBezTo>
                  <a:cubicBezTo>
                    <a:pt x="15820" y="4457"/>
                    <a:pt x="15941" y="4528"/>
                    <a:pt x="16063" y="4600"/>
                  </a:cubicBezTo>
                  <a:lnTo>
                    <a:pt x="16063" y="4636"/>
                  </a:lnTo>
                  <a:close/>
                  <a:moveTo>
                    <a:pt x="15576" y="19480"/>
                  </a:moveTo>
                  <a:cubicBezTo>
                    <a:pt x="15576" y="19515"/>
                    <a:pt x="15576" y="19515"/>
                    <a:pt x="15576" y="19515"/>
                  </a:cubicBezTo>
                  <a:cubicBezTo>
                    <a:pt x="15455" y="19551"/>
                    <a:pt x="15272" y="19623"/>
                    <a:pt x="15150" y="19695"/>
                  </a:cubicBezTo>
                  <a:cubicBezTo>
                    <a:pt x="15150" y="19695"/>
                    <a:pt x="15090" y="19695"/>
                    <a:pt x="15090" y="19659"/>
                  </a:cubicBezTo>
                  <a:cubicBezTo>
                    <a:pt x="15029" y="19659"/>
                    <a:pt x="15029" y="19623"/>
                    <a:pt x="15090" y="19623"/>
                  </a:cubicBezTo>
                  <a:cubicBezTo>
                    <a:pt x="15211" y="19551"/>
                    <a:pt x="15333" y="19515"/>
                    <a:pt x="15455" y="19444"/>
                  </a:cubicBezTo>
                  <a:cubicBezTo>
                    <a:pt x="15515" y="19444"/>
                    <a:pt x="15515" y="19444"/>
                    <a:pt x="15576" y="19444"/>
                  </a:cubicBezTo>
                  <a:lnTo>
                    <a:pt x="15576" y="19480"/>
                  </a:lnTo>
                  <a:close/>
                  <a:moveTo>
                    <a:pt x="15394" y="4205"/>
                  </a:moveTo>
                  <a:cubicBezTo>
                    <a:pt x="15394" y="4241"/>
                    <a:pt x="15394" y="4241"/>
                    <a:pt x="15394" y="4241"/>
                  </a:cubicBezTo>
                  <a:cubicBezTo>
                    <a:pt x="15333" y="4241"/>
                    <a:pt x="15333" y="4241"/>
                    <a:pt x="15272" y="4241"/>
                  </a:cubicBezTo>
                  <a:cubicBezTo>
                    <a:pt x="15150" y="4169"/>
                    <a:pt x="15029" y="4097"/>
                    <a:pt x="14907" y="4025"/>
                  </a:cubicBezTo>
                  <a:cubicBezTo>
                    <a:pt x="14907" y="4025"/>
                    <a:pt x="14907" y="3989"/>
                    <a:pt x="14907" y="3953"/>
                  </a:cubicBezTo>
                  <a:cubicBezTo>
                    <a:pt x="14968" y="3953"/>
                    <a:pt x="14968" y="3953"/>
                    <a:pt x="15029" y="3953"/>
                  </a:cubicBezTo>
                  <a:cubicBezTo>
                    <a:pt x="15150" y="4025"/>
                    <a:pt x="15272" y="4097"/>
                    <a:pt x="15394" y="4169"/>
                  </a:cubicBezTo>
                  <a:lnTo>
                    <a:pt x="15394" y="4205"/>
                  </a:lnTo>
                  <a:close/>
                  <a:moveTo>
                    <a:pt x="14785" y="19839"/>
                  </a:moveTo>
                  <a:cubicBezTo>
                    <a:pt x="14725" y="19875"/>
                    <a:pt x="14725" y="19875"/>
                    <a:pt x="14725" y="19875"/>
                  </a:cubicBezTo>
                  <a:cubicBezTo>
                    <a:pt x="14603" y="19911"/>
                    <a:pt x="14481" y="19983"/>
                    <a:pt x="14359" y="20019"/>
                  </a:cubicBezTo>
                  <a:cubicBezTo>
                    <a:pt x="14299" y="20019"/>
                    <a:pt x="14299" y="20019"/>
                    <a:pt x="14238" y="20019"/>
                  </a:cubicBezTo>
                  <a:cubicBezTo>
                    <a:pt x="14238" y="19983"/>
                    <a:pt x="14238" y="19983"/>
                    <a:pt x="14238" y="19947"/>
                  </a:cubicBezTo>
                  <a:cubicBezTo>
                    <a:pt x="14420" y="19911"/>
                    <a:pt x="14542" y="19839"/>
                    <a:pt x="14664" y="19803"/>
                  </a:cubicBezTo>
                  <a:cubicBezTo>
                    <a:pt x="14725" y="19803"/>
                    <a:pt x="14725" y="19803"/>
                    <a:pt x="14785" y="19803"/>
                  </a:cubicBezTo>
                  <a:lnTo>
                    <a:pt x="14785" y="19839"/>
                  </a:lnTo>
                  <a:close/>
                  <a:moveTo>
                    <a:pt x="14664" y="3810"/>
                  </a:moveTo>
                  <a:cubicBezTo>
                    <a:pt x="14664" y="3810"/>
                    <a:pt x="14664" y="3810"/>
                    <a:pt x="14664" y="3810"/>
                  </a:cubicBezTo>
                  <a:cubicBezTo>
                    <a:pt x="14603" y="3846"/>
                    <a:pt x="14603" y="3846"/>
                    <a:pt x="14542" y="3810"/>
                  </a:cubicBezTo>
                  <a:cubicBezTo>
                    <a:pt x="14420" y="3738"/>
                    <a:pt x="14299" y="3702"/>
                    <a:pt x="14177" y="3630"/>
                  </a:cubicBezTo>
                  <a:cubicBezTo>
                    <a:pt x="14177" y="3594"/>
                    <a:pt x="14177" y="3594"/>
                    <a:pt x="14177" y="3558"/>
                  </a:cubicBezTo>
                  <a:cubicBezTo>
                    <a:pt x="14238" y="3558"/>
                    <a:pt x="14238" y="3558"/>
                    <a:pt x="14299" y="3558"/>
                  </a:cubicBezTo>
                  <a:cubicBezTo>
                    <a:pt x="14420" y="3630"/>
                    <a:pt x="14542" y="3702"/>
                    <a:pt x="14664" y="3774"/>
                  </a:cubicBezTo>
                  <a:lnTo>
                    <a:pt x="14664" y="3810"/>
                  </a:lnTo>
                  <a:close/>
                  <a:moveTo>
                    <a:pt x="13934" y="20162"/>
                  </a:moveTo>
                  <a:cubicBezTo>
                    <a:pt x="13934" y="20198"/>
                    <a:pt x="13934" y="20198"/>
                    <a:pt x="13934" y="20198"/>
                  </a:cubicBezTo>
                  <a:cubicBezTo>
                    <a:pt x="13751" y="20234"/>
                    <a:pt x="13629" y="20270"/>
                    <a:pt x="13508" y="20342"/>
                  </a:cubicBezTo>
                  <a:cubicBezTo>
                    <a:pt x="13447" y="20342"/>
                    <a:pt x="13386" y="20342"/>
                    <a:pt x="13386" y="20306"/>
                  </a:cubicBezTo>
                  <a:cubicBezTo>
                    <a:pt x="13386" y="20306"/>
                    <a:pt x="13386" y="20270"/>
                    <a:pt x="13447" y="20270"/>
                  </a:cubicBezTo>
                  <a:cubicBezTo>
                    <a:pt x="13568" y="20234"/>
                    <a:pt x="13690" y="20162"/>
                    <a:pt x="13873" y="20126"/>
                  </a:cubicBezTo>
                  <a:cubicBezTo>
                    <a:pt x="13873" y="20091"/>
                    <a:pt x="13934" y="20126"/>
                    <a:pt x="13934" y="20126"/>
                  </a:cubicBezTo>
                  <a:lnTo>
                    <a:pt x="13934" y="20162"/>
                  </a:lnTo>
                  <a:close/>
                  <a:moveTo>
                    <a:pt x="13934" y="3414"/>
                  </a:moveTo>
                  <a:cubicBezTo>
                    <a:pt x="13873" y="3414"/>
                    <a:pt x="13873" y="3414"/>
                    <a:pt x="13873" y="3414"/>
                  </a:cubicBezTo>
                  <a:cubicBezTo>
                    <a:pt x="13873" y="3450"/>
                    <a:pt x="13812" y="3450"/>
                    <a:pt x="13812" y="3450"/>
                  </a:cubicBezTo>
                  <a:cubicBezTo>
                    <a:pt x="13690" y="3378"/>
                    <a:pt x="13568" y="3306"/>
                    <a:pt x="13447" y="3235"/>
                  </a:cubicBezTo>
                  <a:cubicBezTo>
                    <a:pt x="13386" y="3235"/>
                    <a:pt x="13386" y="3199"/>
                    <a:pt x="13447" y="3199"/>
                  </a:cubicBezTo>
                  <a:cubicBezTo>
                    <a:pt x="13447" y="3163"/>
                    <a:pt x="13508" y="3163"/>
                    <a:pt x="13508" y="3199"/>
                  </a:cubicBezTo>
                  <a:cubicBezTo>
                    <a:pt x="13629" y="3235"/>
                    <a:pt x="13751" y="3306"/>
                    <a:pt x="13873" y="3378"/>
                  </a:cubicBezTo>
                  <a:lnTo>
                    <a:pt x="13934" y="3414"/>
                  </a:lnTo>
                  <a:close/>
                  <a:moveTo>
                    <a:pt x="13143" y="3019"/>
                  </a:moveTo>
                  <a:cubicBezTo>
                    <a:pt x="13143" y="3055"/>
                    <a:pt x="13143" y="3055"/>
                    <a:pt x="13143" y="3055"/>
                  </a:cubicBezTo>
                  <a:cubicBezTo>
                    <a:pt x="13082" y="3055"/>
                    <a:pt x="13082" y="3091"/>
                    <a:pt x="13021" y="3055"/>
                  </a:cubicBezTo>
                  <a:cubicBezTo>
                    <a:pt x="12899" y="3019"/>
                    <a:pt x="12777" y="2947"/>
                    <a:pt x="12656" y="2875"/>
                  </a:cubicBezTo>
                  <a:cubicBezTo>
                    <a:pt x="12595" y="2875"/>
                    <a:pt x="12595" y="2839"/>
                    <a:pt x="12656" y="2839"/>
                  </a:cubicBezTo>
                  <a:cubicBezTo>
                    <a:pt x="12656" y="2803"/>
                    <a:pt x="12717" y="2803"/>
                    <a:pt x="12717" y="2839"/>
                  </a:cubicBezTo>
                  <a:cubicBezTo>
                    <a:pt x="12838" y="2875"/>
                    <a:pt x="12960" y="2947"/>
                    <a:pt x="13143" y="3019"/>
                  </a:cubicBezTo>
                  <a:close/>
                  <a:moveTo>
                    <a:pt x="13082" y="20450"/>
                  </a:moveTo>
                  <a:cubicBezTo>
                    <a:pt x="13082" y="20450"/>
                    <a:pt x="13082" y="20486"/>
                    <a:pt x="13021" y="20486"/>
                  </a:cubicBezTo>
                  <a:cubicBezTo>
                    <a:pt x="12899" y="20522"/>
                    <a:pt x="12717" y="20558"/>
                    <a:pt x="12595" y="20630"/>
                  </a:cubicBezTo>
                  <a:cubicBezTo>
                    <a:pt x="12595" y="20630"/>
                    <a:pt x="12534" y="20630"/>
                    <a:pt x="12534" y="20594"/>
                  </a:cubicBezTo>
                  <a:cubicBezTo>
                    <a:pt x="12473" y="20594"/>
                    <a:pt x="12534" y="20558"/>
                    <a:pt x="12534" y="20558"/>
                  </a:cubicBezTo>
                  <a:cubicBezTo>
                    <a:pt x="12717" y="20522"/>
                    <a:pt x="12838" y="20450"/>
                    <a:pt x="12960" y="20414"/>
                  </a:cubicBezTo>
                  <a:cubicBezTo>
                    <a:pt x="13021" y="20414"/>
                    <a:pt x="13082" y="20414"/>
                    <a:pt x="13082" y="20414"/>
                  </a:cubicBezTo>
                  <a:lnTo>
                    <a:pt x="13082" y="20450"/>
                  </a:lnTo>
                  <a:close/>
                  <a:moveTo>
                    <a:pt x="12352" y="2696"/>
                  </a:moveTo>
                  <a:cubicBezTo>
                    <a:pt x="12352" y="2696"/>
                    <a:pt x="12352" y="2696"/>
                    <a:pt x="12352" y="2696"/>
                  </a:cubicBezTo>
                  <a:cubicBezTo>
                    <a:pt x="12291" y="2731"/>
                    <a:pt x="12291" y="2731"/>
                    <a:pt x="12230" y="2696"/>
                  </a:cubicBezTo>
                  <a:cubicBezTo>
                    <a:pt x="12108" y="2660"/>
                    <a:pt x="11986" y="2588"/>
                    <a:pt x="11804" y="2552"/>
                  </a:cubicBezTo>
                  <a:cubicBezTo>
                    <a:pt x="11804" y="2516"/>
                    <a:pt x="11804" y="2516"/>
                    <a:pt x="11804" y="2480"/>
                  </a:cubicBezTo>
                  <a:cubicBezTo>
                    <a:pt x="11865" y="2480"/>
                    <a:pt x="11865" y="2480"/>
                    <a:pt x="11926" y="2480"/>
                  </a:cubicBezTo>
                  <a:cubicBezTo>
                    <a:pt x="12047" y="2552"/>
                    <a:pt x="12169" y="2588"/>
                    <a:pt x="12291" y="2660"/>
                  </a:cubicBezTo>
                  <a:lnTo>
                    <a:pt x="12352" y="2696"/>
                  </a:lnTo>
                  <a:close/>
                  <a:moveTo>
                    <a:pt x="12169" y="20701"/>
                  </a:moveTo>
                  <a:cubicBezTo>
                    <a:pt x="12169" y="20737"/>
                    <a:pt x="12169" y="20737"/>
                    <a:pt x="12169" y="20737"/>
                  </a:cubicBezTo>
                  <a:cubicBezTo>
                    <a:pt x="11986" y="20773"/>
                    <a:pt x="11865" y="20809"/>
                    <a:pt x="11682" y="20881"/>
                  </a:cubicBezTo>
                  <a:cubicBezTo>
                    <a:pt x="11682" y="20881"/>
                    <a:pt x="11621" y="20881"/>
                    <a:pt x="11621" y="20845"/>
                  </a:cubicBezTo>
                  <a:cubicBezTo>
                    <a:pt x="11621" y="20809"/>
                    <a:pt x="11621" y="20809"/>
                    <a:pt x="11621" y="20809"/>
                  </a:cubicBezTo>
                  <a:cubicBezTo>
                    <a:pt x="11804" y="20773"/>
                    <a:pt x="11926" y="20701"/>
                    <a:pt x="12108" y="20666"/>
                  </a:cubicBezTo>
                  <a:cubicBezTo>
                    <a:pt x="12108" y="20666"/>
                    <a:pt x="12169" y="20666"/>
                    <a:pt x="12169" y="20701"/>
                  </a:cubicBezTo>
                  <a:close/>
                  <a:moveTo>
                    <a:pt x="11500" y="2336"/>
                  </a:moveTo>
                  <a:cubicBezTo>
                    <a:pt x="11500" y="2372"/>
                    <a:pt x="11500" y="2372"/>
                    <a:pt x="11500" y="2372"/>
                  </a:cubicBezTo>
                  <a:cubicBezTo>
                    <a:pt x="11500" y="2372"/>
                    <a:pt x="11439" y="2372"/>
                    <a:pt x="11439" y="2372"/>
                  </a:cubicBezTo>
                  <a:cubicBezTo>
                    <a:pt x="11256" y="2336"/>
                    <a:pt x="11135" y="2264"/>
                    <a:pt x="11013" y="2228"/>
                  </a:cubicBezTo>
                  <a:cubicBezTo>
                    <a:pt x="10952" y="2192"/>
                    <a:pt x="10952" y="2192"/>
                    <a:pt x="10952" y="2156"/>
                  </a:cubicBezTo>
                  <a:cubicBezTo>
                    <a:pt x="11013" y="2156"/>
                    <a:pt x="11013" y="2156"/>
                    <a:pt x="11074" y="2156"/>
                  </a:cubicBezTo>
                  <a:cubicBezTo>
                    <a:pt x="11195" y="2192"/>
                    <a:pt x="11378" y="2264"/>
                    <a:pt x="11500" y="2300"/>
                  </a:cubicBezTo>
                  <a:lnTo>
                    <a:pt x="11500" y="2336"/>
                  </a:lnTo>
                  <a:close/>
                  <a:moveTo>
                    <a:pt x="11256" y="20953"/>
                  </a:moveTo>
                  <a:cubicBezTo>
                    <a:pt x="11256" y="20953"/>
                    <a:pt x="11256" y="20989"/>
                    <a:pt x="11195" y="20989"/>
                  </a:cubicBezTo>
                  <a:cubicBezTo>
                    <a:pt x="11074" y="21025"/>
                    <a:pt x="10891" y="21061"/>
                    <a:pt x="10770" y="21097"/>
                  </a:cubicBezTo>
                  <a:cubicBezTo>
                    <a:pt x="10709" y="21097"/>
                    <a:pt x="10709" y="21097"/>
                    <a:pt x="10648" y="21061"/>
                  </a:cubicBezTo>
                  <a:cubicBezTo>
                    <a:pt x="10648" y="21025"/>
                    <a:pt x="10709" y="21025"/>
                    <a:pt x="10709" y="21025"/>
                  </a:cubicBezTo>
                  <a:cubicBezTo>
                    <a:pt x="10891" y="20989"/>
                    <a:pt x="11013" y="20953"/>
                    <a:pt x="11195" y="20917"/>
                  </a:cubicBezTo>
                  <a:cubicBezTo>
                    <a:pt x="11195" y="20917"/>
                    <a:pt x="11256" y="20917"/>
                    <a:pt x="11256" y="20917"/>
                  </a:cubicBezTo>
                  <a:lnTo>
                    <a:pt x="11256" y="20953"/>
                  </a:lnTo>
                  <a:close/>
                  <a:moveTo>
                    <a:pt x="10648" y="2013"/>
                  </a:moveTo>
                  <a:cubicBezTo>
                    <a:pt x="10648" y="2049"/>
                    <a:pt x="10648" y="2049"/>
                    <a:pt x="10648" y="2049"/>
                  </a:cubicBezTo>
                  <a:cubicBezTo>
                    <a:pt x="10648" y="2049"/>
                    <a:pt x="10587" y="2085"/>
                    <a:pt x="10587" y="2049"/>
                  </a:cubicBezTo>
                  <a:cubicBezTo>
                    <a:pt x="10465" y="2013"/>
                    <a:pt x="10283" y="1941"/>
                    <a:pt x="10161" y="1905"/>
                  </a:cubicBezTo>
                  <a:cubicBezTo>
                    <a:pt x="10100" y="1905"/>
                    <a:pt x="10100" y="1869"/>
                    <a:pt x="10100" y="1869"/>
                  </a:cubicBezTo>
                  <a:cubicBezTo>
                    <a:pt x="10161" y="1833"/>
                    <a:pt x="10161" y="1833"/>
                    <a:pt x="10222" y="1833"/>
                  </a:cubicBezTo>
                  <a:cubicBezTo>
                    <a:pt x="10344" y="1905"/>
                    <a:pt x="10526" y="1941"/>
                    <a:pt x="10648" y="2013"/>
                  </a:cubicBezTo>
                  <a:close/>
                  <a:moveTo>
                    <a:pt x="10344" y="21133"/>
                  </a:moveTo>
                  <a:cubicBezTo>
                    <a:pt x="10344" y="21169"/>
                    <a:pt x="10283" y="21169"/>
                    <a:pt x="10283" y="21169"/>
                  </a:cubicBezTo>
                  <a:cubicBezTo>
                    <a:pt x="10100" y="21205"/>
                    <a:pt x="9979" y="21241"/>
                    <a:pt x="9796" y="21277"/>
                  </a:cubicBezTo>
                  <a:cubicBezTo>
                    <a:pt x="9796" y="21277"/>
                    <a:pt x="9735" y="21277"/>
                    <a:pt x="9735" y="21241"/>
                  </a:cubicBezTo>
                  <a:cubicBezTo>
                    <a:pt x="9735" y="21205"/>
                    <a:pt x="9735" y="21205"/>
                    <a:pt x="9796" y="21205"/>
                  </a:cubicBezTo>
                  <a:cubicBezTo>
                    <a:pt x="9918" y="21169"/>
                    <a:pt x="10100" y="21133"/>
                    <a:pt x="10222" y="21097"/>
                  </a:cubicBezTo>
                  <a:cubicBezTo>
                    <a:pt x="10283" y="21097"/>
                    <a:pt x="10283" y="21097"/>
                    <a:pt x="10344" y="21133"/>
                  </a:cubicBezTo>
                  <a:close/>
                  <a:moveTo>
                    <a:pt x="9796" y="1725"/>
                  </a:moveTo>
                  <a:cubicBezTo>
                    <a:pt x="9796" y="1761"/>
                    <a:pt x="9796" y="1761"/>
                    <a:pt x="9796" y="1761"/>
                  </a:cubicBezTo>
                  <a:cubicBezTo>
                    <a:pt x="9796" y="1761"/>
                    <a:pt x="9735" y="1761"/>
                    <a:pt x="9735" y="1761"/>
                  </a:cubicBezTo>
                  <a:cubicBezTo>
                    <a:pt x="9553" y="1725"/>
                    <a:pt x="9431" y="1653"/>
                    <a:pt x="9309" y="1617"/>
                  </a:cubicBezTo>
                  <a:cubicBezTo>
                    <a:pt x="9248" y="1617"/>
                    <a:pt x="9248" y="1581"/>
                    <a:pt x="9248" y="1581"/>
                  </a:cubicBezTo>
                  <a:cubicBezTo>
                    <a:pt x="9248" y="1545"/>
                    <a:pt x="9309" y="1545"/>
                    <a:pt x="9370" y="1545"/>
                  </a:cubicBezTo>
                  <a:cubicBezTo>
                    <a:pt x="9492" y="1581"/>
                    <a:pt x="9614" y="1653"/>
                    <a:pt x="9796" y="1689"/>
                  </a:cubicBezTo>
                  <a:lnTo>
                    <a:pt x="9796" y="1725"/>
                  </a:lnTo>
                  <a:close/>
                  <a:moveTo>
                    <a:pt x="9370" y="21312"/>
                  </a:moveTo>
                  <a:cubicBezTo>
                    <a:pt x="9370" y="21312"/>
                    <a:pt x="9370" y="21348"/>
                    <a:pt x="9309" y="21348"/>
                  </a:cubicBezTo>
                  <a:cubicBezTo>
                    <a:pt x="9127" y="21384"/>
                    <a:pt x="9005" y="21384"/>
                    <a:pt x="8823" y="21420"/>
                  </a:cubicBezTo>
                  <a:cubicBezTo>
                    <a:pt x="8823" y="21420"/>
                    <a:pt x="8762" y="21420"/>
                    <a:pt x="8762" y="21384"/>
                  </a:cubicBezTo>
                  <a:cubicBezTo>
                    <a:pt x="8762" y="21348"/>
                    <a:pt x="8762" y="21348"/>
                    <a:pt x="8823" y="21348"/>
                  </a:cubicBezTo>
                  <a:cubicBezTo>
                    <a:pt x="8944" y="21312"/>
                    <a:pt x="9127" y="21312"/>
                    <a:pt x="9309" y="21277"/>
                  </a:cubicBezTo>
                  <a:cubicBezTo>
                    <a:pt x="9309" y="21277"/>
                    <a:pt x="9370" y="21277"/>
                    <a:pt x="9370" y="21312"/>
                  </a:cubicBezTo>
                  <a:close/>
                  <a:moveTo>
                    <a:pt x="8944" y="1438"/>
                  </a:moveTo>
                  <a:cubicBezTo>
                    <a:pt x="8944" y="1474"/>
                    <a:pt x="8944" y="1474"/>
                    <a:pt x="8944" y="1474"/>
                  </a:cubicBezTo>
                  <a:cubicBezTo>
                    <a:pt x="8883" y="1474"/>
                    <a:pt x="8883" y="1474"/>
                    <a:pt x="8823" y="1474"/>
                  </a:cubicBezTo>
                  <a:cubicBezTo>
                    <a:pt x="8701" y="1438"/>
                    <a:pt x="8518" y="1402"/>
                    <a:pt x="8397" y="1330"/>
                  </a:cubicBezTo>
                  <a:cubicBezTo>
                    <a:pt x="8397" y="1330"/>
                    <a:pt x="8336" y="1294"/>
                    <a:pt x="8397" y="1294"/>
                  </a:cubicBezTo>
                  <a:cubicBezTo>
                    <a:pt x="8397" y="1258"/>
                    <a:pt x="8397" y="1258"/>
                    <a:pt x="8457" y="1258"/>
                  </a:cubicBezTo>
                  <a:cubicBezTo>
                    <a:pt x="8579" y="1330"/>
                    <a:pt x="8762" y="1366"/>
                    <a:pt x="8883" y="1402"/>
                  </a:cubicBezTo>
                  <a:cubicBezTo>
                    <a:pt x="8944" y="1402"/>
                    <a:pt x="8944" y="1438"/>
                    <a:pt x="8944" y="1438"/>
                  </a:cubicBezTo>
                  <a:close/>
                  <a:moveTo>
                    <a:pt x="8397" y="21420"/>
                  </a:moveTo>
                  <a:cubicBezTo>
                    <a:pt x="8397" y="21456"/>
                    <a:pt x="8397" y="21456"/>
                    <a:pt x="8336" y="21456"/>
                  </a:cubicBezTo>
                  <a:cubicBezTo>
                    <a:pt x="8153" y="21492"/>
                    <a:pt x="8032" y="21492"/>
                    <a:pt x="7849" y="21528"/>
                  </a:cubicBezTo>
                  <a:cubicBezTo>
                    <a:pt x="7788" y="21528"/>
                    <a:pt x="7788" y="21492"/>
                    <a:pt x="7788" y="21492"/>
                  </a:cubicBezTo>
                  <a:cubicBezTo>
                    <a:pt x="7788" y="21456"/>
                    <a:pt x="7788" y="21456"/>
                    <a:pt x="7849" y="21456"/>
                  </a:cubicBezTo>
                  <a:cubicBezTo>
                    <a:pt x="7971" y="21420"/>
                    <a:pt x="8153" y="21420"/>
                    <a:pt x="8336" y="21384"/>
                  </a:cubicBezTo>
                  <a:cubicBezTo>
                    <a:pt x="8336" y="21384"/>
                    <a:pt x="8397" y="21420"/>
                    <a:pt x="8397" y="21420"/>
                  </a:cubicBezTo>
                  <a:close/>
                  <a:moveTo>
                    <a:pt x="8032" y="1186"/>
                  </a:moveTo>
                  <a:cubicBezTo>
                    <a:pt x="8032" y="1186"/>
                    <a:pt x="8032" y="1186"/>
                    <a:pt x="8032" y="1186"/>
                  </a:cubicBezTo>
                  <a:cubicBezTo>
                    <a:pt x="8032" y="1222"/>
                    <a:pt x="7971" y="1222"/>
                    <a:pt x="7971" y="1222"/>
                  </a:cubicBezTo>
                  <a:cubicBezTo>
                    <a:pt x="7788" y="1150"/>
                    <a:pt x="7666" y="1114"/>
                    <a:pt x="7484" y="1078"/>
                  </a:cubicBezTo>
                  <a:cubicBezTo>
                    <a:pt x="7484" y="1078"/>
                    <a:pt x="7484" y="1042"/>
                    <a:pt x="7484" y="1042"/>
                  </a:cubicBezTo>
                  <a:cubicBezTo>
                    <a:pt x="7484" y="1006"/>
                    <a:pt x="7545" y="1006"/>
                    <a:pt x="7545" y="1006"/>
                  </a:cubicBezTo>
                  <a:cubicBezTo>
                    <a:pt x="7727" y="1042"/>
                    <a:pt x="7849" y="1114"/>
                    <a:pt x="8032" y="1150"/>
                  </a:cubicBezTo>
                  <a:cubicBezTo>
                    <a:pt x="8032" y="1150"/>
                    <a:pt x="8032" y="1150"/>
                    <a:pt x="8032" y="1186"/>
                  </a:cubicBezTo>
                  <a:close/>
                  <a:moveTo>
                    <a:pt x="7423" y="21528"/>
                  </a:moveTo>
                  <a:cubicBezTo>
                    <a:pt x="7423" y="21528"/>
                    <a:pt x="7362" y="21564"/>
                    <a:pt x="7362" y="21564"/>
                  </a:cubicBezTo>
                  <a:cubicBezTo>
                    <a:pt x="7180" y="21564"/>
                    <a:pt x="6997" y="21564"/>
                    <a:pt x="6875" y="21600"/>
                  </a:cubicBezTo>
                  <a:cubicBezTo>
                    <a:pt x="6815" y="21600"/>
                    <a:pt x="6754" y="21564"/>
                    <a:pt x="6754" y="21564"/>
                  </a:cubicBezTo>
                  <a:cubicBezTo>
                    <a:pt x="6754" y="21528"/>
                    <a:pt x="6815" y="21528"/>
                    <a:pt x="6815" y="21492"/>
                  </a:cubicBezTo>
                  <a:cubicBezTo>
                    <a:pt x="6997" y="21492"/>
                    <a:pt x="7180" y="21492"/>
                    <a:pt x="7362" y="21492"/>
                  </a:cubicBezTo>
                  <a:cubicBezTo>
                    <a:pt x="7362" y="21492"/>
                    <a:pt x="7423" y="21492"/>
                    <a:pt x="7423" y="21528"/>
                  </a:cubicBezTo>
                  <a:close/>
                  <a:moveTo>
                    <a:pt x="7119" y="934"/>
                  </a:moveTo>
                  <a:cubicBezTo>
                    <a:pt x="7119" y="934"/>
                    <a:pt x="7119" y="934"/>
                    <a:pt x="7119" y="934"/>
                  </a:cubicBezTo>
                  <a:cubicBezTo>
                    <a:pt x="7119" y="970"/>
                    <a:pt x="7058" y="970"/>
                    <a:pt x="7058" y="970"/>
                  </a:cubicBezTo>
                  <a:cubicBezTo>
                    <a:pt x="6936" y="934"/>
                    <a:pt x="6815" y="899"/>
                    <a:pt x="6693" y="863"/>
                  </a:cubicBezTo>
                  <a:cubicBezTo>
                    <a:pt x="6693" y="863"/>
                    <a:pt x="6632" y="863"/>
                    <a:pt x="6571" y="827"/>
                  </a:cubicBezTo>
                  <a:cubicBezTo>
                    <a:pt x="6571" y="827"/>
                    <a:pt x="6571" y="827"/>
                    <a:pt x="6571" y="791"/>
                  </a:cubicBezTo>
                  <a:cubicBezTo>
                    <a:pt x="6571" y="791"/>
                    <a:pt x="6632" y="755"/>
                    <a:pt x="6632" y="791"/>
                  </a:cubicBezTo>
                  <a:cubicBezTo>
                    <a:pt x="6693" y="791"/>
                    <a:pt x="6693" y="791"/>
                    <a:pt x="6754" y="791"/>
                  </a:cubicBezTo>
                  <a:cubicBezTo>
                    <a:pt x="6875" y="827"/>
                    <a:pt x="6997" y="863"/>
                    <a:pt x="7119" y="899"/>
                  </a:cubicBezTo>
                  <a:cubicBezTo>
                    <a:pt x="7119" y="899"/>
                    <a:pt x="7119" y="899"/>
                    <a:pt x="7119" y="934"/>
                  </a:cubicBezTo>
                  <a:close/>
                  <a:moveTo>
                    <a:pt x="6389" y="21564"/>
                  </a:moveTo>
                  <a:cubicBezTo>
                    <a:pt x="6389" y="21564"/>
                    <a:pt x="6389" y="21600"/>
                    <a:pt x="6328" y="21600"/>
                  </a:cubicBezTo>
                  <a:cubicBezTo>
                    <a:pt x="6267" y="21600"/>
                    <a:pt x="6206" y="21600"/>
                    <a:pt x="6145" y="21600"/>
                  </a:cubicBezTo>
                  <a:cubicBezTo>
                    <a:pt x="6024" y="21600"/>
                    <a:pt x="5963" y="21600"/>
                    <a:pt x="5841" y="21600"/>
                  </a:cubicBezTo>
                  <a:cubicBezTo>
                    <a:pt x="5780" y="21600"/>
                    <a:pt x="5780" y="21564"/>
                    <a:pt x="5780" y="21564"/>
                  </a:cubicBezTo>
                  <a:cubicBezTo>
                    <a:pt x="5780" y="21528"/>
                    <a:pt x="5780" y="21528"/>
                    <a:pt x="5841" y="21528"/>
                  </a:cubicBezTo>
                  <a:cubicBezTo>
                    <a:pt x="5963" y="21528"/>
                    <a:pt x="6024" y="21528"/>
                    <a:pt x="6145" y="21528"/>
                  </a:cubicBezTo>
                  <a:cubicBezTo>
                    <a:pt x="6206" y="21528"/>
                    <a:pt x="6267" y="21528"/>
                    <a:pt x="6328" y="21528"/>
                  </a:cubicBezTo>
                  <a:cubicBezTo>
                    <a:pt x="6389" y="21528"/>
                    <a:pt x="6389" y="21528"/>
                    <a:pt x="6389" y="21564"/>
                  </a:cubicBezTo>
                  <a:close/>
                  <a:moveTo>
                    <a:pt x="6206" y="683"/>
                  </a:moveTo>
                  <a:cubicBezTo>
                    <a:pt x="6206" y="719"/>
                    <a:pt x="6206" y="719"/>
                    <a:pt x="6206" y="719"/>
                  </a:cubicBezTo>
                  <a:cubicBezTo>
                    <a:pt x="6206" y="719"/>
                    <a:pt x="6145" y="755"/>
                    <a:pt x="6145" y="719"/>
                  </a:cubicBezTo>
                  <a:cubicBezTo>
                    <a:pt x="5963" y="683"/>
                    <a:pt x="5841" y="647"/>
                    <a:pt x="5659" y="611"/>
                  </a:cubicBezTo>
                  <a:cubicBezTo>
                    <a:pt x="5659" y="611"/>
                    <a:pt x="5598" y="575"/>
                    <a:pt x="5659" y="575"/>
                  </a:cubicBezTo>
                  <a:cubicBezTo>
                    <a:pt x="5659" y="539"/>
                    <a:pt x="5659" y="539"/>
                    <a:pt x="5719" y="539"/>
                  </a:cubicBezTo>
                  <a:cubicBezTo>
                    <a:pt x="5841" y="575"/>
                    <a:pt x="6024" y="611"/>
                    <a:pt x="6206" y="647"/>
                  </a:cubicBezTo>
                  <a:cubicBezTo>
                    <a:pt x="6206" y="683"/>
                    <a:pt x="6206" y="683"/>
                    <a:pt x="6206" y="683"/>
                  </a:cubicBezTo>
                  <a:close/>
                  <a:moveTo>
                    <a:pt x="5537" y="6110"/>
                  </a:moveTo>
                  <a:cubicBezTo>
                    <a:pt x="5537" y="6146"/>
                    <a:pt x="5537" y="6146"/>
                    <a:pt x="5537" y="6146"/>
                  </a:cubicBezTo>
                  <a:cubicBezTo>
                    <a:pt x="5537" y="6146"/>
                    <a:pt x="5476" y="6182"/>
                    <a:pt x="5476" y="6182"/>
                  </a:cubicBezTo>
                  <a:cubicBezTo>
                    <a:pt x="5415" y="6182"/>
                    <a:pt x="5415" y="6146"/>
                    <a:pt x="5415" y="6146"/>
                  </a:cubicBezTo>
                  <a:cubicBezTo>
                    <a:pt x="5415" y="6146"/>
                    <a:pt x="5415" y="6146"/>
                    <a:pt x="5415" y="6146"/>
                  </a:cubicBezTo>
                  <a:cubicBezTo>
                    <a:pt x="5415" y="6110"/>
                    <a:pt x="5415" y="6110"/>
                    <a:pt x="5415" y="6110"/>
                  </a:cubicBezTo>
                  <a:cubicBezTo>
                    <a:pt x="5415" y="6038"/>
                    <a:pt x="5415" y="5930"/>
                    <a:pt x="5415" y="5858"/>
                  </a:cubicBezTo>
                  <a:cubicBezTo>
                    <a:pt x="5354" y="5822"/>
                    <a:pt x="5415" y="5822"/>
                    <a:pt x="5415" y="5822"/>
                  </a:cubicBezTo>
                  <a:cubicBezTo>
                    <a:pt x="5476" y="5822"/>
                    <a:pt x="5537" y="5822"/>
                    <a:pt x="5537" y="5858"/>
                  </a:cubicBezTo>
                  <a:cubicBezTo>
                    <a:pt x="5537" y="5930"/>
                    <a:pt x="5537" y="6038"/>
                    <a:pt x="5537" y="6110"/>
                  </a:cubicBezTo>
                  <a:close/>
                  <a:moveTo>
                    <a:pt x="5537" y="6433"/>
                  </a:moveTo>
                  <a:cubicBezTo>
                    <a:pt x="5537" y="6433"/>
                    <a:pt x="5537" y="6433"/>
                    <a:pt x="5537" y="6433"/>
                  </a:cubicBezTo>
                  <a:cubicBezTo>
                    <a:pt x="5476" y="6541"/>
                    <a:pt x="5476" y="6649"/>
                    <a:pt x="5476" y="6721"/>
                  </a:cubicBezTo>
                  <a:cubicBezTo>
                    <a:pt x="5476" y="6757"/>
                    <a:pt x="5476" y="6757"/>
                    <a:pt x="5415" y="6757"/>
                  </a:cubicBezTo>
                  <a:cubicBezTo>
                    <a:pt x="5354" y="6757"/>
                    <a:pt x="5354" y="6757"/>
                    <a:pt x="5354" y="6721"/>
                  </a:cubicBezTo>
                  <a:cubicBezTo>
                    <a:pt x="5354" y="6613"/>
                    <a:pt x="5354" y="6541"/>
                    <a:pt x="5354" y="6433"/>
                  </a:cubicBezTo>
                  <a:cubicBezTo>
                    <a:pt x="5354" y="6397"/>
                    <a:pt x="5415" y="6397"/>
                    <a:pt x="5476" y="6397"/>
                  </a:cubicBezTo>
                  <a:cubicBezTo>
                    <a:pt x="5476" y="6397"/>
                    <a:pt x="5537" y="6397"/>
                    <a:pt x="5537" y="6433"/>
                  </a:cubicBezTo>
                  <a:close/>
                  <a:moveTo>
                    <a:pt x="5476" y="5535"/>
                  </a:moveTo>
                  <a:cubicBezTo>
                    <a:pt x="5476" y="5571"/>
                    <a:pt x="5476" y="5571"/>
                    <a:pt x="5415" y="5571"/>
                  </a:cubicBezTo>
                  <a:cubicBezTo>
                    <a:pt x="5415" y="5571"/>
                    <a:pt x="5354" y="5571"/>
                    <a:pt x="5354" y="5535"/>
                  </a:cubicBezTo>
                  <a:cubicBezTo>
                    <a:pt x="5354" y="5463"/>
                    <a:pt x="5354" y="5355"/>
                    <a:pt x="5354" y="5247"/>
                  </a:cubicBezTo>
                  <a:cubicBezTo>
                    <a:pt x="5354" y="5247"/>
                    <a:pt x="5354" y="5211"/>
                    <a:pt x="5415" y="5211"/>
                  </a:cubicBezTo>
                  <a:cubicBezTo>
                    <a:pt x="5415" y="5211"/>
                    <a:pt x="5476" y="5247"/>
                    <a:pt x="5476" y="5247"/>
                  </a:cubicBezTo>
                  <a:cubicBezTo>
                    <a:pt x="5476" y="5355"/>
                    <a:pt x="5476" y="5463"/>
                    <a:pt x="5476" y="5535"/>
                  </a:cubicBezTo>
                  <a:close/>
                  <a:moveTo>
                    <a:pt x="5476" y="7008"/>
                  </a:moveTo>
                  <a:cubicBezTo>
                    <a:pt x="5476" y="7044"/>
                    <a:pt x="5476" y="7044"/>
                    <a:pt x="5476" y="7044"/>
                  </a:cubicBezTo>
                  <a:cubicBezTo>
                    <a:pt x="5415" y="7116"/>
                    <a:pt x="5415" y="7224"/>
                    <a:pt x="5415" y="7332"/>
                  </a:cubicBezTo>
                  <a:cubicBezTo>
                    <a:pt x="5415" y="7332"/>
                    <a:pt x="5354" y="7368"/>
                    <a:pt x="5354" y="7368"/>
                  </a:cubicBezTo>
                  <a:cubicBezTo>
                    <a:pt x="5294" y="7368"/>
                    <a:pt x="5294" y="7332"/>
                    <a:pt x="5294" y="7332"/>
                  </a:cubicBezTo>
                  <a:cubicBezTo>
                    <a:pt x="5294" y="7224"/>
                    <a:pt x="5294" y="7116"/>
                    <a:pt x="5294" y="7008"/>
                  </a:cubicBezTo>
                  <a:cubicBezTo>
                    <a:pt x="5354" y="7008"/>
                    <a:pt x="5354" y="6972"/>
                    <a:pt x="5415" y="6972"/>
                  </a:cubicBezTo>
                  <a:cubicBezTo>
                    <a:pt x="5415" y="6972"/>
                    <a:pt x="5476" y="7008"/>
                    <a:pt x="5476" y="7008"/>
                  </a:cubicBezTo>
                  <a:close/>
                  <a:moveTo>
                    <a:pt x="5415" y="4960"/>
                  </a:moveTo>
                  <a:cubicBezTo>
                    <a:pt x="5415" y="4996"/>
                    <a:pt x="5415" y="4996"/>
                    <a:pt x="5354" y="4996"/>
                  </a:cubicBezTo>
                  <a:cubicBezTo>
                    <a:pt x="5294" y="4996"/>
                    <a:pt x="5294" y="4996"/>
                    <a:pt x="5294" y="4960"/>
                  </a:cubicBezTo>
                  <a:cubicBezTo>
                    <a:pt x="5294" y="4852"/>
                    <a:pt x="5233" y="4780"/>
                    <a:pt x="5233" y="4672"/>
                  </a:cubicBezTo>
                  <a:cubicBezTo>
                    <a:pt x="5233" y="4636"/>
                    <a:pt x="5233" y="4636"/>
                    <a:pt x="5294" y="4636"/>
                  </a:cubicBezTo>
                  <a:cubicBezTo>
                    <a:pt x="5294" y="4636"/>
                    <a:pt x="5354" y="4636"/>
                    <a:pt x="5354" y="4672"/>
                  </a:cubicBezTo>
                  <a:cubicBezTo>
                    <a:pt x="5354" y="4744"/>
                    <a:pt x="5415" y="4852"/>
                    <a:pt x="5415" y="4960"/>
                  </a:cubicBezTo>
                  <a:close/>
                  <a:moveTo>
                    <a:pt x="5415" y="21528"/>
                  </a:moveTo>
                  <a:cubicBezTo>
                    <a:pt x="5415" y="21528"/>
                    <a:pt x="5415" y="21528"/>
                    <a:pt x="5415" y="21528"/>
                  </a:cubicBezTo>
                  <a:cubicBezTo>
                    <a:pt x="5415" y="21564"/>
                    <a:pt x="5354" y="21564"/>
                    <a:pt x="5354" y="21564"/>
                  </a:cubicBezTo>
                  <a:cubicBezTo>
                    <a:pt x="5294" y="21564"/>
                    <a:pt x="5233" y="21564"/>
                    <a:pt x="5172" y="21564"/>
                  </a:cubicBezTo>
                  <a:cubicBezTo>
                    <a:pt x="5050" y="21564"/>
                    <a:pt x="4928" y="21564"/>
                    <a:pt x="4868" y="21564"/>
                  </a:cubicBezTo>
                  <a:cubicBezTo>
                    <a:pt x="4807" y="21528"/>
                    <a:pt x="4807" y="21528"/>
                    <a:pt x="4807" y="21492"/>
                  </a:cubicBezTo>
                  <a:cubicBezTo>
                    <a:pt x="4807" y="21492"/>
                    <a:pt x="4807" y="21456"/>
                    <a:pt x="4868" y="21492"/>
                  </a:cubicBezTo>
                  <a:cubicBezTo>
                    <a:pt x="4989" y="21492"/>
                    <a:pt x="5050" y="21492"/>
                    <a:pt x="5172" y="21492"/>
                  </a:cubicBezTo>
                  <a:cubicBezTo>
                    <a:pt x="5233" y="21492"/>
                    <a:pt x="5294" y="21492"/>
                    <a:pt x="5354" y="21492"/>
                  </a:cubicBezTo>
                  <a:cubicBezTo>
                    <a:pt x="5354" y="21492"/>
                    <a:pt x="5415" y="21528"/>
                    <a:pt x="5415" y="21528"/>
                  </a:cubicBezTo>
                  <a:close/>
                  <a:moveTo>
                    <a:pt x="5354" y="7619"/>
                  </a:moveTo>
                  <a:cubicBezTo>
                    <a:pt x="5354" y="7619"/>
                    <a:pt x="5354" y="7619"/>
                    <a:pt x="5354" y="7619"/>
                  </a:cubicBezTo>
                  <a:cubicBezTo>
                    <a:pt x="5294" y="7727"/>
                    <a:pt x="5294" y="7799"/>
                    <a:pt x="5233" y="7907"/>
                  </a:cubicBezTo>
                  <a:cubicBezTo>
                    <a:pt x="5233" y="7943"/>
                    <a:pt x="5233" y="7943"/>
                    <a:pt x="5172" y="7943"/>
                  </a:cubicBezTo>
                  <a:cubicBezTo>
                    <a:pt x="5172" y="7943"/>
                    <a:pt x="5111" y="7907"/>
                    <a:pt x="5111" y="7907"/>
                  </a:cubicBezTo>
                  <a:cubicBezTo>
                    <a:pt x="5172" y="7799"/>
                    <a:pt x="5172" y="7691"/>
                    <a:pt x="5233" y="7619"/>
                  </a:cubicBezTo>
                  <a:cubicBezTo>
                    <a:pt x="5233" y="7583"/>
                    <a:pt x="5233" y="7583"/>
                    <a:pt x="5294" y="7583"/>
                  </a:cubicBezTo>
                  <a:cubicBezTo>
                    <a:pt x="5294" y="7583"/>
                    <a:pt x="5354" y="7583"/>
                    <a:pt x="5354" y="7619"/>
                  </a:cubicBezTo>
                  <a:close/>
                  <a:moveTo>
                    <a:pt x="5294" y="467"/>
                  </a:moveTo>
                  <a:cubicBezTo>
                    <a:pt x="5294" y="503"/>
                    <a:pt x="5294" y="503"/>
                    <a:pt x="5294" y="503"/>
                  </a:cubicBezTo>
                  <a:cubicBezTo>
                    <a:pt x="5294" y="503"/>
                    <a:pt x="5233" y="539"/>
                    <a:pt x="5233" y="503"/>
                  </a:cubicBezTo>
                  <a:cubicBezTo>
                    <a:pt x="5050" y="467"/>
                    <a:pt x="4868" y="431"/>
                    <a:pt x="4746" y="431"/>
                  </a:cubicBezTo>
                  <a:cubicBezTo>
                    <a:pt x="4685" y="395"/>
                    <a:pt x="4685" y="395"/>
                    <a:pt x="4685" y="359"/>
                  </a:cubicBezTo>
                  <a:cubicBezTo>
                    <a:pt x="4685" y="359"/>
                    <a:pt x="4746" y="323"/>
                    <a:pt x="4746" y="359"/>
                  </a:cubicBezTo>
                  <a:cubicBezTo>
                    <a:pt x="4928" y="395"/>
                    <a:pt x="5111" y="395"/>
                    <a:pt x="5233" y="431"/>
                  </a:cubicBezTo>
                  <a:cubicBezTo>
                    <a:pt x="5294" y="467"/>
                    <a:pt x="5294" y="467"/>
                    <a:pt x="5294" y="467"/>
                  </a:cubicBezTo>
                  <a:close/>
                  <a:moveTo>
                    <a:pt x="5294" y="4385"/>
                  </a:moveTo>
                  <a:cubicBezTo>
                    <a:pt x="5294" y="4385"/>
                    <a:pt x="5233" y="4421"/>
                    <a:pt x="5233" y="4421"/>
                  </a:cubicBezTo>
                  <a:cubicBezTo>
                    <a:pt x="5172" y="4421"/>
                    <a:pt x="5172" y="4421"/>
                    <a:pt x="5172" y="4385"/>
                  </a:cubicBezTo>
                  <a:cubicBezTo>
                    <a:pt x="5111" y="4277"/>
                    <a:pt x="5111" y="4205"/>
                    <a:pt x="5050" y="4097"/>
                  </a:cubicBezTo>
                  <a:cubicBezTo>
                    <a:pt x="5050" y="4061"/>
                    <a:pt x="5111" y="4061"/>
                    <a:pt x="5111" y="4061"/>
                  </a:cubicBezTo>
                  <a:cubicBezTo>
                    <a:pt x="5172" y="4061"/>
                    <a:pt x="5172" y="4061"/>
                    <a:pt x="5172" y="4097"/>
                  </a:cubicBezTo>
                  <a:cubicBezTo>
                    <a:pt x="5233" y="4169"/>
                    <a:pt x="5233" y="4277"/>
                    <a:pt x="5294" y="4385"/>
                  </a:cubicBezTo>
                  <a:close/>
                  <a:moveTo>
                    <a:pt x="5172" y="8194"/>
                  </a:moveTo>
                  <a:cubicBezTo>
                    <a:pt x="5172" y="8194"/>
                    <a:pt x="5172" y="8194"/>
                    <a:pt x="5172" y="8194"/>
                  </a:cubicBezTo>
                  <a:cubicBezTo>
                    <a:pt x="5111" y="8302"/>
                    <a:pt x="5111" y="8410"/>
                    <a:pt x="5050" y="8482"/>
                  </a:cubicBezTo>
                  <a:cubicBezTo>
                    <a:pt x="5050" y="8518"/>
                    <a:pt x="5050" y="8518"/>
                    <a:pt x="4989" y="8518"/>
                  </a:cubicBezTo>
                  <a:cubicBezTo>
                    <a:pt x="4989" y="8518"/>
                    <a:pt x="4928" y="8482"/>
                    <a:pt x="4928" y="8482"/>
                  </a:cubicBezTo>
                  <a:cubicBezTo>
                    <a:pt x="4989" y="8374"/>
                    <a:pt x="4989" y="8266"/>
                    <a:pt x="5050" y="8194"/>
                  </a:cubicBezTo>
                  <a:cubicBezTo>
                    <a:pt x="5050" y="8158"/>
                    <a:pt x="5111" y="8158"/>
                    <a:pt x="5111" y="8158"/>
                  </a:cubicBezTo>
                  <a:cubicBezTo>
                    <a:pt x="5172" y="8158"/>
                    <a:pt x="5172" y="8158"/>
                    <a:pt x="5172" y="8194"/>
                  </a:cubicBezTo>
                  <a:close/>
                  <a:moveTo>
                    <a:pt x="5111" y="3810"/>
                  </a:moveTo>
                  <a:cubicBezTo>
                    <a:pt x="5111" y="3810"/>
                    <a:pt x="5050" y="3846"/>
                    <a:pt x="5050" y="3846"/>
                  </a:cubicBezTo>
                  <a:cubicBezTo>
                    <a:pt x="4989" y="3846"/>
                    <a:pt x="4989" y="3810"/>
                    <a:pt x="4989" y="3810"/>
                  </a:cubicBezTo>
                  <a:cubicBezTo>
                    <a:pt x="4928" y="3702"/>
                    <a:pt x="4868" y="3630"/>
                    <a:pt x="4868" y="3522"/>
                  </a:cubicBezTo>
                  <a:cubicBezTo>
                    <a:pt x="4868" y="3486"/>
                    <a:pt x="4868" y="3486"/>
                    <a:pt x="4868" y="3486"/>
                  </a:cubicBezTo>
                  <a:cubicBezTo>
                    <a:pt x="4928" y="3486"/>
                    <a:pt x="4989" y="3486"/>
                    <a:pt x="4989" y="3486"/>
                  </a:cubicBezTo>
                  <a:cubicBezTo>
                    <a:pt x="4989" y="3594"/>
                    <a:pt x="5050" y="3702"/>
                    <a:pt x="5111" y="3774"/>
                  </a:cubicBezTo>
                  <a:lnTo>
                    <a:pt x="5111" y="3810"/>
                  </a:lnTo>
                  <a:close/>
                  <a:moveTo>
                    <a:pt x="4928" y="8769"/>
                  </a:moveTo>
                  <a:cubicBezTo>
                    <a:pt x="4928" y="8769"/>
                    <a:pt x="4928" y="8769"/>
                    <a:pt x="4928" y="8769"/>
                  </a:cubicBezTo>
                  <a:cubicBezTo>
                    <a:pt x="4928" y="8877"/>
                    <a:pt x="4868" y="8985"/>
                    <a:pt x="4807" y="9057"/>
                  </a:cubicBezTo>
                  <a:cubicBezTo>
                    <a:pt x="4807" y="9093"/>
                    <a:pt x="4807" y="9093"/>
                    <a:pt x="4746" y="9093"/>
                  </a:cubicBezTo>
                  <a:cubicBezTo>
                    <a:pt x="4746" y="9093"/>
                    <a:pt x="4685" y="9057"/>
                    <a:pt x="4685" y="9057"/>
                  </a:cubicBezTo>
                  <a:cubicBezTo>
                    <a:pt x="4746" y="8949"/>
                    <a:pt x="4807" y="8841"/>
                    <a:pt x="4807" y="8769"/>
                  </a:cubicBezTo>
                  <a:cubicBezTo>
                    <a:pt x="4868" y="8733"/>
                    <a:pt x="4868" y="8733"/>
                    <a:pt x="4928" y="8733"/>
                  </a:cubicBezTo>
                  <a:cubicBezTo>
                    <a:pt x="4928" y="8733"/>
                    <a:pt x="4928" y="8769"/>
                    <a:pt x="4928" y="8769"/>
                  </a:cubicBezTo>
                  <a:close/>
                  <a:moveTo>
                    <a:pt x="4868" y="3235"/>
                  </a:moveTo>
                  <a:cubicBezTo>
                    <a:pt x="4868" y="3235"/>
                    <a:pt x="4807" y="3271"/>
                    <a:pt x="4807" y="3271"/>
                  </a:cubicBezTo>
                  <a:cubicBezTo>
                    <a:pt x="4746" y="3271"/>
                    <a:pt x="4746" y="3271"/>
                    <a:pt x="4746" y="3235"/>
                  </a:cubicBezTo>
                  <a:cubicBezTo>
                    <a:pt x="4685" y="3127"/>
                    <a:pt x="4624" y="3055"/>
                    <a:pt x="4563" y="2947"/>
                  </a:cubicBezTo>
                  <a:cubicBezTo>
                    <a:pt x="4563" y="2947"/>
                    <a:pt x="4563" y="2911"/>
                    <a:pt x="4624" y="2911"/>
                  </a:cubicBezTo>
                  <a:cubicBezTo>
                    <a:pt x="4685" y="2911"/>
                    <a:pt x="4685" y="2911"/>
                    <a:pt x="4685" y="2947"/>
                  </a:cubicBezTo>
                  <a:cubicBezTo>
                    <a:pt x="4746" y="3019"/>
                    <a:pt x="4807" y="3127"/>
                    <a:pt x="4868" y="3199"/>
                  </a:cubicBezTo>
                  <a:lnTo>
                    <a:pt x="4868" y="3235"/>
                  </a:lnTo>
                  <a:close/>
                  <a:moveTo>
                    <a:pt x="4685" y="9344"/>
                  </a:moveTo>
                  <a:cubicBezTo>
                    <a:pt x="4685" y="9344"/>
                    <a:pt x="4685" y="9344"/>
                    <a:pt x="4685" y="9344"/>
                  </a:cubicBezTo>
                  <a:cubicBezTo>
                    <a:pt x="4624" y="9452"/>
                    <a:pt x="4563" y="9524"/>
                    <a:pt x="4563" y="9632"/>
                  </a:cubicBezTo>
                  <a:cubicBezTo>
                    <a:pt x="4503" y="9668"/>
                    <a:pt x="4503" y="9668"/>
                    <a:pt x="4442" y="9668"/>
                  </a:cubicBezTo>
                  <a:cubicBezTo>
                    <a:pt x="4442" y="9632"/>
                    <a:pt x="4381" y="9632"/>
                    <a:pt x="4442" y="9596"/>
                  </a:cubicBezTo>
                  <a:cubicBezTo>
                    <a:pt x="4503" y="9524"/>
                    <a:pt x="4503" y="9416"/>
                    <a:pt x="4563" y="9344"/>
                  </a:cubicBezTo>
                  <a:cubicBezTo>
                    <a:pt x="4563" y="9308"/>
                    <a:pt x="4624" y="9308"/>
                    <a:pt x="4624" y="9308"/>
                  </a:cubicBezTo>
                  <a:cubicBezTo>
                    <a:pt x="4685" y="9308"/>
                    <a:pt x="4685" y="9308"/>
                    <a:pt x="4685" y="9344"/>
                  </a:cubicBezTo>
                  <a:close/>
                  <a:moveTo>
                    <a:pt x="4563" y="2660"/>
                  </a:moveTo>
                  <a:cubicBezTo>
                    <a:pt x="4563" y="2660"/>
                    <a:pt x="4503" y="2696"/>
                    <a:pt x="4503" y="2696"/>
                  </a:cubicBezTo>
                  <a:cubicBezTo>
                    <a:pt x="4503" y="2696"/>
                    <a:pt x="4442" y="2696"/>
                    <a:pt x="4442" y="2660"/>
                  </a:cubicBezTo>
                  <a:cubicBezTo>
                    <a:pt x="4381" y="2588"/>
                    <a:pt x="4320" y="2480"/>
                    <a:pt x="4259" y="2408"/>
                  </a:cubicBezTo>
                  <a:cubicBezTo>
                    <a:pt x="4259" y="2372"/>
                    <a:pt x="4259" y="2372"/>
                    <a:pt x="4320" y="2336"/>
                  </a:cubicBezTo>
                  <a:cubicBezTo>
                    <a:pt x="4320" y="2336"/>
                    <a:pt x="4381" y="2336"/>
                    <a:pt x="4381" y="2372"/>
                  </a:cubicBezTo>
                  <a:cubicBezTo>
                    <a:pt x="4442" y="2444"/>
                    <a:pt x="4503" y="2552"/>
                    <a:pt x="4563" y="2660"/>
                  </a:cubicBezTo>
                  <a:close/>
                  <a:moveTo>
                    <a:pt x="4442" y="21456"/>
                  </a:moveTo>
                  <a:cubicBezTo>
                    <a:pt x="4442" y="21456"/>
                    <a:pt x="4442" y="21456"/>
                    <a:pt x="4442" y="21456"/>
                  </a:cubicBezTo>
                  <a:cubicBezTo>
                    <a:pt x="4381" y="21492"/>
                    <a:pt x="4381" y="21492"/>
                    <a:pt x="4320" y="21492"/>
                  </a:cubicBezTo>
                  <a:cubicBezTo>
                    <a:pt x="4198" y="21492"/>
                    <a:pt x="4016" y="21456"/>
                    <a:pt x="3833" y="21420"/>
                  </a:cubicBezTo>
                  <a:cubicBezTo>
                    <a:pt x="3833" y="21420"/>
                    <a:pt x="3772" y="21420"/>
                    <a:pt x="3833" y="21384"/>
                  </a:cubicBezTo>
                  <a:cubicBezTo>
                    <a:pt x="3833" y="21348"/>
                    <a:pt x="3833" y="21348"/>
                    <a:pt x="3894" y="21348"/>
                  </a:cubicBezTo>
                  <a:cubicBezTo>
                    <a:pt x="4016" y="21384"/>
                    <a:pt x="4198" y="21420"/>
                    <a:pt x="4381" y="21420"/>
                  </a:cubicBezTo>
                  <a:cubicBezTo>
                    <a:pt x="4381" y="21420"/>
                    <a:pt x="4442" y="21456"/>
                    <a:pt x="4442" y="21456"/>
                  </a:cubicBezTo>
                  <a:close/>
                  <a:moveTo>
                    <a:pt x="4381" y="9884"/>
                  </a:moveTo>
                  <a:cubicBezTo>
                    <a:pt x="4381" y="9919"/>
                    <a:pt x="4381" y="9919"/>
                    <a:pt x="4381" y="9919"/>
                  </a:cubicBezTo>
                  <a:cubicBezTo>
                    <a:pt x="4320" y="9991"/>
                    <a:pt x="4259" y="10099"/>
                    <a:pt x="4198" y="10207"/>
                  </a:cubicBezTo>
                  <a:cubicBezTo>
                    <a:pt x="4198" y="10207"/>
                    <a:pt x="4137" y="10207"/>
                    <a:pt x="4137" y="10207"/>
                  </a:cubicBezTo>
                  <a:cubicBezTo>
                    <a:pt x="4077" y="10207"/>
                    <a:pt x="4077" y="10171"/>
                    <a:pt x="4077" y="10171"/>
                  </a:cubicBezTo>
                  <a:cubicBezTo>
                    <a:pt x="4137" y="10063"/>
                    <a:pt x="4198" y="9991"/>
                    <a:pt x="4259" y="9884"/>
                  </a:cubicBezTo>
                  <a:cubicBezTo>
                    <a:pt x="4259" y="9884"/>
                    <a:pt x="4320" y="9848"/>
                    <a:pt x="4320" y="9884"/>
                  </a:cubicBezTo>
                  <a:cubicBezTo>
                    <a:pt x="4381" y="9884"/>
                    <a:pt x="4381" y="9884"/>
                    <a:pt x="4381" y="9884"/>
                  </a:cubicBezTo>
                  <a:close/>
                  <a:moveTo>
                    <a:pt x="4320" y="288"/>
                  </a:moveTo>
                  <a:cubicBezTo>
                    <a:pt x="4320" y="288"/>
                    <a:pt x="4320" y="288"/>
                    <a:pt x="4320" y="288"/>
                  </a:cubicBezTo>
                  <a:cubicBezTo>
                    <a:pt x="4320" y="323"/>
                    <a:pt x="4320" y="323"/>
                    <a:pt x="4259" y="323"/>
                  </a:cubicBezTo>
                  <a:cubicBezTo>
                    <a:pt x="4077" y="288"/>
                    <a:pt x="3955" y="252"/>
                    <a:pt x="3772" y="216"/>
                  </a:cubicBezTo>
                  <a:cubicBezTo>
                    <a:pt x="3772" y="216"/>
                    <a:pt x="3712" y="216"/>
                    <a:pt x="3772" y="180"/>
                  </a:cubicBezTo>
                  <a:cubicBezTo>
                    <a:pt x="3772" y="180"/>
                    <a:pt x="3772" y="144"/>
                    <a:pt x="3833" y="144"/>
                  </a:cubicBezTo>
                  <a:cubicBezTo>
                    <a:pt x="3955" y="180"/>
                    <a:pt x="4137" y="216"/>
                    <a:pt x="4320" y="252"/>
                  </a:cubicBezTo>
                  <a:cubicBezTo>
                    <a:pt x="4320" y="252"/>
                    <a:pt x="4320" y="252"/>
                    <a:pt x="4320" y="288"/>
                  </a:cubicBezTo>
                  <a:close/>
                  <a:moveTo>
                    <a:pt x="4198" y="2120"/>
                  </a:moveTo>
                  <a:cubicBezTo>
                    <a:pt x="4198" y="2120"/>
                    <a:pt x="4198" y="2120"/>
                    <a:pt x="4137" y="2156"/>
                  </a:cubicBezTo>
                  <a:cubicBezTo>
                    <a:pt x="4137" y="2156"/>
                    <a:pt x="4077" y="2156"/>
                    <a:pt x="4077" y="2120"/>
                  </a:cubicBezTo>
                  <a:cubicBezTo>
                    <a:pt x="4016" y="2013"/>
                    <a:pt x="3955" y="1941"/>
                    <a:pt x="3894" y="1869"/>
                  </a:cubicBezTo>
                  <a:cubicBezTo>
                    <a:pt x="3894" y="1833"/>
                    <a:pt x="3894" y="1797"/>
                    <a:pt x="3894" y="1797"/>
                  </a:cubicBezTo>
                  <a:cubicBezTo>
                    <a:pt x="3955" y="1797"/>
                    <a:pt x="3955" y="1797"/>
                    <a:pt x="4016" y="1833"/>
                  </a:cubicBezTo>
                  <a:cubicBezTo>
                    <a:pt x="4077" y="1905"/>
                    <a:pt x="4137" y="2013"/>
                    <a:pt x="4198" y="2085"/>
                  </a:cubicBezTo>
                  <a:lnTo>
                    <a:pt x="4198" y="2120"/>
                  </a:lnTo>
                  <a:close/>
                  <a:moveTo>
                    <a:pt x="4016" y="10459"/>
                  </a:moveTo>
                  <a:cubicBezTo>
                    <a:pt x="4016" y="10459"/>
                    <a:pt x="4016" y="10459"/>
                    <a:pt x="4016" y="10459"/>
                  </a:cubicBezTo>
                  <a:cubicBezTo>
                    <a:pt x="3955" y="10566"/>
                    <a:pt x="3894" y="10638"/>
                    <a:pt x="3833" y="10746"/>
                  </a:cubicBezTo>
                  <a:cubicBezTo>
                    <a:pt x="3833" y="10746"/>
                    <a:pt x="3772" y="10782"/>
                    <a:pt x="3772" y="10746"/>
                  </a:cubicBezTo>
                  <a:cubicBezTo>
                    <a:pt x="3712" y="10746"/>
                    <a:pt x="3712" y="10746"/>
                    <a:pt x="3712" y="10710"/>
                  </a:cubicBezTo>
                  <a:cubicBezTo>
                    <a:pt x="3772" y="10638"/>
                    <a:pt x="3833" y="10530"/>
                    <a:pt x="3894" y="10459"/>
                  </a:cubicBezTo>
                  <a:cubicBezTo>
                    <a:pt x="3955" y="10423"/>
                    <a:pt x="3955" y="10423"/>
                    <a:pt x="4016" y="10423"/>
                  </a:cubicBezTo>
                  <a:cubicBezTo>
                    <a:pt x="4016" y="10423"/>
                    <a:pt x="4016" y="10423"/>
                    <a:pt x="4016" y="10459"/>
                  </a:cubicBezTo>
                  <a:close/>
                  <a:moveTo>
                    <a:pt x="3772" y="1581"/>
                  </a:moveTo>
                  <a:cubicBezTo>
                    <a:pt x="3772" y="1581"/>
                    <a:pt x="3772" y="1581"/>
                    <a:pt x="3772" y="1617"/>
                  </a:cubicBezTo>
                  <a:cubicBezTo>
                    <a:pt x="3712" y="1617"/>
                    <a:pt x="3712" y="1617"/>
                    <a:pt x="3651" y="1581"/>
                  </a:cubicBezTo>
                  <a:cubicBezTo>
                    <a:pt x="3590" y="1509"/>
                    <a:pt x="3529" y="1402"/>
                    <a:pt x="3468" y="1330"/>
                  </a:cubicBezTo>
                  <a:cubicBezTo>
                    <a:pt x="3468" y="1294"/>
                    <a:pt x="3468" y="1294"/>
                    <a:pt x="3468" y="1258"/>
                  </a:cubicBezTo>
                  <a:cubicBezTo>
                    <a:pt x="3529" y="1258"/>
                    <a:pt x="3590" y="1258"/>
                    <a:pt x="3590" y="1294"/>
                  </a:cubicBezTo>
                  <a:cubicBezTo>
                    <a:pt x="3651" y="1366"/>
                    <a:pt x="3712" y="1474"/>
                    <a:pt x="3772" y="1545"/>
                  </a:cubicBezTo>
                  <a:lnTo>
                    <a:pt x="3772" y="1581"/>
                  </a:lnTo>
                  <a:close/>
                  <a:moveTo>
                    <a:pt x="3651" y="10998"/>
                  </a:moveTo>
                  <a:cubicBezTo>
                    <a:pt x="3651" y="10998"/>
                    <a:pt x="3651" y="10998"/>
                    <a:pt x="3651" y="10998"/>
                  </a:cubicBezTo>
                  <a:cubicBezTo>
                    <a:pt x="3590" y="11105"/>
                    <a:pt x="3529" y="11177"/>
                    <a:pt x="3468" y="11285"/>
                  </a:cubicBezTo>
                  <a:cubicBezTo>
                    <a:pt x="3407" y="11321"/>
                    <a:pt x="3407" y="11321"/>
                    <a:pt x="3346" y="11321"/>
                  </a:cubicBezTo>
                  <a:cubicBezTo>
                    <a:pt x="3346" y="11285"/>
                    <a:pt x="3346" y="11285"/>
                    <a:pt x="3346" y="11249"/>
                  </a:cubicBezTo>
                  <a:cubicBezTo>
                    <a:pt x="3407" y="11177"/>
                    <a:pt x="3468" y="11070"/>
                    <a:pt x="3529" y="10998"/>
                  </a:cubicBezTo>
                  <a:cubicBezTo>
                    <a:pt x="3529" y="10962"/>
                    <a:pt x="3590" y="10962"/>
                    <a:pt x="3590" y="10962"/>
                  </a:cubicBezTo>
                  <a:cubicBezTo>
                    <a:pt x="3651" y="10962"/>
                    <a:pt x="3651" y="10998"/>
                    <a:pt x="3651" y="10998"/>
                  </a:cubicBezTo>
                  <a:close/>
                  <a:moveTo>
                    <a:pt x="3468" y="21312"/>
                  </a:moveTo>
                  <a:cubicBezTo>
                    <a:pt x="3468" y="21312"/>
                    <a:pt x="3468" y="21312"/>
                    <a:pt x="3468" y="21312"/>
                  </a:cubicBezTo>
                  <a:cubicBezTo>
                    <a:pt x="3468" y="21348"/>
                    <a:pt x="3407" y="21348"/>
                    <a:pt x="3346" y="21348"/>
                  </a:cubicBezTo>
                  <a:cubicBezTo>
                    <a:pt x="3286" y="21312"/>
                    <a:pt x="3225" y="21312"/>
                    <a:pt x="3164" y="21277"/>
                  </a:cubicBezTo>
                  <a:cubicBezTo>
                    <a:pt x="3042" y="21277"/>
                    <a:pt x="2981" y="21241"/>
                    <a:pt x="2921" y="21241"/>
                  </a:cubicBezTo>
                  <a:cubicBezTo>
                    <a:pt x="2860" y="21205"/>
                    <a:pt x="2860" y="21205"/>
                    <a:pt x="2860" y="21169"/>
                  </a:cubicBezTo>
                  <a:cubicBezTo>
                    <a:pt x="2860" y="21169"/>
                    <a:pt x="2921" y="21133"/>
                    <a:pt x="2981" y="21169"/>
                  </a:cubicBezTo>
                  <a:cubicBezTo>
                    <a:pt x="3042" y="21169"/>
                    <a:pt x="3103" y="21205"/>
                    <a:pt x="3225" y="21205"/>
                  </a:cubicBezTo>
                  <a:cubicBezTo>
                    <a:pt x="3286" y="21241"/>
                    <a:pt x="3346" y="21241"/>
                    <a:pt x="3407" y="21277"/>
                  </a:cubicBezTo>
                  <a:cubicBezTo>
                    <a:pt x="3468" y="21277"/>
                    <a:pt x="3468" y="21277"/>
                    <a:pt x="3468" y="21312"/>
                  </a:cubicBezTo>
                  <a:close/>
                  <a:moveTo>
                    <a:pt x="3407" y="108"/>
                  </a:moveTo>
                  <a:cubicBezTo>
                    <a:pt x="3407" y="108"/>
                    <a:pt x="3407" y="108"/>
                    <a:pt x="3407" y="108"/>
                  </a:cubicBezTo>
                  <a:cubicBezTo>
                    <a:pt x="3407" y="144"/>
                    <a:pt x="3346" y="144"/>
                    <a:pt x="3286" y="144"/>
                  </a:cubicBezTo>
                  <a:cubicBezTo>
                    <a:pt x="3164" y="108"/>
                    <a:pt x="2981" y="72"/>
                    <a:pt x="2860" y="72"/>
                  </a:cubicBezTo>
                  <a:cubicBezTo>
                    <a:pt x="2799" y="36"/>
                    <a:pt x="2799" y="36"/>
                    <a:pt x="2799" y="0"/>
                  </a:cubicBezTo>
                  <a:cubicBezTo>
                    <a:pt x="2799" y="0"/>
                    <a:pt x="2860" y="0"/>
                    <a:pt x="2860" y="0"/>
                  </a:cubicBezTo>
                  <a:cubicBezTo>
                    <a:pt x="3042" y="0"/>
                    <a:pt x="3164" y="36"/>
                    <a:pt x="3346" y="72"/>
                  </a:cubicBezTo>
                  <a:cubicBezTo>
                    <a:pt x="3346" y="72"/>
                    <a:pt x="3407" y="72"/>
                    <a:pt x="3407" y="108"/>
                  </a:cubicBezTo>
                  <a:close/>
                  <a:moveTo>
                    <a:pt x="3346" y="1042"/>
                  </a:moveTo>
                  <a:cubicBezTo>
                    <a:pt x="3346" y="1042"/>
                    <a:pt x="3346" y="1078"/>
                    <a:pt x="3346" y="1078"/>
                  </a:cubicBezTo>
                  <a:cubicBezTo>
                    <a:pt x="3286" y="1078"/>
                    <a:pt x="3225" y="1078"/>
                    <a:pt x="3225" y="1042"/>
                  </a:cubicBezTo>
                  <a:cubicBezTo>
                    <a:pt x="3164" y="970"/>
                    <a:pt x="3103" y="899"/>
                    <a:pt x="2981" y="791"/>
                  </a:cubicBezTo>
                  <a:cubicBezTo>
                    <a:pt x="2981" y="791"/>
                    <a:pt x="2981" y="755"/>
                    <a:pt x="3042" y="755"/>
                  </a:cubicBezTo>
                  <a:cubicBezTo>
                    <a:pt x="3042" y="755"/>
                    <a:pt x="3103" y="755"/>
                    <a:pt x="3103" y="755"/>
                  </a:cubicBezTo>
                  <a:cubicBezTo>
                    <a:pt x="3164" y="863"/>
                    <a:pt x="3286" y="934"/>
                    <a:pt x="3346" y="1006"/>
                  </a:cubicBezTo>
                  <a:lnTo>
                    <a:pt x="3346" y="1042"/>
                  </a:lnTo>
                  <a:close/>
                  <a:moveTo>
                    <a:pt x="3225" y="11537"/>
                  </a:moveTo>
                  <a:cubicBezTo>
                    <a:pt x="3225" y="11537"/>
                    <a:pt x="3225" y="11537"/>
                    <a:pt x="3225" y="11537"/>
                  </a:cubicBezTo>
                  <a:cubicBezTo>
                    <a:pt x="3164" y="11645"/>
                    <a:pt x="3103" y="11716"/>
                    <a:pt x="3042" y="11824"/>
                  </a:cubicBezTo>
                  <a:cubicBezTo>
                    <a:pt x="3042" y="11824"/>
                    <a:pt x="2981" y="11860"/>
                    <a:pt x="2981" y="11824"/>
                  </a:cubicBezTo>
                  <a:cubicBezTo>
                    <a:pt x="2921" y="11824"/>
                    <a:pt x="2921" y="11824"/>
                    <a:pt x="2921" y="11788"/>
                  </a:cubicBezTo>
                  <a:cubicBezTo>
                    <a:pt x="2981" y="11716"/>
                    <a:pt x="3042" y="11609"/>
                    <a:pt x="3103" y="11537"/>
                  </a:cubicBezTo>
                  <a:cubicBezTo>
                    <a:pt x="3164" y="11501"/>
                    <a:pt x="3164" y="11501"/>
                    <a:pt x="3225" y="11501"/>
                  </a:cubicBezTo>
                  <a:cubicBezTo>
                    <a:pt x="3225" y="11501"/>
                    <a:pt x="3225" y="11537"/>
                    <a:pt x="3225" y="11537"/>
                  </a:cubicBezTo>
                  <a:close/>
                  <a:moveTo>
                    <a:pt x="2860" y="539"/>
                  </a:moveTo>
                  <a:cubicBezTo>
                    <a:pt x="2799" y="575"/>
                    <a:pt x="2799" y="575"/>
                    <a:pt x="2799" y="575"/>
                  </a:cubicBezTo>
                  <a:cubicBezTo>
                    <a:pt x="2799" y="575"/>
                    <a:pt x="2738" y="575"/>
                    <a:pt x="2738" y="539"/>
                  </a:cubicBezTo>
                  <a:cubicBezTo>
                    <a:pt x="2677" y="467"/>
                    <a:pt x="2555" y="395"/>
                    <a:pt x="2495" y="288"/>
                  </a:cubicBezTo>
                  <a:cubicBezTo>
                    <a:pt x="2434" y="288"/>
                    <a:pt x="2495" y="252"/>
                    <a:pt x="2495" y="252"/>
                  </a:cubicBezTo>
                  <a:cubicBezTo>
                    <a:pt x="2555" y="216"/>
                    <a:pt x="2555" y="252"/>
                    <a:pt x="2555" y="252"/>
                  </a:cubicBezTo>
                  <a:cubicBezTo>
                    <a:pt x="2677" y="323"/>
                    <a:pt x="2738" y="431"/>
                    <a:pt x="2860" y="503"/>
                  </a:cubicBezTo>
                  <a:lnTo>
                    <a:pt x="2860" y="539"/>
                  </a:lnTo>
                  <a:close/>
                  <a:moveTo>
                    <a:pt x="2860" y="12076"/>
                  </a:moveTo>
                  <a:cubicBezTo>
                    <a:pt x="2799" y="12076"/>
                    <a:pt x="2799" y="12076"/>
                    <a:pt x="2799" y="12076"/>
                  </a:cubicBezTo>
                  <a:cubicBezTo>
                    <a:pt x="2799" y="12112"/>
                    <a:pt x="2799" y="12112"/>
                    <a:pt x="2799" y="12112"/>
                  </a:cubicBezTo>
                  <a:cubicBezTo>
                    <a:pt x="2738" y="12184"/>
                    <a:pt x="2677" y="12256"/>
                    <a:pt x="2616" y="12363"/>
                  </a:cubicBezTo>
                  <a:cubicBezTo>
                    <a:pt x="2616" y="12363"/>
                    <a:pt x="2555" y="12399"/>
                    <a:pt x="2555" y="12363"/>
                  </a:cubicBezTo>
                  <a:cubicBezTo>
                    <a:pt x="2495" y="12363"/>
                    <a:pt x="2495" y="12327"/>
                    <a:pt x="2495" y="12327"/>
                  </a:cubicBezTo>
                  <a:cubicBezTo>
                    <a:pt x="2555" y="12256"/>
                    <a:pt x="2616" y="12148"/>
                    <a:pt x="2677" y="12076"/>
                  </a:cubicBezTo>
                  <a:cubicBezTo>
                    <a:pt x="2738" y="12076"/>
                    <a:pt x="2738" y="12076"/>
                    <a:pt x="2738" y="12076"/>
                  </a:cubicBezTo>
                  <a:cubicBezTo>
                    <a:pt x="2738" y="12040"/>
                    <a:pt x="2738" y="12040"/>
                    <a:pt x="2799" y="12040"/>
                  </a:cubicBezTo>
                  <a:cubicBezTo>
                    <a:pt x="2799" y="12040"/>
                    <a:pt x="2860" y="12076"/>
                    <a:pt x="2860" y="12076"/>
                  </a:cubicBezTo>
                  <a:close/>
                  <a:moveTo>
                    <a:pt x="2555" y="21061"/>
                  </a:moveTo>
                  <a:cubicBezTo>
                    <a:pt x="2555" y="21061"/>
                    <a:pt x="2555" y="21061"/>
                    <a:pt x="2555" y="21061"/>
                  </a:cubicBezTo>
                  <a:cubicBezTo>
                    <a:pt x="2495" y="21097"/>
                    <a:pt x="2495" y="21097"/>
                    <a:pt x="2434" y="21097"/>
                  </a:cubicBezTo>
                  <a:cubicBezTo>
                    <a:pt x="2312" y="21025"/>
                    <a:pt x="2190" y="20989"/>
                    <a:pt x="2008" y="20917"/>
                  </a:cubicBezTo>
                  <a:cubicBezTo>
                    <a:pt x="2008" y="20917"/>
                    <a:pt x="2008" y="20881"/>
                    <a:pt x="2008" y="20881"/>
                  </a:cubicBezTo>
                  <a:cubicBezTo>
                    <a:pt x="2069" y="20845"/>
                    <a:pt x="2069" y="20845"/>
                    <a:pt x="2130" y="20881"/>
                  </a:cubicBezTo>
                  <a:cubicBezTo>
                    <a:pt x="2251" y="20917"/>
                    <a:pt x="2373" y="20989"/>
                    <a:pt x="2495" y="21025"/>
                  </a:cubicBezTo>
                  <a:lnTo>
                    <a:pt x="2555" y="21061"/>
                  </a:lnTo>
                  <a:close/>
                  <a:moveTo>
                    <a:pt x="2434" y="12615"/>
                  </a:moveTo>
                  <a:cubicBezTo>
                    <a:pt x="2434" y="12615"/>
                    <a:pt x="2434" y="12615"/>
                    <a:pt x="2434" y="12615"/>
                  </a:cubicBezTo>
                  <a:cubicBezTo>
                    <a:pt x="2312" y="12723"/>
                    <a:pt x="2251" y="12795"/>
                    <a:pt x="2190" y="12902"/>
                  </a:cubicBezTo>
                  <a:cubicBezTo>
                    <a:pt x="2190" y="12902"/>
                    <a:pt x="2130" y="12938"/>
                    <a:pt x="2130" y="12902"/>
                  </a:cubicBezTo>
                  <a:cubicBezTo>
                    <a:pt x="2069" y="12902"/>
                    <a:pt x="2069" y="12867"/>
                    <a:pt x="2069" y="12867"/>
                  </a:cubicBezTo>
                  <a:cubicBezTo>
                    <a:pt x="2130" y="12795"/>
                    <a:pt x="2190" y="12687"/>
                    <a:pt x="2312" y="12579"/>
                  </a:cubicBezTo>
                  <a:cubicBezTo>
                    <a:pt x="2312" y="12579"/>
                    <a:pt x="2312" y="12579"/>
                    <a:pt x="2373" y="12579"/>
                  </a:cubicBezTo>
                  <a:cubicBezTo>
                    <a:pt x="2373" y="12579"/>
                    <a:pt x="2434" y="12579"/>
                    <a:pt x="2434" y="12615"/>
                  </a:cubicBezTo>
                  <a:close/>
                  <a:moveTo>
                    <a:pt x="2008" y="13154"/>
                  </a:moveTo>
                  <a:cubicBezTo>
                    <a:pt x="2008" y="13154"/>
                    <a:pt x="2008" y="13154"/>
                    <a:pt x="2008" y="13154"/>
                  </a:cubicBezTo>
                  <a:cubicBezTo>
                    <a:pt x="1947" y="13190"/>
                    <a:pt x="1947" y="13226"/>
                    <a:pt x="1886" y="13262"/>
                  </a:cubicBezTo>
                  <a:cubicBezTo>
                    <a:pt x="1886" y="13334"/>
                    <a:pt x="1825" y="13370"/>
                    <a:pt x="1825" y="13442"/>
                  </a:cubicBezTo>
                  <a:cubicBezTo>
                    <a:pt x="1765" y="13442"/>
                    <a:pt x="1765" y="13478"/>
                    <a:pt x="1704" y="13442"/>
                  </a:cubicBezTo>
                  <a:cubicBezTo>
                    <a:pt x="1704" y="13442"/>
                    <a:pt x="1643" y="13442"/>
                    <a:pt x="1704" y="13406"/>
                  </a:cubicBezTo>
                  <a:cubicBezTo>
                    <a:pt x="1704" y="13370"/>
                    <a:pt x="1765" y="13298"/>
                    <a:pt x="1825" y="13262"/>
                  </a:cubicBezTo>
                  <a:cubicBezTo>
                    <a:pt x="1825" y="13226"/>
                    <a:pt x="1886" y="13154"/>
                    <a:pt x="1886" y="13118"/>
                  </a:cubicBezTo>
                  <a:cubicBezTo>
                    <a:pt x="1886" y="13118"/>
                    <a:pt x="1947" y="13118"/>
                    <a:pt x="1947" y="13118"/>
                  </a:cubicBezTo>
                  <a:cubicBezTo>
                    <a:pt x="2008" y="13118"/>
                    <a:pt x="2008" y="13118"/>
                    <a:pt x="2008" y="13154"/>
                  </a:cubicBezTo>
                  <a:close/>
                  <a:moveTo>
                    <a:pt x="1765" y="20701"/>
                  </a:moveTo>
                  <a:cubicBezTo>
                    <a:pt x="1704" y="20737"/>
                    <a:pt x="1704" y="20737"/>
                    <a:pt x="1704" y="20737"/>
                  </a:cubicBezTo>
                  <a:cubicBezTo>
                    <a:pt x="1704" y="20737"/>
                    <a:pt x="1643" y="20737"/>
                    <a:pt x="1643" y="20737"/>
                  </a:cubicBezTo>
                  <a:cubicBezTo>
                    <a:pt x="1643" y="20737"/>
                    <a:pt x="1643" y="20737"/>
                    <a:pt x="1643" y="20737"/>
                  </a:cubicBezTo>
                  <a:cubicBezTo>
                    <a:pt x="1521" y="20666"/>
                    <a:pt x="1399" y="20594"/>
                    <a:pt x="1278" y="20522"/>
                  </a:cubicBezTo>
                  <a:cubicBezTo>
                    <a:pt x="1278" y="20522"/>
                    <a:pt x="1278" y="20486"/>
                    <a:pt x="1278" y="20450"/>
                  </a:cubicBezTo>
                  <a:cubicBezTo>
                    <a:pt x="1339" y="20450"/>
                    <a:pt x="1339" y="20450"/>
                    <a:pt x="1399" y="20486"/>
                  </a:cubicBezTo>
                  <a:cubicBezTo>
                    <a:pt x="1460" y="20558"/>
                    <a:pt x="1582" y="20630"/>
                    <a:pt x="1704" y="20666"/>
                  </a:cubicBezTo>
                  <a:cubicBezTo>
                    <a:pt x="1704" y="20666"/>
                    <a:pt x="1704" y="20666"/>
                    <a:pt x="1704" y="20666"/>
                  </a:cubicBezTo>
                  <a:lnTo>
                    <a:pt x="1765" y="20701"/>
                  </a:lnTo>
                  <a:close/>
                  <a:moveTo>
                    <a:pt x="1582" y="13693"/>
                  </a:moveTo>
                  <a:cubicBezTo>
                    <a:pt x="1582" y="13693"/>
                    <a:pt x="1582" y="13693"/>
                    <a:pt x="1582" y="13693"/>
                  </a:cubicBezTo>
                  <a:cubicBezTo>
                    <a:pt x="1521" y="13801"/>
                    <a:pt x="1460" y="13873"/>
                    <a:pt x="1460" y="13981"/>
                  </a:cubicBezTo>
                  <a:cubicBezTo>
                    <a:pt x="1399" y="14017"/>
                    <a:pt x="1399" y="14017"/>
                    <a:pt x="1339" y="14017"/>
                  </a:cubicBezTo>
                  <a:cubicBezTo>
                    <a:pt x="1339" y="13981"/>
                    <a:pt x="1278" y="13981"/>
                    <a:pt x="1339" y="13945"/>
                  </a:cubicBezTo>
                  <a:cubicBezTo>
                    <a:pt x="1399" y="13873"/>
                    <a:pt x="1460" y="13765"/>
                    <a:pt x="1521" y="13693"/>
                  </a:cubicBezTo>
                  <a:cubicBezTo>
                    <a:pt x="1521" y="13657"/>
                    <a:pt x="1521" y="13657"/>
                    <a:pt x="1582" y="13657"/>
                  </a:cubicBezTo>
                  <a:cubicBezTo>
                    <a:pt x="1582" y="13657"/>
                    <a:pt x="1582" y="13693"/>
                    <a:pt x="1582" y="13693"/>
                  </a:cubicBezTo>
                  <a:close/>
                  <a:moveTo>
                    <a:pt x="1278" y="14232"/>
                  </a:moveTo>
                  <a:cubicBezTo>
                    <a:pt x="1278" y="14268"/>
                    <a:pt x="1278" y="14268"/>
                    <a:pt x="1278" y="14268"/>
                  </a:cubicBezTo>
                  <a:cubicBezTo>
                    <a:pt x="1217" y="14340"/>
                    <a:pt x="1156" y="14448"/>
                    <a:pt x="1095" y="14556"/>
                  </a:cubicBezTo>
                  <a:cubicBezTo>
                    <a:pt x="1095" y="14556"/>
                    <a:pt x="1095" y="14556"/>
                    <a:pt x="1034" y="14556"/>
                  </a:cubicBezTo>
                  <a:cubicBezTo>
                    <a:pt x="974" y="14556"/>
                    <a:pt x="974" y="14520"/>
                    <a:pt x="974" y="14520"/>
                  </a:cubicBezTo>
                  <a:cubicBezTo>
                    <a:pt x="1034" y="14412"/>
                    <a:pt x="1095" y="14340"/>
                    <a:pt x="1156" y="14232"/>
                  </a:cubicBezTo>
                  <a:cubicBezTo>
                    <a:pt x="1156" y="14232"/>
                    <a:pt x="1217" y="14196"/>
                    <a:pt x="1217" y="14196"/>
                  </a:cubicBezTo>
                  <a:cubicBezTo>
                    <a:pt x="1278" y="14232"/>
                    <a:pt x="1278" y="14232"/>
                    <a:pt x="1278" y="14232"/>
                  </a:cubicBezTo>
                  <a:close/>
                  <a:moveTo>
                    <a:pt x="1095" y="20270"/>
                  </a:moveTo>
                  <a:cubicBezTo>
                    <a:pt x="1034" y="20306"/>
                    <a:pt x="1034" y="20306"/>
                    <a:pt x="1034" y="20306"/>
                  </a:cubicBezTo>
                  <a:cubicBezTo>
                    <a:pt x="1034" y="20306"/>
                    <a:pt x="974" y="20306"/>
                    <a:pt x="974" y="20270"/>
                  </a:cubicBezTo>
                  <a:cubicBezTo>
                    <a:pt x="913" y="20198"/>
                    <a:pt x="791" y="20126"/>
                    <a:pt x="730" y="20019"/>
                  </a:cubicBezTo>
                  <a:cubicBezTo>
                    <a:pt x="669" y="20019"/>
                    <a:pt x="730" y="19983"/>
                    <a:pt x="730" y="19983"/>
                  </a:cubicBezTo>
                  <a:cubicBezTo>
                    <a:pt x="791" y="19983"/>
                    <a:pt x="791" y="19983"/>
                    <a:pt x="852" y="19983"/>
                  </a:cubicBezTo>
                  <a:cubicBezTo>
                    <a:pt x="913" y="20091"/>
                    <a:pt x="974" y="20162"/>
                    <a:pt x="1095" y="20234"/>
                  </a:cubicBezTo>
                  <a:lnTo>
                    <a:pt x="1095" y="20270"/>
                  </a:lnTo>
                  <a:close/>
                  <a:moveTo>
                    <a:pt x="974" y="14807"/>
                  </a:moveTo>
                  <a:cubicBezTo>
                    <a:pt x="974" y="14807"/>
                    <a:pt x="974" y="14807"/>
                    <a:pt x="974" y="14807"/>
                  </a:cubicBezTo>
                  <a:cubicBezTo>
                    <a:pt x="913" y="14915"/>
                    <a:pt x="852" y="15023"/>
                    <a:pt x="852" y="15095"/>
                  </a:cubicBezTo>
                  <a:cubicBezTo>
                    <a:pt x="852" y="15131"/>
                    <a:pt x="791" y="15131"/>
                    <a:pt x="730" y="15131"/>
                  </a:cubicBezTo>
                  <a:cubicBezTo>
                    <a:pt x="730" y="15131"/>
                    <a:pt x="730" y="15095"/>
                    <a:pt x="730" y="15095"/>
                  </a:cubicBezTo>
                  <a:cubicBezTo>
                    <a:pt x="730" y="14987"/>
                    <a:pt x="791" y="14879"/>
                    <a:pt x="852" y="14807"/>
                  </a:cubicBezTo>
                  <a:cubicBezTo>
                    <a:pt x="852" y="14771"/>
                    <a:pt x="913" y="14771"/>
                    <a:pt x="913" y="14771"/>
                  </a:cubicBezTo>
                  <a:cubicBezTo>
                    <a:pt x="974" y="14771"/>
                    <a:pt x="974" y="14807"/>
                    <a:pt x="974" y="14807"/>
                  </a:cubicBezTo>
                  <a:close/>
                  <a:moveTo>
                    <a:pt x="730" y="15382"/>
                  </a:moveTo>
                  <a:cubicBezTo>
                    <a:pt x="730" y="15382"/>
                    <a:pt x="730" y="15382"/>
                    <a:pt x="730" y="15382"/>
                  </a:cubicBezTo>
                  <a:cubicBezTo>
                    <a:pt x="669" y="15490"/>
                    <a:pt x="608" y="15598"/>
                    <a:pt x="608" y="15670"/>
                  </a:cubicBezTo>
                  <a:cubicBezTo>
                    <a:pt x="608" y="15706"/>
                    <a:pt x="548" y="15706"/>
                    <a:pt x="548" y="15706"/>
                  </a:cubicBezTo>
                  <a:cubicBezTo>
                    <a:pt x="487" y="15706"/>
                    <a:pt x="487" y="15670"/>
                    <a:pt x="487" y="15670"/>
                  </a:cubicBezTo>
                  <a:cubicBezTo>
                    <a:pt x="487" y="15562"/>
                    <a:pt x="548" y="15454"/>
                    <a:pt x="608" y="15382"/>
                  </a:cubicBezTo>
                  <a:cubicBezTo>
                    <a:pt x="608" y="15346"/>
                    <a:pt x="608" y="15346"/>
                    <a:pt x="669" y="15346"/>
                  </a:cubicBezTo>
                  <a:cubicBezTo>
                    <a:pt x="669" y="15346"/>
                    <a:pt x="730" y="15382"/>
                    <a:pt x="730" y="15382"/>
                  </a:cubicBezTo>
                  <a:close/>
                  <a:moveTo>
                    <a:pt x="608" y="19731"/>
                  </a:moveTo>
                  <a:cubicBezTo>
                    <a:pt x="608" y="19767"/>
                    <a:pt x="608" y="19767"/>
                    <a:pt x="608" y="19767"/>
                  </a:cubicBezTo>
                  <a:cubicBezTo>
                    <a:pt x="548" y="19767"/>
                    <a:pt x="487" y="19767"/>
                    <a:pt x="487" y="19767"/>
                  </a:cubicBezTo>
                  <a:cubicBezTo>
                    <a:pt x="426" y="19659"/>
                    <a:pt x="365" y="19587"/>
                    <a:pt x="304" y="19480"/>
                  </a:cubicBezTo>
                  <a:cubicBezTo>
                    <a:pt x="304" y="19444"/>
                    <a:pt x="365" y="19444"/>
                    <a:pt x="365" y="19444"/>
                  </a:cubicBezTo>
                  <a:cubicBezTo>
                    <a:pt x="426" y="19408"/>
                    <a:pt x="426" y="19444"/>
                    <a:pt x="426" y="19444"/>
                  </a:cubicBezTo>
                  <a:cubicBezTo>
                    <a:pt x="487" y="19551"/>
                    <a:pt x="548" y="19659"/>
                    <a:pt x="608" y="19731"/>
                  </a:cubicBezTo>
                  <a:close/>
                  <a:moveTo>
                    <a:pt x="487" y="15957"/>
                  </a:moveTo>
                  <a:cubicBezTo>
                    <a:pt x="487" y="15957"/>
                    <a:pt x="487" y="15957"/>
                    <a:pt x="487" y="15957"/>
                  </a:cubicBezTo>
                  <a:cubicBezTo>
                    <a:pt x="487" y="16065"/>
                    <a:pt x="426" y="16173"/>
                    <a:pt x="426" y="16245"/>
                  </a:cubicBezTo>
                  <a:cubicBezTo>
                    <a:pt x="426" y="16281"/>
                    <a:pt x="365" y="16281"/>
                    <a:pt x="365" y="16281"/>
                  </a:cubicBezTo>
                  <a:cubicBezTo>
                    <a:pt x="304" y="16281"/>
                    <a:pt x="304" y="16245"/>
                    <a:pt x="304" y="16245"/>
                  </a:cubicBezTo>
                  <a:cubicBezTo>
                    <a:pt x="304" y="16137"/>
                    <a:pt x="365" y="16065"/>
                    <a:pt x="365" y="15957"/>
                  </a:cubicBezTo>
                  <a:cubicBezTo>
                    <a:pt x="365" y="15921"/>
                    <a:pt x="426" y="15921"/>
                    <a:pt x="426" y="15921"/>
                  </a:cubicBezTo>
                  <a:cubicBezTo>
                    <a:pt x="487" y="15921"/>
                    <a:pt x="487" y="15957"/>
                    <a:pt x="487" y="15957"/>
                  </a:cubicBezTo>
                  <a:close/>
                  <a:moveTo>
                    <a:pt x="304" y="16532"/>
                  </a:moveTo>
                  <a:cubicBezTo>
                    <a:pt x="304" y="16532"/>
                    <a:pt x="304" y="16532"/>
                    <a:pt x="304" y="16532"/>
                  </a:cubicBezTo>
                  <a:cubicBezTo>
                    <a:pt x="304" y="16640"/>
                    <a:pt x="304" y="16748"/>
                    <a:pt x="243" y="16820"/>
                  </a:cubicBezTo>
                  <a:cubicBezTo>
                    <a:pt x="243" y="16856"/>
                    <a:pt x="243" y="16856"/>
                    <a:pt x="183" y="16856"/>
                  </a:cubicBezTo>
                  <a:cubicBezTo>
                    <a:pt x="183" y="16856"/>
                    <a:pt x="122" y="16856"/>
                    <a:pt x="122" y="16820"/>
                  </a:cubicBezTo>
                  <a:cubicBezTo>
                    <a:pt x="183" y="16712"/>
                    <a:pt x="183" y="16640"/>
                    <a:pt x="183" y="16532"/>
                  </a:cubicBezTo>
                  <a:cubicBezTo>
                    <a:pt x="183" y="16497"/>
                    <a:pt x="243" y="16497"/>
                    <a:pt x="304" y="16497"/>
                  </a:cubicBezTo>
                  <a:cubicBezTo>
                    <a:pt x="304" y="16497"/>
                    <a:pt x="304" y="16532"/>
                    <a:pt x="304" y="16532"/>
                  </a:cubicBezTo>
                  <a:close/>
                  <a:moveTo>
                    <a:pt x="304" y="19192"/>
                  </a:moveTo>
                  <a:cubicBezTo>
                    <a:pt x="304" y="19192"/>
                    <a:pt x="304" y="19228"/>
                    <a:pt x="304" y="19228"/>
                  </a:cubicBezTo>
                  <a:cubicBezTo>
                    <a:pt x="243" y="19228"/>
                    <a:pt x="183" y="19192"/>
                    <a:pt x="183" y="19192"/>
                  </a:cubicBezTo>
                  <a:cubicBezTo>
                    <a:pt x="183" y="19156"/>
                    <a:pt x="183" y="19120"/>
                    <a:pt x="183" y="19120"/>
                  </a:cubicBezTo>
                  <a:cubicBezTo>
                    <a:pt x="122" y="19048"/>
                    <a:pt x="122" y="18976"/>
                    <a:pt x="122" y="18904"/>
                  </a:cubicBezTo>
                  <a:cubicBezTo>
                    <a:pt x="122" y="18869"/>
                    <a:pt x="122" y="18869"/>
                    <a:pt x="183" y="18869"/>
                  </a:cubicBezTo>
                  <a:cubicBezTo>
                    <a:pt x="183" y="18869"/>
                    <a:pt x="243" y="18869"/>
                    <a:pt x="243" y="18869"/>
                  </a:cubicBezTo>
                  <a:cubicBezTo>
                    <a:pt x="243" y="18940"/>
                    <a:pt x="243" y="19012"/>
                    <a:pt x="304" y="19084"/>
                  </a:cubicBezTo>
                  <a:cubicBezTo>
                    <a:pt x="304" y="19120"/>
                    <a:pt x="304" y="19156"/>
                    <a:pt x="304" y="19156"/>
                  </a:cubicBezTo>
                  <a:lnTo>
                    <a:pt x="304" y="19192"/>
                  </a:lnTo>
                  <a:close/>
                  <a:moveTo>
                    <a:pt x="183" y="17107"/>
                  </a:moveTo>
                  <a:cubicBezTo>
                    <a:pt x="183" y="17143"/>
                    <a:pt x="183" y="17143"/>
                    <a:pt x="183" y="17143"/>
                  </a:cubicBezTo>
                  <a:cubicBezTo>
                    <a:pt x="183" y="17179"/>
                    <a:pt x="183" y="17179"/>
                    <a:pt x="183" y="17179"/>
                  </a:cubicBezTo>
                  <a:cubicBezTo>
                    <a:pt x="183" y="17251"/>
                    <a:pt x="183" y="17359"/>
                    <a:pt x="183" y="17431"/>
                  </a:cubicBezTo>
                  <a:cubicBezTo>
                    <a:pt x="183" y="17431"/>
                    <a:pt x="122" y="17467"/>
                    <a:pt x="122" y="17467"/>
                  </a:cubicBezTo>
                  <a:cubicBezTo>
                    <a:pt x="61" y="17467"/>
                    <a:pt x="61" y="17431"/>
                    <a:pt x="61" y="17431"/>
                  </a:cubicBezTo>
                  <a:cubicBezTo>
                    <a:pt x="61" y="17323"/>
                    <a:pt x="61" y="17251"/>
                    <a:pt x="61" y="17179"/>
                  </a:cubicBezTo>
                  <a:cubicBezTo>
                    <a:pt x="61" y="17107"/>
                    <a:pt x="61" y="17107"/>
                    <a:pt x="61" y="17107"/>
                  </a:cubicBezTo>
                  <a:cubicBezTo>
                    <a:pt x="61" y="17107"/>
                    <a:pt x="122" y="17072"/>
                    <a:pt x="122" y="17072"/>
                  </a:cubicBezTo>
                  <a:cubicBezTo>
                    <a:pt x="183" y="17107"/>
                    <a:pt x="183" y="17107"/>
                    <a:pt x="183" y="17107"/>
                  </a:cubicBezTo>
                  <a:close/>
                  <a:moveTo>
                    <a:pt x="183" y="18581"/>
                  </a:moveTo>
                  <a:cubicBezTo>
                    <a:pt x="183" y="18617"/>
                    <a:pt x="122" y="18617"/>
                    <a:pt x="122" y="18617"/>
                  </a:cubicBezTo>
                  <a:cubicBezTo>
                    <a:pt x="61" y="18653"/>
                    <a:pt x="61" y="18617"/>
                    <a:pt x="61" y="18617"/>
                  </a:cubicBezTo>
                  <a:cubicBezTo>
                    <a:pt x="61" y="18509"/>
                    <a:pt x="0" y="18401"/>
                    <a:pt x="0" y="18294"/>
                  </a:cubicBezTo>
                  <a:cubicBezTo>
                    <a:pt x="0" y="18294"/>
                    <a:pt x="61" y="18258"/>
                    <a:pt x="61" y="18258"/>
                  </a:cubicBezTo>
                  <a:cubicBezTo>
                    <a:pt x="122" y="18258"/>
                    <a:pt x="122" y="18294"/>
                    <a:pt x="122" y="18294"/>
                  </a:cubicBezTo>
                  <a:cubicBezTo>
                    <a:pt x="122" y="18401"/>
                    <a:pt x="183" y="18509"/>
                    <a:pt x="183" y="18581"/>
                  </a:cubicBezTo>
                  <a:close/>
                  <a:moveTo>
                    <a:pt x="122" y="17718"/>
                  </a:moveTo>
                  <a:cubicBezTo>
                    <a:pt x="122" y="17718"/>
                    <a:pt x="122" y="17718"/>
                    <a:pt x="122" y="17718"/>
                  </a:cubicBezTo>
                  <a:cubicBezTo>
                    <a:pt x="122" y="17826"/>
                    <a:pt x="122" y="17898"/>
                    <a:pt x="122" y="18006"/>
                  </a:cubicBezTo>
                  <a:cubicBezTo>
                    <a:pt x="122" y="18042"/>
                    <a:pt x="122" y="18042"/>
                    <a:pt x="61" y="18042"/>
                  </a:cubicBezTo>
                  <a:cubicBezTo>
                    <a:pt x="0" y="18042"/>
                    <a:pt x="0" y="18042"/>
                    <a:pt x="0" y="18006"/>
                  </a:cubicBezTo>
                  <a:cubicBezTo>
                    <a:pt x="0" y="17898"/>
                    <a:pt x="0" y="17826"/>
                    <a:pt x="0" y="17718"/>
                  </a:cubicBezTo>
                  <a:cubicBezTo>
                    <a:pt x="0" y="17683"/>
                    <a:pt x="61" y="17683"/>
                    <a:pt x="61" y="17683"/>
                  </a:cubicBezTo>
                  <a:cubicBezTo>
                    <a:pt x="122" y="17683"/>
                    <a:pt x="122" y="17683"/>
                    <a:pt x="122" y="1771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337" name="Shape 337"/>
            <p:cNvSpPr/>
            <p:nvPr/>
          </p:nvSpPr>
          <p:spPr>
            <a:xfrm>
              <a:off x="1230442" y="3697477"/>
              <a:ext cx="1986593" cy="23856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3" h="21520" extrusionOk="0">
                  <a:moveTo>
                    <a:pt x="18201" y="0"/>
                  </a:moveTo>
                  <a:cubicBezTo>
                    <a:pt x="18506" y="461"/>
                    <a:pt x="19292" y="1576"/>
                    <a:pt x="19990" y="3190"/>
                  </a:cubicBezTo>
                  <a:cubicBezTo>
                    <a:pt x="20732" y="4804"/>
                    <a:pt x="21430" y="6918"/>
                    <a:pt x="21474" y="9263"/>
                  </a:cubicBezTo>
                  <a:cubicBezTo>
                    <a:pt x="21561" y="11530"/>
                    <a:pt x="21037" y="14028"/>
                    <a:pt x="19772" y="16104"/>
                  </a:cubicBezTo>
                  <a:cubicBezTo>
                    <a:pt x="18506" y="18218"/>
                    <a:pt x="16456" y="19870"/>
                    <a:pt x="14099" y="20754"/>
                  </a:cubicBezTo>
                  <a:cubicBezTo>
                    <a:pt x="13968" y="20793"/>
                    <a:pt x="13881" y="20831"/>
                    <a:pt x="13750" y="20870"/>
                  </a:cubicBezTo>
                  <a:cubicBezTo>
                    <a:pt x="12179" y="21446"/>
                    <a:pt x="10434" y="21600"/>
                    <a:pt x="8776" y="21485"/>
                  </a:cubicBezTo>
                  <a:cubicBezTo>
                    <a:pt x="7074" y="21369"/>
                    <a:pt x="5503" y="20985"/>
                    <a:pt x="4194" y="20409"/>
                  </a:cubicBezTo>
                  <a:cubicBezTo>
                    <a:pt x="2885" y="19832"/>
                    <a:pt x="1794" y="19102"/>
                    <a:pt x="1096" y="18333"/>
                  </a:cubicBezTo>
                  <a:cubicBezTo>
                    <a:pt x="397" y="17564"/>
                    <a:pt x="48" y="16757"/>
                    <a:pt x="5" y="16027"/>
                  </a:cubicBezTo>
                  <a:cubicBezTo>
                    <a:pt x="-39" y="15258"/>
                    <a:pt x="223" y="14643"/>
                    <a:pt x="659" y="14067"/>
                  </a:cubicBezTo>
                  <a:cubicBezTo>
                    <a:pt x="1096" y="13490"/>
                    <a:pt x="1706" y="12991"/>
                    <a:pt x="2317" y="12530"/>
                  </a:cubicBezTo>
                  <a:cubicBezTo>
                    <a:pt x="2972" y="12068"/>
                    <a:pt x="3626" y="11646"/>
                    <a:pt x="4325" y="11261"/>
                  </a:cubicBezTo>
                  <a:cubicBezTo>
                    <a:pt x="5066" y="10915"/>
                    <a:pt x="5808" y="10569"/>
                    <a:pt x="6594" y="10300"/>
                  </a:cubicBezTo>
                  <a:cubicBezTo>
                    <a:pt x="6681" y="10262"/>
                    <a:pt x="6725" y="10262"/>
                    <a:pt x="6768" y="10223"/>
                  </a:cubicBezTo>
                  <a:cubicBezTo>
                    <a:pt x="7990" y="9801"/>
                    <a:pt x="9430" y="9455"/>
                    <a:pt x="10826" y="8801"/>
                  </a:cubicBezTo>
                  <a:cubicBezTo>
                    <a:pt x="12266" y="8225"/>
                    <a:pt x="13663" y="7341"/>
                    <a:pt x="14797" y="6265"/>
                  </a:cubicBezTo>
                  <a:cubicBezTo>
                    <a:pt x="15932" y="5189"/>
                    <a:pt x="16848" y="3882"/>
                    <a:pt x="17372" y="2690"/>
                  </a:cubicBezTo>
                  <a:cubicBezTo>
                    <a:pt x="17896" y="1499"/>
                    <a:pt x="18070" y="423"/>
                    <a:pt x="18201" y="0"/>
                  </a:cubicBezTo>
                  <a:close/>
                </a:path>
              </a:pathLst>
            </a:custGeom>
            <a:solidFill>
              <a:srgbClr val="ACADB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338" name="Shape 338"/>
            <p:cNvSpPr/>
            <p:nvPr/>
          </p:nvSpPr>
          <p:spPr>
            <a:xfrm>
              <a:off x="2913536" y="3747963"/>
              <a:ext cx="20488" cy="288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8000"/>
                  </a:moveTo>
                  <a:cubicBezTo>
                    <a:pt x="17280" y="18000"/>
                    <a:pt x="17280" y="18000"/>
                    <a:pt x="17280" y="18000"/>
                  </a:cubicBezTo>
                  <a:cubicBezTo>
                    <a:pt x="17280" y="18000"/>
                    <a:pt x="12960" y="18000"/>
                    <a:pt x="12960" y="18000"/>
                  </a:cubicBezTo>
                  <a:cubicBezTo>
                    <a:pt x="12960" y="14400"/>
                    <a:pt x="12960" y="14400"/>
                    <a:pt x="8640" y="14400"/>
                  </a:cubicBezTo>
                  <a:cubicBezTo>
                    <a:pt x="8640" y="14400"/>
                    <a:pt x="8640" y="18000"/>
                    <a:pt x="8640" y="18000"/>
                  </a:cubicBezTo>
                  <a:cubicBezTo>
                    <a:pt x="8640" y="21600"/>
                    <a:pt x="4320" y="21600"/>
                    <a:pt x="4320" y="21600"/>
                  </a:cubicBezTo>
                  <a:cubicBezTo>
                    <a:pt x="0" y="21600"/>
                    <a:pt x="0" y="18000"/>
                    <a:pt x="0" y="18000"/>
                  </a:cubicBezTo>
                  <a:cubicBezTo>
                    <a:pt x="0" y="10800"/>
                    <a:pt x="4320" y="7200"/>
                    <a:pt x="4320" y="3600"/>
                  </a:cubicBezTo>
                  <a:cubicBezTo>
                    <a:pt x="4320" y="0"/>
                    <a:pt x="4320" y="0"/>
                    <a:pt x="8640" y="0"/>
                  </a:cubicBezTo>
                  <a:cubicBezTo>
                    <a:pt x="8640" y="0"/>
                    <a:pt x="12960" y="0"/>
                    <a:pt x="12960" y="0"/>
                  </a:cubicBezTo>
                  <a:cubicBezTo>
                    <a:pt x="12960" y="3600"/>
                    <a:pt x="17280" y="10800"/>
                    <a:pt x="21600" y="14400"/>
                  </a:cubicBezTo>
                  <a:cubicBezTo>
                    <a:pt x="21600" y="14400"/>
                    <a:pt x="21600" y="18000"/>
                    <a:pt x="21600" y="180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339" name="Shape 339"/>
            <p:cNvSpPr/>
            <p:nvPr/>
          </p:nvSpPr>
          <p:spPr>
            <a:xfrm>
              <a:off x="1240501" y="3792303"/>
              <a:ext cx="1963258" cy="22744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0" extrusionOk="0">
                  <a:moveTo>
                    <a:pt x="17644" y="18637"/>
                  </a:moveTo>
                  <a:cubicBezTo>
                    <a:pt x="17644" y="18637"/>
                    <a:pt x="17644" y="18637"/>
                    <a:pt x="17644" y="18637"/>
                  </a:cubicBezTo>
                  <a:cubicBezTo>
                    <a:pt x="17600" y="18718"/>
                    <a:pt x="17511" y="18799"/>
                    <a:pt x="17422" y="18880"/>
                  </a:cubicBezTo>
                  <a:cubicBezTo>
                    <a:pt x="17378" y="18880"/>
                    <a:pt x="17333" y="18880"/>
                    <a:pt x="17333" y="18880"/>
                  </a:cubicBezTo>
                  <a:cubicBezTo>
                    <a:pt x="17333" y="18839"/>
                    <a:pt x="17333" y="18839"/>
                    <a:pt x="17333" y="18799"/>
                  </a:cubicBezTo>
                  <a:cubicBezTo>
                    <a:pt x="17422" y="18759"/>
                    <a:pt x="17511" y="18678"/>
                    <a:pt x="17600" y="18597"/>
                  </a:cubicBezTo>
                  <a:cubicBezTo>
                    <a:pt x="17600" y="18556"/>
                    <a:pt x="17644" y="18556"/>
                    <a:pt x="17644" y="18597"/>
                  </a:cubicBezTo>
                  <a:cubicBezTo>
                    <a:pt x="17689" y="18597"/>
                    <a:pt x="17689" y="18637"/>
                    <a:pt x="17644" y="18637"/>
                  </a:cubicBezTo>
                  <a:close/>
                  <a:moveTo>
                    <a:pt x="17911" y="18394"/>
                  </a:moveTo>
                  <a:cubicBezTo>
                    <a:pt x="17911" y="18435"/>
                    <a:pt x="17867" y="18435"/>
                    <a:pt x="17867" y="18394"/>
                  </a:cubicBezTo>
                  <a:cubicBezTo>
                    <a:pt x="17822" y="18394"/>
                    <a:pt x="17822" y="18354"/>
                    <a:pt x="17867" y="18354"/>
                  </a:cubicBezTo>
                  <a:cubicBezTo>
                    <a:pt x="17956" y="18273"/>
                    <a:pt x="18044" y="18192"/>
                    <a:pt x="18089" y="18111"/>
                  </a:cubicBezTo>
                  <a:cubicBezTo>
                    <a:pt x="18133" y="18071"/>
                    <a:pt x="18133" y="18071"/>
                    <a:pt x="18178" y="18111"/>
                  </a:cubicBezTo>
                  <a:cubicBezTo>
                    <a:pt x="18178" y="18111"/>
                    <a:pt x="18178" y="18152"/>
                    <a:pt x="18178" y="18152"/>
                  </a:cubicBezTo>
                  <a:cubicBezTo>
                    <a:pt x="18089" y="18233"/>
                    <a:pt x="18000" y="18314"/>
                    <a:pt x="17911" y="18394"/>
                  </a:cubicBezTo>
                  <a:close/>
                  <a:moveTo>
                    <a:pt x="17111" y="19082"/>
                  </a:moveTo>
                  <a:cubicBezTo>
                    <a:pt x="17111" y="19082"/>
                    <a:pt x="17111" y="19082"/>
                    <a:pt x="17111" y="19082"/>
                  </a:cubicBezTo>
                  <a:cubicBezTo>
                    <a:pt x="17022" y="19163"/>
                    <a:pt x="16933" y="19244"/>
                    <a:pt x="16844" y="19325"/>
                  </a:cubicBezTo>
                  <a:cubicBezTo>
                    <a:pt x="16844" y="19325"/>
                    <a:pt x="16800" y="19325"/>
                    <a:pt x="16800" y="19325"/>
                  </a:cubicBezTo>
                  <a:cubicBezTo>
                    <a:pt x="16756" y="19284"/>
                    <a:pt x="16756" y="19284"/>
                    <a:pt x="16800" y="19244"/>
                  </a:cubicBezTo>
                  <a:cubicBezTo>
                    <a:pt x="16889" y="19163"/>
                    <a:pt x="16978" y="19123"/>
                    <a:pt x="17067" y="19042"/>
                  </a:cubicBezTo>
                  <a:cubicBezTo>
                    <a:pt x="17067" y="19042"/>
                    <a:pt x="17111" y="19042"/>
                    <a:pt x="17111" y="19042"/>
                  </a:cubicBezTo>
                  <a:cubicBezTo>
                    <a:pt x="17156" y="19042"/>
                    <a:pt x="17156" y="19082"/>
                    <a:pt x="17111" y="19082"/>
                  </a:cubicBezTo>
                  <a:close/>
                  <a:moveTo>
                    <a:pt x="18400" y="17909"/>
                  </a:moveTo>
                  <a:cubicBezTo>
                    <a:pt x="18400" y="17909"/>
                    <a:pt x="18356" y="17950"/>
                    <a:pt x="18356" y="17909"/>
                  </a:cubicBezTo>
                  <a:cubicBezTo>
                    <a:pt x="18311" y="17909"/>
                    <a:pt x="18311" y="17869"/>
                    <a:pt x="18356" y="17869"/>
                  </a:cubicBezTo>
                  <a:cubicBezTo>
                    <a:pt x="18400" y="17788"/>
                    <a:pt x="18489" y="17707"/>
                    <a:pt x="18578" y="17586"/>
                  </a:cubicBezTo>
                  <a:cubicBezTo>
                    <a:pt x="18578" y="17586"/>
                    <a:pt x="18622" y="17586"/>
                    <a:pt x="18622" y="17586"/>
                  </a:cubicBezTo>
                  <a:cubicBezTo>
                    <a:pt x="18667" y="17626"/>
                    <a:pt x="18667" y="17626"/>
                    <a:pt x="18622" y="17666"/>
                  </a:cubicBezTo>
                  <a:cubicBezTo>
                    <a:pt x="18578" y="17747"/>
                    <a:pt x="18489" y="17828"/>
                    <a:pt x="18400" y="17909"/>
                  </a:cubicBezTo>
                  <a:close/>
                  <a:moveTo>
                    <a:pt x="16578" y="19527"/>
                  </a:moveTo>
                  <a:cubicBezTo>
                    <a:pt x="16578" y="19527"/>
                    <a:pt x="16578" y="19527"/>
                    <a:pt x="16578" y="19527"/>
                  </a:cubicBezTo>
                  <a:cubicBezTo>
                    <a:pt x="16444" y="19608"/>
                    <a:pt x="16356" y="19648"/>
                    <a:pt x="16267" y="19729"/>
                  </a:cubicBezTo>
                  <a:cubicBezTo>
                    <a:pt x="16267" y="19729"/>
                    <a:pt x="16222" y="19729"/>
                    <a:pt x="16222" y="19729"/>
                  </a:cubicBezTo>
                  <a:cubicBezTo>
                    <a:pt x="16178" y="19689"/>
                    <a:pt x="16178" y="19648"/>
                    <a:pt x="16222" y="19648"/>
                  </a:cubicBezTo>
                  <a:cubicBezTo>
                    <a:pt x="16311" y="19608"/>
                    <a:pt x="16400" y="19527"/>
                    <a:pt x="16489" y="19446"/>
                  </a:cubicBezTo>
                  <a:cubicBezTo>
                    <a:pt x="16533" y="19446"/>
                    <a:pt x="16578" y="19446"/>
                    <a:pt x="16578" y="19446"/>
                  </a:cubicBezTo>
                  <a:cubicBezTo>
                    <a:pt x="16578" y="19487"/>
                    <a:pt x="16578" y="19487"/>
                    <a:pt x="16578" y="19527"/>
                  </a:cubicBezTo>
                  <a:close/>
                  <a:moveTo>
                    <a:pt x="18844" y="17383"/>
                  </a:moveTo>
                  <a:cubicBezTo>
                    <a:pt x="18844" y="17424"/>
                    <a:pt x="18800" y="17424"/>
                    <a:pt x="18800" y="17383"/>
                  </a:cubicBezTo>
                  <a:cubicBezTo>
                    <a:pt x="18800" y="17383"/>
                    <a:pt x="18800" y="17343"/>
                    <a:pt x="18800" y="17343"/>
                  </a:cubicBezTo>
                  <a:cubicBezTo>
                    <a:pt x="18844" y="17262"/>
                    <a:pt x="18933" y="17181"/>
                    <a:pt x="19022" y="17060"/>
                  </a:cubicBezTo>
                  <a:cubicBezTo>
                    <a:pt x="19022" y="17060"/>
                    <a:pt x="19067" y="17060"/>
                    <a:pt x="19067" y="17060"/>
                  </a:cubicBezTo>
                  <a:cubicBezTo>
                    <a:pt x="19111" y="17060"/>
                    <a:pt x="19111" y="17100"/>
                    <a:pt x="19067" y="17100"/>
                  </a:cubicBezTo>
                  <a:cubicBezTo>
                    <a:pt x="19022" y="17221"/>
                    <a:pt x="18933" y="17302"/>
                    <a:pt x="18889" y="17383"/>
                  </a:cubicBezTo>
                  <a:lnTo>
                    <a:pt x="18844" y="17383"/>
                  </a:lnTo>
                  <a:close/>
                  <a:moveTo>
                    <a:pt x="15956" y="19891"/>
                  </a:moveTo>
                  <a:cubicBezTo>
                    <a:pt x="15956" y="19932"/>
                    <a:pt x="15956" y="19932"/>
                    <a:pt x="15956" y="19932"/>
                  </a:cubicBezTo>
                  <a:cubicBezTo>
                    <a:pt x="15867" y="19972"/>
                    <a:pt x="15778" y="20053"/>
                    <a:pt x="15644" y="20093"/>
                  </a:cubicBezTo>
                  <a:cubicBezTo>
                    <a:pt x="15644" y="20093"/>
                    <a:pt x="15600" y="20093"/>
                    <a:pt x="15600" y="20093"/>
                  </a:cubicBezTo>
                  <a:cubicBezTo>
                    <a:pt x="15600" y="20053"/>
                    <a:pt x="15600" y="20053"/>
                    <a:pt x="15600" y="20012"/>
                  </a:cubicBezTo>
                  <a:cubicBezTo>
                    <a:pt x="15733" y="19972"/>
                    <a:pt x="15822" y="19891"/>
                    <a:pt x="15911" y="19851"/>
                  </a:cubicBezTo>
                  <a:cubicBezTo>
                    <a:pt x="15956" y="19851"/>
                    <a:pt x="15956" y="19851"/>
                    <a:pt x="16000" y="19851"/>
                  </a:cubicBezTo>
                  <a:cubicBezTo>
                    <a:pt x="16000" y="19891"/>
                    <a:pt x="16000" y="19891"/>
                    <a:pt x="15956" y="19891"/>
                  </a:cubicBezTo>
                  <a:close/>
                  <a:moveTo>
                    <a:pt x="19289" y="16857"/>
                  </a:moveTo>
                  <a:cubicBezTo>
                    <a:pt x="19244" y="16857"/>
                    <a:pt x="19244" y="16857"/>
                    <a:pt x="19244" y="16857"/>
                  </a:cubicBezTo>
                  <a:cubicBezTo>
                    <a:pt x="19200" y="16857"/>
                    <a:pt x="19200" y="16817"/>
                    <a:pt x="19200" y="16817"/>
                  </a:cubicBezTo>
                  <a:cubicBezTo>
                    <a:pt x="19289" y="16696"/>
                    <a:pt x="19333" y="16615"/>
                    <a:pt x="19422" y="16534"/>
                  </a:cubicBezTo>
                  <a:cubicBezTo>
                    <a:pt x="19422" y="16493"/>
                    <a:pt x="19467" y="16493"/>
                    <a:pt x="19467" y="16493"/>
                  </a:cubicBezTo>
                  <a:cubicBezTo>
                    <a:pt x="19511" y="16534"/>
                    <a:pt x="19511" y="16534"/>
                    <a:pt x="19467" y="16574"/>
                  </a:cubicBezTo>
                  <a:cubicBezTo>
                    <a:pt x="19422" y="16655"/>
                    <a:pt x="19333" y="16736"/>
                    <a:pt x="19289" y="16857"/>
                  </a:cubicBezTo>
                  <a:close/>
                  <a:moveTo>
                    <a:pt x="15378" y="20255"/>
                  </a:moveTo>
                  <a:cubicBezTo>
                    <a:pt x="15333" y="20255"/>
                    <a:pt x="15333" y="20255"/>
                    <a:pt x="15333" y="20255"/>
                  </a:cubicBezTo>
                  <a:cubicBezTo>
                    <a:pt x="15244" y="20336"/>
                    <a:pt x="15111" y="20377"/>
                    <a:pt x="15022" y="20417"/>
                  </a:cubicBezTo>
                  <a:cubicBezTo>
                    <a:pt x="15022" y="20457"/>
                    <a:pt x="14978" y="20417"/>
                    <a:pt x="14978" y="20417"/>
                  </a:cubicBezTo>
                  <a:cubicBezTo>
                    <a:pt x="14933" y="20377"/>
                    <a:pt x="14978" y="20377"/>
                    <a:pt x="14978" y="20336"/>
                  </a:cubicBezTo>
                  <a:cubicBezTo>
                    <a:pt x="15111" y="20296"/>
                    <a:pt x="15200" y="20255"/>
                    <a:pt x="15289" y="20174"/>
                  </a:cubicBezTo>
                  <a:cubicBezTo>
                    <a:pt x="15333" y="20174"/>
                    <a:pt x="15333" y="20174"/>
                    <a:pt x="15378" y="20215"/>
                  </a:cubicBezTo>
                  <a:cubicBezTo>
                    <a:pt x="15378" y="20215"/>
                    <a:pt x="15378" y="20255"/>
                    <a:pt x="15378" y="20255"/>
                  </a:cubicBezTo>
                  <a:close/>
                  <a:moveTo>
                    <a:pt x="19644" y="16291"/>
                  </a:moveTo>
                  <a:cubicBezTo>
                    <a:pt x="19644" y="16291"/>
                    <a:pt x="19644" y="16291"/>
                    <a:pt x="19600" y="16291"/>
                  </a:cubicBezTo>
                  <a:cubicBezTo>
                    <a:pt x="19600" y="16291"/>
                    <a:pt x="19600" y="16251"/>
                    <a:pt x="19600" y="16251"/>
                  </a:cubicBezTo>
                  <a:cubicBezTo>
                    <a:pt x="19644" y="16129"/>
                    <a:pt x="19689" y="16048"/>
                    <a:pt x="19778" y="15968"/>
                  </a:cubicBezTo>
                  <a:cubicBezTo>
                    <a:pt x="19778" y="15927"/>
                    <a:pt x="19778" y="15927"/>
                    <a:pt x="19778" y="15927"/>
                  </a:cubicBezTo>
                  <a:cubicBezTo>
                    <a:pt x="19778" y="15927"/>
                    <a:pt x="19822" y="15927"/>
                    <a:pt x="19822" y="15927"/>
                  </a:cubicBezTo>
                  <a:cubicBezTo>
                    <a:pt x="19867" y="15927"/>
                    <a:pt x="19867" y="15968"/>
                    <a:pt x="19867" y="15968"/>
                  </a:cubicBezTo>
                  <a:cubicBezTo>
                    <a:pt x="19822" y="15968"/>
                    <a:pt x="19822" y="15968"/>
                    <a:pt x="19822" y="15968"/>
                  </a:cubicBezTo>
                  <a:cubicBezTo>
                    <a:pt x="19867" y="15968"/>
                    <a:pt x="19867" y="15968"/>
                    <a:pt x="19867" y="15968"/>
                  </a:cubicBezTo>
                  <a:cubicBezTo>
                    <a:pt x="19778" y="16089"/>
                    <a:pt x="19733" y="16170"/>
                    <a:pt x="19689" y="16291"/>
                  </a:cubicBezTo>
                  <a:lnTo>
                    <a:pt x="19644" y="16291"/>
                  </a:lnTo>
                  <a:close/>
                  <a:moveTo>
                    <a:pt x="14711" y="20579"/>
                  </a:moveTo>
                  <a:cubicBezTo>
                    <a:pt x="14711" y="20579"/>
                    <a:pt x="14711" y="20579"/>
                    <a:pt x="14711" y="20579"/>
                  </a:cubicBezTo>
                  <a:cubicBezTo>
                    <a:pt x="14578" y="20619"/>
                    <a:pt x="14489" y="20660"/>
                    <a:pt x="14356" y="20741"/>
                  </a:cubicBezTo>
                  <a:cubicBezTo>
                    <a:pt x="14356" y="20741"/>
                    <a:pt x="14311" y="20741"/>
                    <a:pt x="14311" y="20700"/>
                  </a:cubicBezTo>
                  <a:cubicBezTo>
                    <a:pt x="14311" y="20700"/>
                    <a:pt x="14311" y="20660"/>
                    <a:pt x="14311" y="20660"/>
                  </a:cubicBezTo>
                  <a:cubicBezTo>
                    <a:pt x="14444" y="20619"/>
                    <a:pt x="14533" y="20538"/>
                    <a:pt x="14667" y="20498"/>
                  </a:cubicBezTo>
                  <a:cubicBezTo>
                    <a:pt x="14667" y="20498"/>
                    <a:pt x="14711" y="20498"/>
                    <a:pt x="14711" y="20538"/>
                  </a:cubicBezTo>
                  <a:cubicBezTo>
                    <a:pt x="14711" y="20538"/>
                    <a:pt x="14711" y="20579"/>
                    <a:pt x="14711" y="20579"/>
                  </a:cubicBezTo>
                  <a:close/>
                  <a:moveTo>
                    <a:pt x="20000" y="15684"/>
                  </a:moveTo>
                  <a:cubicBezTo>
                    <a:pt x="20000" y="15725"/>
                    <a:pt x="19956" y="15725"/>
                    <a:pt x="19956" y="15725"/>
                  </a:cubicBezTo>
                  <a:cubicBezTo>
                    <a:pt x="19956" y="15684"/>
                    <a:pt x="19911" y="15684"/>
                    <a:pt x="19956" y="15644"/>
                  </a:cubicBezTo>
                  <a:cubicBezTo>
                    <a:pt x="20000" y="15563"/>
                    <a:pt x="20044" y="15442"/>
                    <a:pt x="20089" y="15361"/>
                  </a:cubicBezTo>
                  <a:cubicBezTo>
                    <a:pt x="20089" y="15320"/>
                    <a:pt x="20133" y="15320"/>
                    <a:pt x="20178" y="15320"/>
                  </a:cubicBezTo>
                  <a:cubicBezTo>
                    <a:pt x="20178" y="15361"/>
                    <a:pt x="20178" y="15361"/>
                    <a:pt x="20178" y="15401"/>
                  </a:cubicBezTo>
                  <a:cubicBezTo>
                    <a:pt x="20133" y="15482"/>
                    <a:pt x="20089" y="15603"/>
                    <a:pt x="20000" y="15684"/>
                  </a:cubicBezTo>
                  <a:close/>
                  <a:moveTo>
                    <a:pt x="14044" y="20862"/>
                  </a:moveTo>
                  <a:cubicBezTo>
                    <a:pt x="14044" y="20862"/>
                    <a:pt x="14044" y="20862"/>
                    <a:pt x="14044" y="20862"/>
                  </a:cubicBezTo>
                  <a:cubicBezTo>
                    <a:pt x="13956" y="20902"/>
                    <a:pt x="13867" y="20902"/>
                    <a:pt x="13822" y="20943"/>
                  </a:cubicBezTo>
                  <a:cubicBezTo>
                    <a:pt x="13778" y="20943"/>
                    <a:pt x="13733" y="20983"/>
                    <a:pt x="13689" y="20983"/>
                  </a:cubicBezTo>
                  <a:cubicBezTo>
                    <a:pt x="13689" y="20983"/>
                    <a:pt x="13644" y="20983"/>
                    <a:pt x="13644" y="20943"/>
                  </a:cubicBezTo>
                  <a:cubicBezTo>
                    <a:pt x="13644" y="20943"/>
                    <a:pt x="13644" y="20902"/>
                    <a:pt x="13644" y="20902"/>
                  </a:cubicBezTo>
                  <a:cubicBezTo>
                    <a:pt x="13689" y="20902"/>
                    <a:pt x="13733" y="20862"/>
                    <a:pt x="13778" y="20862"/>
                  </a:cubicBezTo>
                  <a:cubicBezTo>
                    <a:pt x="13867" y="20821"/>
                    <a:pt x="13911" y="20821"/>
                    <a:pt x="14000" y="20781"/>
                  </a:cubicBezTo>
                  <a:cubicBezTo>
                    <a:pt x="14000" y="20781"/>
                    <a:pt x="14044" y="20781"/>
                    <a:pt x="14044" y="20781"/>
                  </a:cubicBezTo>
                  <a:cubicBezTo>
                    <a:pt x="14044" y="20821"/>
                    <a:pt x="14044" y="20821"/>
                    <a:pt x="14044" y="20862"/>
                  </a:cubicBezTo>
                  <a:close/>
                  <a:moveTo>
                    <a:pt x="20311" y="15118"/>
                  </a:moveTo>
                  <a:cubicBezTo>
                    <a:pt x="20311" y="15118"/>
                    <a:pt x="20311" y="15118"/>
                    <a:pt x="20267" y="15118"/>
                  </a:cubicBezTo>
                  <a:cubicBezTo>
                    <a:pt x="20267" y="15118"/>
                    <a:pt x="20222" y="15078"/>
                    <a:pt x="20267" y="15037"/>
                  </a:cubicBezTo>
                  <a:cubicBezTo>
                    <a:pt x="20311" y="14956"/>
                    <a:pt x="20356" y="14835"/>
                    <a:pt x="20400" y="14754"/>
                  </a:cubicBezTo>
                  <a:cubicBezTo>
                    <a:pt x="20400" y="14714"/>
                    <a:pt x="20444" y="14714"/>
                    <a:pt x="20444" y="14714"/>
                  </a:cubicBezTo>
                  <a:cubicBezTo>
                    <a:pt x="20489" y="14714"/>
                    <a:pt x="20489" y="14754"/>
                    <a:pt x="20489" y="14794"/>
                  </a:cubicBezTo>
                  <a:cubicBezTo>
                    <a:pt x="20444" y="14875"/>
                    <a:pt x="20400" y="14997"/>
                    <a:pt x="20311" y="15078"/>
                  </a:cubicBezTo>
                  <a:lnTo>
                    <a:pt x="20311" y="15118"/>
                  </a:lnTo>
                  <a:close/>
                  <a:moveTo>
                    <a:pt x="13378" y="21064"/>
                  </a:moveTo>
                  <a:cubicBezTo>
                    <a:pt x="13333" y="21105"/>
                    <a:pt x="13333" y="21105"/>
                    <a:pt x="13333" y="21105"/>
                  </a:cubicBezTo>
                  <a:cubicBezTo>
                    <a:pt x="13244" y="21105"/>
                    <a:pt x="13111" y="21145"/>
                    <a:pt x="12978" y="21186"/>
                  </a:cubicBezTo>
                  <a:cubicBezTo>
                    <a:pt x="12978" y="21186"/>
                    <a:pt x="12933" y="21186"/>
                    <a:pt x="12933" y="21145"/>
                  </a:cubicBezTo>
                  <a:cubicBezTo>
                    <a:pt x="12933" y="21145"/>
                    <a:pt x="12933" y="21105"/>
                    <a:pt x="12978" y="21105"/>
                  </a:cubicBezTo>
                  <a:cubicBezTo>
                    <a:pt x="13067" y="21064"/>
                    <a:pt x="13200" y="21064"/>
                    <a:pt x="13333" y="21024"/>
                  </a:cubicBezTo>
                  <a:cubicBezTo>
                    <a:pt x="13333" y="20983"/>
                    <a:pt x="13378" y="21024"/>
                    <a:pt x="13378" y="21024"/>
                  </a:cubicBezTo>
                  <a:cubicBezTo>
                    <a:pt x="13378" y="21064"/>
                    <a:pt x="13378" y="21064"/>
                    <a:pt x="13378" y="21064"/>
                  </a:cubicBezTo>
                  <a:close/>
                  <a:moveTo>
                    <a:pt x="20578" y="14471"/>
                  </a:moveTo>
                  <a:cubicBezTo>
                    <a:pt x="20578" y="14511"/>
                    <a:pt x="20578" y="14511"/>
                    <a:pt x="20533" y="14511"/>
                  </a:cubicBezTo>
                  <a:cubicBezTo>
                    <a:pt x="20533" y="14471"/>
                    <a:pt x="20533" y="14471"/>
                    <a:pt x="20533" y="14430"/>
                  </a:cubicBezTo>
                  <a:cubicBezTo>
                    <a:pt x="20578" y="14350"/>
                    <a:pt x="20622" y="14228"/>
                    <a:pt x="20667" y="14147"/>
                  </a:cubicBezTo>
                  <a:cubicBezTo>
                    <a:pt x="20667" y="14107"/>
                    <a:pt x="20667" y="14107"/>
                    <a:pt x="20711" y="14107"/>
                  </a:cubicBezTo>
                  <a:cubicBezTo>
                    <a:pt x="20711" y="14107"/>
                    <a:pt x="20756" y="14147"/>
                    <a:pt x="20756" y="14147"/>
                  </a:cubicBezTo>
                  <a:cubicBezTo>
                    <a:pt x="20711" y="14269"/>
                    <a:pt x="20667" y="14350"/>
                    <a:pt x="20622" y="14471"/>
                  </a:cubicBezTo>
                  <a:lnTo>
                    <a:pt x="20578" y="14471"/>
                  </a:lnTo>
                  <a:close/>
                  <a:moveTo>
                    <a:pt x="20844" y="13864"/>
                  </a:moveTo>
                  <a:cubicBezTo>
                    <a:pt x="20844" y="13864"/>
                    <a:pt x="20800" y="13864"/>
                    <a:pt x="20800" y="13864"/>
                  </a:cubicBezTo>
                  <a:cubicBezTo>
                    <a:pt x="20756" y="13864"/>
                    <a:pt x="20756" y="13824"/>
                    <a:pt x="20756" y="13824"/>
                  </a:cubicBezTo>
                  <a:cubicBezTo>
                    <a:pt x="20800" y="13702"/>
                    <a:pt x="20844" y="13621"/>
                    <a:pt x="20889" y="13500"/>
                  </a:cubicBezTo>
                  <a:cubicBezTo>
                    <a:pt x="20889" y="13460"/>
                    <a:pt x="20889" y="13460"/>
                    <a:pt x="20933" y="13460"/>
                  </a:cubicBezTo>
                  <a:cubicBezTo>
                    <a:pt x="20933" y="13460"/>
                    <a:pt x="20978" y="13500"/>
                    <a:pt x="20978" y="13500"/>
                  </a:cubicBezTo>
                  <a:cubicBezTo>
                    <a:pt x="20933" y="13621"/>
                    <a:pt x="20889" y="13743"/>
                    <a:pt x="20844" y="13824"/>
                  </a:cubicBezTo>
                  <a:lnTo>
                    <a:pt x="20844" y="13864"/>
                  </a:lnTo>
                  <a:close/>
                  <a:moveTo>
                    <a:pt x="12667" y="21266"/>
                  </a:moveTo>
                  <a:cubicBezTo>
                    <a:pt x="12622" y="21266"/>
                    <a:pt x="12622" y="21266"/>
                    <a:pt x="12622" y="21266"/>
                  </a:cubicBezTo>
                  <a:cubicBezTo>
                    <a:pt x="12533" y="21307"/>
                    <a:pt x="12400" y="21347"/>
                    <a:pt x="12267" y="21347"/>
                  </a:cubicBezTo>
                  <a:cubicBezTo>
                    <a:pt x="12267" y="21347"/>
                    <a:pt x="12222" y="21347"/>
                    <a:pt x="12222" y="21307"/>
                  </a:cubicBezTo>
                  <a:cubicBezTo>
                    <a:pt x="12222" y="21307"/>
                    <a:pt x="12222" y="21266"/>
                    <a:pt x="12267" y="21266"/>
                  </a:cubicBezTo>
                  <a:cubicBezTo>
                    <a:pt x="12400" y="21266"/>
                    <a:pt x="12489" y="21226"/>
                    <a:pt x="12622" y="21186"/>
                  </a:cubicBezTo>
                  <a:cubicBezTo>
                    <a:pt x="12667" y="21186"/>
                    <a:pt x="12667" y="21226"/>
                    <a:pt x="12667" y="21226"/>
                  </a:cubicBezTo>
                  <a:cubicBezTo>
                    <a:pt x="12667" y="21226"/>
                    <a:pt x="12667" y="21266"/>
                    <a:pt x="12667" y="21266"/>
                  </a:cubicBezTo>
                  <a:close/>
                  <a:moveTo>
                    <a:pt x="21022" y="13217"/>
                  </a:moveTo>
                  <a:cubicBezTo>
                    <a:pt x="21022" y="13217"/>
                    <a:pt x="21022" y="13217"/>
                    <a:pt x="21022" y="13217"/>
                  </a:cubicBezTo>
                  <a:cubicBezTo>
                    <a:pt x="20978" y="13217"/>
                    <a:pt x="20978" y="13217"/>
                    <a:pt x="20978" y="13177"/>
                  </a:cubicBezTo>
                  <a:cubicBezTo>
                    <a:pt x="20978" y="13055"/>
                    <a:pt x="21022" y="12974"/>
                    <a:pt x="21067" y="12853"/>
                  </a:cubicBezTo>
                  <a:cubicBezTo>
                    <a:pt x="21067" y="12853"/>
                    <a:pt x="21067" y="12812"/>
                    <a:pt x="21111" y="12812"/>
                  </a:cubicBezTo>
                  <a:cubicBezTo>
                    <a:pt x="21156" y="12812"/>
                    <a:pt x="21156" y="12853"/>
                    <a:pt x="21156" y="12893"/>
                  </a:cubicBezTo>
                  <a:cubicBezTo>
                    <a:pt x="21111" y="12974"/>
                    <a:pt x="21067" y="13096"/>
                    <a:pt x="21067" y="13217"/>
                  </a:cubicBezTo>
                  <a:lnTo>
                    <a:pt x="21022" y="13217"/>
                  </a:lnTo>
                  <a:close/>
                  <a:moveTo>
                    <a:pt x="11956" y="21428"/>
                  </a:moveTo>
                  <a:cubicBezTo>
                    <a:pt x="11911" y="21428"/>
                    <a:pt x="11911" y="21428"/>
                    <a:pt x="11911" y="21428"/>
                  </a:cubicBezTo>
                  <a:cubicBezTo>
                    <a:pt x="11822" y="21428"/>
                    <a:pt x="11689" y="21469"/>
                    <a:pt x="11556" y="21469"/>
                  </a:cubicBezTo>
                  <a:cubicBezTo>
                    <a:pt x="11556" y="21469"/>
                    <a:pt x="11511" y="21469"/>
                    <a:pt x="11511" y="21428"/>
                  </a:cubicBezTo>
                  <a:cubicBezTo>
                    <a:pt x="11511" y="21428"/>
                    <a:pt x="11511" y="21388"/>
                    <a:pt x="11556" y="21388"/>
                  </a:cubicBezTo>
                  <a:cubicBezTo>
                    <a:pt x="11689" y="21388"/>
                    <a:pt x="11778" y="21347"/>
                    <a:pt x="11911" y="21347"/>
                  </a:cubicBezTo>
                  <a:cubicBezTo>
                    <a:pt x="11956" y="21347"/>
                    <a:pt x="11956" y="21347"/>
                    <a:pt x="11956" y="21388"/>
                  </a:cubicBezTo>
                  <a:lnTo>
                    <a:pt x="11956" y="21428"/>
                  </a:lnTo>
                  <a:close/>
                  <a:moveTo>
                    <a:pt x="21200" y="12570"/>
                  </a:moveTo>
                  <a:cubicBezTo>
                    <a:pt x="21156" y="12570"/>
                    <a:pt x="21156" y="12570"/>
                    <a:pt x="21156" y="12570"/>
                  </a:cubicBezTo>
                  <a:cubicBezTo>
                    <a:pt x="21156" y="12570"/>
                    <a:pt x="21156" y="12570"/>
                    <a:pt x="21156" y="12529"/>
                  </a:cubicBezTo>
                  <a:cubicBezTo>
                    <a:pt x="21156" y="12408"/>
                    <a:pt x="21200" y="12327"/>
                    <a:pt x="21200" y="12206"/>
                  </a:cubicBezTo>
                  <a:cubicBezTo>
                    <a:pt x="21200" y="12165"/>
                    <a:pt x="21244" y="12165"/>
                    <a:pt x="21244" y="12165"/>
                  </a:cubicBezTo>
                  <a:cubicBezTo>
                    <a:pt x="21289" y="12165"/>
                    <a:pt x="21289" y="12206"/>
                    <a:pt x="21289" y="12206"/>
                  </a:cubicBezTo>
                  <a:cubicBezTo>
                    <a:pt x="21289" y="12327"/>
                    <a:pt x="21244" y="12448"/>
                    <a:pt x="21244" y="12529"/>
                  </a:cubicBezTo>
                  <a:lnTo>
                    <a:pt x="21200" y="12570"/>
                  </a:lnTo>
                  <a:close/>
                  <a:moveTo>
                    <a:pt x="11244" y="21509"/>
                  </a:moveTo>
                  <a:cubicBezTo>
                    <a:pt x="11200" y="21509"/>
                    <a:pt x="11200" y="21509"/>
                    <a:pt x="11200" y="21509"/>
                  </a:cubicBezTo>
                  <a:cubicBezTo>
                    <a:pt x="11067" y="21550"/>
                    <a:pt x="10978" y="21550"/>
                    <a:pt x="10844" y="21550"/>
                  </a:cubicBezTo>
                  <a:cubicBezTo>
                    <a:pt x="10800" y="21550"/>
                    <a:pt x="10800" y="21550"/>
                    <a:pt x="10800" y="21509"/>
                  </a:cubicBezTo>
                  <a:cubicBezTo>
                    <a:pt x="10800" y="21509"/>
                    <a:pt x="10800" y="21469"/>
                    <a:pt x="10844" y="21469"/>
                  </a:cubicBezTo>
                  <a:cubicBezTo>
                    <a:pt x="10933" y="21469"/>
                    <a:pt x="11067" y="21469"/>
                    <a:pt x="11200" y="21428"/>
                  </a:cubicBezTo>
                  <a:cubicBezTo>
                    <a:pt x="11200" y="21428"/>
                    <a:pt x="11244" y="21469"/>
                    <a:pt x="11244" y="21469"/>
                  </a:cubicBezTo>
                  <a:lnTo>
                    <a:pt x="11244" y="21509"/>
                  </a:lnTo>
                  <a:close/>
                  <a:moveTo>
                    <a:pt x="21333" y="11923"/>
                  </a:moveTo>
                  <a:cubicBezTo>
                    <a:pt x="21333" y="11923"/>
                    <a:pt x="21333" y="11923"/>
                    <a:pt x="21333" y="11923"/>
                  </a:cubicBezTo>
                  <a:cubicBezTo>
                    <a:pt x="21289" y="11923"/>
                    <a:pt x="21289" y="11923"/>
                    <a:pt x="21289" y="11882"/>
                  </a:cubicBezTo>
                  <a:cubicBezTo>
                    <a:pt x="21289" y="11761"/>
                    <a:pt x="21333" y="11680"/>
                    <a:pt x="21333" y="11559"/>
                  </a:cubicBezTo>
                  <a:cubicBezTo>
                    <a:pt x="21333" y="11518"/>
                    <a:pt x="21378" y="11518"/>
                    <a:pt x="21378" y="11518"/>
                  </a:cubicBezTo>
                  <a:cubicBezTo>
                    <a:pt x="21422" y="11518"/>
                    <a:pt x="21422" y="11559"/>
                    <a:pt x="21422" y="11559"/>
                  </a:cubicBezTo>
                  <a:cubicBezTo>
                    <a:pt x="21422" y="11680"/>
                    <a:pt x="21378" y="11801"/>
                    <a:pt x="21378" y="11882"/>
                  </a:cubicBezTo>
                  <a:lnTo>
                    <a:pt x="21333" y="11923"/>
                  </a:lnTo>
                  <a:close/>
                  <a:moveTo>
                    <a:pt x="10489" y="21590"/>
                  </a:moveTo>
                  <a:cubicBezTo>
                    <a:pt x="10489" y="21590"/>
                    <a:pt x="10489" y="21590"/>
                    <a:pt x="10489" y="21590"/>
                  </a:cubicBezTo>
                  <a:cubicBezTo>
                    <a:pt x="10356" y="21590"/>
                    <a:pt x="10222" y="21590"/>
                    <a:pt x="10089" y="21590"/>
                  </a:cubicBezTo>
                  <a:cubicBezTo>
                    <a:pt x="10089" y="21590"/>
                    <a:pt x="10044" y="21590"/>
                    <a:pt x="10044" y="21550"/>
                  </a:cubicBezTo>
                  <a:cubicBezTo>
                    <a:pt x="10044" y="21550"/>
                    <a:pt x="10089" y="21509"/>
                    <a:pt x="10089" y="21509"/>
                  </a:cubicBezTo>
                  <a:cubicBezTo>
                    <a:pt x="10222" y="21509"/>
                    <a:pt x="10356" y="21509"/>
                    <a:pt x="10489" y="21509"/>
                  </a:cubicBezTo>
                  <a:cubicBezTo>
                    <a:pt x="10489" y="21509"/>
                    <a:pt x="10533" y="21509"/>
                    <a:pt x="10533" y="21550"/>
                  </a:cubicBezTo>
                  <a:lnTo>
                    <a:pt x="10489" y="21590"/>
                  </a:lnTo>
                  <a:close/>
                  <a:moveTo>
                    <a:pt x="21467" y="11275"/>
                  </a:moveTo>
                  <a:cubicBezTo>
                    <a:pt x="21422" y="11275"/>
                    <a:pt x="21422" y="11275"/>
                    <a:pt x="21422" y="11275"/>
                  </a:cubicBezTo>
                  <a:cubicBezTo>
                    <a:pt x="21378" y="11275"/>
                    <a:pt x="21378" y="11235"/>
                    <a:pt x="21378" y="11235"/>
                  </a:cubicBezTo>
                  <a:cubicBezTo>
                    <a:pt x="21378" y="11114"/>
                    <a:pt x="21422" y="10992"/>
                    <a:pt x="21422" y="10911"/>
                  </a:cubicBezTo>
                  <a:cubicBezTo>
                    <a:pt x="21422" y="10871"/>
                    <a:pt x="21467" y="10871"/>
                    <a:pt x="21467" y="10871"/>
                  </a:cubicBezTo>
                  <a:cubicBezTo>
                    <a:pt x="21511" y="10871"/>
                    <a:pt x="21511" y="10871"/>
                    <a:pt x="21511" y="10911"/>
                  </a:cubicBezTo>
                  <a:cubicBezTo>
                    <a:pt x="21511" y="11033"/>
                    <a:pt x="21467" y="11114"/>
                    <a:pt x="21467" y="11235"/>
                  </a:cubicBezTo>
                  <a:lnTo>
                    <a:pt x="21467" y="11275"/>
                  </a:lnTo>
                  <a:close/>
                  <a:moveTo>
                    <a:pt x="9778" y="21590"/>
                  </a:moveTo>
                  <a:cubicBezTo>
                    <a:pt x="9733" y="21590"/>
                    <a:pt x="9733" y="21590"/>
                    <a:pt x="9733" y="21590"/>
                  </a:cubicBezTo>
                  <a:cubicBezTo>
                    <a:pt x="9644" y="21590"/>
                    <a:pt x="9511" y="21590"/>
                    <a:pt x="9378" y="21590"/>
                  </a:cubicBezTo>
                  <a:cubicBezTo>
                    <a:pt x="9333" y="21590"/>
                    <a:pt x="9333" y="21590"/>
                    <a:pt x="9333" y="21550"/>
                  </a:cubicBezTo>
                  <a:cubicBezTo>
                    <a:pt x="9333" y="21550"/>
                    <a:pt x="9333" y="21509"/>
                    <a:pt x="9378" y="21509"/>
                  </a:cubicBezTo>
                  <a:cubicBezTo>
                    <a:pt x="9511" y="21509"/>
                    <a:pt x="9644" y="21509"/>
                    <a:pt x="9733" y="21509"/>
                  </a:cubicBezTo>
                  <a:cubicBezTo>
                    <a:pt x="9778" y="21509"/>
                    <a:pt x="9778" y="21550"/>
                    <a:pt x="9778" y="21550"/>
                  </a:cubicBezTo>
                  <a:lnTo>
                    <a:pt x="9778" y="21590"/>
                  </a:lnTo>
                  <a:close/>
                  <a:moveTo>
                    <a:pt x="21511" y="10588"/>
                  </a:moveTo>
                  <a:cubicBezTo>
                    <a:pt x="21511" y="10628"/>
                    <a:pt x="21511" y="10628"/>
                    <a:pt x="21511" y="10628"/>
                  </a:cubicBezTo>
                  <a:cubicBezTo>
                    <a:pt x="21467" y="10588"/>
                    <a:pt x="21467" y="10588"/>
                    <a:pt x="21467" y="10547"/>
                  </a:cubicBezTo>
                  <a:cubicBezTo>
                    <a:pt x="21467" y="10466"/>
                    <a:pt x="21467" y="10345"/>
                    <a:pt x="21467" y="10224"/>
                  </a:cubicBezTo>
                  <a:cubicBezTo>
                    <a:pt x="21467" y="10224"/>
                    <a:pt x="21511" y="10183"/>
                    <a:pt x="21511" y="10183"/>
                  </a:cubicBezTo>
                  <a:cubicBezTo>
                    <a:pt x="21556" y="10183"/>
                    <a:pt x="21556" y="10224"/>
                    <a:pt x="21556" y="10224"/>
                  </a:cubicBezTo>
                  <a:cubicBezTo>
                    <a:pt x="21556" y="10345"/>
                    <a:pt x="21556" y="10466"/>
                    <a:pt x="21556" y="10588"/>
                  </a:cubicBezTo>
                  <a:lnTo>
                    <a:pt x="21511" y="10588"/>
                  </a:lnTo>
                  <a:close/>
                  <a:moveTo>
                    <a:pt x="9067" y="21590"/>
                  </a:moveTo>
                  <a:cubicBezTo>
                    <a:pt x="9022" y="21590"/>
                    <a:pt x="9022" y="21590"/>
                    <a:pt x="9022" y="21590"/>
                  </a:cubicBezTo>
                  <a:cubicBezTo>
                    <a:pt x="8933" y="21590"/>
                    <a:pt x="8889" y="21590"/>
                    <a:pt x="8800" y="21590"/>
                  </a:cubicBezTo>
                  <a:cubicBezTo>
                    <a:pt x="8756" y="21550"/>
                    <a:pt x="8711" y="21550"/>
                    <a:pt x="8667" y="21550"/>
                  </a:cubicBezTo>
                  <a:cubicBezTo>
                    <a:pt x="8622" y="21550"/>
                    <a:pt x="8622" y="21550"/>
                    <a:pt x="8622" y="21509"/>
                  </a:cubicBezTo>
                  <a:cubicBezTo>
                    <a:pt x="8622" y="21509"/>
                    <a:pt x="8622" y="21469"/>
                    <a:pt x="8667" y="21469"/>
                  </a:cubicBezTo>
                  <a:cubicBezTo>
                    <a:pt x="8711" y="21469"/>
                    <a:pt x="8756" y="21469"/>
                    <a:pt x="8800" y="21509"/>
                  </a:cubicBezTo>
                  <a:cubicBezTo>
                    <a:pt x="8889" y="21509"/>
                    <a:pt x="8933" y="21509"/>
                    <a:pt x="9022" y="21509"/>
                  </a:cubicBezTo>
                  <a:cubicBezTo>
                    <a:pt x="9022" y="21509"/>
                    <a:pt x="9067" y="21509"/>
                    <a:pt x="9067" y="21550"/>
                  </a:cubicBezTo>
                  <a:lnTo>
                    <a:pt x="9067" y="21590"/>
                  </a:lnTo>
                  <a:close/>
                  <a:moveTo>
                    <a:pt x="21556" y="9941"/>
                  </a:moveTo>
                  <a:cubicBezTo>
                    <a:pt x="21556" y="9941"/>
                    <a:pt x="21556" y="9941"/>
                    <a:pt x="21556" y="9941"/>
                  </a:cubicBezTo>
                  <a:cubicBezTo>
                    <a:pt x="21511" y="9941"/>
                    <a:pt x="21511" y="9941"/>
                    <a:pt x="21511" y="9900"/>
                  </a:cubicBezTo>
                  <a:cubicBezTo>
                    <a:pt x="21511" y="9779"/>
                    <a:pt x="21511" y="9698"/>
                    <a:pt x="21511" y="9577"/>
                  </a:cubicBezTo>
                  <a:cubicBezTo>
                    <a:pt x="21511" y="9536"/>
                    <a:pt x="21511" y="9536"/>
                    <a:pt x="21556" y="9536"/>
                  </a:cubicBezTo>
                  <a:cubicBezTo>
                    <a:pt x="21556" y="9536"/>
                    <a:pt x="21600" y="9536"/>
                    <a:pt x="21600" y="9577"/>
                  </a:cubicBezTo>
                  <a:cubicBezTo>
                    <a:pt x="21600" y="9698"/>
                    <a:pt x="21600" y="9779"/>
                    <a:pt x="21600" y="9900"/>
                  </a:cubicBezTo>
                  <a:lnTo>
                    <a:pt x="21556" y="9941"/>
                  </a:lnTo>
                  <a:close/>
                  <a:moveTo>
                    <a:pt x="8311" y="21509"/>
                  </a:moveTo>
                  <a:cubicBezTo>
                    <a:pt x="8267" y="21509"/>
                    <a:pt x="8267" y="21509"/>
                    <a:pt x="8267" y="21509"/>
                  </a:cubicBezTo>
                  <a:cubicBezTo>
                    <a:pt x="8178" y="21509"/>
                    <a:pt x="8044" y="21509"/>
                    <a:pt x="7911" y="21469"/>
                  </a:cubicBezTo>
                  <a:cubicBezTo>
                    <a:pt x="7911" y="21469"/>
                    <a:pt x="7867" y="21469"/>
                    <a:pt x="7867" y="21428"/>
                  </a:cubicBezTo>
                  <a:cubicBezTo>
                    <a:pt x="7867" y="21428"/>
                    <a:pt x="7911" y="21388"/>
                    <a:pt x="7911" y="21388"/>
                  </a:cubicBezTo>
                  <a:cubicBezTo>
                    <a:pt x="8044" y="21428"/>
                    <a:pt x="8178" y="21428"/>
                    <a:pt x="8311" y="21428"/>
                  </a:cubicBezTo>
                  <a:cubicBezTo>
                    <a:pt x="8311" y="21428"/>
                    <a:pt x="8356" y="21469"/>
                    <a:pt x="8311" y="21509"/>
                  </a:cubicBezTo>
                  <a:close/>
                  <a:moveTo>
                    <a:pt x="21600" y="9253"/>
                  </a:moveTo>
                  <a:cubicBezTo>
                    <a:pt x="21556" y="9293"/>
                    <a:pt x="21556" y="9293"/>
                    <a:pt x="21556" y="9293"/>
                  </a:cubicBezTo>
                  <a:cubicBezTo>
                    <a:pt x="21511" y="9293"/>
                    <a:pt x="21511" y="9253"/>
                    <a:pt x="21511" y="9253"/>
                  </a:cubicBezTo>
                  <a:cubicBezTo>
                    <a:pt x="21511" y="9132"/>
                    <a:pt x="21511" y="9010"/>
                    <a:pt x="21511" y="8889"/>
                  </a:cubicBezTo>
                  <a:cubicBezTo>
                    <a:pt x="21511" y="8889"/>
                    <a:pt x="21511" y="8848"/>
                    <a:pt x="21556" y="8848"/>
                  </a:cubicBezTo>
                  <a:cubicBezTo>
                    <a:pt x="21556" y="8848"/>
                    <a:pt x="21600" y="8889"/>
                    <a:pt x="21600" y="8889"/>
                  </a:cubicBezTo>
                  <a:cubicBezTo>
                    <a:pt x="21600" y="9010"/>
                    <a:pt x="21600" y="9132"/>
                    <a:pt x="21600" y="9253"/>
                  </a:cubicBezTo>
                  <a:close/>
                  <a:moveTo>
                    <a:pt x="7600" y="21428"/>
                  </a:moveTo>
                  <a:cubicBezTo>
                    <a:pt x="7556" y="21428"/>
                    <a:pt x="7556" y="21428"/>
                    <a:pt x="7556" y="21428"/>
                  </a:cubicBezTo>
                  <a:cubicBezTo>
                    <a:pt x="7422" y="21388"/>
                    <a:pt x="7333" y="21388"/>
                    <a:pt x="7200" y="21347"/>
                  </a:cubicBezTo>
                  <a:cubicBezTo>
                    <a:pt x="7156" y="21347"/>
                    <a:pt x="7156" y="21347"/>
                    <a:pt x="7156" y="21307"/>
                  </a:cubicBezTo>
                  <a:cubicBezTo>
                    <a:pt x="7156" y="21307"/>
                    <a:pt x="7200" y="21266"/>
                    <a:pt x="7200" y="21266"/>
                  </a:cubicBezTo>
                  <a:cubicBezTo>
                    <a:pt x="7333" y="21307"/>
                    <a:pt x="7467" y="21307"/>
                    <a:pt x="7556" y="21347"/>
                  </a:cubicBezTo>
                  <a:cubicBezTo>
                    <a:pt x="7600" y="21347"/>
                    <a:pt x="7600" y="21388"/>
                    <a:pt x="7600" y="21388"/>
                  </a:cubicBezTo>
                  <a:lnTo>
                    <a:pt x="7600" y="21428"/>
                  </a:lnTo>
                  <a:close/>
                  <a:moveTo>
                    <a:pt x="21556" y="8606"/>
                  </a:moveTo>
                  <a:cubicBezTo>
                    <a:pt x="21511" y="8606"/>
                    <a:pt x="21511" y="8606"/>
                    <a:pt x="21511" y="8606"/>
                  </a:cubicBezTo>
                  <a:cubicBezTo>
                    <a:pt x="21511" y="8606"/>
                    <a:pt x="21467" y="8606"/>
                    <a:pt x="21467" y="8565"/>
                  </a:cubicBezTo>
                  <a:cubicBezTo>
                    <a:pt x="21467" y="8484"/>
                    <a:pt x="21467" y="8363"/>
                    <a:pt x="21467" y="8242"/>
                  </a:cubicBezTo>
                  <a:cubicBezTo>
                    <a:pt x="21467" y="8242"/>
                    <a:pt x="21467" y="8201"/>
                    <a:pt x="21511" y="8201"/>
                  </a:cubicBezTo>
                  <a:cubicBezTo>
                    <a:pt x="21511" y="8201"/>
                    <a:pt x="21556" y="8201"/>
                    <a:pt x="21556" y="8242"/>
                  </a:cubicBezTo>
                  <a:cubicBezTo>
                    <a:pt x="21556" y="8363"/>
                    <a:pt x="21556" y="8444"/>
                    <a:pt x="21556" y="8565"/>
                  </a:cubicBezTo>
                  <a:lnTo>
                    <a:pt x="21556" y="8606"/>
                  </a:lnTo>
                  <a:close/>
                  <a:moveTo>
                    <a:pt x="6889" y="21266"/>
                  </a:moveTo>
                  <a:cubicBezTo>
                    <a:pt x="6844" y="21307"/>
                    <a:pt x="6844" y="21307"/>
                    <a:pt x="6844" y="21307"/>
                  </a:cubicBezTo>
                  <a:cubicBezTo>
                    <a:pt x="6711" y="21266"/>
                    <a:pt x="6622" y="21226"/>
                    <a:pt x="6489" y="21226"/>
                  </a:cubicBezTo>
                  <a:cubicBezTo>
                    <a:pt x="6444" y="21186"/>
                    <a:pt x="6444" y="21186"/>
                    <a:pt x="6444" y="21145"/>
                  </a:cubicBezTo>
                  <a:cubicBezTo>
                    <a:pt x="6444" y="21145"/>
                    <a:pt x="6489" y="21105"/>
                    <a:pt x="6489" y="21145"/>
                  </a:cubicBezTo>
                  <a:cubicBezTo>
                    <a:pt x="6622" y="21145"/>
                    <a:pt x="6756" y="21186"/>
                    <a:pt x="6844" y="21226"/>
                  </a:cubicBezTo>
                  <a:cubicBezTo>
                    <a:pt x="6889" y="21226"/>
                    <a:pt x="6889" y="21226"/>
                    <a:pt x="6889" y="21266"/>
                  </a:cubicBezTo>
                  <a:close/>
                  <a:moveTo>
                    <a:pt x="21511" y="7959"/>
                  </a:moveTo>
                  <a:cubicBezTo>
                    <a:pt x="21467" y="7959"/>
                    <a:pt x="21467" y="7959"/>
                    <a:pt x="21467" y="7959"/>
                  </a:cubicBezTo>
                  <a:cubicBezTo>
                    <a:pt x="21467" y="7959"/>
                    <a:pt x="21422" y="7918"/>
                    <a:pt x="21422" y="7918"/>
                  </a:cubicBezTo>
                  <a:cubicBezTo>
                    <a:pt x="21422" y="7797"/>
                    <a:pt x="21422" y="7675"/>
                    <a:pt x="21422" y="7594"/>
                  </a:cubicBezTo>
                  <a:cubicBezTo>
                    <a:pt x="21378" y="7554"/>
                    <a:pt x="21422" y="7554"/>
                    <a:pt x="21422" y="7554"/>
                  </a:cubicBezTo>
                  <a:cubicBezTo>
                    <a:pt x="21467" y="7554"/>
                    <a:pt x="21467" y="7554"/>
                    <a:pt x="21511" y="7594"/>
                  </a:cubicBezTo>
                  <a:cubicBezTo>
                    <a:pt x="21511" y="7675"/>
                    <a:pt x="21511" y="7797"/>
                    <a:pt x="21511" y="7918"/>
                  </a:cubicBezTo>
                  <a:lnTo>
                    <a:pt x="21511" y="7959"/>
                  </a:lnTo>
                  <a:close/>
                  <a:moveTo>
                    <a:pt x="21422" y="7271"/>
                  </a:moveTo>
                  <a:cubicBezTo>
                    <a:pt x="21422" y="7311"/>
                    <a:pt x="21422" y="7311"/>
                    <a:pt x="21422" y="7311"/>
                  </a:cubicBezTo>
                  <a:cubicBezTo>
                    <a:pt x="21378" y="7311"/>
                    <a:pt x="21378" y="7271"/>
                    <a:pt x="21378" y="7271"/>
                  </a:cubicBezTo>
                  <a:cubicBezTo>
                    <a:pt x="21333" y="7150"/>
                    <a:pt x="21333" y="7028"/>
                    <a:pt x="21289" y="6947"/>
                  </a:cubicBezTo>
                  <a:cubicBezTo>
                    <a:pt x="21289" y="6907"/>
                    <a:pt x="21333" y="6866"/>
                    <a:pt x="21333" y="6866"/>
                  </a:cubicBezTo>
                  <a:cubicBezTo>
                    <a:pt x="21378" y="6866"/>
                    <a:pt x="21378" y="6907"/>
                    <a:pt x="21378" y="6907"/>
                  </a:cubicBezTo>
                  <a:cubicBezTo>
                    <a:pt x="21422" y="7028"/>
                    <a:pt x="21422" y="7150"/>
                    <a:pt x="21467" y="7230"/>
                  </a:cubicBezTo>
                  <a:lnTo>
                    <a:pt x="21422" y="7271"/>
                  </a:lnTo>
                  <a:close/>
                  <a:moveTo>
                    <a:pt x="6178" y="21105"/>
                  </a:moveTo>
                  <a:cubicBezTo>
                    <a:pt x="6178" y="21105"/>
                    <a:pt x="6133" y="21105"/>
                    <a:pt x="6133" y="21105"/>
                  </a:cubicBezTo>
                  <a:cubicBezTo>
                    <a:pt x="6000" y="21105"/>
                    <a:pt x="5911" y="21064"/>
                    <a:pt x="5778" y="21024"/>
                  </a:cubicBezTo>
                  <a:cubicBezTo>
                    <a:pt x="5778" y="21024"/>
                    <a:pt x="5733" y="20983"/>
                    <a:pt x="5733" y="20983"/>
                  </a:cubicBezTo>
                  <a:cubicBezTo>
                    <a:pt x="5778" y="20943"/>
                    <a:pt x="5778" y="20943"/>
                    <a:pt x="5822" y="20943"/>
                  </a:cubicBezTo>
                  <a:cubicBezTo>
                    <a:pt x="5911" y="20983"/>
                    <a:pt x="6044" y="21024"/>
                    <a:pt x="6178" y="21024"/>
                  </a:cubicBezTo>
                  <a:cubicBezTo>
                    <a:pt x="6178" y="21064"/>
                    <a:pt x="6178" y="21064"/>
                    <a:pt x="6178" y="21105"/>
                  </a:cubicBezTo>
                  <a:close/>
                  <a:moveTo>
                    <a:pt x="21333" y="6624"/>
                  </a:moveTo>
                  <a:cubicBezTo>
                    <a:pt x="21289" y="6624"/>
                    <a:pt x="21289" y="6624"/>
                    <a:pt x="21289" y="6624"/>
                  </a:cubicBezTo>
                  <a:cubicBezTo>
                    <a:pt x="21289" y="6624"/>
                    <a:pt x="21244" y="6624"/>
                    <a:pt x="21244" y="6583"/>
                  </a:cubicBezTo>
                  <a:cubicBezTo>
                    <a:pt x="21244" y="6502"/>
                    <a:pt x="21200" y="6381"/>
                    <a:pt x="21200" y="6260"/>
                  </a:cubicBezTo>
                  <a:cubicBezTo>
                    <a:pt x="21200" y="6260"/>
                    <a:pt x="21200" y="6219"/>
                    <a:pt x="21244" y="6219"/>
                  </a:cubicBezTo>
                  <a:cubicBezTo>
                    <a:pt x="21244" y="6219"/>
                    <a:pt x="21289" y="6219"/>
                    <a:pt x="21289" y="6260"/>
                  </a:cubicBezTo>
                  <a:cubicBezTo>
                    <a:pt x="21289" y="6381"/>
                    <a:pt x="21333" y="6462"/>
                    <a:pt x="21333" y="6583"/>
                  </a:cubicBezTo>
                  <a:lnTo>
                    <a:pt x="21333" y="6624"/>
                  </a:lnTo>
                  <a:close/>
                  <a:moveTo>
                    <a:pt x="5467" y="20902"/>
                  </a:moveTo>
                  <a:cubicBezTo>
                    <a:pt x="5467" y="20902"/>
                    <a:pt x="5467" y="20902"/>
                    <a:pt x="5422" y="20902"/>
                  </a:cubicBezTo>
                  <a:cubicBezTo>
                    <a:pt x="5333" y="20862"/>
                    <a:pt x="5200" y="20821"/>
                    <a:pt x="5111" y="20781"/>
                  </a:cubicBezTo>
                  <a:cubicBezTo>
                    <a:pt x="5067" y="20781"/>
                    <a:pt x="5067" y="20741"/>
                    <a:pt x="5067" y="20741"/>
                  </a:cubicBezTo>
                  <a:cubicBezTo>
                    <a:pt x="5067" y="20700"/>
                    <a:pt x="5111" y="20700"/>
                    <a:pt x="5111" y="20700"/>
                  </a:cubicBezTo>
                  <a:cubicBezTo>
                    <a:pt x="5244" y="20741"/>
                    <a:pt x="5333" y="20781"/>
                    <a:pt x="5467" y="20821"/>
                  </a:cubicBezTo>
                  <a:cubicBezTo>
                    <a:pt x="5511" y="20821"/>
                    <a:pt x="5511" y="20862"/>
                    <a:pt x="5511" y="20902"/>
                  </a:cubicBezTo>
                  <a:lnTo>
                    <a:pt x="5467" y="20902"/>
                  </a:lnTo>
                  <a:close/>
                  <a:moveTo>
                    <a:pt x="21200" y="5977"/>
                  </a:moveTo>
                  <a:cubicBezTo>
                    <a:pt x="21156" y="5977"/>
                    <a:pt x="21156" y="5977"/>
                    <a:pt x="21156" y="5977"/>
                  </a:cubicBezTo>
                  <a:cubicBezTo>
                    <a:pt x="21156" y="5977"/>
                    <a:pt x="21111" y="5977"/>
                    <a:pt x="21111" y="5936"/>
                  </a:cubicBezTo>
                  <a:cubicBezTo>
                    <a:pt x="21111" y="5855"/>
                    <a:pt x="21067" y="5734"/>
                    <a:pt x="21067" y="5612"/>
                  </a:cubicBezTo>
                  <a:cubicBezTo>
                    <a:pt x="21022" y="5612"/>
                    <a:pt x="21067" y="5572"/>
                    <a:pt x="21067" y="5572"/>
                  </a:cubicBezTo>
                  <a:cubicBezTo>
                    <a:pt x="21111" y="5572"/>
                    <a:pt x="21111" y="5572"/>
                    <a:pt x="21156" y="5612"/>
                  </a:cubicBezTo>
                  <a:cubicBezTo>
                    <a:pt x="21156" y="5734"/>
                    <a:pt x="21200" y="5815"/>
                    <a:pt x="21200" y="5936"/>
                  </a:cubicBezTo>
                  <a:lnTo>
                    <a:pt x="21200" y="5977"/>
                  </a:lnTo>
                  <a:close/>
                  <a:moveTo>
                    <a:pt x="4800" y="20660"/>
                  </a:moveTo>
                  <a:cubicBezTo>
                    <a:pt x="4800" y="20660"/>
                    <a:pt x="4756" y="20660"/>
                    <a:pt x="4756" y="20660"/>
                  </a:cubicBezTo>
                  <a:cubicBezTo>
                    <a:pt x="4667" y="20619"/>
                    <a:pt x="4533" y="20579"/>
                    <a:pt x="4444" y="20538"/>
                  </a:cubicBezTo>
                  <a:cubicBezTo>
                    <a:pt x="4400" y="20498"/>
                    <a:pt x="4400" y="20498"/>
                    <a:pt x="4400" y="20457"/>
                  </a:cubicBezTo>
                  <a:cubicBezTo>
                    <a:pt x="4400" y="20457"/>
                    <a:pt x="4444" y="20457"/>
                    <a:pt x="4444" y="20457"/>
                  </a:cubicBezTo>
                  <a:cubicBezTo>
                    <a:pt x="4578" y="20498"/>
                    <a:pt x="4667" y="20538"/>
                    <a:pt x="4800" y="20579"/>
                  </a:cubicBezTo>
                  <a:cubicBezTo>
                    <a:pt x="4800" y="20579"/>
                    <a:pt x="4844" y="20619"/>
                    <a:pt x="4800" y="20660"/>
                  </a:cubicBezTo>
                  <a:close/>
                  <a:moveTo>
                    <a:pt x="21022" y="5329"/>
                  </a:moveTo>
                  <a:cubicBezTo>
                    <a:pt x="21022" y="5329"/>
                    <a:pt x="21022" y="5329"/>
                    <a:pt x="21022" y="5329"/>
                  </a:cubicBezTo>
                  <a:cubicBezTo>
                    <a:pt x="20978" y="5329"/>
                    <a:pt x="20978" y="5329"/>
                    <a:pt x="20978" y="5289"/>
                  </a:cubicBezTo>
                  <a:cubicBezTo>
                    <a:pt x="20933" y="5208"/>
                    <a:pt x="20889" y="5087"/>
                    <a:pt x="20889" y="4965"/>
                  </a:cubicBezTo>
                  <a:cubicBezTo>
                    <a:pt x="20889" y="4965"/>
                    <a:pt x="20889" y="4925"/>
                    <a:pt x="20889" y="4925"/>
                  </a:cubicBezTo>
                  <a:cubicBezTo>
                    <a:pt x="20933" y="4925"/>
                    <a:pt x="20978" y="4925"/>
                    <a:pt x="20978" y="4965"/>
                  </a:cubicBezTo>
                  <a:cubicBezTo>
                    <a:pt x="20978" y="5046"/>
                    <a:pt x="21022" y="5168"/>
                    <a:pt x="21067" y="5289"/>
                  </a:cubicBezTo>
                  <a:cubicBezTo>
                    <a:pt x="21067" y="5289"/>
                    <a:pt x="21067" y="5329"/>
                    <a:pt x="21022" y="5329"/>
                  </a:cubicBezTo>
                  <a:close/>
                  <a:moveTo>
                    <a:pt x="4133" y="20377"/>
                  </a:moveTo>
                  <a:cubicBezTo>
                    <a:pt x="4133" y="20377"/>
                    <a:pt x="4133" y="20377"/>
                    <a:pt x="4089" y="20377"/>
                  </a:cubicBezTo>
                  <a:cubicBezTo>
                    <a:pt x="4000" y="20336"/>
                    <a:pt x="3867" y="20296"/>
                    <a:pt x="3778" y="20215"/>
                  </a:cubicBezTo>
                  <a:cubicBezTo>
                    <a:pt x="3733" y="20215"/>
                    <a:pt x="3733" y="20174"/>
                    <a:pt x="3733" y="20174"/>
                  </a:cubicBezTo>
                  <a:cubicBezTo>
                    <a:pt x="3778" y="20134"/>
                    <a:pt x="3778" y="20134"/>
                    <a:pt x="3822" y="20134"/>
                  </a:cubicBezTo>
                  <a:cubicBezTo>
                    <a:pt x="3911" y="20215"/>
                    <a:pt x="4044" y="20255"/>
                    <a:pt x="4133" y="20296"/>
                  </a:cubicBezTo>
                  <a:cubicBezTo>
                    <a:pt x="4178" y="20296"/>
                    <a:pt x="4178" y="20336"/>
                    <a:pt x="4133" y="20377"/>
                  </a:cubicBezTo>
                  <a:close/>
                  <a:moveTo>
                    <a:pt x="20844" y="4682"/>
                  </a:moveTo>
                  <a:cubicBezTo>
                    <a:pt x="20844" y="4682"/>
                    <a:pt x="20844" y="4682"/>
                    <a:pt x="20844" y="4682"/>
                  </a:cubicBezTo>
                  <a:cubicBezTo>
                    <a:pt x="20800" y="4682"/>
                    <a:pt x="20800" y="4682"/>
                    <a:pt x="20800" y="4642"/>
                  </a:cubicBezTo>
                  <a:cubicBezTo>
                    <a:pt x="20756" y="4561"/>
                    <a:pt x="20711" y="4439"/>
                    <a:pt x="20667" y="4359"/>
                  </a:cubicBezTo>
                  <a:cubicBezTo>
                    <a:pt x="20667" y="4318"/>
                    <a:pt x="20711" y="4278"/>
                    <a:pt x="20711" y="4278"/>
                  </a:cubicBezTo>
                  <a:cubicBezTo>
                    <a:pt x="20756" y="4278"/>
                    <a:pt x="20756" y="4278"/>
                    <a:pt x="20756" y="4318"/>
                  </a:cubicBezTo>
                  <a:cubicBezTo>
                    <a:pt x="20800" y="4439"/>
                    <a:pt x="20844" y="4520"/>
                    <a:pt x="20889" y="4642"/>
                  </a:cubicBezTo>
                  <a:cubicBezTo>
                    <a:pt x="20889" y="4642"/>
                    <a:pt x="20889" y="4682"/>
                    <a:pt x="20844" y="4682"/>
                  </a:cubicBezTo>
                  <a:close/>
                  <a:moveTo>
                    <a:pt x="3511" y="20053"/>
                  </a:moveTo>
                  <a:cubicBezTo>
                    <a:pt x="3511" y="20053"/>
                    <a:pt x="3467" y="20053"/>
                    <a:pt x="3467" y="20053"/>
                  </a:cubicBezTo>
                  <a:cubicBezTo>
                    <a:pt x="3333" y="20012"/>
                    <a:pt x="3244" y="19932"/>
                    <a:pt x="3156" y="19891"/>
                  </a:cubicBezTo>
                  <a:cubicBezTo>
                    <a:pt x="3111" y="19891"/>
                    <a:pt x="3111" y="19851"/>
                    <a:pt x="3111" y="19810"/>
                  </a:cubicBezTo>
                  <a:cubicBezTo>
                    <a:pt x="3156" y="19810"/>
                    <a:pt x="3156" y="19810"/>
                    <a:pt x="3200" y="19810"/>
                  </a:cubicBezTo>
                  <a:cubicBezTo>
                    <a:pt x="3289" y="19891"/>
                    <a:pt x="3378" y="19932"/>
                    <a:pt x="3511" y="19972"/>
                  </a:cubicBezTo>
                  <a:cubicBezTo>
                    <a:pt x="3511" y="20012"/>
                    <a:pt x="3511" y="20012"/>
                    <a:pt x="3511" y="20053"/>
                  </a:cubicBezTo>
                  <a:close/>
                  <a:moveTo>
                    <a:pt x="20667" y="4035"/>
                  </a:moveTo>
                  <a:cubicBezTo>
                    <a:pt x="20622" y="4035"/>
                    <a:pt x="20622" y="4035"/>
                    <a:pt x="20622" y="4035"/>
                  </a:cubicBezTo>
                  <a:cubicBezTo>
                    <a:pt x="20622" y="4075"/>
                    <a:pt x="20578" y="4035"/>
                    <a:pt x="20578" y="4035"/>
                  </a:cubicBezTo>
                  <a:cubicBezTo>
                    <a:pt x="20533" y="3914"/>
                    <a:pt x="20489" y="3792"/>
                    <a:pt x="20489" y="3711"/>
                  </a:cubicBezTo>
                  <a:cubicBezTo>
                    <a:pt x="20444" y="3671"/>
                    <a:pt x="20489" y="3671"/>
                    <a:pt x="20489" y="3671"/>
                  </a:cubicBezTo>
                  <a:cubicBezTo>
                    <a:pt x="20533" y="3630"/>
                    <a:pt x="20533" y="3671"/>
                    <a:pt x="20533" y="3671"/>
                  </a:cubicBezTo>
                  <a:cubicBezTo>
                    <a:pt x="20578" y="3792"/>
                    <a:pt x="20622" y="3873"/>
                    <a:pt x="20667" y="3994"/>
                  </a:cubicBezTo>
                  <a:cubicBezTo>
                    <a:pt x="20667" y="3994"/>
                    <a:pt x="20667" y="4035"/>
                    <a:pt x="20667" y="4035"/>
                  </a:cubicBezTo>
                  <a:close/>
                  <a:moveTo>
                    <a:pt x="2889" y="19689"/>
                  </a:moveTo>
                  <a:cubicBezTo>
                    <a:pt x="2889" y="19689"/>
                    <a:pt x="2844" y="19729"/>
                    <a:pt x="2844" y="19689"/>
                  </a:cubicBezTo>
                  <a:cubicBezTo>
                    <a:pt x="2711" y="19648"/>
                    <a:pt x="2622" y="19568"/>
                    <a:pt x="2533" y="19487"/>
                  </a:cubicBezTo>
                  <a:cubicBezTo>
                    <a:pt x="2533" y="19487"/>
                    <a:pt x="2533" y="19446"/>
                    <a:pt x="2533" y="19446"/>
                  </a:cubicBezTo>
                  <a:cubicBezTo>
                    <a:pt x="2533" y="19446"/>
                    <a:pt x="2578" y="19406"/>
                    <a:pt x="2578" y="19446"/>
                  </a:cubicBezTo>
                  <a:cubicBezTo>
                    <a:pt x="2667" y="19487"/>
                    <a:pt x="2800" y="19568"/>
                    <a:pt x="2889" y="19648"/>
                  </a:cubicBezTo>
                  <a:cubicBezTo>
                    <a:pt x="2889" y="19648"/>
                    <a:pt x="2889" y="19689"/>
                    <a:pt x="2889" y="19689"/>
                  </a:cubicBezTo>
                  <a:close/>
                  <a:moveTo>
                    <a:pt x="20444" y="3428"/>
                  </a:moveTo>
                  <a:cubicBezTo>
                    <a:pt x="20400" y="3428"/>
                    <a:pt x="20400" y="3428"/>
                    <a:pt x="20400" y="3428"/>
                  </a:cubicBezTo>
                  <a:cubicBezTo>
                    <a:pt x="20400" y="3428"/>
                    <a:pt x="20356" y="3428"/>
                    <a:pt x="20356" y="3388"/>
                  </a:cubicBezTo>
                  <a:cubicBezTo>
                    <a:pt x="20311" y="3307"/>
                    <a:pt x="20267" y="3186"/>
                    <a:pt x="20222" y="3064"/>
                  </a:cubicBezTo>
                  <a:cubicBezTo>
                    <a:pt x="20222" y="3064"/>
                    <a:pt x="20222" y="3024"/>
                    <a:pt x="20267" y="3024"/>
                  </a:cubicBezTo>
                  <a:cubicBezTo>
                    <a:pt x="20267" y="3024"/>
                    <a:pt x="20311" y="3024"/>
                    <a:pt x="20311" y="3064"/>
                  </a:cubicBezTo>
                  <a:cubicBezTo>
                    <a:pt x="20356" y="3145"/>
                    <a:pt x="20400" y="3266"/>
                    <a:pt x="20444" y="3347"/>
                  </a:cubicBezTo>
                  <a:cubicBezTo>
                    <a:pt x="20444" y="3388"/>
                    <a:pt x="20444" y="3388"/>
                    <a:pt x="20444" y="3428"/>
                  </a:cubicBezTo>
                  <a:close/>
                  <a:moveTo>
                    <a:pt x="2311" y="19284"/>
                  </a:moveTo>
                  <a:cubicBezTo>
                    <a:pt x="2311" y="19325"/>
                    <a:pt x="2267" y="19325"/>
                    <a:pt x="2267" y="19284"/>
                  </a:cubicBezTo>
                  <a:cubicBezTo>
                    <a:pt x="2133" y="19244"/>
                    <a:pt x="2044" y="19163"/>
                    <a:pt x="1956" y="19082"/>
                  </a:cubicBezTo>
                  <a:cubicBezTo>
                    <a:pt x="1956" y="19082"/>
                    <a:pt x="1956" y="19042"/>
                    <a:pt x="1956" y="19042"/>
                  </a:cubicBezTo>
                  <a:cubicBezTo>
                    <a:pt x="1956" y="19001"/>
                    <a:pt x="2000" y="19001"/>
                    <a:pt x="2044" y="19042"/>
                  </a:cubicBezTo>
                  <a:cubicBezTo>
                    <a:pt x="2133" y="19082"/>
                    <a:pt x="2222" y="19163"/>
                    <a:pt x="2311" y="19244"/>
                  </a:cubicBezTo>
                  <a:cubicBezTo>
                    <a:pt x="2311" y="19244"/>
                    <a:pt x="2311" y="19284"/>
                    <a:pt x="2311" y="19284"/>
                  </a:cubicBezTo>
                  <a:close/>
                  <a:moveTo>
                    <a:pt x="20178" y="2781"/>
                  </a:moveTo>
                  <a:cubicBezTo>
                    <a:pt x="20178" y="2781"/>
                    <a:pt x="20178" y="2781"/>
                    <a:pt x="20178" y="2781"/>
                  </a:cubicBezTo>
                  <a:cubicBezTo>
                    <a:pt x="20133" y="2821"/>
                    <a:pt x="20089" y="2781"/>
                    <a:pt x="20089" y="2781"/>
                  </a:cubicBezTo>
                  <a:cubicBezTo>
                    <a:pt x="20089" y="2700"/>
                    <a:pt x="20044" y="2619"/>
                    <a:pt x="20000" y="2538"/>
                  </a:cubicBezTo>
                  <a:cubicBezTo>
                    <a:pt x="20000" y="2498"/>
                    <a:pt x="20000" y="2498"/>
                    <a:pt x="19956" y="2457"/>
                  </a:cubicBezTo>
                  <a:cubicBezTo>
                    <a:pt x="19956" y="2457"/>
                    <a:pt x="19956" y="2417"/>
                    <a:pt x="20000" y="2417"/>
                  </a:cubicBezTo>
                  <a:cubicBezTo>
                    <a:pt x="20000" y="2417"/>
                    <a:pt x="20044" y="2417"/>
                    <a:pt x="20044" y="2417"/>
                  </a:cubicBezTo>
                  <a:cubicBezTo>
                    <a:pt x="20044" y="2457"/>
                    <a:pt x="20089" y="2498"/>
                    <a:pt x="20089" y="2498"/>
                  </a:cubicBezTo>
                  <a:cubicBezTo>
                    <a:pt x="20133" y="2579"/>
                    <a:pt x="20133" y="2660"/>
                    <a:pt x="20178" y="2741"/>
                  </a:cubicBezTo>
                  <a:cubicBezTo>
                    <a:pt x="20178" y="2741"/>
                    <a:pt x="20178" y="2781"/>
                    <a:pt x="20178" y="2781"/>
                  </a:cubicBezTo>
                  <a:close/>
                  <a:moveTo>
                    <a:pt x="1778" y="18839"/>
                  </a:moveTo>
                  <a:cubicBezTo>
                    <a:pt x="1733" y="18880"/>
                    <a:pt x="1733" y="18880"/>
                    <a:pt x="1689" y="18839"/>
                  </a:cubicBezTo>
                  <a:cubicBezTo>
                    <a:pt x="1644" y="18839"/>
                    <a:pt x="1600" y="18799"/>
                    <a:pt x="1600" y="18759"/>
                  </a:cubicBezTo>
                  <a:cubicBezTo>
                    <a:pt x="1511" y="18718"/>
                    <a:pt x="1467" y="18678"/>
                    <a:pt x="1422" y="18637"/>
                  </a:cubicBezTo>
                  <a:cubicBezTo>
                    <a:pt x="1422" y="18597"/>
                    <a:pt x="1422" y="18597"/>
                    <a:pt x="1422" y="18556"/>
                  </a:cubicBezTo>
                  <a:cubicBezTo>
                    <a:pt x="1467" y="18556"/>
                    <a:pt x="1467" y="18556"/>
                    <a:pt x="1511" y="18556"/>
                  </a:cubicBezTo>
                  <a:cubicBezTo>
                    <a:pt x="1556" y="18597"/>
                    <a:pt x="1600" y="18637"/>
                    <a:pt x="1644" y="18718"/>
                  </a:cubicBezTo>
                  <a:cubicBezTo>
                    <a:pt x="1689" y="18718"/>
                    <a:pt x="1733" y="18759"/>
                    <a:pt x="1778" y="18799"/>
                  </a:cubicBezTo>
                  <a:cubicBezTo>
                    <a:pt x="1778" y="18799"/>
                    <a:pt x="1778" y="18839"/>
                    <a:pt x="1778" y="18839"/>
                  </a:cubicBezTo>
                  <a:close/>
                  <a:moveTo>
                    <a:pt x="19911" y="2174"/>
                  </a:moveTo>
                  <a:cubicBezTo>
                    <a:pt x="19911" y="2174"/>
                    <a:pt x="19911" y="2174"/>
                    <a:pt x="19911" y="2174"/>
                  </a:cubicBezTo>
                  <a:cubicBezTo>
                    <a:pt x="19867" y="2174"/>
                    <a:pt x="19822" y="2174"/>
                    <a:pt x="19822" y="2174"/>
                  </a:cubicBezTo>
                  <a:cubicBezTo>
                    <a:pt x="19778" y="2053"/>
                    <a:pt x="19733" y="1932"/>
                    <a:pt x="19689" y="1851"/>
                  </a:cubicBezTo>
                  <a:cubicBezTo>
                    <a:pt x="19689" y="1810"/>
                    <a:pt x="19689" y="1810"/>
                    <a:pt x="19689" y="1810"/>
                  </a:cubicBezTo>
                  <a:cubicBezTo>
                    <a:pt x="19733" y="1770"/>
                    <a:pt x="19778" y="1810"/>
                    <a:pt x="19778" y="1810"/>
                  </a:cubicBezTo>
                  <a:cubicBezTo>
                    <a:pt x="19822" y="1932"/>
                    <a:pt x="19867" y="2012"/>
                    <a:pt x="19911" y="2134"/>
                  </a:cubicBezTo>
                  <a:cubicBezTo>
                    <a:pt x="19911" y="2134"/>
                    <a:pt x="19911" y="2174"/>
                    <a:pt x="19911" y="2174"/>
                  </a:cubicBezTo>
                  <a:close/>
                  <a:moveTo>
                    <a:pt x="14800" y="6138"/>
                  </a:moveTo>
                  <a:cubicBezTo>
                    <a:pt x="14800" y="6179"/>
                    <a:pt x="14800" y="6179"/>
                    <a:pt x="14800" y="6179"/>
                  </a:cubicBezTo>
                  <a:cubicBezTo>
                    <a:pt x="14756" y="6179"/>
                    <a:pt x="14756" y="6179"/>
                    <a:pt x="14711" y="6179"/>
                  </a:cubicBezTo>
                  <a:cubicBezTo>
                    <a:pt x="14711" y="6138"/>
                    <a:pt x="14711" y="6138"/>
                    <a:pt x="14711" y="6098"/>
                  </a:cubicBezTo>
                  <a:cubicBezTo>
                    <a:pt x="14711" y="6098"/>
                    <a:pt x="14711" y="6098"/>
                    <a:pt x="14711" y="6098"/>
                  </a:cubicBezTo>
                  <a:cubicBezTo>
                    <a:pt x="14756" y="6098"/>
                    <a:pt x="14756" y="6098"/>
                    <a:pt x="14756" y="6098"/>
                  </a:cubicBezTo>
                  <a:cubicBezTo>
                    <a:pt x="14800" y="6017"/>
                    <a:pt x="14889" y="5936"/>
                    <a:pt x="14978" y="5855"/>
                  </a:cubicBezTo>
                  <a:cubicBezTo>
                    <a:pt x="14978" y="5855"/>
                    <a:pt x="15022" y="5855"/>
                    <a:pt x="15022" y="5855"/>
                  </a:cubicBezTo>
                  <a:cubicBezTo>
                    <a:pt x="15067" y="5896"/>
                    <a:pt x="15067" y="5896"/>
                    <a:pt x="15022" y="5936"/>
                  </a:cubicBezTo>
                  <a:cubicBezTo>
                    <a:pt x="14978" y="6017"/>
                    <a:pt x="14889" y="6098"/>
                    <a:pt x="14800" y="6138"/>
                  </a:cubicBezTo>
                  <a:close/>
                  <a:moveTo>
                    <a:pt x="14533" y="6381"/>
                  </a:moveTo>
                  <a:cubicBezTo>
                    <a:pt x="14533" y="6421"/>
                    <a:pt x="14533" y="6421"/>
                    <a:pt x="14533" y="6421"/>
                  </a:cubicBezTo>
                  <a:cubicBezTo>
                    <a:pt x="14444" y="6462"/>
                    <a:pt x="14356" y="6543"/>
                    <a:pt x="14267" y="6624"/>
                  </a:cubicBezTo>
                  <a:cubicBezTo>
                    <a:pt x="14222" y="6624"/>
                    <a:pt x="14222" y="6624"/>
                    <a:pt x="14178" y="6624"/>
                  </a:cubicBezTo>
                  <a:cubicBezTo>
                    <a:pt x="14178" y="6624"/>
                    <a:pt x="14178" y="6583"/>
                    <a:pt x="14178" y="6583"/>
                  </a:cubicBezTo>
                  <a:cubicBezTo>
                    <a:pt x="14267" y="6502"/>
                    <a:pt x="14356" y="6421"/>
                    <a:pt x="14444" y="6341"/>
                  </a:cubicBezTo>
                  <a:cubicBezTo>
                    <a:pt x="14489" y="6341"/>
                    <a:pt x="14489" y="6341"/>
                    <a:pt x="14533" y="6341"/>
                  </a:cubicBezTo>
                  <a:cubicBezTo>
                    <a:pt x="14533" y="6341"/>
                    <a:pt x="14533" y="6381"/>
                    <a:pt x="14533" y="6381"/>
                  </a:cubicBezTo>
                  <a:close/>
                  <a:moveTo>
                    <a:pt x="15289" y="5693"/>
                  </a:moveTo>
                  <a:cubicBezTo>
                    <a:pt x="15289" y="5693"/>
                    <a:pt x="15244" y="5693"/>
                    <a:pt x="15244" y="5693"/>
                  </a:cubicBezTo>
                  <a:cubicBezTo>
                    <a:pt x="15200" y="5693"/>
                    <a:pt x="15200" y="5653"/>
                    <a:pt x="15200" y="5612"/>
                  </a:cubicBezTo>
                  <a:cubicBezTo>
                    <a:pt x="15289" y="5532"/>
                    <a:pt x="15378" y="5451"/>
                    <a:pt x="15467" y="5370"/>
                  </a:cubicBezTo>
                  <a:cubicBezTo>
                    <a:pt x="15467" y="5370"/>
                    <a:pt x="15511" y="5370"/>
                    <a:pt x="15511" y="5370"/>
                  </a:cubicBezTo>
                  <a:cubicBezTo>
                    <a:pt x="15556" y="5410"/>
                    <a:pt x="15556" y="5410"/>
                    <a:pt x="15511" y="5451"/>
                  </a:cubicBezTo>
                  <a:cubicBezTo>
                    <a:pt x="15467" y="5532"/>
                    <a:pt x="15378" y="5612"/>
                    <a:pt x="15289" y="5693"/>
                  </a:cubicBezTo>
                  <a:close/>
                  <a:moveTo>
                    <a:pt x="13956" y="6826"/>
                  </a:moveTo>
                  <a:cubicBezTo>
                    <a:pt x="13956" y="6826"/>
                    <a:pt x="13956" y="6826"/>
                    <a:pt x="13956" y="6826"/>
                  </a:cubicBezTo>
                  <a:cubicBezTo>
                    <a:pt x="13867" y="6907"/>
                    <a:pt x="13778" y="6988"/>
                    <a:pt x="13689" y="7069"/>
                  </a:cubicBezTo>
                  <a:cubicBezTo>
                    <a:pt x="13689" y="7069"/>
                    <a:pt x="13644" y="7069"/>
                    <a:pt x="13644" y="7028"/>
                  </a:cubicBezTo>
                  <a:cubicBezTo>
                    <a:pt x="13600" y="7028"/>
                    <a:pt x="13600" y="6988"/>
                    <a:pt x="13644" y="6988"/>
                  </a:cubicBezTo>
                  <a:cubicBezTo>
                    <a:pt x="13733" y="6907"/>
                    <a:pt x="13822" y="6866"/>
                    <a:pt x="13911" y="6786"/>
                  </a:cubicBezTo>
                  <a:cubicBezTo>
                    <a:pt x="13911" y="6786"/>
                    <a:pt x="13956" y="6786"/>
                    <a:pt x="13956" y="6786"/>
                  </a:cubicBezTo>
                  <a:cubicBezTo>
                    <a:pt x="14000" y="6786"/>
                    <a:pt x="14000" y="6826"/>
                    <a:pt x="13956" y="6826"/>
                  </a:cubicBezTo>
                  <a:close/>
                  <a:moveTo>
                    <a:pt x="15778" y="5168"/>
                  </a:moveTo>
                  <a:cubicBezTo>
                    <a:pt x="15733" y="5208"/>
                    <a:pt x="15733" y="5208"/>
                    <a:pt x="15689" y="5168"/>
                  </a:cubicBezTo>
                  <a:cubicBezTo>
                    <a:pt x="15689" y="5168"/>
                    <a:pt x="15689" y="5127"/>
                    <a:pt x="15689" y="5127"/>
                  </a:cubicBezTo>
                  <a:cubicBezTo>
                    <a:pt x="15778" y="5046"/>
                    <a:pt x="15822" y="4965"/>
                    <a:pt x="15911" y="4884"/>
                  </a:cubicBezTo>
                  <a:cubicBezTo>
                    <a:pt x="15911" y="4844"/>
                    <a:pt x="15956" y="4844"/>
                    <a:pt x="16000" y="4844"/>
                  </a:cubicBezTo>
                  <a:cubicBezTo>
                    <a:pt x="16000" y="4884"/>
                    <a:pt x="16000" y="4884"/>
                    <a:pt x="16000" y="4925"/>
                  </a:cubicBezTo>
                  <a:cubicBezTo>
                    <a:pt x="15911" y="5006"/>
                    <a:pt x="15822" y="5087"/>
                    <a:pt x="15778" y="5168"/>
                  </a:cubicBezTo>
                  <a:close/>
                  <a:moveTo>
                    <a:pt x="1244" y="18394"/>
                  </a:moveTo>
                  <a:cubicBezTo>
                    <a:pt x="1244" y="18394"/>
                    <a:pt x="1244" y="18394"/>
                    <a:pt x="1244" y="18394"/>
                  </a:cubicBezTo>
                  <a:cubicBezTo>
                    <a:pt x="1244" y="18394"/>
                    <a:pt x="1200" y="18394"/>
                    <a:pt x="1200" y="18354"/>
                  </a:cubicBezTo>
                  <a:cubicBezTo>
                    <a:pt x="1156" y="18354"/>
                    <a:pt x="1156" y="18314"/>
                    <a:pt x="1111" y="18273"/>
                  </a:cubicBezTo>
                  <a:cubicBezTo>
                    <a:pt x="1067" y="18233"/>
                    <a:pt x="1022" y="18192"/>
                    <a:pt x="978" y="18111"/>
                  </a:cubicBezTo>
                  <a:cubicBezTo>
                    <a:pt x="933" y="18111"/>
                    <a:pt x="933" y="18071"/>
                    <a:pt x="978" y="18071"/>
                  </a:cubicBezTo>
                  <a:cubicBezTo>
                    <a:pt x="978" y="18030"/>
                    <a:pt x="1022" y="18030"/>
                    <a:pt x="1022" y="18071"/>
                  </a:cubicBezTo>
                  <a:cubicBezTo>
                    <a:pt x="1067" y="18111"/>
                    <a:pt x="1111" y="18192"/>
                    <a:pt x="1200" y="18233"/>
                  </a:cubicBezTo>
                  <a:cubicBezTo>
                    <a:pt x="1200" y="18273"/>
                    <a:pt x="1244" y="18273"/>
                    <a:pt x="1244" y="18314"/>
                  </a:cubicBezTo>
                  <a:cubicBezTo>
                    <a:pt x="1289" y="18354"/>
                    <a:pt x="1289" y="18354"/>
                    <a:pt x="1244" y="18394"/>
                  </a:cubicBezTo>
                  <a:close/>
                  <a:moveTo>
                    <a:pt x="13422" y="7271"/>
                  </a:moveTo>
                  <a:cubicBezTo>
                    <a:pt x="13378" y="7271"/>
                    <a:pt x="13378" y="7271"/>
                    <a:pt x="13378" y="7271"/>
                  </a:cubicBezTo>
                  <a:cubicBezTo>
                    <a:pt x="13289" y="7311"/>
                    <a:pt x="13200" y="7392"/>
                    <a:pt x="13111" y="7473"/>
                  </a:cubicBezTo>
                  <a:cubicBezTo>
                    <a:pt x="13067" y="7473"/>
                    <a:pt x="13067" y="7473"/>
                    <a:pt x="13022" y="7433"/>
                  </a:cubicBezTo>
                  <a:cubicBezTo>
                    <a:pt x="13022" y="7433"/>
                    <a:pt x="13022" y="7392"/>
                    <a:pt x="13067" y="7392"/>
                  </a:cubicBezTo>
                  <a:cubicBezTo>
                    <a:pt x="13156" y="7311"/>
                    <a:pt x="13244" y="7271"/>
                    <a:pt x="13333" y="7190"/>
                  </a:cubicBezTo>
                  <a:cubicBezTo>
                    <a:pt x="13378" y="7190"/>
                    <a:pt x="13378" y="7190"/>
                    <a:pt x="13422" y="7190"/>
                  </a:cubicBezTo>
                  <a:cubicBezTo>
                    <a:pt x="13422" y="7230"/>
                    <a:pt x="13422" y="7230"/>
                    <a:pt x="13422" y="7271"/>
                  </a:cubicBezTo>
                  <a:close/>
                  <a:moveTo>
                    <a:pt x="19600" y="1568"/>
                  </a:moveTo>
                  <a:cubicBezTo>
                    <a:pt x="19600" y="1568"/>
                    <a:pt x="19600" y="1568"/>
                    <a:pt x="19600" y="1568"/>
                  </a:cubicBezTo>
                  <a:cubicBezTo>
                    <a:pt x="19556" y="1568"/>
                    <a:pt x="19556" y="1568"/>
                    <a:pt x="19556" y="1527"/>
                  </a:cubicBezTo>
                  <a:cubicBezTo>
                    <a:pt x="19467" y="1446"/>
                    <a:pt x="19422" y="1365"/>
                    <a:pt x="19378" y="1244"/>
                  </a:cubicBezTo>
                  <a:cubicBezTo>
                    <a:pt x="19378" y="1244"/>
                    <a:pt x="19378" y="1203"/>
                    <a:pt x="19422" y="1203"/>
                  </a:cubicBezTo>
                  <a:cubicBezTo>
                    <a:pt x="19422" y="1163"/>
                    <a:pt x="19467" y="1203"/>
                    <a:pt x="19467" y="1203"/>
                  </a:cubicBezTo>
                  <a:cubicBezTo>
                    <a:pt x="19511" y="1325"/>
                    <a:pt x="19556" y="1406"/>
                    <a:pt x="19600" y="1527"/>
                  </a:cubicBezTo>
                  <a:cubicBezTo>
                    <a:pt x="19644" y="1527"/>
                    <a:pt x="19644" y="1527"/>
                    <a:pt x="19600" y="1568"/>
                  </a:cubicBezTo>
                  <a:close/>
                  <a:moveTo>
                    <a:pt x="16222" y="4642"/>
                  </a:moveTo>
                  <a:cubicBezTo>
                    <a:pt x="16178" y="4682"/>
                    <a:pt x="16178" y="4682"/>
                    <a:pt x="16133" y="4642"/>
                  </a:cubicBezTo>
                  <a:cubicBezTo>
                    <a:pt x="16133" y="4642"/>
                    <a:pt x="16133" y="4601"/>
                    <a:pt x="16133" y="4601"/>
                  </a:cubicBezTo>
                  <a:cubicBezTo>
                    <a:pt x="16222" y="4520"/>
                    <a:pt x="16267" y="4439"/>
                    <a:pt x="16356" y="4318"/>
                  </a:cubicBezTo>
                  <a:cubicBezTo>
                    <a:pt x="16356" y="4318"/>
                    <a:pt x="16400" y="4318"/>
                    <a:pt x="16400" y="4318"/>
                  </a:cubicBezTo>
                  <a:cubicBezTo>
                    <a:pt x="16444" y="4318"/>
                    <a:pt x="16444" y="4359"/>
                    <a:pt x="16400" y="4359"/>
                  </a:cubicBezTo>
                  <a:cubicBezTo>
                    <a:pt x="16356" y="4480"/>
                    <a:pt x="16267" y="4561"/>
                    <a:pt x="16222" y="4642"/>
                  </a:cubicBezTo>
                  <a:close/>
                  <a:moveTo>
                    <a:pt x="12800" y="7635"/>
                  </a:moveTo>
                  <a:cubicBezTo>
                    <a:pt x="12800" y="7635"/>
                    <a:pt x="12800" y="7635"/>
                    <a:pt x="12800" y="7635"/>
                  </a:cubicBezTo>
                  <a:cubicBezTo>
                    <a:pt x="12711" y="7716"/>
                    <a:pt x="12578" y="7756"/>
                    <a:pt x="12489" y="7837"/>
                  </a:cubicBezTo>
                  <a:cubicBezTo>
                    <a:pt x="12489" y="7837"/>
                    <a:pt x="12444" y="7837"/>
                    <a:pt x="12444" y="7797"/>
                  </a:cubicBezTo>
                  <a:cubicBezTo>
                    <a:pt x="12400" y="7797"/>
                    <a:pt x="12444" y="7756"/>
                    <a:pt x="12444" y="7756"/>
                  </a:cubicBezTo>
                  <a:cubicBezTo>
                    <a:pt x="12533" y="7716"/>
                    <a:pt x="12667" y="7635"/>
                    <a:pt x="12756" y="7594"/>
                  </a:cubicBezTo>
                  <a:cubicBezTo>
                    <a:pt x="12756" y="7554"/>
                    <a:pt x="12800" y="7554"/>
                    <a:pt x="12800" y="7594"/>
                  </a:cubicBezTo>
                  <a:cubicBezTo>
                    <a:pt x="12844" y="7594"/>
                    <a:pt x="12844" y="7635"/>
                    <a:pt x="12800" y="7635"/>
                  </a:cubicBezTo>
                  <a:close/>
                  <a:moveTo>
                    <a:pt x="16622" y="4116"/>
                  </a:moveTo>
                  <a:cubicBezTo>
                    <a:pt x="16578" y="4116"/>
                    <a:pt x="16578" y="4116"/>
                    <a:pt x="16533" y="4116"/>
                  </a:cubicBezTo>
                  <a:cubicBezTo>
                    <a:pt x="16533" y="4116"/>
                    <a:pt x="16533" y="4075"/>
                    <a:pt x="16533" y="4035"/>
                  </a:cubicBezTo>
                  <a:cubicBezTo>
                    <a:pt x="16622" y="3954"/>
                    <a:pt x="16667" y="3873"/>
                    <a:pt x="16711" y="3752"/>
                  </a:cubicBezTo>
                  <a:cubicBezTo>
                    <a:pt x="16756" y="3752"/>
                    <a:pt x="16756" y="3752"/>
                    <a:pt x="16800" y="3752"/>
                  </a:cubicBezTo>
                  <a:cubicBezTo>
                    <a:pt x="16800" y="3752"/>
                    <a:pt x="16800" y="3792"/>
                    <a:pt x="16800" y="3833"/>
                  </a:cubicBezTo>
                  <a:cubicBezTo>
                    <a:pt x="16756" y="3914"/>
                    <a:pt x="16667" y="3994"/>
                    <a:pt x="16622" y="4116"/>
                  </a:cubicBezTo>
                  <a:close/>
                  <a:moveTo>
                    <a:pt x="12178" y="7999"/>
                  </a:moveTo>
                  <a:cubicBezTo>
                    <a:pt x="12178" y="7999"/>
                    <a:pt x="12178" y="7999"/>
                    <a:pt x="12178" y="7999"/>
                  </a:cubicBezTo>
                  <a:cubicBezTo>
                    <a:pt x="12089" y="8080"/>
                    <a:pt x="11956" y="8120"/>
                    <a:pt x="11867" y="8161"/>
                  </a:cubicBezTo>
                  <a:cubicBezTo>
                    <a:pt x="11867" y="8201"/>
                    <a:pt x="11822" y="8161"/>
                    <a:pt x="11822" y="8161"/>
                  </a:cubicBezTo>
                  <a:cubicBezTo>
                    <a:pt x="11778" y="8120"/>
                    <a:pt x="11822" y="8120"/>
                    <a:pt x="11822" y="8120"/>
                  </a:cubicBezTo>
                  <a:cubicBezTo>
                    <a:pt x="11911" y="8039"/>
                    <a:pt x="12044" y="7999"/>
                    <a:pt x="12133" y="7918"/>
                  </a:cubicBezTo>
                  <a:cubicBezTo>
                    <a:pt x="12178" y="7918"/>
                    <a:pt x="12178" y="7918"/>
                    <a:pt x="12178" y="7959"/>
                  </a:cubicBezTo>
                  <a:cubicBezTo>
                    <a:pt x="12222" y="7959"/>
                    <a:pt x="12222" y="7999"/>
                    <a:pt x="12178" y="7999"/>
                  </a:cubicBezTo>
                  <a:close/>
                  <a:moveTo>
                    <a:pt x="16978" y="3550"/>
                  </a:moveTo>
                  <a:cubicBezTo>
                    <a:pt x="16978" y="3550"/>
                    <a:pt x="16933" y="3550"/>
                    <a:pt x="16933" y="3550"/>
                  </a:cubicBezTo>
                  <a:cubicBezTo>
                    <a:pt x="16889" y="3550"/>
                    <a:pt x="16889" y="3509"/>
                    <a:pt x="16933" y="3469"/>
                  </a:cubicBezTo>
                  <a:cubicBezTo>
                    <a:pt x="16978" y="3388"/>
                    <a:pt x="17022" y="3307"/>
                    <a:pt x="17067" y="3186"/>
                  </a:cubicBezTo>
                  <a:cubicBezTo>
                    <a:pt x="17111" y="3186"/>
                    <a:pt x="17111" y="3186"/>
                    <a:pt x="17156" y="3186"/>
                  </a:cubicBezTo>
                  <a:cubicBezTo>
                    <a:pt x="17156" y="3186"/>
                    <a:pt x="17200" y="3226"/>
                    <a:pt x="17156" y="3226"/>
                  </a:cubicBezTo>
                  <a:cubicBezTo>
                    <a:pt x="17111" y="3347"/>
                    <a:pt x="17067" y="3428"/>
                    <a:pt x="16978" y="3509"/>
                  </a:cubicBezTo>
                  <a:lnTo>
                    <a:pt x="16978" y="3550"/>
                  </a:lnTo>
                  <a:close/>
                  <a:moveTo>
                    <a:pt x="11556" y="8323"/>
                  </a:moveTo>
                  <a:cubicBezTo>
                    <a:pt x="11556" y="8323"/>
                    <a:pt x="11556" y="8323"/>
                    <a:pt x="11556" y="8323"/>
                  </a:cubicBezTo>
                  <a:cubicBezTo>
                    <a:pt x="11422" y="8403"/>
                    <a:pt x="11333" y="8444"/>
                    <a:pt x="11244" y="8484"/>
                  </a:cubicBezTo>
                  <a:cubicBezTo>
                    <a:pt x="11200" y="8484"/>
                    <a:pt x="11156" y="8484"/>
                    <a:pt x="11156" y="8484"/>
                  </a:cubicBezTo>
                  <a:cubicBezTo>
                    <a:pt x="11156" y="8444"/>
                    <a:pt x="11156" y="8444"/>
                    <a:pt x="11200" y="8403"/>
                  </a:cubicBezTo>
                  <a:cubicBezTo>
                    <a:pt x="11289" y="8363"/>
                    <a:pt x="11378" y="8323"/>
                    <a:pt x="11511" y="8282"/>
                  </a:cubicBezTo>
                  <a:cubicBezTo>
                    <a:pt x="11511" y="8242"/>
                    <a:pt x="11556" y="8242"/>
                    <a:pt x="11556" y="8282"/>
                  </a:cubicBezTo>
                  <a:cubicBezTo>
                    <a:pt x="11556" y="8282"/>
                    <a:pt x="11556" y="8323"/>
                    <a:pt x="11556" y="8323"/>
                  </a:cubicBezTo>
                  <a:close/>
                  <a:moveTo>
                    <a:pt x="17333" y="2943"/>
                  </a:moveTo>
                  <a:cubicBezTo>
                    <a:pt x="17333" y="2943"/>
                    <a:pt x="17289" y="2943"/>
                    <a:pt x="17289" y="2943"/>
                  </a:cubicBezTo>
                  <a:cubicBezTo>
                    <a:pt x="17244" y="2943"/>
                    <a:pt x="17244" y="2902"/>
                    <a:pt x="17244" y="2902"/>
                  </a:cubicBezTo>
                  <a:cubicBezTo>
                    <a:pt x="17289" y="2781"/>
                    <a:pt x="17378" y="2700"/>
                    <a:pt x="17422" y="2619"/>
                  </a:cubicBezTo>
                  <a:cubicBezTo>
                    <a:pt x="17422" y="2579"/>
                    <a:pt x="17467" y="2579"/>
                    <a:pt x="17467" y="2579"/>
                  </a:cubicBezTo>
                  <a:cubicBezTo>
                    <a:pt x="17511" y="2579"/>
                    <a:pt x="17511" y="2619"/>
                    <a:pt x="17511" y="2619"/>
                  </a:cubicBezTo>
                  <a:cubicBezTo>
                    <a:pt x="17422" y="2741"/>
                    <a:pt x="17378" y="2821"/>
                    <a:pt x="17333" y="2943"/>
                  </a:cubicBezTo>
                  <a:close/>
                  <a:moveTo>
                    <a:pt x="800" y="17828"/>
                  </a:moveTo>
                  <a:cubicBezTo>
                    <a:pt x="800" y="17869"/>
                    <a:pt x="800" y="17869"/>
                    <a:pt x="800" y="17869"/>
                  </a:cubicBezTo>
                  <a:cubicBezTo>
                    <a:pt x="800" y="17869"/>
                    <a:pt x="756" y="17869"/>
                    <a:pt x="756" y="17828"/>
                  </a:cubicBezTo>
                  <a:cubicBezTo>
                    <a:pt x="667" y="17747"/>
                    <a:pt x="622" y="17666"/>
                    <a:pt x="533" y="17545"/>
                  </a:cubicBezTo>
                  <a:cubicBezTo>
                    <a:pt x="533" y="17545"/>
                    <a:pt x="533" y="17505"/>
                    <a:pt x="578" y="17505"/>
                  </a:cubicBezTo>
                  <a:cubicBezTo>
                    <a:pt x="578" y="17505"/>
                    <a:pt x="622" y="17505"/>
                    <a:pt x="622" y="17505"/>
                  </a:cubicBezTo>
                  <a:cubicBezTo>
                    <a:pt x="711" y="17626"/>
                    <a:pt x="756" y="17707"/>
                    <a:pt x="844" y="17788"/>
                  </a:cubicBezTo>
                  <a:cubicBezTo>
                    <a:pt x="844" y="17828"/>
                    <a:pt x="844" y="17828"/>
                    <a:pt x="800" y="17828"/>
                  </a:cubicBezTo>
                  <a:close/>
                  <a:moveTo>
                    <a:pt x="10889" y="8646"/>
                  </a:moveTo>
                  <a:cubicBezTo>
                    <a:pt x="10889" y="8646"/>
                    <a:pt x="10889" y="8646"/>
                    <a:pt x="10889" y="8646"/>
                  </a:cubicBezTo>
                  <a:cubicBezTo>
                    <a:pt x="10800" y="8687"/>
                    <a:pt x="10667" y="8727"/>
                    <a:pt x="10578" y="8768"/>
                  </a:cubicBezTo>
                  <a:cubicBezTo>
                    <a:pt x="10533" y="8808"/>
                    <a:pt x="10533" y="8768"/>
                    <a:pt x="10489" y="8768"/>
                  </a:cubicBezTo>
                  <a:cubicBezTo>
                    <a:pt x="10489" y="8727"/>
                    <a:pt x="10489" y="8727"/>
                    <a:pt x="10533" y="8687"/>
                  </a:cubicBezTo>
                  <a:cubicBezTo>
                    <a:pt x="10622" y="8646"/>
                    <a:pt x="10756" y="8606"/>
                    <a:pt x="10844" y="8565"/>
                  </a:cubicBezTo>
                  <a:cubicBezTo>
                    <a:pt x="10889" y="8565"/>
                    <a:pt x="10889" y="8565"/>
                    <a:pt x="10933" y="8565"/>
                  </a:cubicBezTo>
                  <a:cubicBezTo>
                    <a:pt x="10933" y="8606"/>
                    <a:pt x="10933" y="8606"/>
                    <a:pt x="10889" y="8646"/>
                  </a:cubicBezTo>
                  <a:close/>
                  <a:moveTo>
                    <a:pt x="19289" y="961"/>
                  </a:moveTo>
                  <a:cubicBezTo>
                    <a:pt x="19289" y="961"/>
                    <a:pt x="19289" y="961"/>
                    <a:pt x="19289" y="961"/>
                  </a:cubicBezTo>
                  <a:cubicBezTo>
                    <a:pt x="19244" y="961"/>
                    <a:pt x="19244" y="961"/>
                    <a:pt x="19244" y="961"/>
                  </a:cubicBezTo>
                  <a:cubicBezTo>
                    <a:pt x="19156" y="839"/>
                    <a:pt x="19111" y="759"/>
                    <a:pt x="19067" y="637"/>
                  </a:cubicBezTo>
                  <a:cubicBezTo>
                    <a:pt x="19067" y="637"/>
                    <a:pt x="19067" y="597"/>
                    <a:pt x="19067" y="597"/>
                  </a:cubicBezTo>
                  <a:cubicBezTo>
                    <a:pt x="19111" y="597"/>
                    <a:pt x="19111" y="597"/>
                    <a:pt x="19156" y="597"/>
                  </a:cubicBezTo>
                  <a:cubicBezTo>
                    <a:pt x="19200" y="718"/>
                    <a:pt x="19244" y="799"/>
                    <a:pt x="19289" y="920"/>
                  </a:cubicBezTo>
                  <a:cubicBezTo>
                    <a:pt x="19333" y="920"/>
                    <a:pt x="19333" y="961"/>
                    <a:pt x="19289" y="961"/>
                  </a:cubicBezTo>
                  <a:close/>
                  <a:moveTo>
                    <a:pt x="17644" y="2336"/>
                  </a:moveTo>
                  <a:cubicBezTo>
                    <a:pt x="17600" y="2336"/>
                    <a:pt x="17600" y="2377"/>
                    <a:pt x="17600" y="2336"/>
                  </a:cubicBezTo>
                  <a:cubicBezTo>
                    <a:pt x="17556" y="2336"/>
                    <a:pt x="17556" y="2336"/>
                    <a:pt x="17556" y="2296"/>
                  </a:cubicBezTo>
                  <a:cubicBezTo>
                    <a:pt x="17600" y="2174"/>
                    <a:pt x="17644" y="2093"/>
                    <a:pt x="17689" y="1972"/>
                  </a:cubicBezTo>
                  <a:cubicBezTo>
                    <a:pt x="17689" y="1972"/>
                    <a:pt x="17733" y="1972"/>
                    <a:pt x="17733" y="1972"/>
                  </a:cubicBezTo>
                  <a:cubicBezTo>
                    <a:pt x="17778" y="1972"/>
                    <a:pt x="17778" y="2012"/>
                    <a:pt x="17778" y="2012"/>
                  </a:cubicBezTo>
                  <a:cubicBezTo>
                    <a:pt x="17733" y="2134"/>
                    <a:pt x="17689" y="2215"/>
                    <a:pt x="17644" y="2336"/>
                  </a:cubicBezTo>
                  <a:close/>
                  <a:moveTo>
                    <a:pt x="10267" y="8889"/>
                  </a:moveTo>
                  <a:cubicBezTo>
                    <a:pt x="10222" y="8929"/>
                    <a:pt x="10222" y="8929"/>
                    <a:pt x="10222" y="8929"/>
                  </a:cubicBezTo>
                  <a:cubicBezTo>
                    <a:pt x="10133" y="8970"/>
                    <a:pt x="10000" y="9010"/>
                    <a:pt x="9911" y="9051"/>
                  </a:cubicBezTo>
                  <a:cubicBezTo>
                    <a:pt x="9867" y="9051"/>
                    <a:pt x="9867" y="9051"/>
                    <a:pt x="9822" y="9010"/>
                  </a:cubicBezTo>
                  <a:cubicBezTo>
                    <a:pt x="9822" y="9010"/>
                    <a:pt x="9822" y="8970"/>
                    <a:pt x="9867" y="8970"/>
                  </a:cubicBezTo>
                  <a:cubicBezTo>
                    <a:pt x="9956" y="8929"/>
                    <a:pt x="10089" y="8889"/>
                    <a:pt x="10178" y="8848"/>
                  </a:cubicBezTo>
                  <a:cubicBezTo>
                    <a:pt x="10222" y="8848"/>
                    <a:pt x="10267" y="8848"/>
                    <a:pt x="10267" y="8848"/>
                  </a:cubicBezTo>
                  <a:cubicBezTo>
                    <a:pt x="10267" y="8889"/>
                    <a:pt x="10267" y="8889"/>
                    <a:pt x="10267" y="8889"/>
                  </a:cubicBezTo>
                  <a:close/>
                  <a:moveTo>
                    <a:pt x="17911" y="1729"/>
                  </a:moveTo>
                  <a:cubicBezTo>
                    <a:pt x="17867" y="1729"/>
                    <a:pt x="17867" y="1729"/>
                    <a:pt x="17867" y="1729"/>
                  </a:cubicBezTo>
                  <a:cubicBezTo>
                    <a:pt x="17822" y="1729"/>
                    <a:pt x="17822" y="1689"/>
                    <a:pt x="17822" y="1689"/>
                  </a:cubicBezTo>
                  <a:cubicBezTo>
                    <a:pt x="17867" y="1568"/>
                    <a:pt x="17911" y="1487"/>
                    <a:pt x="17956" y="1365"/>
                  </a:cubicBezTo>
                  <a:cubicBezTo>
                    <a:pt x="17956" y="1365"/>
                    <a:pt x="17956" y="1325"/>
                    <a:pt x="18000" y="1325"/>
                  </a:cubicBezTo>
                  <a:cubicBezTo>
                    <a:pt x="18000" y="1365"/>
                    <a:pt x="18044" y="1365"/>
                    <a:pt x="18044" y="1406"/>
                  </a:cubicBezTo>
                  <a:cubicBezTo>
                    <a:pt x="18000" y="1487"/>
                    <a:pt x="17956" y="1608"/>
                    <a:pt x="17911" y="1689"/>
                  </a:cubicBezTo>
                  <a:lnTo>
                    <a:pt x="17911" y="1729"/>
                  </a:lnTo>
                  <a:close/>
                  <a:moveTo>
                    <a:pt x="9556" y="9172"/>
                  </a:moveTo>
                  <a:cubicBezTo>
                    <a:pt x="9556" y="9172"/>
                    <a:pt x="9556" y="9172"/>
                    <a:pt x="9556" y="9172"/>
                  </a:cubicBezTo>
                  <a:cubicBezTo>
                    <a:pt x="9467" y="9212"/>
                    <a:pt x="9333" y="9253"/>
                    <a:pt x="9200" y="9293"/>
                  </a:cubicBezTo>
                  <a:cubicBezTo>
                    <a:pt x="9200" y="9293"/>
                    <a:pt x="9156" y="9293"/>
                    <a:pt x="9156" y="9253"/>
                  </a:cubicBezTo>
                  <a:cubicBezTo>
                    <a:pt x="9156" y="9253"/>
                    <a:pt x="9156" y="9212"/>
                    <a:pt x="9200" y="9212"/>
                  </a:cubicBezTo>
                  <a:cubicBezTo>
                    <a:pt x="9289" y="9172"/>
                    <a:pt x="9422" y="9132"/>
                    <a:pt x="9511" y="9091"/>
                  </a:cubicBezTo>
                  <a:cubicBezTo>
                    <a:pt x="9556" y="9091"/>
                    <a:pt x="9556" y="9091"/>
                    <a:pt x="9600" y="9132"/>
                  </a:cubicBezTo>
                  <a:cubicBezTo>
                    <a:pt x="9600" y="9132"/>
                    <a:pt x="9600" y="9172"/>
                    <a:pt x="9556" y="9172"/>
                  </a:cubicBezTo>
                  <a:close/>
                  <a:moveTo>
                    <a:pt x="444" y="17262"/>
                  </a:moveTo>
                  <a:cubicBezTo>
                    <a:pt x="444" y="17262"/>
                    <a:pt x="444" y="17262"/>
                    <a:pt x="444" y="17262"/>
                  </a:cubicBezTo>
                  <a:cubicBezTo>
                    <a:pt x="444" y="17302"/>
                    <a:pt x="400" y="17262"/>
                    <a:pt x="400" y="17262"/>
                  </a:cubicBezTo>
                  <a:cubicBezTo>
                    <a:pt x="356" y="17221"/>
                    <a:pt x="356" y="17141"/>
                    <a:pt x="311" y="17100"/>
                  </a:cubicBezTo>
                  <a:cubicBezTo>
                    <a:pt x="311" y="17060"/>
                    <a:pt x="267" y="17019"/>
                    <a:pt x="222" y="16938"/>
                  </a:cubicBezTo>
                  <a:cubicBezTo>
                    <a:pt x="222" y="16938"/>
                    <a:pt x="267" y="16898"/>
                    <a:pt x="267" y="16898"/>
                  </a:cubicBezTo>
                  <a:cubicBezTo>
                    <a:pt x="311" y="16898"/>
                    <a:pt x="311" y="16898"/>
                    <a:pt x="311" y="16898"/>
                  </a:cubicBezTo>
                  <a:cubicBezTo>
                    <a:pt x="356" y="16979"/>
                    <a:pt x="356" y="17019"/>
                    <a:pt x="400" y="17100"/>
                  </a:cubicBezTo>
                  <a:cubicBezTo>
                    <a:pt x="400" y="17141"/>
                    <a:pt x="444" y="17181"/>
                    <a:pt x="489" y="17221"/>
                  </a:cubicBezTo>
                  <a:cubicBezTo>
                    <a:pt x="489" y="17221"/>
                    <a:pt x="489" y="17262"/>
                    <a:pt x="444" y="17262"/>
                  </a:cubicBezTo>
                  <a:close/>
                  <a:moveTo>
                    <a:pt x="18978" y="354"/>
                  </a:moveTo>
                  <a:cubicBezTo>
                    <a:pt x="18933" y="394"/>
                    <a:pt x="18933" y="394"/>
                    <a:pt x="18933" y="394"/>
                  </a:cubicBezTo>
                  <a:cubicBezTo>
                    <a:pt x="18933" y="394"/>
                    <a:pt x="18889" y="394"/>
                    <a:pt x="18889" y="354"/>
                  </a:cubicBezTo>
                  <a:cubicBezTo>
                    <a:pt x="18844" y="273"/>
                    <a:pt x="18756" y="152"/>
                    <a:pt x="18711" y="71"/>
                  </a:cubicBezTo>
                  <a:cubicBezTo>
                    <a:pt x="18711" y="30"/>
                    <a:pt x="18711" y="30"/>
                    <a:pt x="18711" y="30"/>
                  </a:cubicBezTo>
                  <a:cubicBezTo>
                    <a:pt x="18756" y="-10"/>
                    <a:pt x="18800" y="-10"/>
                    <a:pt x="18800" y="30"/>
                  </a:cubicBezTo>
                  <a:cubicBezTo>
                    <a:pt x="18844" y="111"/>
                    <a:pt x="18933" y="233"/>
                    <a:pt x="18978" y="314"/>
                  </a:cubicBezTo>
                  <a:cubicBezTo>
                    <a:pt x="18978" y="354"/>
                    <a:pt x="18978" y="354"/>
                    <a:pt x="18978" y="354"/>
                  </a:cubicBezTo>
                  <a:close/>
                  <a:moveTo>
                    <a:pt x="18133" y="1082"/>
                  </a:moveTo>
                  <a:cubicBezTo>
                    <a:pt x="18133" y="1123"/>
                    <a:pt x="18089" y="1123"/>
                    <a:pt x="18089" y="1123"/>
                  </a:cubicBezTo>
                  <a:cubicBezTo>
                    <a:pt x="18044" y="1082"/>
                    <a:pt x="18044" y="1082"/>
                    <a:pt x="18044" y="1042"/>
                  </a:cubicBezTo>
                  <a:cubicBezTo>
                    <a:pt x="18089" y="961"/>
                    <a:pt x="18133" y="839"/>
                    <a:pt x="18133" y="718"/>
                  </a:cubicBezTo>
                  <a:cubicBezTo>
                    <a:pt x="18178" y="718"/>
                    <a:pt x="18178" y="718"/>
                    <a:pt x="18222" y="718"/>
                  </a:cubicBezTo>
                  <a:cubicBezTo>
                    <a:pt x="18222" y="718"/>
                    <a:pt x="18222" y="718"/>
                    <a:pt x="18222" y="759"/>
                  </a:cubicBezTo>
                  <a:cubicBezTo>
                    <a:pt x="18222" y="880"/>
                    <a:pt x="18178" y="961"/>
                    <a:pt x="18133" y="1082"/>
                  </a:cubicBezTo>
                  <a:close/>
                  <a:moveTo>
                    <a:pt x="8889" y="9415"/>
                  </a:moveTo>
                  <a:cubicBezTo>
                    <a:pt x="8889" y="9415"/>
                    <a:pt x="8889" y="9415"/>
                    <a:pt x="8889" y="9415"/>
                  </a:cubicBezTo>
                  <a:cubicBezTo>
                    <a:pt x="8756" y="9455"/>
                    <a:pt x="8667" y="9496"/>
                    <a:pt x="8533" y="9536"/>
                  </a:cubicBezTo>
                  <a:cubicBezTo>
                    <a:pt x="8489" y="9536"/>
                    <a:pt x="8489" y="9536"/>
                    <a:pt x="8489" y="9496"/>
                  </a:cubicBezTo>
                  <a:cubicBezTo>
                    <a:pt x="8444" y="9496"/>
                    <a:pt x="8489" y="9455"/>
                    <a:pt x="8489" y="9455"/>
                  </a:cubicBezTo>
                  <a:cubicBezTo>
                    <a:pt x="8622" y="9415"/>
                    <a:pt x="8711" y="9374"/>
                    <a:pt x="8844" y="9334"/>
                  </a:cubicBezTo>
                  <a:cubicBezTo>
                    <a:pt x="8844" y="9334"/>
                    <a:pt x="8889" y="9334"/>
                    <a:pt x="8889" y="9374"/>
                  </a:cubicBezTo>
                  <a:cubicBezTo>
                    <a:pt x="8889" y="9374"/>
                    <a:pt x="8889" y="9374"/>
                    <a:pt x="8889" y="9415"/>
                  </a:cubicBezTo>
                  <a:close/>
                  <a:moveTo>
                    <a:pt x="18311" y="435"/>
                  </a:moveTo>
                  <a:cubicBezTo>
                    <a:pt x="18311" y="475"/>
                    <a:pt x="18311" y="475"/>
                    <a:pt x="18267" y="475"/>
                  </a:cubicBezTo>
                  <a:cubicBezTo>
                    <a:pt x="18267" y="475"/>
                    <a:pt x="18222" y="435"/>
                    <a:pt x="18222" y="394"/>
                  </a:cubicBezTo>
                  <a:cubicBezTo>
                    <a:pt x="18267" y="314"/>
                    <a:pt x="18311" y="192"/>
                    <a:pt x="18311" y="71"/>
                  </a:cubicBezTo>
                  <a:cubicBezTo>
                    <a:pt x="18311" y="71"/>
                    <a:pt x="18356" y="71"/>
                    <a:pt x="18400" y="71"/>
                  </a:cubicBezTo>
                  <a:cubicBezTo>
                    <a:pt x="18400" y="71"/>
                    <a:pt x="18400" y="71"/>
                    <a:pt x="18400" y="111"/>
                  </a:cubicBezTo>
                  <a:cubicBezTo>
                    <a:pt x="18400" y="233"/>
                    <a:pt x="18356" y="314"/>
                    <a:pt x="18311" y="435"/>
                  </a:cubicBezTo>
                  <a:close/>
                  <a:moveTo>
                    <a:pt x="8222" y="9617"/>
                  </a:moveTo>
                  <a:cubicBezTo>
                    <a:pt x="8178" y="9657"/>
                    <a:pt x="8178" y="9657"/>
                    <a:pt x="8178" y="9657"/>
                  </a:cubicBezTo>
                  <a:cubicBezTo>
                    <a:pt x="8178" y="9657"/>
                    <a:pt x="8178" y="9657"/>
                    <a:pt x="8178" y="9657"/>
                  </a:cubicBezTo>
                  <a:cubicBezTo>
                    <a:pt x="8089" y="9698"/>
                    <a:pt x="7956" y="9698"/>
                    <a:pt x="7867" y="9738"/>
                  </a:cubicBezTo>
                  <a:cubicBezTo>
                    <a:pt x="7822" y="9779"/>
                    <a:pt x="7778" y="9738"/>
                    <a:pt x="7778" y="9738"/>
                  </a:cubicBezTo>
                  <a:cubicBezTo>
                    <a:pt x="7778" y="9698"/>
                    <a:pt x="7778" y="9698"/>
                    <a:pt x="7822" y="9657"/>
                  </a:cubicBezTo>
                  <a:cubicBezTo>
                    <a:pt x="7911" y="9657"/>
                    <a:pt x="8044" y="9617"/>
                    <a:pt x="8133" y="9577"/>
                  </a:cubicBezTo>
                  <a:cubicBezTo>
                    <a:pt x="8178" y="9577"/>
                    <a:pt x="8178" y="9577"/>
                    <a:pt x="8178" y="9577"/>
                  </a:cubicBezTo>
                  <a:cubicBezTo>
                    <a:pt x="8178" y="9536"/>
                    <a:pt x="8222" y="9577"/>
                    <a:pt x="8222" y="9577"/>
                  </a:cubicBezTo>
                  <a:cubicBezTo>
                    <a:pt x="8222" y="9617"/>
                    <a:pt x="8222" y="9617"/>
                    <a:pt x="8222" y="9617"/>
                  </a:cubicBezTo>
                  <a:close/>
                  <a:moveTo>
                    <a:pt x="222" y="16655"/>
                  </a:moveTo>
                  <a:cubicBezTo>
                    <a:pt x="178" y="16655"/>
                    <a:pt x="178" y="16655"/>
                    <a:pt x="178" y="16655"/>
                  </a:cubicBezTo>
                  <a:cubicBezTo>
                    <a:pt x="178" y="16655"/>
                    <a:pt x="133" y="16655"/>
                    <a:pt x="133" y="16615"/>
                  </a:cubicBezTo>
                  <a:cubicBezTo>
                    <a:pt x="89" y="16534"/>
                    <a:pt x="89" y="16412"/>
                    <a:pt x="44" y="16291"/>
                  </a:cubicBezTo>
                  <a:cubicBezTo>
                    <a:pt x="44" y="16291"/>
                    <a:pt x="89" y="16251"/>
                    <a:pt x="89" y="16251"/>
                  </a:cubicBezTo>
                  <a:cubicBezTo>
                    <a:pt x="133" y="16251"/>
                    <a:pt x="133" y="16251"/>
                    <a:pt x="133" y="16291"/>
                  </a:cubicBezTo>
                  <a:cubicBezTo>
                    <a:pt x="178" y="16372"/>
                    <a:pt x="178" y="16493"/>
                    <a:pt x="222" y="16615"/>
                  </a:cubicBezTo>
                  <a:cubicBezTo>
                    <a:pt x="222" y="16615"/>
                    <a:pt x="222" y="16615"/>
                    <a:pt x="222" y="16655"/>
                  </a:cubicBezTo>
                  <a:close/>
                  <a:moveTo>
                    <a:pt x="7511" y="9860"/>
                  </a:moveTo>
                  <a:cubicBezTo>
                    <a:pt x="7511" y="9860"/>
                    <a:pt x="7511" y="9860"/>
                    <a:pt x="7511" y="9860"/>
                  </a:cubicBezTo>
                  <a:cubicBezTo>
                    <a:pt x="7378" y="9900"/>
                    <a:pt x="7289" y="9941"/>
                    <a:pt x="7156" y="9981"/>
                  </a:cubicBezTo>
                  <a:cubicBezTo>
                    <a:pt x="7156" y="9981"/>
                    <a:pt x="7111" y="9981"/>
                    <a:pt x="7111" y="9981"/>
                  </a:cubicBezTo>
                  <a:cubicBezTo>
                    <a:pt x="7111" y="9941"/>
                    <a:pt x="7111" y="9900"/>
                    <a:pt x="7111" y="9900"/>
                  </a:cubicBezTo>
                  <a:cubicBezTo>
                    <a:pt x="7244" y="9860"/>
                    <a:pt x="7333" y="9819"/>
                    <a:pt x="7467" y="9779"/>
                  </a:cubicBezTo>
                  <a:cubicBezTo>
                    <a:pt x="7511" y="9779"/>
                    <a:pt x="7511" y="9779"/>
                    <a:pt x="7511" y="9819"/>
                  </a:cubicBezTo>
                  <a:cubicBezTo>
                    <a:pt x="7556" y="9819"/>
                    <a:pt x="7511" y="9860"/>
                    <a:pt x="7511" y="9860"/>
                  </a:cubicBezTo>
                  <a:close/>
                  <a:moveTo>
                    <a:pt x="6844" y="10102"/>
                  </a:moveTo>
                  <a:cubicBezTo>
                    <a:pt x="6844" y="10102"/>
                    <a:pt x="6844" y="10102"/>
                    <a:pt x="6844" y="10102"/>
                  </a:cubicBezTo>
                  <a:cubicBezTo>
                    <a:pt x="6800" y="10143"/>
                    <a:pt x="6711" y="10143"/>
                    <a:pt x="6667" y="10143"/>
                  </a:cubicBezTo>
                  <a:cubicBezTo>
                    <a:pt x="6622" y="10183"/>
                    <a:pt x="6533" y="10183"/>
                    <a:pt x="6489" y="10224"/>
                  </a:cubicBezTo>
                  <a:cubicBezTo>
                    <a:pt x="6444" y="10224"/>
                    <a:pt x="6444" y="10224"/>
                    <a:pt x="6444" y="10224"/>
                  </a:cubicBezTo>
                  <a:cubicBezTo>
                    <a:pt x="6400" y="10183"/>
                    <a:pt x="6444" y="10143"/>
                    <a:pt x="6444" y="10143"/>
                  </a:cubicBezTo>
                  <a:cubicBezTo>
                    <a:pt x="6533" y="10143"/>
                    <a:pt x="6578" y="10102"/>
                    <a:pt x="6667" y="10062"/>
                  </a:cubicBezTo>
                  <a:cubicBezTo>
                    <a:pt x="6711" y="10062"/>
                    <a:pt x="6756" y="10062"/>
                    <a:pt x="6800" y="10021"/>
                  </a:cubicBezTo>
                  <a:cubicBezTo>
                    <a:pt x="6800" y="10021"/>
                    <a:pt x="6844" y="10021"/>
                    <a:pt x="6844" y="10062"/>
                  </a:cubicBezTo>
                  <a:cubicBezTo>
                    <a:pt x="6844" y="10062"/>
                    <a:pt x="6844" y="10102"/>
                    <a:pt x="6844" y="10102"/>
                  </a:cubicBezTo>
                  <a:close/>
                  <a:moveTo>
                    <a:pt x="89" y="16008"/>
                  </a:moveTo>
                  <a:cubicBezTo>
                    <a:pt x="44" y="16008"/>
                    <a:pt x="44" y="16008"/>
                    <a:pt x="44" y="16008"/>
                  </a:cubicBezTo>
                  <a:cubicBezTo>
                    <a:pt x="44" y="16008"/>
                    <a:pt x="0" y="15968"/>
                    <a:pt x="0" y="15968"/>
                  </a:cubicBezTo>
                  <a:cubicBezTo>
                    <a:pt x="0" y="15968"/>
                    <a:pt x="0" y="15968"/>
                    <a:pt x="0" y="15968"/>
                  </a:cubicBezTo>
                  <a:cubicBezTo>
                    <a:pt x="0" y="15846"/>
                    <a:pt x="0" y="15725"/>
                    <a:pt x="44" y="15644"/>
                  </a:cubicBezTo>
                  <a:cubicBezTo>
                    <a:pt x="44" y="15603"/>
                    <a:pt x="44" y="15603"/>
                    <a:pt x="89" y="15603"/>
                  </a:cubicBezTo>
                  <a:cubicBezTo>
                    <a:pt x="89" y="15603"/>
                    <a:pt x="133" y="15603"/>
                    <a:pt x="133" y="15644"/>
                  </a:cubicBezTo>
                  <a:cubicBezTo>
                    <a:pt x="89" y="15725"/>
                    <a:pt x="89" y="15846"/>
                    <a:pt x="89" y="15968"/>
                  </a:cubicBezTo>
                  <a:cubicBezTo>
                    <a:pt x="89" y="15968"/>
                    <a:pt x="89" y="15968"/>
                    <a:pt x="89" y="15968"/>
                  </a:cubicBezTo>
                  <a:lnTo>
                    <a:pt x="89" y="16008"/>
                  </a:lnTo>
                  <a:close/>
                  <a:moveTo>
                    <a:pt x="6178" y="10345"/>
                  </a:moveTo>
                  <a:cubicBezTo>
                    <a:pt x="6133" y="10345"/>
                    <a:pt x="6133" y="10345"/>
                    <a:pt x="6133" y="10345"/>
                  </a:cubicBezTo>
                  <a:cubicBezTo>
                    <a:pt x="6044" y="10386"/>
                    <a:pt x="5911" y="10426"/>
                    <a:pt x="5822" y="10507"/>
                  </a:cubicBezTo>
                  <a:cubicBezTo>
                    <a:pt x="5778" y="10507"/>
                    <a:pt x="5778" y="10507"/>
                    <a:pt x="5778" y="10466"/>
                  </a:cubicBezTo>
                  <a:cubicBezTo>
                    <a:pt x="5733" y="10466"/>
                    <a:pt x="5733" y="10426"/>
                    <a:pt x="5778" y="10426"/>
                  </a:cubicBezTo>
                  <a:cubicBezTo>
                    <a:pt x="5867" y="10386"/>
                    <a:pt x="6000" y="10305"/>
                    <a:pt x="6133" y="10264"/>
                  </a:cubicBezTo>
                  <a:cubicBezTo>
                    <a:pt x="6133" y="10264"/>
                    <a:pt x="6178" y="10264"/>
                    <a:pt x="6178" y="10305"/>
                  </a:cubicBezTo>
                  <a:cubicBezTo>
                    <a:pt x="6178" y="10305"/>
                    <a:pt x="6178" y="10345"/>
                    <a:pt x="6178" y="10345"/>
                  </a:cubicBezTo>
                  <a:close/>
                  <a:moveTo>
                    <a:pt x="5511" y="10628"/>
                  </a:moveTo>
                  <a:cubicBezTo>
                    <a:pt x="5467" y="10628"/>
                    <a:pt x="5467" y="10628"/>
                    <a:pt x="5467" y="10628"/>
                  </a:cubicBezTo>
                  <a:cubicBezTo>
                    <a:pt x="5378" y="10669"/>
                    <a:pt x="5289" y="10750"/>
                    <a:pt x="5156" y="10790"/>
                  </a:cubicBezTo>
                  <a:cubicBezTo>
                    <a:pt x="5156" y="10790"/>
                    <a:pt x="5111" y="10790"/>
                    <a:pt x="5111" y="10750"/>
                  </a:cubicBezTo>
                  <a:cubicBezTo>
                    <a:pt x="5111" y="10750"/>
                    <a:pt x="5111" y="10709"/>
                    <a:pt x="5111" y="10709"/>
                  </a:cubicBezTo>
                  <a:cubicBezTo>
                    <a:pt x="5244" y="10669"/>
                    <a:pt x="5333" y="10588"/>
                    <a:pt x="5467" y="10547"/>
                  </a:cubicBezTo>
                  <a:cubicBezTo>
                    <a:pt x="5467" y="10547"/>
                    <a:pt x="5511" y="10547"/>
                    <a:pt x="5511" y="10588"/>
                  </a:cubicBezTo>
                  <a:cubicBezTo>
                    <a:pt x="5511" y="10588"/>
                    <a:pt x="5511" y="10628"/>
                    <a:pt x="5511" y="10628"/>
                  </a:cubicBezTo>
                  <a:close/>
                  <a:moveTo>
                    <a:pt x="133" y="15320"/>
                  </a:moveTo>
                  <a:cubicBezTo>
                    <a:pt x="89" y="15320"/>
                    <a:pt x="89" y="15320"/>
                    <a:pt x="89" y="15320"/>
                  </a:cubicBezTo>
                  <a:cubicBezTo>
                    <a:pt x="89" y="15320"/>
                    <a:pt x="89" y="15320"/>
                    <a:pt x="89" y="15280"/>
                  </a:cubicBezTo>
                  <a:cubicBezTo>
                    <a:pt x="89" y="15199"/>
                    <a:pt x="133" y="15078"/>
                    <a:pt x="178" y="14956"/>
                  </a:cubicBezTo>
                  <a:cubicBezTo>
                    <a:pt x="178" y="14956"/>
                    <a:pt x="178" y="14916"/>
                    <a:pt x="222" y="14956"/>
                  </a:cubicBezTo>
                  <a:cubicBezTo>
                    <a:pt x="222" y="14956"/>
                    <a:pt x="267" y="14956"/>
                    <a:pt x="267" y="14997"/>
                  </a:cubicBezTo>
                  <a:cubicBezTo>
                    <a:pt x="222" y="15078"/>
                    <a:pt x="178" y="15199"/>
                    <a:pt x="178" y="15320"/>
                  </a:cubicBezTo>
                  <a:lnTo>
                    <a:pt x="133" y="15320"/>
                  </a:lnTo>
                  <a:close/>
                  <a:moveTo>
                    <a:pt x="4844" y="10952"/>
                  </a:moveTo>
                  <a:cubicBezTo>
                    <a:pt x="4844" y="10952"/>
                    <a:pt x="4844" y="10952"/>
                    <a:pt x="4844" y="10952"/>
                  </a:cubicBezTo>
                  <a:cubicBezTo>
                    <a:pt x="4756" y="10992"/>
                    <a:pt x="4622" y="11033"/>
                    <a:pt x="4533" y="11114"/>
                  </a:cubicBezTo>
                  <a:cubicBezTo>
                    <a:pt x="4489" y="11114"/>
                    <a:pt x="4489" y="11114"/>
                    <a:pt x="4444" y="11073"/>
                  </a:cubicBezTo>
                  <a:cubicBezTo>
                    <a:pt x="4444" y="11073"/>
                    <a:pt x="4444" y="11033"/>
                    <a:pt x="4489" y="11033"/>
                  </a:cubicBezTo>
                  <a:cubicBezTo>
                    <a:pt x="4578" y="10992"/>
                    <a:pt x="4711" y="10911"/>
                    <a:pt x="4800" y="10871"/>
                  </a:cubicBezTo>
                  <a:cubicBezTo>
                    <a:pt x="4800" y="10871"/>
                    <a:pt x="4844" y="10871"/>
                    <a:pt x="4844" y="10871"/>
                  </a:cubicBezTo>
                  <a:cubicBezTo>
                    <a:pt x="4889" y="10911"/>
                    <a:pt x="4889" y="10911"/>
                    <a:pt x="4844" y="10952"/>
                  </a:cubicBezTo>
                  <a:close/>
                  <a:moveTo>
                    <a:pt x="4222" y="11275"/>
                  </a:moveTo>
                  <a:cubicBezTo>
                    <a:pt x="4222" y="11275"/>
                    <a:pt x="4222" y="11275"/>
                    <a:pt x="4222" y="11275"/>
                  </a:cubicBezTo>
                  <a:cubicBezTo>
                    <a:pt x="4089" y="11316"/>
                    <a:pt x="4000" y="11397"/>
                    <a:pt x="3911" y="11437"/>
                  </a:cubicBezTo>
                  <a:cubicBezTo>
                    <a:pt x="3867" y="11478"/>
                    <a:pt x="3867" y="11437"/>
                    <a:pt x="3822" y="11437"/>
                  </a:cubicBezTo>
                  <a:cubicBezTo>
                    <a:pt x="3822" y="11437"/>
                    <a:pt x="3822" y="11397"/>
                    <a:pt x="3867" y="11397"/>
                  </a:cubicBezTo>
                  <a:cubicBezTo>
                    <a:pt x="3956" y="11316"/>
                    <a:pt x="4044" y="11275"/>
                    <a:pt x="4178" y="11194"/>
                  </a:cubicBezTo>
                  <a:cubicBezTo>
                    <a:pt x="4178" y="11194"/>
                    <a:pt x="4222" y="11194"/>
                    <a:pt x="4222" y="11235"/>
                  </a:cubicBezTo>
                  <a:cubicBezTo>
                    <a:pt x="4222" y="11235"/>
                    <a:pt x="4222" y="11235"/>
                    <a:pt x="4222" y="11275"/>
                  </a:cubicBezTo>
                  <a:close/>
                  <a:moveTo>
                    <a:pt x="356" y="14714"/>
                  </a:moveTo>
                  <a:cubicBezTo>
                    <a:pt x="356" y="14714"/>
                    <a:pt x="311" y="14714"/>
                    <a:pt x="311" y="14714"/>
                  </a:cubicBezTo>
                  <a:cubicBezTo>
                    <a:pt x="267" y="14714"/>
                    <a:pt x="267" y="14673"/>
                    <a:pt x="267" y="14633"/>
                  </a:cubicBezTo>
                  <a:cubicBezTo>
                    <a:pt x="311" y="14552"/>
                    <a:pt x="400" y="14430"/>
                    <a:pt x="444" y="14350"/>
                  </a:cubicBezTo>
                  <a:cubicBezTo>
                    <a:pt x="444" y="14309"/>
                    <a:pt x="489" y="14309"/>
                    <a:pt x="489" y="14309"/>
                  </a:cubicBezTo>
                  <a:cubicBezTo>
                    <a:pt x="533" y="14350"/>
                    <a:pt x="533" y="14350"/>
                    <a:pt x="533" y="14390"/>
                  </a:cubicBezTo>
                  <a:cubicBezTo>
                    <a:pt x="444" y="14471"/>
                    <a:pt x="400" y="14592"/>
                    <a:pt x="356" y="14673"/>
                  </a:cubicBezTo>
                  <a:lnTo>
                    <a:pt x="356" y="14714"/>
                  </a:lnTo>
                  <a:close/>
                  <a:moveTo>
                    <a:pt x="3600" y="11639"/>
                  </a:moveTo>
                  <a:cubicBezTo>
                    <a:pt x="3600" y="11639"/>
                    <a:pt x="3600" y="11639"/>
                    <a:pt x="3600" y="11639"/>
                  </a:cubicBezTo>
                  <a:cubicBezTo>
                    <a:pt x="3511" y="11680"/>
                    <a:pt x="3378" y="11761"/>
                    <a:pt x="3289" y="11801"/>
                  </a:cubicBezTo>
                  <a:cubicBezTo>
                    <a:pt x="3289" y="11842"/>
                    <a:pt x="3244" y="11842"/>
                    <a:pt x="3244" y="11801"/>
                  </a:cubicBezTo>
                  <a:cubicBezTo>
                    <a:pt x="3244" y="11801"/>
                    <a:pt x="3244" y="11761"/>
                    <a:pt x="3244" y="11761"/>
                  </a:cubicBezTo>
                  <a:cubicBezTo>
                    <a:pt x="3333" y="11680"/>
                    <a:pt x="3467" y="11639"/>
                    <a:pt x="3556" y="11559"/>
                  </a:cubicBezTo>
                  <a:cubicBezTo>
                    <a:pt x="3556" y="11559"/>
                    <a:pt x="3600" y="11559"/>
                    <a:pt x="3600" y="11559"/>
                  </a:cubicBezTo>
                  <a:cubicBezTo>
                    <a:pt x="3644" y="11599"/>
                    <a:pt x="3644" y="11599"/>
                    <a:pt x="3600" y="11639"/>
                  </a:cubicBezTo>
                  <a:close/>
                  <a:moveTo>
                    <a:pt x="3022" y="12003"/>
                  </a:moveTo>
                  <a:cubicBezTo>
                    <a:pt x="3022" y="12003"/>
                    <a:pt x="3022" y="12003"/>
                    <a:pt x="3022" y="12003"/>
                  </a:cubicBezTo>
                  <a:cubicBezTo>
                    <a:pt x="2889" y="12084"/>
                    <a:pt x="2800" y="12125"/>
                    <a:pt x="2711" y="12206"/>
                  </a:cubicBezTo>
                  <a:cubicBezTo>
                    <a:pt x="2711" y="12206"/>
                    <a:pt x="2667" y="12206"/>
                    <a:pt x="2667" y="12206"/>
                  </a:cubicBezTo>
                  <a:cubicBezTo>
                    <a:pt x="2622" y="12206"/>
                    <a:pt x="2622" y="12165"/>
                    <a:pt x="2667" y="12165"/>
                  </a:cubicBezTo>
                  <a:cubicBezTo>
                    <a:pt x="2756" y="12084"/>
                    <a:pt x="2844" y="12003"/>
                    <a:pt x="2933" y="11963"/>
                  </a:cubicBezTo>
                  <a:cubicBezTo>
                    <a:pt x="2978" y="11923"/>
                    <a:pt x="3022" y="11923"/>
                    <a:pt x="3022" y="11963"/>
                  </a:cubicBezTo>
                  <a:cubicBezTo>
                    <a:pt x="3022" y="11963"/>
                    <a:pt x="3022" y="12003"/>
                    <a:pt x="3022" y="12003"/>
                  </a:cubicBezTo>
                  <a:close/>
                  <a:moveTo>
                    <a:pt x="711" y="14107"/>
                  </a:moveTo>
                  <a:cubicBezTo>
                    <a:pt x="667" y="14107"/>
                    <a:pt x="667" y="14107"/>
                    <a:pt x="622" y="14107"/>
                  </a:cubicBezTo>
                  <a:cubicBezTo>
                    <a:pt x="622" y="14107"/>
                    <a:pt x="622" y="14066"/>
                    <a:pt x="622" y="14066"/>
                  </a:cubicBezTo>
                  <a:cubicBezTo>
                    <a:pt x="667" y="14026"/>
                    <a:pt x="667" y="13986"/>
                    <a:pt x="667" y="13986"/>
                  </a:cubicBezTo>
                  <a:cubicBezTo>
                    <a:pt x="711" y="13905"/>
                    <a:pt x="800" y="13864"/>
                    <a:pt x="844" y="13783"/>
                  </a:cubicBezTo>
                  <a:cubicBezTo>
                    <a:pt x="844" y="13743"/>
                    <a:pt x="889" y="13743"/>
                    <a:pt x="889" y="13783"/>
                  </a:cubicBezTo>
                  <a:cubicBezTo>
                    <a:pt x="933" y="13783"/>
                    <a:pt x="933" y="13824"/>
                    <a:pt x="889" y="13824"/>
                  </a:cubicBezTo>
                  <a:cubicBezTo>
                    <a:pt x="844" y="13905"/>
                    <a:pt x="800" y="13945"/>
                    <a:pt x="756" y="14026"/>
                  </a:cubicBezTo>
                  <a:cubicBezTo>
                    <a:pt x="756" y="14066"/>
                    <a:pt x="711" y="14066"/>
                    <a:pt x="711" y="14107"/>
                  </a:cubicBezTo>
                  <a:close/>
                  <a:moveTo>
                    <a:pt x="2444" y="12408"/>
                  </a:moveTo>
                  <a:cubicBezTo>
                    <a:pt x="2444" y="12408"/>
                    <a:pt x="2444" y="12408"/>
                    <a:pt x="2444" y="12408"/>
                  </a:cubicBezTo>
                  <a:cubicBezTo>
                    <a:pt x="2400" y="12448"/>
                    <a:pt x="2400" y="12448"/>
                    <a:pt x="2400" y="12448"/>
                  </a:cubicBezTo>
                  <a:cubicBezTo>
                    <a:pt x="2311" y="12529"/>
                    <a:pt x="2222" y="12570"/>
                    <a:pt x="2133" y="12651"/>
                  </a:cubicBezTo>
                  <a:cubicBezTo>
                    <a:pt x="2133" y="12651"/>
                    <a:pt x="2089" y="12651"/>
                    <a:pt x="2089" y="12610"/>
                  </a:cubicBezTo>
                  <a:cubicBezTo>
                    <a:pt x="2089" y="12610"/>
                    <a:pt x="2089" y="12570"/>
                    <a:pt x="2089" y="12570"/>
                  </a:cubicBezTo>
                  <a:cubicBezTo>
                    <a:pt x="2178" y="12529"/>
                    <a:pt x="2267" y="12448"/>
                    <a:pt x="2311" y="12408"/>
                  </a:cubicBezTo>
                  <a:cubicBezTo>
                    <a:pt x="2356" y="12368"/>
                    <a:pt x="2356" y="12368"/>
                    <a:pt x="2356" y="12368"/>
                  </a:cubicBezTo>
                  <a:cubicBezTo>
                    <a:pt x="2400" y="12327"/>
                    <a:pt x="2400" y="12327"/>
                    <a:pt x="2444" y="12368"/>
                  </a:cubicBezTo>
                  <a:cubicBezTo>
                    <a:pt x="2444" y="12368"/>
                    <a:pt x="2444" y="12408"/>
                    <a:pt x="2444" y="12408"/>
                  </a:cubicBezTo>
                  <a:close/>
                  <a:moveTo>
                    <a:pt x="1111" y="13581"/>
                  </a:moveTo>
                  <a:cubicBezTo>
                    <a:pt x="1111" y="13581"/>
                    <a:pt x="1067" y="13581"/>
                    <a:pt x="1067" y="13581"/>
                  </a:cubicBezTo>
                  <a:cubicBezTo>
                    <a:pt x="1067" y="13541"/>
                    <a:pt x="1067" y="13541"/>
                    <a:pt x="1067" y="13500"/>
                  </a:cubicBezTo>
                  <a:cubicBezTo>
                    <a:pt x="1156" y="13419"/>
                    <a:pt x="1200" y="13338"/>
                    <a:pt x="1289" y="13257"/>
                  </a:cubicBezTo>
                  <a:cubicBezTo>
                    <a:pt x="1333" y="13257"/>
                    <a:pt x="1333" y="13257"/>
                    <a:pt x="1378" y="13257"/>
                  </a:cubicBezTo>
                  <a:cubicBezTo>
                    <a:pt x="1378" y="13257"/>
                    <a:pt x="1378" y="13298"/>
                    <a:pt x="1378" y="13338"/>
                  </a:cubicBezTo>
                  <a:cubicBezTo>
                    <a:pt x="1289" y="13419"/>
                    <a:pt x="1200" y="13500"/>
                    <a:pt x="1111" y="13581"/>
                  </a:cubicBezTo>
                  <a:close/>
                  <a:moveTo>
                    <a:pt x="1867" y="12853"/>
                  </a:moveTo>
                  <a:cubicBezTo>
                    <a:pt x="1867" y="12853"/>
                    <a:pt x="1867" y="12853"/>
                    <a:pt x="1867" y="12853"/>
                  </a:cubicBezTo>
                  <a:cubicBezTo>
                    <a:pt x="1778" y="12934"/>
                    <a:pt x="1689" y="13015"/>
                    <a:pt x="1600" y="13096"/>
                  </a:cubicBezTo>
                  <a:cubicBezTo>
                    <a:pt x="1600" y="13096"/>
                    <a:pt x="1556" y="13096"/>
                    <a:pt x="1556" y="13096"/>
                  </a:cubicBezTo>
                  <a:cubicBezTo>
                    <a:pt x="1556" y="13055"/>
                    <a:pt x="1556" y="13055"/>
                    <a:pt x="1556" y="13015"/>
                  </a:cubicBezTo>
                  <a:cubicBezTo>
                    <a:pt x="1556" y="13015"/>
                    <a:pt x="1556" y="13015"/>
                    <a:pt x="1556" y="13015"/>
                  </a:cubicBezTo>
                  <a:cubicBezTo>
                    <a:pt x="1644" y="12934"/>
                    <a:pt x="1733" y="12853"/>
                    <a:pt x="1822" y="12772"/>
                  </a:cubicBezTo>
                  <a:cubicBezTo>
                    <a:pt x="1822" y="12772"/>
                    <a:pt x="1867" y="12772"/>
                    <a:pt x="1867" y="12812"/>
                  </a:cubicBezTo>
                  <a:cubicBezTo>
                    <a:pt x="1911" y="12812"/>
                    <a:pt x="1911" y="12853"/>
                    <a:pt x="1867" y="1285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341" name="Shape 341"/>
          <p:cNvSpPr/>
          <p:nvPr/>
        </p:nvSpPr>
        <p:spPr>
          <a:xfrm>
            <a:off x="4339980" y="3830668"/>
            <a:ext cx="1415453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/>
          <a:p>
            <a:r>
              <a:t>TEXT</a:t>
            </a:r>
          </a:p>
        </p:txBody>
      </p:sp>
      <p:sp>
        <p:nvSpPr>
          <p:cNvPr id="342" name="Shape 342"/>
          <p:cNvSpPr/>
          <p:nvPr/>
        </p:nvSpPr>
        <p:spPr>
          <a:xfrm>
            <a:off x="6025862" y="3821415"/>
            <a:ext cx="1415453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/>
          <a:p>
            <a:r>
              <a:t>TEXT</a:t>
            </a:r>
          </a:p>
        </p:txBody>
      </p:sp>
      <p:sp>
        <p:nvSpPr>
          <p:cNvPr id="343" name="Shape 343"/>
          <p:cNvSpPr/>
          <p:nvPr/>
        </p:nvSpPr>
        <p:spPr>
          <a:xfrm>
            <a:off x="8794594" y="6011788"/>
            <a:ext cx="1415453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/>
          <a:p>
            <a:r>
              <a:t>TEXT</a:t>
            </a:r>
          </a:p>
        </p:txBody>
      </p:sp>
      <p:sp>
        <p:nvSpPr>
          <p:cNvPr id="344" name="Shape 344"/>
          <p:cNvSpPr/>
          <p:nvPr/>
        </p:nvSpPr>
        <p:spPr>
          <a:xfrm>
            <a:off x="8900172" y="8252801"/>
            <a:ext cx="1415453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/>
          <a:p>
            <a:r>
              <a:t>TEXT</a:t>
            </a:r>
          </a:p>
        </p:txBody>
      </p:sp>
      <p:sp>
        <p:nvSpPr>
          <p:cNvPr id="345" name="Shape 345"/>
          <p:cNvSpPr/>
          <p:nvPr/>
        </p:nvSpPr>
        <p:spPr>
          <a:xfrm>
            <a:off x="6343396" y="10846240"/>
            <a:ext cx="1415453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/>
          <a:p>
            <a:r>
              <a:t>TEXT</a:t>
            </a:r>
          </a:p>
        </p:txBody>
      </p:sp>
      <p:sp>
        <p:nvSpPr>
          <p:cNvPr id="346" name="Shape 346"/>
          <p:cNvSpPr/>
          <p:nvPr/>
        </p:nvSpPr>
        <p:spPr>
          <a:xfrm>
            <a:off x="4332339" y="10834568"/>
            <a:ext cx="1415453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/>
          <a:p>
            <a:r>
              <a:t>TEXT</a:t>
            </a:r>
          </a:p>
        </p:txBody>
      </p:sp>
      <p:sp>
        <p:nvSpPr>
          <p:cNvPr id="347" name="Shape 347"/>
          <p:cNvSpPr/>
          <p:nvPr/>
        </p:nvSpPr>
        <p:spPr>
          <a:xfrm>
            <a:off x="1775741" y="8252801"/>
            <a:ext cx="1415453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/>
          <a:p>
            <a:r>
              <a:t>TEXT</a:t>
            </a:r>
          </a:p>
        </p:txBody>
      </p:sp>
      <p:sp>
        <p:nvSpPr>
          <p:cNvPr id="348" name="Shape 348"/>
          <p:cNvSpPr/>
          <p:nvPr/>
        </p:nvSpPr>
        <p:spPr>
          <a:xfrm>
            <a:off x="1728632" y="5980914"/>
            <a:ext cx="1415453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/>
          <a:p>
            <a:r>
              <a:t>TEXT</a:t>
            </a:r>
          </a:p>
        </p:txBody>
      </p:sp>
      <p:grpSp>
        <p:nvGrpSpPr>
          <p:cNvPr id="351" name="Group 351"/>
          <p:cNvGrpSpPr/>
          <p:nvPr/>
        </p:nvGrpSpPr>
        <p:grpSpPr>
          <a:xfrm>
            <a:off x="12192000" y="3763407"/>
            <a:ext cx="3924301" cy="1292321"/>
            <a:chOff x="0" y="0"/>
            <a:chExt cx="3924300" cy="1292320"/>
          </a:xfrm>
        </p:grpSpPr>
        <p:sp>
          <p:nvSpPr>
            <p:cNvPr id="349" name="Shape 349"/>
            <p:cNvSpPr/>
            <p:nvPr/>
          </p:nvSpPr>
          <p:spPr>
            <a:xfrm>
              <a:off x="0" y="0"/>
              <a:ext cx="3771900" cy="781303"/>
            </a:xfrm>
            <a:prstGeom prst="rect">
              <a:avLst/>
            </a:prstGeom>
            <a:solidFill>
              <a:srgbClr val="3AA3C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50" name="Shape 350"/>
            <p:cNvSpPr/>
            <p:nvPr/>
          </p:nvSpPr>
          <p:spPr>
            <a:xfrm>
              <a:off x="0" y="42639"/>
              <a:ext cx="3924301" cy="1249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</p:grpSp>
      <p:sp>
        <p:nvSpPr>
          <p:cNvPr id="352" name="Shape 352"/>
          <p:cNvSpPr/>
          <p:nvPr/>
        </p:nvSpPr>
        <p:spPr>
          <a:xfrm>
            <a:off x="12053975" y="4765209"/>
            <a:ext cx="10547231" cy="1122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  <p:grpSp>
        <p:nvGrpSpPr>
          <p:cNvPr id="355" name="Group 355"/>
          <p:cNvGrpSpPr/>
          <p:nvPr/>
        </p:nvGrpSpPr>
        <p:grpSpPr>
          <a:xfrm>
            <a:off x="12192000" y="6799991"/>
            <a:ext cx="3924301" cy="1297387"/>
            <a:chOff x="0" y="0"/>
            <a:chExt cx="3924300" cy="1297386"/>
          </a:xfrm>
        </p:grpSpPr>
        <p:sp>
          <p:nvSpPr>
            <p:cNvPr id="353" name="Shape 353"/>
            <p:cNvSpPr/>
            <p:nvPr/>
          </p:nvSpPr>
          <p:spPr>
            <a:xfrm>
              <a:off x="0" y="0"/>
              <a:ext cx="3771900" cy="781303"/>
            </a:xfrm>
            <a:prstGeom prst="rect">
              <a:avLst/>
            </a:prstGeom>
            <a:solidFill>
              <a:srgbClr val="6EAA0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54" name="Shape 354"/>
            <p:cNvSpPr/>
            <p:nvPr/>
          </p:nvSpPr>
          <p:spPr>
            <a:xfrm>
              <a:off x="0" y="47705"/>
              <a:ext cx="3924301" cy="1249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</p:grpSp>
      <p:sp>
        <p:nvSpPr>
          <p:cNvPr id="356" name="Shape 356"/>
          <p:cNvSpPr/>
          <p:nvPr/>
        </p:nvSpPr>
        <p:spPr>
          <a:xfrm>
            <a:off x="12053975" y="7801794"/>
            <a:ext cx="10547231" cy="1122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  <p:grpSp>
        <p:nvGrpSpPr>
          <p:cNvPr id="359" name="Group 359"/>
          <p:cNvGrpSpPr/>
          <p:nvPr/>
        </p:nvGrpSpPr>
        <p:grpSpPr>
          <a:xfrm>
            <a:off x="12192000" y="9829892"/>
            <a:ext cx="3924301" cy="1352837"/>
            <a:chOff x="0" y="0"/>
            <a:chExt cx="3924300" cy="1352836"/>
          </a:xfrm>
        </p:grpSpPr>
        <p:sp>
          <p:nvSpPr>
            <p:cNvPr id="357" name="Shape 357"/>
            <p:cNvSpPr/>
            <p:nvPr/>
          </p:nvSpPr>
          <p:spPr>
            <a:xfrm>
              <a:off x="0" y="0"/>
              <a:ext cx="3771900" cy="781303"/>
            </a:xfrm>
            <a:prstGeom prst="rect">
              <a:avLst/>
            </a:pr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58" name="Shape 358"/>
            <p:cNvSpPr/>
            <p:nvPr/>
          </p:nvSpPr>
          <p:spPr>
            <a:xfrm>
              <a:off x="0" y="103155"/>
              <a:ext cx="3924301" cy="1249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</p:grpSp>
      <p:sp>
        <p:nvSpPr>
          <p:cNvPr id="360" name="Shape 360"/>
          <p:cNvSpPr/>
          <p:nvPr/>
        </p:nvSpPr>
        <p:spPr>
          <a:xfrm>
            <a:off x="12053975" y="10831693"/>
            <a:ext cx="10547231" cy="1122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fill="hold" grpId="3" nodeType="afterEffect">
                                  <p:stCondLst>
                                    <p:cond delay="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9" presetClass="entr" fill="hold" grpId="4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9" presetClass="entr" fill="hold" grpId="5" nodeType="afterEffect">
                                  <p:stCondLst>
                                    <p:cond delay="7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9" presetClass="entr" fill="hold" grpId="6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2" presetID="9" presetClass="entr" fill="hold" grpId="7" nodeType="afterEffect">
                                  <p:stCondLst>
                                    <p:cond delay="12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250"/>
                            </p:stCondLst>
                            <p:childTnLst>
                              <p:par>
                                <p:cTn id="36" presetID="9" presetClass="entr" fill="hold" grpId="8" nodeType="afterEffect">
                                  <p:stCondLst>
                                    <p:cond delay="1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250"/>
                            </p:stCondLst>
                            <p:childTnLst>
                              <p:par>
                                <p:cTn id="40" presetID="9" presetClass="entr" fill="hold" grpId="9" nodeType="afterEffect">
                                  <p:stCondLst>
                                    <p:cond delay="175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1500"/>
                            </p:stCondLst>
                            <p:childTnLst>
                              <p:par>
                                <p:cTn id="44" presetID="15" presetClass="entr" presetSubtype="0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2000"/>
                            </p:stCondLst>
                            <p:childTnLst>
                              <p:par>
                                <p:cTn id="51" presetID="22" presetClass="entr" presetSubtype="1" fill="hold" grpId="1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2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2500"/>
                            </p:stCondLst>
                            <p:childTnLst>
                              <p:par>
                                <p:cTn id="55" presetID="15" presetClass="entr" presetSubtype="0" fill="hold" grpId="1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6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3000"/>
                            </p:stCondLst>
                            <p:childTnLst>
                              <p:par>
                                <p:cTn id="62" presetID="22" presetClass="entr" presetSubtype="1" fill="hold" grpId="1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3500"/>
                            </p:stCondLst>
                            <p:childTnLst>
                              <p:par>
                                <p:cTn id="66" presetID="15" presetClass="entr" presetSubtype="0" fill="hold" grpId="1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7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4000"/>
                            </p:stCondLst>
                            <p:childTnLst>
                              <p:par>
                                <p:cTn id="73" presetID="22" presetClass="entr" presetSubtype="1" fill="hold" grpId="1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4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0" grpId="1" animBg="1" advAuto="0"/>
      <p:bldP spid="341" grpId="2" animBg="1" advAuto="0"/>
      <p:bldP spid="342" grpId="3" animBg="1" advAuto="0"/>
      <p:bldP spid="343" grpId="4" animBg="1" advAuto="0"/>
      <p:bldP spid="344" grpId="5" animBg="1" advAuto="0"/>
      <p:bldP spid="345" grpId="6" animBg="1" advAuto="0"/>
      <p:bldP spid="346" grpId="7" animBg="1" advAuto="0"/>
      <p:bldP spid="347" grpId="8" animBg="1" advAuto="0"/>
      <p:bldP spid="348" grpId="9" animBg="1" advAuto="0"/>
      <p:bldP spid="351" grpId="10" animBg="1" advAuto="0"/>
      <p:bldP spid="352" grpId="11" animBg="1" advAuto="0"/>
      <p:bldP spid="355" grpId="12" animBg="1" advAuto="0"/>
      <p:bldP spid="356" grpId="13" animBg="1" advAuto="0"/>
      <p:bldP spid="359" grpId="14" animBg="1" advAuto="0"/>
      <p:bldP spid="360" grpId="15" animBg="1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Shape 362"/>
          <p:cNvSpPr/>
          <p:nvPr/>
        </p:nvSpPr>
        <p:spPr>
          <a:xfrm>
            <a:off x="1562100" y="960116"/>
            <a:ext cx="6210300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365" name="Group 365"/>
          <p:cNvGrpSpPr/>
          <p:nvPr/>
        </p:nvGrpSpPr>
        <p:grpSpPr>
          <a:xfrm>
            <a:off x="1562100" y="952499"/>
            <a:ext cx="1524000" cy="1524001"/>
            <a:chOff x="0" y="0"/>
            <a:chExt cx="1524000" cy="1524000"/>
          </a:xfrm>
        </p:grpSpPr>
        <p:sp>
          <p:nvSpPr>
            <p:cNvPr id="363" name="Shape 363"/>
            <p:cNvSpPr/>
            <p:nvPr/>
          </p:nvSpPr>
          <p:spPr>
            <a:xfrm>
              <a:off x="0" y="-1"/>
              <a:ext cx="1524000" cy="1524001"/>
            </a:xfrm>
            <a:prstGeom prst="ellipse">
              <a:avLst/>
            </a:pr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64" name="Shape 364"/>
            <p:cNvSpPr/>
            <p:nvPr/>
          </p:nvSpPr>
          <p:spPr>
            <a:xfrm>
              <a:off x="223184" y="403860"/>
              <a:ext cx="1077632" cy="716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07</a:t>
              </a:r>
            </a:p>
          </p:txBody>
        </p:sp>
      </p:grpSp>
      <p:sp>
        <p:nvSpPr>
          <p:cNvPr id="366" name="Shape 366"/>
          <p:cNvSpPr/>
          <p:nvPr/>
        </p:nvSpPr>
        <p:spPr>
          <a:xfrm>
            <a:off x="1562100" y="2385061"/>
            <a:ext cx="6210300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367" name="Shape 367"/>
          <p:cNvSpPr/>
          <p:nvPr/>
        </p:nvSpPr>
        <p:spPr>
          <a:xfrm>
            <a:off x="3086100" y="1388204"/>
            <a:ext cx="5072368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/>
            </a:lvl1pPr>
          </a:lstStyle>
          <a:p>
            <a:pPr>
              <a:defRPr b="0"/>
            </a:pPr>
            <a:r>
              <a:rPr b="1"/>
              <a:t>YOUR TEXT  HERE</a:t>
            </a:r>
          </a:p>
        </p:txBody>
      </p:sp>
      <p:sp>
        <p:nvSpPr>
          <p:cNvPr id="368" name="Shape 368"/>
          <p:cNvSpPr/>
          <p:nvPr/>
        </p:nvSpPr>
        <p:spPr>
          <a:xfrm flipV="1">
            <a:off x="12191999" y="3619500"/>
            <a:ext cx="4929562" cy="37279"/>
          </a:xfrm>
          <a:prstGeom prst="line">
            <a:avLst/>
          </a:prstGeom>
          <a:ln w="12700">
            <a:solidFill>
              <a:srgbClr val="363031"/>
            </a:solidFill>
            <a:miter lim="400000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369" name="Shape 369"/>
          <p:cNvSpPr/>
          <p:nvPr/>
        </p:nvSpPr>
        <p:spPr>
          <a:xfrm>
            <a:off x="17121559" y="3266664"/>
            <a:ext cx="4225981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>
                <a:solidFill>
                  <a:srgbClr val="363031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b="1">
                <a:solidFill>
                  <a:srgbClr val="363031"/>
                </a:solidFill>
              </a:rPr>
              <a:t>YOUR  TEXT  HERE</a:t>
            </a:r>
          </a:p>
        </p:txBody>
      </p:sp>
      <p:sp>
        <p:nvSpPr>
          <p:cNvPr id="370" name="Shape 370"/>
          <p:cNvSpPr/>
          <p:nvPr/>
        </p:nvSpPr>
        <p:spPr>
          <a:xfrm>
            <a:off x="17121562" y="3826633"/>
            <a:ext cx="5943601" cy="20624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  <p:sp>
        <p:nvSpPr>
          <p:cNvPr id="371" name="Shape 371"/>
          <p:cNvSpPr/>
          <p:nvPr/>
        </p:nvSpPr>
        <p:spPr>
          <a:xfrm>
            <a:off x="15444077" y="6603858"/>
            <a:ext cx="1677481" cy="1"/>
          </a:xfrm>
          <a:prstGeom prst="line">
            <a:avLst/>
          </a:prstGeom>
          <a:ln w="12700">
            <a:solidFill>
              <a:srgbClr val="363031"/>
            </a:solidFill>
            <a:miter lim="400000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372" name="Shape 372"/>
          <p:cNvSpPr/>
          <p:nvPr/>
        </p:nvSpPr>
        <p:spPr>
          <a:xfrm>
            <a:off x="17121559" y="6288292"/>
            <a:ext cx="4373635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>
                <a:solidFill>
                  <a:srgbClr val="363031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b="1">
                <a:solidFill>
                  <a:srgbClr val="363031"/>
                </a:solidFill>
              </a:rPr>
              <a:t>YOUR  TEXT  HERE</a:t>
            </a:r>
          </a:p>
        </p:txBody>
      </p:sp>
      <p:sp>
        <p:nvSpPr>
          <p:cNvPr id="373" name="Shape 373"/>
          <p:cNvSpPr/>
          <p:nvPr/>
        </p:nvSpPr>
        <p:spPr>
          <a:xfrm>
            <a:off x="17121562" y="6848261"/>
            <a:ext cx="5943601" cy="20624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  <p:sp>
        <p:nvSpPr>
          <p:cNvPr id="374" name="Shape 374"/>
          <p:cNvSpPr/>
          <p:nvPr/>
        </p:nvSpPr>
        <p:spPr>
          <a:xfrm flipV="1">
            <a:off x="6928663" y="10367843"/>
            <a:ext cx="5263337" cy="39807"/>
          </a:xfrm>
          <a:prstGeom prst="line">
            <a:avLst/>
          </a:prstGeom>
          <a:ln w="12700">
            <a:solidFill>
              <a:srgbClr val="363031"/>
            </a:solidFill>
            <a:miter lim="400000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375" name="Shape 375"/>
          <p:cNvSpPr/>
          <p:nvPr/>
        </p:nvSpPr>
        <p:spPr>
          <a:xfrm>
            <a:off x="2839653" y="10192871"/>
            <a:ext cx="4225982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>
                <a:solidFill>
                  <a:srgbClr val="363031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b="1">
                <a:solidFill>
                  <a:srgbClr val="363031"/>
                </a:solidFill>
              </a:rPr>
              <a:t>YOUR  TEXT  HERE</a:t>
            </a:r>
          </a:p>
        </p:txBody>
      </p:sp>
      <p:sp>
        <p:nvSpPr>
          <p:cNvPr id="376" name="Shape 376"/>
          <p:cNvSpPr/>
          <p:nvPr/>
        </p:nvSpPr>
        <p:spPr>
          <a:xfrm>
            <a:off x="1122031" y="10722361"/>
            <a:ext cx="5943601" cy="20624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  <p:sp>
        <p:nvSpPr>
          <p:cNvPr id="377" name="Shape 377"/>
          <p:cNvSpPr/>
          <p:nvPr/>
        </p:nvSpPr>
        <p:spPr>
          <a:xfrm flipV="1">
            <a:off x="6888926" y="6553199"/>
            <a:ext cx="2097517" cy="16983"/>
          </a:xfrm>
          <a:prstGeom prst="line">
            <a:avLst/>
          </a:prstGeom>
          <a:ln w="12700">
            <a:solidFill>
              <a:srgbClr val="363031"/>
            </a:solidFill>
            <a:miter lim="400000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378" name="Shape 378"/>
          <p:cNvSpPr/>
          <p:nvPr/>
        </p:nvSpPr>
        <p:spPr>
          <a:xfrm>
            <a:off x="2782166" y="6330386"/>
            <a:ext cx="4225981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>
                <a:solidFill>
                  <a:srgbClr val="363031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b="1">
                <a:solidFill>
                  <a:srgbClr val="363031"/>
                </a:solidFill>
              </a:rPr>
              <a:t>YOUR  TEXT  HERE</a:t>
            </a:r>
          </a:p>
        </p:txBody>
      </p:sp>
      <p:sp>
        <p:nvSpPr>
          <p:cNvPr id="379" name="Shape 379"/>
          <p:cNvSpPr/>
          <p:nvPr/>
        </p:nvSpPr>
        <p:spPr>
          <a:xfrm>
            <a:off x="1064544" y="6859875"/>
            <a:ext cx="5943601" cy="20624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just"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stay indoors for most of</a:t>
            </a:r>
          </a:p>
        </p:txBody>
      </p:sp>
      <p:grpSp>
        <p:nvGrpSpPr>
          <p:cNvPr id="393" name="Group 393"/>
          <p:cNvGrpSpPr/>
          <p:nvPr/>
        </p:nvGrpSpPr>
        <p:grpSpPr>
          <a:xfrm>
            <a:off x="8748665" y="3639573"/>
            <a:ext cx="6904023" cy="6753649"/>
            <a:chOff x="0" y="0"/>
            <a:chExt cx="6904021" cy="6753648"/>
          </a:xfrm>
        </p:grpSpPr>
        <p:grpSp>
          <p:nvGrpSpPr>
            <p:cNvPr id="388" name="Group 388"/>
            <p:cNvGrpSpPr/>
            <p:nvPr/>
          </p:nvGrpSpPr>
          <p:grpSpPr>
            <a:xfrm>
              <a:off x="0" y="0"/>
              <a:ext cx="6904022" cy="6753649"/>
              <a:chOff x="0" y="0"/>
              <a:chExt cx="6904021" cy="6753648"/>
            </a:xfrm>
          </p:grpSpPr>
          <p:sp>
            <p:nvSpPr>
              <p:cNvPr id="380" name="Shape 380"/>
              <p:cNvSpPr/>
              <p:nvPr/>
            </p:nvSpPr>
            <p:spPr>
              <a:xfrm>
                <a:off x="2271191" y="-1"/>
                <a:ext cx="3334156" cy="23196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61" h="20255" extrusionOk="0">
                    <a:moveTo>
                      <a:pt x="18208" y="7680"/>
                    </a:moveTo>
                    <a:cubicBezTo>
                      <a:pt x="15820" y="3949"/>
                      <a:pt x="11378" y="414"/>
                      <a:pt x="7630" y="21"/>
                    </a:cubicBezTo>
                    <a:cubicBezTo>
                      <a:pt x="7630" y="21"/>
                      <a:pt x="7630" y="21"/>
                      <a:pt x="7630" y="21"/>
                    </a:cubicBezTo>
                    <a:cubicBezTo>
                      <a:pt x="7630" y="21"/>
                      <a:pt x="7630" y="21"/>
                      <a:pt x="7630" y="21"/>
                    </a:cubicBezTo>
                    <a:cubicBezTo>
                      <a:pt x="5492" y="-175"/>
                      <a:pt x="3327" y="1003"/>
                      <a:pt x="1800" y="3438"/>
                    </a:cubicBezTo>
                    <a:cubicBezTo>
                      <a:pt x="-810" y="7640"/>
                      <a:pt x="-560" y="14002"/>
                      <a:pt x="2411" y="17694"/>
                    </a:cubicBezTo>
                    <a:cubicBezTo>
                      <a:pt x="5353" y="21425"/>
                      <a:pt x="9879" y="21032"/>
                      <a:pt x="12489" y="16830"/>
                    </a:cubicBezTo>
                    <a:cubicBezTo>
                      <a:pt x="14238" y="14042"/>
                      <a:pt x="14710" y="10232"/>
                      <a:pt x="13905" y="6894"/>
                    </a:cubicBezTo>
                    <a:cubicBezTo>
                      <a:pt x="14849" y="7758"/>
                      <a:pt x="15709" y="8740"/>
                      <a:pt x="16431" y="9918"/>
                    </a:cubicBezTo>
                    <a:cubicBezTo>
                      <a:pt x="16015" y="10468"/>
                      <a:pt x="15570" y="11018"/>
                      <a:pt x="15126" y="11607"/>
                    </a:cubicBezTo>
                    <a:cubicBezTo>
                      <a:pt x="16959" y="12432"/>
                      <a:pt x="18847" y="14199"/>
                      <a:pt x="20318" y="17066"/>
                    </a:cubicBezTo>
                    <a:cubicBezTo>
                      <a:pt x="20790" y="13610"/>
                      <a:pt x="20596" y="9761"/>
                      <a:pt x="19541" y="5991"/>
                    </a:cubicBezTo>
                    <a:cubicBezTo>
                      <a:pt x="19096" y="6580"/>
                      <a:pt x="18652" y="7130"/>
                      <a:pt x="18208" y="7680"/>
                    </a:cubicBezTo>
                  </a:path>
                </a:pathLst>
              </a:custGeom>
              <a:solidFill>
                <a:srgbClr val="3AA3CD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81" name="Shape 381"/>
              <p:cNvSpPr/>
              <p:nvPr/>
            </p:nvSpPr>
            <p:spPr>
              <a:xfrm>
                <a:off x="4586103" y="2038118"/>
                <a:ext cx="2317919" cy="33240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272" h="20588" extrusionOk="0">
                    <a:moveTo>
                      <a:pt x="12244" y="18313"/>
                    </a:moveTo>
                    <a:cubicBezTo>
                      <a:pt x="16060" y="15999"/>
                      <a:pt x="19758" y="11568"/>
                      <a:pt x="20231" y="7833"/>
                    </a:cubicBezTo>
                    <a:cubicBezTo>
                      <a:pt x="20231" y="7833"/>
                      <a:pt x="20231" y="7833"/>
                      <a:pt x="20231" y="7833"/>
                    </a:cubicBezTo>
                    <a:cubicBezTo>
                      <a:pt x="20231" y="7833"/>
                      <a:pt x="20231" y="7833"/>
                      <a:pt x="20231" y="7833"/>
                    </a:cubicBezTo>
                    <a:cubicBezTo>
                      <a:pt x="20506" y="5687"/>
                      <a:pt x="19404" y="3485"/>
                      <a:pt x="17004" y="1924"/>
                    </a:cubicBezTo>
                    <a:cubicBezTo>
                      <a:pt x="12913" y="-779"/>
                      <a:pt x="6499" y="-612"/>
                      <a:pt x="2683" y="2287"/>
                    </a:cubicBezTo>
                    <a:cubicBezTo>
                      <a:pt x="-1094" y="5185"/>
                      <a:pt x="-858" y="9728"/>
                      <a:pt x="3234" y="12432"/>
                    </a:cubicBezTo>
                    <a:cubicBezTo>
                      <a:pt x="5988" y="14243"/>
                      <a:pt x="9804" y="14745"/>
                      <a:pt x="13149" y="14020"/>
                    </a:cubicBezTo>
                    <a:cubicBezTo>
                      <a:pt x="12283" y="14940"/>
                      <a:pt x="11260" y="15776"/>
                      <a:pt x="10040" y="16501"/>
                    </a:cubicBezTo>
                    <a:cubicBezTo>
                      <a:pt x="9490" y="16055"/>
                      <a:pt x="8939" y="15609"/>
                      <a:pt x="8427" y="15163"/>
                    </a:cubicBezTo>
                    <a:cubicBezTo>
                      <a:pt x="7522" y="17003"/>
                      <a:pt x="5673" y="18870"/>
                      <a:pt x="2762" y="20264"/>
                    </a:cubicBezTo>
                    <a:cubicBezTo>
                      <a:pt x="6185" y="20821"/>
                      <a:pt x="10080" y="20682"/>
                      <a:pt x="13857" y="19678"/>
                    </a:cubicBezTo>
                    <a:cubicBezTo>
                      <a:pt x="13306" y="19232"/>
                      <a:pt x="12795" y="18786"/>
                      <a:pt x="12244" y="18313"/>
                    </a:cubicBezTo>
                  </a:path>
                </a:pathLst>
              </a:custGeom>
              <a:solidFill>
                <a:srgbClr val="ACADB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82" name="Shape 382"/>
              <p:cNvSpPr/>
              <p:nvPr/>
            </p:nvSpPr>
            <p:spPr>
              <a:xfrm>
                <a:off x="0" y="1067429"/>
                <a:ext cx="2322480" cy="32935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064" h="20533" extrusionOk="0">
                    <a:moveTo>
                      <a:pt x="9427" y="1974"/>
                    </a:moveTo>
                    <a:cubicBezTo>
                      <a:pt x="5340" y="4053"/>
                      <a:pt x="1137" y="8238"/>
                      <a:pt x="164" y="11973"/>
                    </a:cubicBezTo>
                    <a:cubicBezTo>
                      <a:pt x="164" y="11973"/>
                      <a:pt x="164" y="11973"/>
                      <a:pt x="164" y="11973"/>
                    </a:cubicBezTo>
                    <a:cubicBezTo>
                      <a:pt x="164" y="11973"/>
                      <a:pt x="164" y="11973"/>
                      <a:pt x="164" y="11973"/>
                    </a:cubicBezTo>
                    <a:cubicBezTo>
                      <a:pt x="-381" y="14108"/>
                      <a:pt x="436" y="16383"/>
                      <a:pt x="2577" y="18125"/>
                    </a:cubicBezTo>
                    <a:cubicBezTo>
                      <a:pt x="6274" y="21102"/>
                      <a:pt x="12618" y="21355"/>
                      <a:pt x="16704" y="18687"/>
                    </a:cubicBezTo>
                    <a:cubicBezTo>
                      <a:pt x="20830" y="16046"/>
                      <a:pt x="21219" y="11468"/>
                      <a:pt x="17522" y="8491"/>
                    </a:cubicBezTo>
                    <a:cubicBezTo>
                      <a:pt x="15031" y="6496"/>
                      <a:pt x="11373" y="5710"/>
                      <a:pt x="7948" y="6243"/>
                    </a:cubicBezTo>
                    <a:cubicBezTo>
                      <a:pt x="8921" y="5373"/>
                      <a:pt x="10049" y="4586"/>
                      <a:pt x="11334" y="3940"/>
                    </a:cubicBezTo>
                    <a:cubicBezTo>
                      <a:pt x="11801" y="4418"/>
                      <a:pt x="12307" y="4923"/>
                      <a:pt x="12774" y="5401"/>
                    </a:cubicBezTo>
                    <a:cubicBezTo>
                      <a:pt x="13902" y="3631"/>
                      <a:pt x="15965" y="1862"/>
                      <a:pt x="19001" y="654"/>
                    </a:cubicBezTo>
                    <a:cubicBezTo>
                      <a:pt x="15693" y="-133"/>
                      <a:pt x="11840" y="-245"/>
                      <a:pt x="7987" y="513"/>
                    </a:cubicBezTo>
                    <a:cubicBezTo>
                      <a:pt x="8454" y="991"/>
                      <a:pt x="8960" y="1496"/>
                      <a:pt x="9427" y="1974"/>
                    </a:cubicBezTo>
                  </a:path>
                </a:pathLst>
              </a:custGeom>
              <a:solidFill>
                <a:srgbClr val="6FAA0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83" name="Shape 383"/>
              <p:cNvSpPr/>
              <p:nvPr/>
            </p:nvSpPr>
            <p:spPr>
              <a:xfrm>
                <a:off x="1568592" y="4324927"/>
                <a:ext cx="3251703" cy="24287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340" h="20729" extrusionOk="0">
                    <a:moveTo>
                      <a:pt x="1737" y="9608"/>
                    </a:moveTo>
                    <a:cubicBezTo>
                      <a:pt x="3457" y="13913"/>
                      <a:pt x="7292" y="18717"/>
                      <a:pt x="10902" y="20293"/>
                    </a:cubicBezTo>
                    <a:cubicBezTo>
                      <a:pt x="10902" y="20255"/>
                      <a:pt x="10902" y="20255"/>
                      <a:pt x="10902" y="20293"/>
                    </a:cubicBezTo>
                    <a:cubicBezTo>
                      <a:pt x="10902" y="20293"/>
                      <a:pt x="10902" y="20293"/>
                      <a:pt x="10902" y="20293"/>
                    </a:cubicBezTo>
                    <a:cubicBezTo>
                      <a:pt x="12988" y="21177"/>
                      <a:pt x="15329" y="20716"/>
                      <a:pt x="17246" y="18909"/>
                    </a:cubicBezTo>
                    <a:cubicBezTo>
                      <a:pt x="20517" y="15758"/>
                      <a:pt x="21335" y="9608"/>
                      <a:pt x="19023" y="5112"/>
                    </a:cubicBezTo>
                    <a:cubicBezTo>
                      <a:pt x="16710" y="653"/>
                      <a:pt x="12199" y="-423"/>
                      <a:pt x="8928" y="2690"/>
                    </a:cubicBezTo>
                    <a:cubicBezTo>
                      <a:pt x="6700" y="4804"/>
                      <a:pt x="5628" y="8302"/>
                      <a:pt x="5854" y="11722"/>
                    </a:cubicBezTo>
                    <a:cubicBezTo>
                      <a:pt x="5065" y="10608"/>
                      <a:pt x="4388" y="9378"/>
                      <a:pt x="3852" y="8033"/>
                    </a:cubicBezTo>
                    <a:cubicBezTo>
                      <a:pt x="4388" y="7648"/>
                      <a:pt x="4924" y="7264"/>
                      <a:pt x="5431" y="6879"/>
                    </a:cubicBezTo>
                    <a:cubicBezTo>
                      <a:pt x="3767" y="5496"/>
                      <a:pt x="2188" y="3190"/>
                      <a:pt x="1230" y="0"/>
                    </a:cubicBezTo>
                    <a:cubicBezTo>
                      <a:pt x="186" y="3113"/>
                      <a:pt x="-265" y="6841"/>
                      <a:pt x="158" y="10761"/>
                    </a:cubicBezTo>
                    <a:cubicBezTo>
                      <a:pt x="666" y="10377"/>
                      <a:pt x="1201" y="9993"/>
                      <a:pt x="1737" y="9608"/>
                    </a:cubicBezTo>
                  </a:path>
                </a:pathLst>
              </a:custGeom>
              <a:solidFill>
                <a:srgbClr val="72727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84" name="Shape 384"/>
              <p:cNvSpPr/>
              <p:nvPr/>
            </p:nvSpPr>
            <p:spPr>
              <a:xfrm>
                <a:off x="2500976" y="211076"/>
                <a:ext cx="1891809" cy="1891809"/>
              </a:xfrm>
              <a:prstGeom prst="ellipse">
                <a:avLst/>
              </a:prstGeom>
              <a:solidFill>
                <a:srgbClr val="F2F2F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85" name="Shape 385"/>
              <p:cNvSpPr/>
              <p:nvPr/>
            </p:nvSpPr>
            <p:spPr>
              <a:xfrm>
                <a:off x="4803604" y="2234422"/>
                <a:ext cx="1891809" cy="1891809"/>
              </a:xfrm>
              <a:prstGeom prst="ellipse">
                <a:avLst/>
              </a:prstGeom>
              <a:solidFill>
                <a:srgbClr val="F2F2F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86" name="Shape 386"/>
              <p:cNvSpPr/>
              <p:nvPr/>
            </p:nvSpPr>
            <p:spPr>
              <a:xfrm>
                <a:off x="2712978" y="4645678"/>
                <a:ext cx="1891809" cy="1891809"/>
              </a:xfrm>
              <a:prstGeom prst="ellipse">
                <a:avLst/>
              </a:prstGeom>
              <a:solidFill>
                <a:srgbClr val="F2F2F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87" name="Shape 387"/>
              <p:cNvSpPr/>
              <p:nvPr/>
            </p:nvSpPr>
            <p:spPr>
              <a:xfrm>
                <a:off x="237776" y="2234422"/>
                <a:ext cx="1891809" cy="1891809"/>
              </a:xfrm>
              <a:prstGeom prst="ellipse">
                <a:avLst/>
              </a:prstGeom>
              <a:solidFill>
                <a:srgbClr val="F2F2F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39" tIns="91439" rIns="91439" bIns="9143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  <p:sp>
          <p:nvSpPr>
            <p:cNvPr id="389" name="Shape 389"/>
            <p:cNvSpPr/>
            <p:nvPr/>
          </p:nvSpPr>
          <p:spPr>
            <a:xfrm>
              <a:off x="3065116" y="696374"/>
              <a:ext cx="826061" cy="9212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777" y="8100"/>
                  </a:moveTo>
                  <a:cubicBezTo>
                    <a:pt x="1005" y="8100"/>
                    <a:pt x="1005" y="8100"/>
                    <a:pt x="1005" y="8100"/>
                  </a:cubicBezTo>
                  <a:cubicBezTo>
                    <a:pt x="502" y="8100"/>
                    <a:pt x="0" y="8550"/>
                    <a:pt x="0" y="9225"/>
                  </a:cubicBezTo>
                  <a:cubicBezTo>
                    <a:pt x="0" y="19575"/>
                    <a:pt x="0" y="19575"/>
                    <a:pt x="0" y="19575"/>
                  </a:cubicBezTo>
                  <a:cubicBezTo>
                    <a:pt x="0" y="19800"/>
                    <a:pt x="251" y="20250"/>
                    <a:pt x="753" y="20475"/>
                  </a:cubicBezTo>
                  <a:cubicBezTo>
                    <a:pt x="3265" y="13950"/>
                    <a:pt x="3265" y="13950"/>
                    <a:pt x="3265" y="13950"/>
                  </a:cubicBezTo>
                  <a:cubicBezTo>
                    <a:pt x="3516" y="13275"/>
                    <a:pt x="4019" y="12600"/>
                    <a:pt x="4772" y="12150"/>
                  </a:cubicBezTo>
                  <a:cubicBezTo>
                    <a:pt x="5274" y="11700"/>
                    <a:pt x="6028" y="11475"/>
                    <a:pt x="6781" y="11475"/>
                  </a:cubicBezTo>
                  <a:cubicBezTo>
                    <a:pt x="6781" y="11475"/>
                    <a:pt x="6781" y="11475"/>
                    <a:pt x="6781" y="11475"/>
                  </a:cubicBezTo>
                  <a:cubicBezTo>
                    <a:pt x="6781" y="11475"/>
                    <a:pt x="6781" y="11475"/>
                    <a:pt x="6781" y="11475"/>
                  </a:cubicBezTo>
                  <a:cubicBezTo>
                    <a:pt x="6781" y="11475"/>
                    <a:pt x="6781" y="11475"/>
                    <a:pt x="6781" y="11475"/>
                  </a:cubicBezTo>
                  <a:cubicBezTo>
                    <a:pt x="6781" y="11475"/>
                    <a:pt x="6781" y="11475"/>
                    <a:pt x="6781" y="11475"/>
                  </a:cubicBezTo>
                  <a:cubicBezTo>
                    <a:pt x="6781" y="11475"/>
                    <a:pt x="6781" y="11475"/>
                    <a:pt x="6781" y="11475"/>
                  </a:cubicBezTo>
                  <a:cubicBezTo>
                    <a:pt x="6781" y="11475"/>
                    <a:pt x="6781" y="11475"/>
                    <a:pt x="6781" y="11475"/>
                  </a:cubicBezTo>
                  <a:cubicBezTo>
                    <a:pt x="6781" y="11475"/>
                    <a:pt x="6781" y="11475"/>
                    <a:pt x="6781" y="11475"/>
                  </a:cubicBezTo>
                  <a:cubicBezTo>
                    <a:pt x="6781" y="11475"/>
                    <a:pt x="6781" y="11475"/>
                    <a:pt x="6781" y="11475"/>
                  </a:cubicBezTo>
                  <a:cubicBezTo>
                    <a:pt x="6781" y="11475"/>
                    <a:pt x="6781" y="11475"/>
                    <a:pt x="6781" y="11475"/>
                  </a:cubicBezTo>
                  <a:cubicBezTo>
                    <a:pt x="6781" y="11475"/>
                    <a:pt x="6781" y="11475"/>
                    <a:pt x="6781" y="11475"/>
                  </a:cubicBezTo>
                  <a:cubicBezTo>
                    <a:pt x="6781" y="11475"/>
                    <a:pt x="6781" y="11475"/>
                    <a:pt x="6781" y="11475"/>
                  </a:cubicBezTo>
                  <a:cubicBezTo>
                    <a:pt x="6781" y="11475"/>
                    <a:pt x="6781" y="11475"/>
                    <a:pt x="6781" y="11475"/>
                  </a:cubicBezTo>
                  <a:cubicBezTo>
                    <a:pt x="6781" y="11475"/>
                    <a:pt x="6781" y="11475"/>
                    <a:pt x="6781" y="11475"/>
                  </a:cubicBezTo>
                  <a:cubicBezTo>
                    <a:pt x="6781" y="11475"/>
                    <a:pt x="6781" y="11475"/>
                    <a:pt x="6781" y="11475"/>
                  </a:cubicBezTo>
                  <a:cubicBezTo>
                    <a:pt x="6781" y="11475"/>
                    <a:pt x="6781" y="11475"/>
                    <a:pt x="6781" y="11475"/>
                  </a:cubicBezTo>
                  <a:cubicBezTo>
                    <a:pt x="6781" y="11475"/>
                    <a:pt x="6781" y="11475"/>
                    <a:pt x="6781" y="11475"/>
                  </a:cubicBezTo>
                  <a:cubicBezTo>
                    <a:pt x="6781" y="11475"/>
                    <a:pt x="6781" y="11475"/>
                    <a:pt x="6781" y="11475"/>
                  </a:cubicBezTo>
                  <a:cubicBezTo>
                    <a:pt x="6781" y="11475"/>
                    <a:pt x="6781" y="11475"/>
                    <a:pt x="6781" y="11475"/>
                  </a:cubicBezTo>
                  <a:cubicBezTo>
                    <a:pt x="6781" y="11475"/>
                    <a:pt x="6781" y="11475"/>
                    <a:pt x="6781" y="11475"/>
                  </a:cubicBezTo>
                  <a:cubicBezTo>
                    <a:pt x="6781" y="11475"/>
                    <a:pt x="6781" y="11475"/>
                    <a:pt x="6781" y="11475"/>
                  </a:cubicBezTo>
                  <a:cubicBezTo>
                    <a:pt x="6781" y="11475"/>
                    <a:pt x="6781" y="11475"/>
                    <a:pt x="6781" y="11475"/>
                  </a:cubicBezTo>
                  <a:cubicBezTo>
                    <a:pt x="6781" y="11475"/>
                    <a:pt x="6781" y="11475"/>
                    <a:pt x="6781" y="11475"/>
                  </a:cubicBezTo>
                  <a:cubicBezTo>
                    <a:pt x="6781" y="11475"/>
                    <a:pt x="6781" y="11475"/>
                    <a:pt x="6781" y="11475"/>
                  </a:cubicBezTo>
                  <a:cubicBezTo>
                    <a:pt x="6781" y="11475"/>
                    <a:pt x="6781" y="11475"/>
                    <a:pt x="6781" y="11475"/>
                  </a:cubicBezTo>
                  <a:cubicBezTo>
                    <a:pt x="6781" y="11475"/>
                    <a:pt x="6781" y="11475"/>
                    <a:pt x="6781" y="11475"/>
                  </a:cubicBezTo>
                  <a:cubicBezTo>
                    <a:pt x="6781" y="11475"/>
                    <a:pt x="6781" y="11475"/>
                    <a:pt x="6781" y="11475"/>
                  </a:cubicBezTo>
                  <a:cubicBezTo>
                    <a:pt x="6781" y="11475"/>
                    <a:pt x="6781" y="11475"/>
                    <a:pt x="6781" y="11475"/>
                  </a:cubicBezTo>
                  <a:cubicBezTo>
                    <a:pt x="6781" y="11250"/>
                    <a:pt x="6781" y="11250"/>
                    <a:pt x="6781" y="11250"/>
                  </a:cubicBezTo>
                  <a:cubicBezTo>
                    <a:pt x="6781" y="11250"/>
                    <a:pt x="6781" y="11250"/>
                    <a:pt x="6781" y="11250"/>
                  </a:cubicBezTo>
                  <a:cubicBezTo>
                    <a:pt x="6781" y="11250"/>
                    <a:pt x="6781" y="11250"/>
                    <a:pt x="6781" y="11250"/>
                  </a:cubicBezTo>
                  <a:cubicBezTo>
                    <a:pt x="6781" y="11250"/>
                    <a:pt x="6781" y="11250"/>
                    <a:pt x="6781" y="11250"/>
                  </a:cubicBezTo>
                  <a:cubicBezTo>
                    <a:pt x="6781" y="11250"/>
                    <a:pt x="6781" y="11250"/>
                    <a:pt x="6781" y="11250"/>
                  </a:cubicBezTo>
                  <a:cubicBezTo>
                    <a:pt x="6781" y="11250"/>
                    <a:pt x="6781" y="11250"/>
                    <a:pt x="6781" y="11250"/>
                  </a:cubicBezTo>
                  <a:cubicBezTo>
                    <a:pt x="6781" y="11250"/>
                    <a:pt x="6781" y="11250"/>
                    <a:pt x="6781" y="11250"/>
                  </a:cubicBezTo>
                  <a:cubicBezTo>
                    <a:pt x="6781" y="11250"/>
                    <a:pt x="6781" y="11250"/>
                    <a:pt x="6781" y="11250"/>
                  </a:cubicBezTo>
                  <a:cubicBezTo>
                    <a:pt x="7033" y="11250"/>
                    <a:pt x="7033" y="11250"/>
                    <a:pt x="7033" y="11250"/>
                  </a:cubicBezTo>
                  <a:cubicBezTo>
                    <a:pt x="7033" y="11250"/>
                    <a:pt x="7033" y="11250"/>
                    <a:pt x="7033" y="11250"/>
                  </a:cubicBezTo>
                  <a:cubicBezTo>
                    <a:pt x="7033" y="11250"/>
                    <a:pt x="7033" y="11250"/>
                    <a:pt x="7033" y="11250"/>
                  </a:cubicBezTo>
                  <a:cubicBezTo>
                    <a:pt x="7033" y="11250"/>
                    <a:pt x="7033" y="11250"/>
                    <a:pt x="7033" y="11250"/>
                  </a:cubicBezTo>
                  <a:cubicBezTo>
                    <a:pt x="7033" y="11250"/>
                    <a:pt x="7033" y="11250"/>
                    <a:pt x="7033" y="11250"/>
                  </a:cubicBezTo>
                  <a:cubicBezTo>
                    <a:pt x="7033" y="11250"/>
                    <a:pt x="7033" y="11250"/>
                    <a:pt x="7033" y="11250"/>
                  </a:cubicBezTo>
                  <a:cubicBezTo>
                    <a:pt x="7033" y="11250"/>
                    <a:pt x="7033" y="11250"/>
                    <a:pt x="7033" y="11250"/>
                  </a:cubicBezTo>
                  <a:cubicBezTo>
                    <a:pt x="7033" y="11250"/>
                    <a:pt x="7033" y="11250"/>
                    <a:pt x="7033" y="11250"/>
                  </a:cubicBezTo>
                  <a:cubicBezTo>
                    <a:pt x="7033" y="11250"/>
                    <a:pt x="7033" y="11250"/>
                    <a:pt x="7033" y="11250"/>
                  </a:cubicBezTo>
                  <a:cubicBezTo>
                    <a:pt x="7033" y="11250"/>
                    <a:pt x="7033" y="11250"/>
                    <a:pt x="7033" y="11250"/>
                  </a:cubicBezTo>
                  <a:cubicBezTo>
                    <a:pt x="7033" y="11250"/>
                    <a:pt x="7033" y="11250"/>
                    <a:pt x="7033" y="11250"/>
                  </a:cubicBezTo>
                  <a:cubicBezTo>
                    <a:pt x="7033" y="11250"/>
                    <a:pt x="7033" y="11250"/>
                    <a:pt x="7033" y="11250"/>
                  </a:cubicBezTo>
                  <a:cubicBezTo>
                    <a:pt x="7033" y="11250"/>
                    <a:pt x="7033" y="11250"/>
                    <a:pt x="7033" y="11250"/>
                  </a:cubicBezTo>
                  <a:cubicBezTo>
                    <a:pt x="7033" y="11250"/>
                    <a:pt x="7033" y="11250"/>
                    <a:pt x="7033" y="11250"/>
                  </a:cubicBezTo>
                  <a:cubicBezTo>
                    <a:pt x="7033" y="11250"/>
                    <a:pt x="7033" y="11250"/>
                    <a:pt x="7033" y="11250"/>
                  </a:cubicBezTo>
                  <a:cubicBezTo>
                    <a:pt x="7033" y="11250"/>
                    <a:pt x="7033" y="11250"/>
                    <a:pt x="7033" y="11250"/>
                  </a:cubicBezTo>
                  <a:cubicBezTo>
                    <a:pt x="7033" y="11250"/>
                    <a:pt x="7033" y="11250"/>
                    <a:pt x="7033" y="11250"/>
                  </a:cubicBezTo>
                  <a:cubicBezTo>
                    <a:pt x="7033" y="11250"/>
                    <a:pt x="7033" y="11250"/>
                    <a:pt x="7033" y="11250"/>
                  </a:cubicBezTo>
                  <a:cubicBezTo>
                    <a:pt x="7033" y="11250"/>
                    <a:pt x="7033" y="11250"/>
                    <a:pt x="7033" y="11250"/>
                  </a:cubicBezTo>
                  <a:cubicBezTo>
                    <a:pt x="7033" y="11250"/>
                    <a:pt x="7033" y="11250"/>
                    <a:pt x="7033" y="11250"/>
                  </a:cubicBezTo>
                  <a:cubicBezTo>
                    <a:pt x="7033" y="11250"/>
                    <a:pt x="7033" y="11250"/>
                    <a:pt x="7033" y="11250"/>
                  </a:cubicBezTo>
                  <a:cubicBezTo>
                    <a:pt x="7033" y="11250"/>
                    <a:pt x="7033" y="11250"/>
                    <a:pt x="7033" y="11250"/>
                  </a:cubicBezTo>
                  <a:cubicBezTo>
                    <a:pt x="7033" y="11250"/>
                    <a:pt x="7033" y="11250"/>
                    <a:pt x="7033" y="11250"/>
                  </a:cubicBezTo>
                  <a:cubicBezTo>
                    <a:pt x="7033" y="11250"/>
                    <a:pt x="7033" y="11250"/>
                    <a:pt x="7033" y="11250"/>
                  </a:cubicBezTo>
                  <a:cubicBezTo>
                    <a:pt x="7033" y="11250"/>
                    <a:pt x="7033" y="11250"/>
                    <a:pt x="7033" y="11250"/>
                  </a:cubicBezTo>
                  <a:cubicBezTo>
                    <a:pt x="7033" y="11250"/>
                    <a:pt x="7033" y="11250"/>
                    <a:pt x="7033" y="11250"/>
                  </a:cubicBezTo>
                  <a:cubicBezTo>
                    <a:pt x="7033" y="11250"/>
                    <a:pt x="7033" y="11250"/>
                    <a:pt x="7033" y="11250"/>
                  </a:cubicBezTo>
                  <a:cubicBezTo>
                    <a:pt x="7033" y="11250"/>
                    <a:pt x="7033" y="11250"/>
                    <a:pt x="7033" y="11250"/>
                  </a:cubicBezTo>
                  <a:cubicBezTo>
                    <a:pt x="7033" y="11250"/>
                    <a:pt x="7033" y="11250"/>
                    <a:pt x="7033" y="11250"/>
                  </a:cubicBezTo>
                  <a:cubicBezTo>
                    <a:pt x="7033" y="11250"/>
                    <a:pt x="7033" y="11250"/>
                    <a:pt x="7033" y="11250"/>
                  </a:cubicBezTo>
                  <a:cubicBezTo>
                    <a:pt x="7033" y="11250"/>
                    <a:pt x="7033" y="11250"/>
                    <a:pt x="7033" y="11250"/>
                  </a:cubicBezTo>
                  <a:cubicBezTo>
                    <a:pt x="7284" y="11250"/>
                    <a:pt x="7284" y="11250"/>
                    <a:pt x="7284" y="11250"/>
                  </a:cubicBezTo>
                  <a:cubicBezTo>
                    <a:pt x="7786" y="11250"/>
                    <a:pt x="7786" y="11250"/>
                    <a:pt x="7786" y="11250"/>
                  </a:cubicBezTo>
                  <a:cubicBezTo>
                    <a:pt x="8037" y="10800"/>
                    <a:pt x="8540" y="10125"/>
                    <a:pt x="8791" y="9675"/>
                  </a:cubicBezTo>
                  <a:cubicBezTo>
                    <a:pt x="9042" y="8775"/>
                    <a:pt x="9293" y="8100"/>
                    <a:pt x="9042" y="7200"/>
                  </a:cubicBezTo>
                  <a:cubicBezTo>
                    <a:pt x="19591" y="7200"/>
                    <a:pt x="19591" y="7200"/>
                    <a:pt x="19591" y="7200"/>
                  </a:cubicBezTo>
                  <a:cubicBezTo>
                    <a:pt x="19842" y="8100"/>
                    <a:pt x="19842" y="9000"/>
                    <a:pt x="19591" y="9675"/>
                  </a:cubicBezTo>
                  <a:cubicBezTo>
                    <a:pt x="19340" y="10350"/>
                    <a:pt x="19088" y="10800"/>
                    <a:pt x="18837" y="11250"/>
                  </a:cubicBezTo>
                  <a:cubicBezTo>
                    <a:pt x="19842" y="11250"/>
                    <a:pt x="19842" y="11250"/>
                    <a:pt x="19842" y="11250"/>
                  </a:cubicBezTo>
                  <a:cubicBezTo>
                    <a:pt x="20093" y="10800"/>
                    <a:pt x="20093" y="10350"/>
                    <a:pt x="20344" y="9900"/>
                  </a:cubicBezTo>
                  <a:cubicBezTo>
                    <a:pt x="20595" y="9000"/>
                    <a:pt x="20595" y="7875"/>
                    <a:pt x="20595" y="6750"/>
                  </a:cubicBezTo>
                  <a:cubicBezTo>
                    <a:pt x="20093" y="6525"/>
                    <a:pt x="20093" y="6525"/>
                    <a:pt x="20093" y="6525"/>
                  </a:cubicBezTo>
                  <a:cubicBezTo>
                    <a:pt x="14567" y="6525"/>
                    <a:pt x="14567" y="6525"/>
                    <a:pt x="14567" y="6525"/>
                  </a:cubicBezTo>
                  <a:cubicBezTo>
                    <a:pt x="14567" y="5400"/>
                    <a:pt x="14316" y="4050"/>
                    <a:pt x="13312" y="2925"/>
                  </a:cubicBezTo>
                  <a:cubicBezTo>
                    <a:pt x="13060" y="2700"/>
                    <a:pt x="13060" y="2700"/>
                    <a:pt x="13060" y="2700"/>
                  </a:cubicBezTo>
                  <a:cubicBezTo>
                    <a:pt x="10800" y="2700"/>
                    <a:pt x="10800" y="2700"/>
                    <a:pt x="10800" y="2700"/>
                  </a:cubicBezTo>
                  <a:cubicBezTo>
                    <a:pt x="10298" y="1800"/>
                    <a:pt x="9544" y="1125"/>
                    <a:pt x="8791" y="675"/>
                  </a:cubicBezTo>
                  <a:cubicBezTo>
                    <a:pt x="8540" y="450"/>
                    <a:pt x="8037" y="225"/>
                    <a:pt x="7786" y="0"/>
                  </a:cubicBezTo>
                  <a:cubicBezTo>
                    <a:pt x="7535" y="0"/>
                    <a:pt x="7535" y="0"/>
                    <a:pt x="7535" y="0"/>
                  </a:cubicBezTo>
                  <a:cubicBezTo>
                    <a:pt x="502" y="0"/>
                    <a:pt x="502" y="0"/>
                    <a:pt x="502" y="0"/>
                  </a:cubicBezTo>
                  <a:cubicBezTo>
                    <a:pt x="251" y="675"/>
                    <a:pt x="251" y="675"/>
                    <a:pt x="251" y="675"/>
                  </a:cubicBezTo>
                  <a:cubicBezTo>
                    <a:pt x="1005" y="1350"/>
                    <a:pt x="2009" y="2250"/>
                    <a:pt x="2512" y="3375"/>
                  </a:cubicBezTo>
                  <a:cubicBezTo>
                    <a:pt x="2763" y="4275"/>
                    <a:pt x="2763" y="5400"/>
                    <a:pt x="2260" y="6750"/>
                  </a:cubicBezTo>
                  <a:cubicBezTo>
                    <a:pt x="2512" y="7200"/>
                    <a:pt x="2512" y="7200"/>
                    <a:pt x="2512" y="7200"/>
                  </a:cubicBezTo>
                  <a:cubicBezTo>
                    <a:pt x="5777" y="7200"/>
                    <a:pt x="5777" y="7200"/>
                    <a:pt x="5777" y="7200"/>
                  </a:cubicBezTo>
                  <a:cubicBezTo>
                    <a:pt x="5777" y="7650"/>
                    <a:pt x="5777" y="7875"/>
                    <a:pt x="5777" y="8100"/>
                  </a:cubicBezTo>
                  <a:close/>
                  <a:moveTo>
                    <a:pt x="10047" y="9450"/>
                  </a:moveTo>
                  <a:cubicBezTo>
                    <a:pt x="18335" y="9450"/>
                    <a:pt x="18335" y="9450"/>
                    <a:pt x="18335" y="9450"/>
                  </a:cubicBezTo>
                  <a:cubicBezTo>
                    <a:pt x="18084" y="10125"/>
                    <a:pt x="18084" y="10125"/>
                    <a:pt x="18084" y="10125"/>
                  </a:cubicBezTo>
                  <a:cubicBezTo>
                    <a:pt x="9795" y="10125"/>
                    <a:pt x="9795" y="10125"/>
                    <a:pt x="9795" y="10125"/>
                  </a:cubicBezTo>
                  <a:cubicBezTo>
                    <a:pt x="10047" y="9450"/>
                    <a:pt x="10047" y="9450"/>
                    <a:pt x="10047" y="9450"/>
                  </a:cubicBezTo>
                  <a:close/>
                  <a:moveTo>
                    <a:pt x="10298" y="8100"/>
                  </a:moveTo>
                  <a:cubicBezTo>
                    <a:pt x="18837" y="8100"/>
                    <a:pt x="18837" y="8100"/>
                    <a:pt x="18837" y="8100"/>
                  </a:cubicBezTo>
                  <a:cubicBezTo>
                    <a:pt x="18586" y="8775"/>
                    <a:pt x="18586" y="8775"/>
                    <a:pt x="18586" y="8775"/>
                  </a:cubicBezTo>
                  <a:cubicBezTo>
                    <a:pt x="10298" y="8775"/>
                    <a:pt x="10298" y="8775"/>
                    <a:pt x="10298" y="8775"/>
                  </a:cubicBezTo>
                  <a:cubicBezTo>
                    <a:pt x="10298" y="8100"/>
                    <a:pt x="10298" y="8100"/>
                    <a:pt x="10298" y="8100"/>
                  </a:cubicBezTo>
                  <a:close/>
                  <a:moveTo>
                    <a:pt x="7786" y="5850"/>
                  </a:moveTo>
                  <a:cubicBezTo>
                    <a:pt x="12558" y="5850"/>
                    <a:pt x="12558" y="5850"/>
                    <a:pt x="12558" y="5850"/>
                  </a:cubicBezTo>
                  <a:cubicBezTo>
                    <a:pt x="12558" y="6075"/>
                    <a:pt x="12558" y="6075"/>
                    <a:pt x="12558" y="6075"/>
                  </a:cubicBezTo>
                  <a:cubicBezTo>
                    <a:pt x="7535" y="6075"/>
                    <a:pt x="7535" y="6075"/>
                    <a:pt x="7535" y="6075"/>
                  </a:cubicBezTo>
                  <a:cubicBezTo>
                    <a:pt x="7786" y="5850"/>
                    <a:pt x="7786" y="5850"/>
                    <a:pt x="7786" y="5850"/>
                  </a:cubicBezTo>
                  <a:close/>
                  <a:moveTo>
                    <a:pt x="7786" y="4950"/>
                  </a:moveTo>
                  <a:cubicBezTo>
                    <a:pt x="12558" y="4950"/>
                    <a:pt x="12558" y="4950"/>
                    <a:pt x="12558" y="4950"/>
                  </a:cubicBezTo>
                  <a:cubicBezTo>
                    <a:pt x="12558" y="5175"/>
                    <a:pt x="12558" y="5175"/>
                    <a:pt x="12558" y="5175"/>
                  </a:cubicBezTo>
                  <a:cubicBezTo>
                    <a:pt x="7786" y="5175"/>
                    <a:pt x="7786" y="5175"/>
                    <a:pt x="7786" y="5175"/>
                  </a:cubicBezTo>
                  <a:cubicBezTo>
                    <a:pt x="7786" y="4950"/>
                    <a:pt x="7786" y="4950"/>
                    <a:pt x="7786" y="4950"/>
                  </a:cubicBezTo>
                  <a:close/>
                  <a:moveTo>
                    <a:pt x="7535" y="4050"/>
                  </a:moveTo>
                  <a:cubicBezTo>
                    <a:pt x="12558" y="4050"/>
                    <a:pt x="12558" y="4050"/>
                    <a:pt x="12558" y="4050"/>
                  </a:cubicBezTo>
                  <a:cubicBezTo>
                    <a:pt x="12558" y="4500"/>
                    <a:pt x="12558" y="4500"/>
                    <a:pt x="12558" y="4500"/>
                  </a:cubicBezTo>
                  <a:cubicBezTo>
                    <a:pt x="7535" y="4500"/>
                    <a:pt x="7535" y="4500"/>
                    <a:pt x="7535" y="4500"/>
                  </a:cubicBezTo>
                  <a:cubicBezTo>
                    <a:pt x="7535" y="4050"/>
                    <a:pt x="7535" y="4050"/>
                    <a:pt x="7535" y="4050"/>
                  </a:cubicBezTo>
                  <a:close/>
                  <a:moveTo>
                    <a:pt x="18586" y="21600"/>
                  </a:moveTo>
                  <a:cubicBezTo>
                    <a:pt x="1507" y="21600"/>
                    <a:pt x="1507" y="21600"/>
                    <a:pt x="1507" y="21600"/>
                  </a:cubicBezTo>
                  <a:cubicBezTo>
                    <a:pt x="4270" y="14175"/>
                    <a:pt x="4270" y="14175"/>
                    <a:pt x="4270" y="14175"/>
                  </a:cubicBezTo>
                  <a:cubicBezTo>
                    <a:pt x="4521" y="13725"/>
                    <a:pt x="5023" y="13275"/>
                    <a:pt x="5526" y="13050"/>
                  </a:cubicBezTo>
                  <a:cubicBezTo>
                    <a:pt x="6028" y="12600"/>
                    <a:pt x="6530" y="12375"/>
                    <a:pt x="7033" y="12375"/>
                  </a:cubicBezTo>
                  <a:cubicBezTo>
                    <a:pt x="20595" y="12375"/>
                    <a:pt x="20595" y="12375"/>
                    <a:pt x="20595" y="12375"/>
                  </a:cubicBezTo>
                  <a:cubicBezTo>
                    <a:pt x="20595" y="12375"/>
                    <a:pt x="20847" y="12375"/>
                    <a:pt x="21098" y="12600"/>
                  </a:cubicBezTo>
                  <a:cubicBezTo>
                    <a:pt x="21349" y="12600"/>
                    <a:pt x="21349" y="12600"/>
                    <a:pt x="21600" y="12825"/>
                  </a:cubicBezTo>
                  <a:cubicBezTo>
                    <a:pt x="21600" y="13050"/>
                    <a:pt x="21600" y="13275"/>
                    <a:pt x="21600" y="13500"/>
                  </a:cubicBezTo>
                  <a:cubicBezTo>
                    <a:pt x="21600" y="13500"/>
                    <a:pt x="21600" y="13725"/>
                    <a:pt x="21600" y="13950"/>
                  </a:cubicBezTo>
                  <a:cubicBezTo>
                    <a:pt x="18586" y="21600"/>
                    <a:pt x="18586" y="21600"/>
                    <a:pt x="18586" y="21600"/>
                  </a:cubicBezTo>
                  <a:close/>
                  <a:moveTo>
                    <a:pt x="8037" y="9225"/>
                  </a:moveTo>
                  <a:cubicBezTo>
                    <a:pt x="6028" y="9225"/>
                    <a:pt x="6028" y="9225"/>
                    <a:pt x="6028" y="9225"/>
                  </a:cubicBezTo>
                  <a:cubicBezTo>
                    <a:pt x="6530" y="8550"/>
                    <a:pt x="6781" y="7650"/>
                    <a:pt x="6781" y="6525"/>
                  </a:cubicBezTo>
                  <a:cubicBezTo>
                    <a:pt x="6781" y="5625"/>
                    <a:pt x="6781" y="4500"/>
                    <a:pt x="6279" y="3375"/>
                  </a:cubicBezTo>
                  <a:cubicBezTo>
                    <a:pt x="12809" y="3375"/>
                    <a:pt x="12809" y="3375"/>
                    <a:pt x="12809" y="3375"/>
                  </a:cubicBezTo>
                  <a:cubicBezTo>
                    <a:pt x="13563" y="4500"/>
                    <a:pt x="13814" y="5400"/>
                    <a:pt x="13563" y="6525"/>
                  </a:cubicBezTo>
                  <a:cubicBezTo>
                    <a:pt x="13563" y="6525"/>
                    <a:pt x="13563" y="6525"/>
                    <a:pt x="13563" y="6525"/>
                  </a:cubicBezTo>
                  <a:cubicBezTo>
                    <a:pt x="8540" y="6525"/>
                    <a:pt x="8540" y="6525"/>
                    <a:pt x="8540" y="6525"/>
                  </a:cubicBezTo>
                  <a:cubicBezTo>
                    <a:pt x="8288" y="6975"/>
                    <a:pt x="8288" y="6975"/>
                    <a:pt x="8288" y="6975"/>
                  </a:cubicBezTo>
                  <a:cubicBezTo>
                    <a:pt x="8288" y="7875"/>
                    <a:pt x="8288" y="8550"/>
                    <a:pt x="8037" y="9225"/>
                  </a:cubicBezTo>
                  <a:close/>
                  <a:moveTo>
                    <a:pt x="6028" y="6525"/>
                  </a:moveTo>
                  <a:cubicBezTo>
                    <a:pt x="3014" y="6525"/>
                    <a:pt x="3014" y="6525"/>
                    <a:pt x="3014" y="6525"/>
                  </a:cubicBezTo>
                  <a:cubicBezTo>
                    <a:pt x="3767" y="5175"/>
                    <a:pt x="3767" y="4050"/>
                    <a:pt x="3265" y="3150"/>
                  </a:cubicBezTo>
                  <a:cubicBezTo>
                    <a:pt x="2763" y="2250"/>
                    <a:pt x="2260" y="1350"/>
                    <a:pt x="1507" y="675"/>
                  </a:cubicBezTo>
                  <a:cubicBezTo>
                    <a:pt x="7535" y="675"/>
                    <a:pt x="7535" y="675"/>
                    <a:pt x="7535" y="675"/>
                  </a:cubicBezTo>
                  <a:cubicBezTo>
                    <a:pt x="7786" y="900"/>
                    <a:pt x="8037" y="1125"/>
                    <a:pt x="8288" y="1125"/>
                  </a:cubicBezTo>
                  <a:cubicBezTo>
                    <a:pt x="9042" y="1575"/>
                    <a:pt x="9544" y="2025"/>
                    <a:pt x="9795" y="2700"/>
                  </a:cubicBezTo>
                  <a:cubicBezTo>
                    <a:pt x="5777" y="2700"/>
                    <a:pt x="5777" y="2700"/>
                    <a:pt x="5777" y="2700"/>
                  </a:cubicBezTo>
                  <a:cubicBezTo>
                    <a:pt x="5526" y="3150"/>
                    <a:pt x="5526" y="3150"/>
                    <a:pt x="5526" y="3150"/>
                  </a:cubicBezTo>
                  <a:cubicBezTo>
                    <a:pt x="5777" y="4275"/>
                    <a:pt x="6028" y="5400"/>
                    <a:pt x="6028" y="6525"/>
                  </a:cubicBezTo>
                  <a:close/>
                </a:path>
              </a:pathLst>
            </a:custGeom>
            <a:solidFill>
              <a:srgbClr val="72727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390" name="Shape 390"/>
            <p:cNvSpPr/>
            <p:nvPr/>
          </p:nvSpPr>
          <p:spPr>
            <a:xfrm>
              <a:off x="5282116" y="2714780"/>
              <a:ext cx="937011" cy="9334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783" h="20877" extrusionOk="0">
                  <a:moveTo>
                    <a:pt x="7367" y="420"/>
                  </a:moveTo>
                  <a:cubicBezTo>
                    <a:pt x="7367" y="420"/>
                    <a:pt x="7367" y="420"/>
                    <a:pt x="7367" y="420"/>
                  </a:cubicBezTo>
                  <a:cubicBezTo>
                    <a:pt x="7367" y="420"/>
                    <a:pt x="7367" y="420"/>
                    <a:pt x="7367" y="420"/>
                  </a:cubicBezTo>
                  <a:cubicBezTo>
                    <a:pt x="10167" y="-387"/>
                    <a:pt x="12967" y="17"/>
                    <a:pt x="15167" y="1228"/>
                  </a:cubicBezTo>
                  <a:cubicBezTo>
                    <a:pt x="17567" y="2439"/>
                    <a:pt x="19367" y="4458"/>
                    <a:pt x="20167" y="7284"/>
                  </a:cubicBezTo>
                  <a:cubicBezTo>
                    <a:pt x="20367" y="7284"/>
                    <a:pt x="20367" y="7284"/>
                    <a:pt x="20367" y="7284"/>
                  </a:cubicBezTo>
                  <a:cubicBezTo>
                    <a:pt x="20367" y="7284"/>
                    <a:pt x="20367" y="7284"/>
                    <a:pt x="20367" y="7284"/>
                  </a:cubicBezTo>
                  <a:cubicBezTo>
                    <a:pt x="21167" y="10110"/>
                    <a:pt x="20767" y="12936"/>
                    <a:pt x="19567" y="15359"/>
                  </a:cubicBezTo>
                  <a:cubicBezTo>
                    <a:pt x="18367" y="17579"/>
                    <a:pt x="16167" y="19598"/>
                    <a:pt x="13567" y="20406"/>
                  </a:cubicBezTo>
                  <a:cubicBezTo>
                    <a:pt x="13567" y="20406"/>
                    <a:pt x="13567" y="20406"/>
                    <a:pt x="13567" y="20406"/>
                  </a:cubicBezTo>
                  <a:cubicBezTo>
                    <a:pt x="13367" y="20406"/>
                    <a:pt x="13367" y="20406"/>
                    <a:pt x="13367" y="20406"/>
                  </a:cubicBezTo>
                  <a:cubicBezTo>
                    <a:pt x="10767" y="21213"/>
                    <a:pt x="7967" y="21011"/>
                    <a:pt x="5567" y="19598"/>
                  </a:cubicBezTo>
                  <a:cubicBezTo>
                    <a:pt x="3167" y="18387"/>
                    <a:pt x="1367" y="16368"/>
                    <a:pt x="567" y="13542"/>
                  </a:cubicBezTo>
                  <a:cubicBezTo>
                    <a:pt x="567" y="13542"/>
                    <a:pt x="567" y="13542"/>
                    <a:pt x="567" y="13542"/>
                  </a:cubicBezTo>
                  <a:cubicBezTo>
                    <a:pt x="567" y="13542"/>
                    <a:pt x="567" y="13542"/>
                    <a:pt x="567" y="13542"/>
                  </a:cubicBezTo>
                  <a:cubicBezTo>
                    <a:pt x="-433" y="10716"/>
                    <a:pt x="-33" y="7890"/>
                    <a:pt x="1167" y="5467"/>
                  </a:cubicBezTo>
                  <a:cubicBezTo>
                    <a:pt x="2567" y="3247"/>
                    <a:pt x="4567" y="1228"/>
                    <a:pt x="7367" y="420"/>
                  </a:cubicBezTo>
                  <a:close/>
                  <a:moveTo>
                    <a:pt x="18567" y="11927"/>
                  </a:moveTo>
                  <a:cubicBezTo>
                    <a:pt x="17967" y="10514"/>
                    <a:pt x="17967" y="10514"/>
                    <a:pt x="17967" y="10514"/>
                  </a:cubicBezTo>
                  <a:cubicBezTo>
                    <a:pt x="17767" y="9303"/>
                    <a:pt x="17767" y="9303"/>
                    <a:pt x="17767" y="9303"/>
                  </a:cubicBezTo>
                  <a:cubicBezTo>
                    <a:pt x="17567" y="8697"/>
                    <a:pt x="17567" y="8697"/>
                    <a:pt x="17567" y="8697"/>
                  </a:cubicBezTo>
                  <a:cubicBezTo>
                    <a:pt x="16367" y="9101"/>
                    <a:pt x="16367" y="9101"/>
                    <a:pt x="16367" y="9101"/>
                  </a:cubicBezTo>
                  <a:cubicBezTo>
                    <a:pt x="15767" y="8899"/>
                    <a:pt x="15767" y="8899"/>
                    <a:pt x="15767" y="8899"/>
                  </a:cubicBezTo>
                  <a:cubicBezTo>
                    <a:pt x="15767" y="8899"/>
                    <a:pt x="15367" y="8293"/>
                    <a:pt x="15367" y="8092"/>
                  </a:cubicBezTo>
                  <a:cubicBezTo>
                    <a:pt x="15367" y="7890"/>
                    <a:pt x="14967" y="7688"/>
                    <a:pt x="14967" y="7688"/>
                  </a:cubicBezTo>
                  <a:cubicBezTo>
                    <a:pt x="14567" y="7284"/>
                    <a:pt x="14567" y="7284"/>
                    <a:pt x="14567" y="7284"/>
                  </a:cubicBezTo>
                  <a:cubicBezTo>
                    <a:pt x="14367" y="6678"/>
                    <a:pt x="14367" y="6678"/>
                    <a:pt x="14367" y="6678"/>
                  </a:cubicBezTo>
                  <a:cubicBezTo>
                    <a:pt x="14567" y="5063"/>
                    <a:pt x="14567" y="5063"/>
                    <a:pt x="14567" y="5063"/>
                  </a:cubicBezTo>
                  <a:cubicBezTo>
                    <a:pt x="14767" y="4862"/>
                    <a:pt x="14767" y="4862"/>
                    <a:pt x="14767" y="4862"/>
                  </a:cubicBezTo>
                  <a:cubicBezTo>
                    <a:pt x="14767" y="4862"/>
                    <a:pt x="15167" y="4660"/>
                    <a:pt x="15167" y="4660"/>
                  </a:cubicBezTo>
                  <a:cubicBezTo>
                    <a:pt x="15367" y="4660"/>
                    <a:pt x="15367" y="4256"/>
                    <a:pt x="15367" y="4256"/>
                  </a:cubicBezTo>
                  <a:cubicBezTo>
                    <a:pt x="15367" y="4256"/>
                    <a:pt x="14967" y="4256"/>
                    <a:pt x="14767" y="4256"/>
                  </a:cubicBezTo>
                  <a:cubicBezTo>
                    <a:pt x="14567" y="4256"/>
                    <a:pt x="14167" y="4458"/>
                    <a:pt x="13967" y="4458"/>
                  </a:cubicBezTo>
                  <a:cubicBezTo>
                    <a:pt x="13767" y="4660"/>
                    <a:pt x="14167" y="5063"/>
                    <a:pt x="14167" y="5063"/>
                  </a:cubicBezTo>
                  <a:cubicBezTo>
                    <a:pt x="13967" y="5871"/>
                    <a:pt x="13967" y="5871"/>
                    <a:pt x="13967" y="5871"/>
                  </a:cubicBezTo>
                  <a:cubicBezTo>
                    <a:pt x="13367" y="5871"/>
                    <a:pt x="13367" y="5871"/>
                    <a:pt x="13367" y="5871"/>
                  </a:cubicBezTo>
                  <a:cubicBezTo>
                    <a:pt x="13367" y="5467"/>
                    <a:pt x="13367" y="5467"/>
                    <a:pt x="13367" y="5467"/>
                  </a:cubicBezTo>
                  <a:cubicBezTo>
                    <a:pt x="12767" y="5265"/>
                    <a:pt x="12767" y="5265"/>
                    <a:pt x="12767" y="5265"/>
                  </a:cubicBezTo>
                  <a:cubicBezTo>
                    <a:pt x="12767" y="4660"/>
                    <a:pt x="12767" y="4660"/>
                    <a:pt x="12767" y="4660"/>
                  </a:cubicBezTo>
                  <a:cubicBezTo>
                    <a:pt x="12967" y="3852"/>
                    <a:pt x="12967" y="3852"/>
                    <a:pt x="12967" y="3852"/>
                  </a:cubicBezTo>
                  <a:cubicBezTo>
                    <a:pt x="12367" y="3247"/>
                    <a:pt x="12367" y="3247"/>
                    <a:pt x="12367" y="3247"/>
                  </a:cubicBezTo>
                  <a:cubicBezTo>
                    <a:pt x="12567" y="2641"/>
                    <a:pt x="12567" y="2641"/>
                    <a:pt x="12567" y="2641"/>
                  </a:cubicBezTo>
                  <a:cubicBezTo>
                    <a:pt x="11167" y="3045"/>
                    <a:pt x="11167" y="3045"/>
                    <a:pt x="11167" y="3045"/>
                  </a:cubicBezTo>
                  <a:cubicBezTo>
                    <a:pt x="10767" y="2843"/>
                    <a:pt x="10767" y="2843"/>
                    <a:pt x="10767" y="2843"/>
                  </a:cubicBezTo>
                  <a:cubicBezTo>
                    <a:pt x="10967" y="2237"/>
                    <a:pt x="10967" y="2237"/>
                    <a:pt x="10967" y="2237"/>
                  </a:cubicBezTo>
                  <a:cubicBezTo>
                    <a:pt x="11167" y="2035"/>
                    <a:pt x="11167" y="2035"/>
                    <a:pt x="11167" y="2035"/>
                  </a:cubicBezTo>
                  <a:cubicBezTo>
                    <a:pt x="10367" y="2035"/>
                    <a:pt x="9367" y="2035"/>
                    <a:pt x="8367" y="2439"/>
                  </a:cubicBezTo>
                  <a:cubicBezTo>
                    <a:pt x="8767" y="2641"/>
                    <a:pt x="8767" y="2641"/>
                    <a:pt x="8767" y="2641"/>
                  </a:cubicBezTo>
                  <a:cubicBezTo>
                    <a:pt x="8767" y="2641"/>
                    <a:pt x="8767" y="3852"/>
                    <a:pt x="8567" y="3852"/>
                  </a:cubicBezTo>
                  <a:cubicBezTo>
                    <a:pt x="8567" y="4054"/>
                    <a:pt x="8167" y="4054"/>
                    <a:pt x="8167" y="4054"/>
                  </a:cubicBezTo>
                  <a:cubicBezTo>
                    <a:pt x="7567" y="4256"/>
                    <a:pt x="7567" y="4256"/>
                    <a:pt x="7567" y="4256"/>
                  </a:cubicBezTo>
                  <a:cubicBezTo>
                    <a:pt x="7367" y="3247"/>
                    <a:pt x="7367" y="3247"/>
                    <a:pt x="7367" y="3247"/>
                  </a:cubicBezTo>
                  <a:cubicBezTo>
                    <a:pt x="7167" y="3247"/>
                    <a:pt x="7167" y="3247"/>
                    <a:pt x="7167" y="3247"/>
                  </a:cubicBezTo>
                  <a:cubicBezTo>
                    <a:pt x="6767" y="3650"/>
                    <a:pt x="6767" y="3650"/>
                    <a:pt x="6767" y="3650"/>
                  </a:cubicBezTo>
                  <a:cubicBezTo>
                    <a:pt x="6367" y="4862"/>
                    <a:pt x="6367" y="4862"/>
                    <a:pt x="6367" y="4862"/>
                  </a:cubicBezTo>
                  <a:cubicBezTo>
                    <a:pt x="6367" y="5265"/>
                    <a:pt x="6367" y="5265"/>
                    <a:pt x="6367" y="5265"/>
                  </a:cubicBezTo>
                  <a:cubicBezTo>
                    <a:pt x="5767" y="5265"/>
                    <a:pt x="5767" y="5265"/>
                    <a:pt x="5767" y="5265"/>
                  </a:cubicBezTo>
                  <a:cubicBezTo>
                    <a:pt x="5167" y="5265"/>
                    <a:pt x="5167" y="5265"/>
                    <a:pt x="5167" y="5265"/>
                  </a:cubicBezTo>
                  <a:cubicBezTo>
                    <a:pt x="4767" y="5669"/>
                    <a:pt x="4767" y="5669"/>
                    <a:pt x="4767" y="5669"/>
                  </a:cubicBezTo>
                  <a:cubicBezTo>
                    <a:pt x="4567" y="5871"/>
                    <a:pt x="4567" y="5871"/>
                    <a:pt x="4567" y="5871"/>
                  </a:cubicBezTo>
                  <a:cubicBezTo>
                    <a:pt x="4767" y="6477"/>
                    <a:pt x="4767" y="6477"/>
                    <a:pt x="4767" y="6477"/>
                  </a:cubicBezTo>
                  <a:cubicBezTo>
                    <a:pt x="5167" y="6880"/>
                    <a:pt x="5167" y="6880"/>
                    <a:pt x="5167" y="6880"/>
                  </a:cubicBezTo>
                  <a:cubicBezTo>
                    <a:pt x="5367" y="6477"/>
                    <a:pt x="5367" y="6477"/>
                    <a:pt x="5367" y="6477"/>
                  </a:cubicBezTo>
                  <a:cubicBezTo>
                    <a:pt x="5367" y="5871"/>
                    <a:pt x="5367" y="5871"/>
                    <a:pt x="5367" y="5871"/>
                  </a:cubicBezTo>
                  <a:cubicBezTo>
                    <a:pt x="5767" y="5669"/>
                    <a:pt x="5767" y="5669"/>
                    <a:pt x="5767" y="5669"/>
                  </a:cubicBezTo>
                  <a:cubicBezTo>
                    <a:pt x="6367" y="5467"/>
                    <a:pt x="6367" y="5467"/>
                    <a:pt x="6367" y="5467"/>
                  </a:cubicBezTo>
                  <a:cubicBezTo>
                    <a:pt x="6767" y="5871"/>
                    <a:pt x="6767" y="5871"/>
                    <a:pt x="6767" y="5871"/>
                  </a:cubicBezTo>
                  <a:cubicBezTo>
                    <a:pt x="7367" y="6073"/>
                    <a:pt x="7367" y="6073"/>
                    <a:pt x="7367" y="6073"/>
                  </a:cubicBezTo>
                  <a:cubicBezTo>
                    <a:pt x="7367" y="6073"/>
                    <a:pt x="7567" y="6678"/>
                    <a:pt x="7367" y="6678"/>
                  </a:cubicBezTo>
                  <a:cubicBezTo>
                    <a:pt x="6567" y="6880"/>
                    <a:pt x="6567" y="6880"/>
                    <a:pt x="6567" y="6880"/>
                  </a:cubicBezTo>
                  <a:cubicBezTo>
                    <a:pt x="6567" y="6880"/>
                    <a:pt x="7167" y="7486"/>
                    <a:pt x="6767" y="7486"/>
                  </a:cubicBezTo>
                  <a:cubicBezTo>
                    <a:pt x="6167" y="7688"/>
                    <a:pt x="6167" y="7688"/>
                    <a:pt x="6167" y="7688"/>
                  </a:cubicBezTo>
                  <a:cubicBezTo>
                    <a:pt x="5767" y="8495"/>
                    <a:pt x="5767" y="8495"/>
                    <a:pt x="5767" y="8495"/>
                  </a:cubicBezTo>
                  <a:cubicBezTo>
                    <a:pt x="6167" y="8293"/>
                    <a:pt x="6167" y="8293"/>
                    <a:pt x="6167" y="8293"/>
                  </a:cubicBezTo>
                  <a:cubicBezTo>
                    <a:pt x="5967" y="8899"/>
                    <a:pt x="5967" y="8899"/>
                    <a:pt x="5967" y="8899"/>
                  </a:cubicBezTo>
                  <a:cubicBezTo>
                    <a:pt x="5767" y="9303"/>
                    <a:pt x="5767" y="9303"/>
                    <a:pt x="5767" y="9303"/>
                  </a:cubicBezTo>
                  <a:cubicBezTo>
                    <a:pt x="5767" y="9303"/>
                    <a:pt x="5767" y="9908"/>
                    <a:pt x="5967" y="10110"/>
                  </a:cubicBezTo>
                  <a:cubicBezTo>
                    <a:pt x="5967" y="10110"/>
                    <a:pt x="5767" y="10110"/>
                    <a:pt x="5567" y="10110"/>
                  </a:cubicBezTo>
                  <a:cubicBezTo>
                    <a:pt x="5367" y="10312"/>
                    <a:pt x="5167" y="9505"/>
                    <a:pt x="5167" y="9505"/>
                  </a:cubicBezTo>
                  <a:cubicBezTo>
                    <a:pt x="4767" y="9908"/>
                    <a:pt x="4767" y="9908"/>
                    <a:pt x="4767" y="9908"/>
                  </a:cubicBezTo>
                  <a:cubicBezTo>
                    <a:pt x="3967" y="10110"/>
                    <a:pt x="3967" y="10110"/>
                    <a:pt x="3967" y="10110"/>
                  </a:cubicBezTo>
                  <a:cubicBezTo>
                    <a:pt x="3767" y="10918"/>
                    <a:pt x="3767" y="10918"/>
                    <a:pt x="3767" y="10918"/>
                  </a:cubicBezTo>
                  <a:cubicBezTo>
                    <a:pt x="3967" y="11523"/>
                    <a:pt x="3967" y="11523"/>
                    <a:pt x="3967" y="11523"/>
                  </a:cubicBezTo>
                  <a:cubicBezTo>
                    <a:pt x="4367" y="11725"/>
                    <a:pt x="4367" y="11725"/>
                    <a:pt x="4367" y="11725"/>
                  </a:cubicBezTo>
                  <a:cubicBezTo>
                    <a:pt x="4367" y="11120"/>
                    <a:pt x="4367" y="11120"/>
                    <a:pt x="4367" y="11120"/>
                  </a:cubicBezTo>
                  <a:cubicBezTo>
                    <a:pt x="4767" y="11120"/>
                    <a:pt x="4767" y="11120"/>
                    <a:pt x="4767" y="11120"/>
                  </a:cubicBezTo>
                  <a:cubicBezTo>
                    <a:pt x="4767" y="11725"/>
                    <a:pt x="4767" y="11725"/>
                    <a:pt x="4767" y="11725"/>
                  </a:cubicBezTo>
                  <a:cubicBezTo>
                    <a:pt x="5567" y="11725"/>
                    <a:pt x="5567" y="11725"/>
                    <a:pt x="5567" y="11725"/>
                  </a:cubicBezTo>
                  <a:cubicBezTo>
                    <a:pt x="5767" y="12129"/>
                    <a:pt x="5767" y="12129"/>
                    <a:pt x="5767" y="12129"/>
                  </a:cubicBezTo>
                  <a:cubicBezTo>
                    <a:pt x="5967" y="12533"/>
                    <a:pt x="5967" y="12533"/>
                    <a:pt x="5967" y="12533"/>
                  </a:cubicBezTo>
                  <a:cubicBezTo>
                    <a:pt x="6367" y="12936"/>
                    <a:pt x="6367" y="12936"/>
                    <a:pt x="6367" y="12936"/>
                  </a:cubicBezTo>
                  <a:cubicBezTo>
                    <a:pt x="7167" y="13138"/>
                    <a:pt x="7167" y="13138"/>
                    <a:pt x="7167" y="13138"/>
                  </a:cubicBezTo>
                  <a:cubicBezTo>
                    <a:pt x="7167" y="13138"/>
                    <a:pt x="7167" y="12936"/>
                    <a:pt x="7167" y="12936"/>
                  </a:cubicBezTo>
                  <a:cubicBezTo>
                    <a:pt x="7367" y="12734"/>
                    <a:pt x="7167" y="12734"/>
                    <a:pt x="7567" y="12533"/>
                  </a:cubicBezTo>
                  <a:cubicBezTo>
                    <a:pt x="7767" y="12331"/>
                    <a:pt x="8367" y="12129"/>
                    <a:pt x="8367" y="12129"/>
                  </a:cubicBezTo>
                  <a:cubicBezTo>
                    <a:pt x="8567" y="12129"/>
                    <a:pt x="8567" y="12129"/>
                    <a:pt x="8767" y="12129"/>
                  </a:cubicBezTo>
                  <a:cubicBezTo>
                    <a:pt x="8967" y="12129"/>
                    <a:pt x="9167" y="12129"/>
                    <a:pt x="9167" y="12129"/>
                  </a:cubicBezTo>
                  <a:cubicBezTo>
                    <a:pt x="9367" y="12129"/>
                    <a:pt x="9567" y="11927"/>
                    <a:pt x="9767" y="12129"/>
                  </a:cubicBezTo>
                  <a:cubicBezTo>
                    <a:pt x="9967" y="12129"/>
                    <a:pt x="10567" y="12129"/>
                    <a:pt x="10767" y="12331"/>
                  </a:cubicBezTo>
                  <a:cubicBezTo>
                    <a:pt x="10767" y="12331"/>
                    <a:pt x="10967" y="12331"/>
                    <a:pt x="10967" y="12331"/>
                  </a:cubicBezTo>
                  <a:cubicBezTo>
                    <a:pt x="11167" y="12533"/>
                    <a:pt x="11167" y="12533"/>
                    <a:pt x="11367" y="12734"/>
                  </a:cubicBezTo>
                  <a:cubicBezTo>
                    <a:pt x="11767" y="12734"/>
                    <a:pt x="11767" y="12936"/>
                    <a:pt x="11967" y="12936"/>
                  </a:cubicBezTo>
                  <a:cubicBezTo>
                    <a:pt x="12367" y="12936"/>
                    <a:pt x="12567" y="12936"/>
                    <a:pt x="12767" y="12936"/>
                  </a:cubicBezTo>
                  <a:cubicBezTo>
                    <a:pt x="12967" y="12936"/>
                    <a:pt x="13167" y="12936"/>
                    <a:pt x="13367" y="12936"/>
                  </a:cubicBezTo>
                  <a:cubicBezTo>
                    <a:pt x="13367" y="12936"/>
                    <a:pt x="13767" y="12936"/>
                    <a:pt x="13767" y="12936"/>
                  </a:cubicBezTo>
                  <a:cubicBezTo>
                    <a:pt x="13967" y="13340"/>
                    <a:pt x="13967" y="13340"/>
                    <a:pt x="13967" y="13340"/>
                  </a:cubicBezTo>
                  <a:cubicBezTo>
                    <a:pt x="13967" y="13340"/>
                    <a:pt x="13767" y="13744"/>
                    <a:pt x="13767" y="13946"/>
                  </a:cubicBezTo>
                  <a:cubicBezTo>
                    <a:pt x="13967" y="14148"/>
                    <a:pt x="13967" y="14148"/>
                    <a:pt x="13967" y="14349"/>
                  </a:cubicBezTo>
                  <a:cubicBezTo>
                    <a:pt x="13967" y="14551"/>
                    <a:pt x="14167" y="14753"/>
                    <a:pt x="13967" y="14955"/>
                  </a:cubicBezTo>
                  <a:cubicBezTo>
                    <a:pt x="13767" y="14955"/>
                    <a:pt x="13767" y="15157"/>
                    <a:pt x="13567" y="15157"/>
                  </a:cubicBezTo>
                  <a:cubicBezTo>
                    <a:pt x="13567" y="15359"/>
                    <a:pt x="13567" y="15157"/>
                    <a:pt x="13367" y="15561"/>
                  </a:cubicBezTo>
                  <a:cubicBezTo>
                    <a:pt x="13367" y="15763"/>
                    <a:pt x="13167" y="15964"/>
                    <a:pt x="13167" y="15964"/>
                  </a:cubicBezTo>
                  <a:cubicBezTo>
                    <a:pt x="13167" y="15964"/>
                    <a:pt x="13167" y="15964"/>
                    <a:pt x="13167" y="16166"/>
                  </a:cubicBezTo>
                  <a:cubicBezTo>
                    <a:pt x="13167" y="16570"/>
                    <a:pt x="13367" y="16570"/>
                    <a:pt x="13167" y="16772"/>
                  </a:cubicBezTo>
                  <a:cubicBezTo>
                    <a:pt x="12967" y="16974"/>
                    <a:pt x="13167" y="17176"/>
                    <a:pt x="12967" y="17377"/>
                  </a:cubicBezTo>
                  <a:cubicBezTo>
                    <a:pt x="12767" y="17377"/>
                    <a:pt x="12367" y="17579"/>
                    <a:pt x="12367" y="17579"/>
                  </a:cubicBezTo>
                  <a:cubicBezTo>
                    <a:pt x="12367" y="17579"/>
                    <a:pt x="12367" y="17579"/>
                    <a:pt x="12367" y="17781"/>
                  </a:cubicBezTo>
                  <a:cubicBezTo>
                    <a:pt x="12367" y="17983"/>
                    <a:pt x="12567" y="17983"/>
                    <a:pt x="12167" y="18185"/>
                  </a:cubicBezTo>
                  <a:cubicBezTo>
                    <a:pt x="11967" y="18387"/>
                    <a:pt x="11567" y="18387"/>
                    <a:pt x="11567" y="18387"/>
                  </a:cubicBezTo>
                  <a:cubicBezTo>
                    <a:pt x="11567" y="18387"/>
                    <a:pt x="11767" y="18589"/>
                    <a:pt x="11767" y="18589"/>
                  </a:cubicBezTo>
                  <a:cubicBezTo>
                    <a:pt x="12167" y="18589"/>
                    <a:pt x="12367" y="18589"/>
                    <a:pt x="12767" y="18387"/>
                  </a:cubicBezTo>
                  <a:cubicBezTo>
                    <a:pt x="12767" y="18387"/>
                    <a:pt x="12767" y="18387"/>
                    <a:pt x="12767" y="18387"/>
                  </a:cubicBezTo>
                  <a:cubicBezTo>
                    <a:pt x="14967" y="17781"/>
                    <a:pt x="16767" y="16166"/>
                    <a:pt x="17767" y="14349"/>
                  </a:cubicBezTo>
                  <a:cubicBezTo>
                    <a:pt x="18167" y="13542"/>
                    <a:pt x="18367" y="12734"/>
                    <a:pt x="18567" y="11927"/>
                  </a:cubicBezTo>
                  <a:close/>
                  <a:moveTo>
                    <a:pt x="10167" y="18791"/>
                  </a:moveTo>
                  <a:cubicBezTo>
                    <a:pt x="10167" y="18589"/>
                    <a:pt x="9967" y="18589"/>
                    <a:pt x="9967" y="18589"/>
                  </a:cubicBezTo>
                  <a:cubicBezTo>
                    <a:pt x="9967" y="18589"/>
                    <a:pt x="9967" y="17781"/>
                    <a:pt x="9967" y="17579"/>
                  </a:cubicBezTo>
                  <a:cubicBezTo>
                    <a:pt x="9967" y="17377"/>
                    <a:pt x="9367" y="16570"/>
                    <a:pt x="9367" y="16570"/>
                  </a:cubicBezTo>
                  <a:cubicBezTo>
                    <a:pt x="8567" y="16570"/>
                    <a:pt x="8567" y="16570"/>
                    <a:pt x="8567" y="16570"/>
                  </a:cubicBezTo>
                  <a:cubicBezTo>
                    <a:pt x="8567" y="16570"/>
                    <a:pt x="8367" y="16570"/>
                    <a:pt x="8367" y="16570"/>
                  </a:cubicBezTo>
                  <a:cubicBezTo>
                    <a:pt x="8367" y="16368"/>
                    <a:pt x="7767" y="16166"/>
                    <a:pt x="7767" y="16166"/>
                  </a:cubicBezTo>
                  <a:cubicBezTo>
                    <a:pt x="7767" y="16166"/>
                    <a:pt x="7767" y="15964"/>
                    <a:pt x="7767" y="15763"/>
                  </a:cubicBezTo>
                  <a:cubicBezTo>
                    <a:pt x="7567" y="15561"/>
                    <a:pt x="7567" y="15561"/>
                    <a:pt x="7367" y="15561"/>
                  </a:cubicBezTo>
                  <a:cubicBezTo>
                    <a:pt x="7167" y="15359"/>
                    <a:pt x="7167" y="15359"/>
                    <a:pt x="6967" y="15157"/>
                  </a:cubicBezTo>
                  <a:cubicBezTo>
                    <a:pt x="6967" y="14955"/>
                    <a:pt x="6967" y="14955"/>
                    <a:pt x="6767" y="14753"/>
                  </a:cubicBezTo>
                  <a:cubicBezTo>
                    <a:pt x="6767" y="14551"/>
                    <a:pt x="7167" y="13946"/>
                    <a:pt x="7167" y="13744"/>
                  </a:cubicBezTo>
                  <a:cubicBezTo>
                    <a:pt x="7167" y="13744"/>
                    <a:pt x="6967" y="13340"/>
                    <a:pt x="6967" y="13340"/>
                  </a:cubicBezTo>
                  <a:cubicBezTo>
                    <a:pt x="6967" y="13340"/>
                    <a:pt x="6967" y="13340"/>
                    <a:pt x="7167" y="13138"/>
                  </a:cubicBezTo>
                  <a:cubicBezTo>
                    <a:pt x="6367" y="13340"/>
                    <a:pt x="6367" y="13340"/>
                    <a:pt x="6367" y="13340"/>
                  </a:cubicBezTo>
                  <a:cubicBezTo>
                    <a:pt x="5767" y="12936"/>
                    <a:pt x="5767" y="12936"/>
                    <a:pt x="5767" y="12936"/>
                  </a:cubicBezTo>
                  <a:cubicBezTo>
                    <a:pt x="5367" y="12533"/>
                    <a:pt x="5367" y="12533"/>
                    <a:pt x="5367" y="12533"/>
                  </a:cubicBezTo>
                  <a:cubicBezTo>
                    <a:pt x="4567" y="12331"/>
                    <a:pt x="4567" y="12331"/>
                    <a:pt x="4567" y="12331"/>
                  </a:cubicBezTo>
                  <a:cubicBezTo>
                    <a:pt x="3967" y="12331"/>
                    <a:pt x="3967" y="12331"/>
                    <a:pt x="3967" y="12331"/>
                  </a:cubicBezTo>
                  <a:cubicBezTo>
                    <a:pt x="3967" y="12331"/>
                    <a:pt x="3767" y="12129"/>
                    <a:pt x="3567" y="12129"/>
                  </a:cubicBezTo>
                  <a:cubicBezTo>
                    <a:pt x="3567" y="11927"/>
                    <a:pt x="3367" y="11927"/>
                    <a:pt x="2967" y="11725"/>
                  </a:cubicBezTo>
                  <a:cubicBezTo>
                    <a:pt x="2367" y="10312"/>
                    <a:pt x="2367" y="10312"/>
                    <a:pt x="2367" y="10312"/>
                  </a:cubicBezTo>
                  <a:cubicBezTo>
                    <a:pt x="2167" y="10918"/>
                    <a:pt x="2167" y="10918"/>
                    <a:pt x="2167" y="10918"/>
                  </a:cubicBezTo>
                  <a:cubicBezTo>
                    <a:pt x="2167" y="11523"/>
                    <a:pt x="2367" y="12129"/>
                    <a:pt x="2567" y="12936"/>
                  </a:cubicBezTo>
                  <a:cubicBezTo>
                    <a:pt x="2567" y="12936"/>
                    <a:pt x="2567" y="12936"/>
                    <a:pt x="2567" y="12936"/>
                  </a:cubicBezTo>
                  <a:cubicBezTo>
                    <a:pt x="3167" y="15157"/>
                    <a:pt x="4567" y="16772"/>
                    <a:pt x="6567" y="17781"/>
                  </a:cubicBezTo>
                  <a:cubicBezTo>
                    <a:pt x="7567" y="18387"/>
                    <a:pt x="8967" y="18791"/>
                    <a:pt x="10167" y="18791"/>
                  </a:cubicBezTo>
                  <a:close/>
                </a:path>
              </a:pathLst>
            </a:custGeom>
            <a:solidFill>
              <a:srgbClr val="72727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391" name="Shape 391"/>
            <p:cNvSpPr/>
            <p:nvPr/>
          </p:nvSpPr>
          <p:spPr>
            <a:xfrm>
              <a:off x="3221058" y="5141996"/>
              <a:ext cx="865377" cy="7729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1" y="4684"/>
                  </a:moveTo>
                  <a:cubicBezTo>
                    <a:pt x="3948" y="4684"/>
                    <a:pt x="3948" y="4684"/>
                    <a:pt x="3948" y="4684"/>
                  </a:cubicBezTo>
                  <a:cubicBezTo>
                    <a:pt x="3948" y="7287"/>
                    <a:pt x="3948" y="7287"/>
                    <a:pt x="3948" y="7287"/>
                  </a:cubicBezTo>
                  <a:cubicBezTo>
                    <a:pt x="2090" y="7287"/>
                    <a:pt x="2090" y="7287"/>
                    <a:pt x="2090" y="7287"/>
                  </a:cubicBezTo>
                  <a:cubicBezTo>
                    <a:pt x="2090" y="19258"/>
                    <a:pt x="2090" y="19258"/>
                    <a:pt x="2090" y="19258"/>
                  </a:cubicBezTo>
                  <a:cubicBezTo>
                    <a:pt x="19510" y="19258"/>
                    <a:pt x="19510" y="19258"/>
                    <a:pt x="19510" y="19258"/>
                  </a:cubicBezTo>
                  <a:cubicBezTo>
                    <a:pt x="19510" y="7287"/>
                    <a:pt x="19510" y="7287"/>
                    <a:pt x="19510" y="7287"/>
                  </a:cubicBezTo>
                  <a:cubicBezTo>
                    <a:pt x="16258" y="7287"/>
                    <a:pt x="16258" y="7287"/>
                    <a:pt x="16258" y="7287"/>
                  </a:cubicBezTo>
                  <a:cubicBezTo>
                    <a:pt x="16258" y="8848"/>
                    <a:pt x="16258" y="8848"/>
                    <a:pt x="16258" y="8848"/>
                  </a:cubicBezTo>
                  <a:cubicBezTo>
                    <a:pt x="12542" y="8848"/>
                    <a:pt x="9058" y="8848"/>
                    <a:pt x="5574" y="8848"/>
                  </a:cubicBezTo>
                  <a:cubicBezTo>
                    <a:pt x="5574" y="7287"/>
                    <a:pt x="5574" y="7287"/>
                    <a:pt x="5574" y="7287"/>
                  </a:cubicBezTo>
                  <a:cubicBezTo>
                    <a:pt x="5574" y="4684"/>
                    <a:pt x="5574" y="4684"/>
                    <a:pt x="5574" y="4684"/>
                  </a:cubicBezTo>
                  <a:cubicBezTo>
                    <a:pt x="5574" y="3383"/>
                    <a:pt x="5574" y="3383"/>
                    <a:pt x="5574" y="3383"/>
                  </a:cubicBezTo>
                  <a:cubicBezTo>
                    <a:pt x="6968" y="3383"/>
                    <a:pt x="6968" y="3383"/>
                    <a:pt x="6968" y="3383"/>
                  </a:cubicBezTo>
                  <a:cubicBezTo>
                    <a:pt x="6968" y="2602"/>
                    <a:pt x="7432" y="1822"/>
                    <a:pt x="7897" y="1301"/>
                  </a:cubicBezTo>
                  <a:cubicBezTo>
                    <a:pt x="8594" y="520"/>
                    <a:pt x="9523" y="0"/>
                    <a:pt x="10684" y="0"/>
                  </a:cubicBezTo>
                  <a:cubicBezTo>
                    <a:pt x="11845" y="0"/>
                    <a:pt x="12774" y="520"/>
                    <a:pt x="13471" y="1301"/>
                  </a:cubicBezTo>
                  <a:cubicBezTo>
                    <a:pt x="14168" y="1822"/>
                    <a:pt x="14400" y="2602"/>
                    <a:pt x="14632" y="3383"/>
                  </a:cubicBezTo>
                  <a:cubicBezTo>
                    <a:pt x="16258" y="3383"/>
                    <a:pt x="16258" y="3383"/>
                    <a:pt x="16258" y="3383"/>
                  </a:cubicBezTo>
                  <a:cubicBezTo>
                    <a:pt x="16258" y="4684"/>
                    <a:pt x="16258" y="4684"/>
                    <a:pt x="16258" y="4684"/>
                  </a:cubicBezTo>
                  <a:cubicBezTo>
                    <a:pt x="20671" y="4684"/>
                    <a:pt x="20671" y="4684"/>
                    <a:pt x="20671" y="4684"/>
                  </a:cubicBezTo>
                  <a:cubicBezTo>
                    <a:pt x="21600" y="4684"/>
                    <a:pt x="21600" y="4684"/>
                    <a:pt x="21600" y="4684"/>
                  </a:cubicBezTo>
                  <a:cubicBezTo>
                    <a:pt x="21600" y="5986"/>
                    <a:pt x="21600" y="5986"/>
                    <a:pt x="21600" y="5986"/>
                  </a:cubicBezTo>
                  <a:cubicBezTo>
                    <a:pt x="21600" y="20559"/>
                    <a:pt x="21600" y="20559"/>
                    <a:pt x="21600" y="20559"/>
                  </a:cubicBezTo>
                  <a:cubicBezTo>
                    <a:pt x="21600" y="21600"/>
                    <a:pt x="21600" y="21600"/>
                    <a:pt x="21600" y="21600"/>
                  </a:cubicBezTo>
                  <a:cubicBezTo>
                    <a:pt x="20671" y="21600"/>
                    <a:pt x="20671" y="21600"/>
                    <a:pt x="20671" y="21600"/>
                  </a:cubicBezTo>
                  <a:cubicBezTo>
                    <a:pt x="1161" y="21600"/>
                    <a:pt x="1161" y="21600"/>
                    <a:pt x="1161" y="21600"/>
                  </a:cubicBezTo>
                  <a:cubicBezTo>
                    <a:pt x="0" y="21600"/>
                    <a:pt x="0" y="21600"/>
                    <a:pt x="0" y="21600"/>
                  </a:cubicBezTo>
                  <a:cubicBezTo>
                    <a:pt x="0" y="20559"/>
                    <a:pt x="0" y="20559"/>
                    <a:pt x="0" y="20559"/>
                  </a:cubicBezTo>
                  <a:cubicBezTo>
                    <a:pt x="0" y="5986"/>
                    <a:pt x="0" y="5986"/>
                    <a:pt x="0" y="5986"/>
                  </a:cubicBezTo>
                  <a:cubicBezTo>
                    <a:pt x="0" y="4684"/>
                    <a:pt x="0" y="4684"/>
                    <a:pt x="0" y="4684"/>
                  </a:cubicBezTo>
                  <a:cubicBezTo>
                    <a:pt x="1161" y="4684"/>
                    <a:pt x="1161" y="4684"/>
                    <a:pt x="1161" y="4684"/>
                  </a:cubicBezTo>
                  <a:close/>
                  <a:moveTo>
                    <a:pt x="3252" y="16135"/>
                  </a:moveTo>
                  <a:cubicBezTo>
                    <a:pt x="3252" y="18217"/>
                    <a:pt x="3252" y="18217"/>
                    <a:pt x="3252" y="18217"/>
                  </a:cubicBezTo>
                  <a:cubicBezTo>
                    <a:pt x="9058" y="18217"/>
                    <a:pt x="9058" y="18217"/>
                    <a:pt x="9058" y="18217"/>
                  </a:cubicBezTo>
                  <a:cubicBezTo>
                    <a:pt x="9058" y="16135"/>
                    <a:pt x="9058" y="16135"/>
                    <a:pt x="9058" y="16135"/>
                  </a:cubicBezTo>
                  <a:cubicBezTo>
                    <a:pt x="7665" y="15354"/>
                    <a:pt x="7665" y="15354"/>
                    <a:pt x="7665" y="15354"/>
                  </a:cubicBezTo>
                  <a:cubicBezTo>
                    <a:pt x="6735" y="16395"/>
                    <a:pt x="6735" y="16395"/>
                    <a:pt x="6735" y="16395"/>
                  </a:cubicBezTo>
                  <a:cubicBezTo>
                    <a:pt x="6503" y="15875"/>
                    <a:pt x="6503" y="15875"/>
                    <a:pt x="6503" y="15875"/>
                  </a:cubicBezTo>
                  <a:cubicBezTo>
                    <a:pt x="6735" y="15614"/>
                    <a:pt x="6735" y="15614"/>
                    <a:pt x="6735" y="15614"/>
                  </a:cubicBezTo>
                  <a:cubicBezTo>
                    <a:pt x="6503" y="15354"/>
                    <a:pt x="6503" y="15354"/>
                    <a:pt x="6503" y="15354"/>
                  </a:cubicBezTo>
                  <a:cubicBezTo>
                    <a:pt x="6039" y="15354"/>
                    <a:pt x="6039" y="15354"/>
                    <a:pt x="6039" y="15354"/>
                  </a:cubicBezTo>
                  <a:cubicBezTo>
                    <a:pt x="5806" y="15614"/>
                    <a:pt x="5806" y="15614"/>
                    <a:pt x="5806" y="15614"/>
                  </a:cubicBezTo>
                  <a:cubicBezTo>
                    <a:pt x="6039" y="15875"/>
                    <a:pt x="6039" y="15875"/>
                    <a:pt x="6039" y="15875"/>
                  </a:cubicBezTo>
                  <a:cubicBezTo>
                    <a:pt x="5806" y="16655"/>
                    <a:pt x="5806" y="16655"/>
                    <a:pt x="5806" y="16655"/>
                  </a:cubicBezTo>
                  <a:cubicBezTo>
                    <a:pt x="4877" y="15354"/>
                    <a:pt x="4877" y="15354"/>
                    <a:pt x="4877" y="15354"/>
                  </a:cubicBezTo>
                  <a:cubicBezTo>
                    <a:pt x="3252" y="16135"/>
                    <a:pt x="3252" y="16135"/>
                    <a:pt x="3252" y="16135"/>
                  </a:cubicBezTo>
                  <a:close/>
                  <a:moveTo>
                    <a:pt x="8129" y="10930"/>
                  </a:moveTo>
                  <a:cubicBezTo>
                    <a:pt x="7432" y="10930"/>
                    <a:pt x="6039" y="9108"/>
                    <a:pt x="4413" y="10930"/>
                  </a:cubicBezTo>
                  <a:cubicBezTo>
                    <a:pt x="4645" y="12231"/>
                    <a:pt x="4645" y="13793"/>
                    <a:pt x="5342" y="14834"/>
                  </a:cubicBezTo>
                  <a:cubicBezTo>
                    <a:pt x="5574" y="14834"/>
                    <a:pt x="5574" y="14834"/>
                    <a:pt x="5574" y="14834"/>
                  </a:cubicBezTo>
                  <a:cubicBezTo>
                    <a:pt x="5574" y="14834"/>
                    <a:pt x="5574" y="14834"/>
                    <a:pt x="5574" y="14834"/>
                  </a:cubicBezTo>
                  <a:cubicBezTo>
                    <a:pt x="5806" y="14834"/>
                    <a:pt x="6039" y="14834"/>
                    <a:pt x="6271" y="14834"/>
                  </a:cubicBezTo>
                  <a:cubicBezTo>
                    <a:pt x="6503" y="14834"/>
                    <a:pt x="6735" y="14834"/>
                    <a:pt x="6968" y="14834"/>
                  </a:cubicBezTo>
                  <a:cubicBezTo>
                    <a:pt x="6968" y="14834"/>
                    <a:pt x="6968" y="14834"/>
                    <a:pt x="6968" y="14834"/>
                  </a:cubicBezTo>
                  <a:cubicBezTo>
                    <a:pt x="6968" y="14834"/>
                    <a:pt x="6968" y="14834"/>
                    <a:pt x="6968" y="14834"/>
                  </a:cubicBezTo>
                  <a:cubicBezTo>
                    <a:pt x="7897" y="13793"/>
                    <a:pt x="7897" y="12231"/>
                    <a:pt x="8129" y="10930"/>
                  </a:cubicBezTo>
                  <a:close/>
                  <a:moveTo>
                    <a:pt x="7200" y="16916"/>
                  </a:moveTo>
                  <a:cubicBezTo>
                    <a:pt x="7200" y="17176"/>
                    <a:pt x="7200" y="17176"/>
                    <a:pt x="7200" y="17176"/>
                  </a:cubicBezTo>
                  <a:cubicBezTo>
                    <a:pt x="8361" y="17176"/>
                    <a:pt x="8361" y="17176"/>
                    <a:pt x="8361" y="17176"/>
                  </a:cubicBezTo>
                  <a:cubicBezTo>
                    <a:pt x="8361" y="16916"/>
                    <a:pt x="8361" y="16916"/>
                    <a:pt x="8361" y="16916"/>
                  </a:cubicBezTo>
                  <a:cubicBezTo>
                    <a:pt x="7200" y="16916"/>
                    <a:pt x="7200" y="16916"/>
                    <a:pt x="7200" y="16916"/>
                  </a:cubicBezTo>
                  <a:close/>
                  <a:moveTo>
                    <a:pt x="10219" y="13272"/>
                  </a:moveTo>
                  <a:cubicBezTo>
                    <a:pt x="10219" y="14313"/>
                    <a:pt x="10219" y="14313"/>
                    <a:pt x="10219" y="14313"/>
                  </a:cubicBezTo>
                  <a:cubicBezTo>
                    <a:pt x="18116" y="14313"/>
                    <a:pt x="18116" y="14313"/>
                    <a:pt x="18116" y="14313"/>
                  </a:cubicBezTo>
                  <a:cubicBezTo>
                    <a:pt x="18116" y="13272"/>
                    <a:pt x="18116" y="13272"/>
                    <a:pt x="18116" y="13272"/>
                  </a:cubicBezTo>
                  <a:cubicBezTo>
                    <a:pt x="10219" y="13272"/>
                    <a:pt x="10219" y="13272"/>
                    <a:pt x="10219" y="13272"/>
                  </a:cubicBezTo>
                  <a:close/>
                  <a:moveTo>
                    <a:pt x="10219" y="15614"/>
                  </a:moveTo>
                  <a:cubicBezTo>
                    <a:pt x="10219" y="16916"/>
                    <a:pt x="10219" y="16916"/>
                    <a:pt x="10219" y="16916"/>
                  </a:cubicBezTo>
                  <a:cubicBezTo>
                    <a:pt x="13703" y="16916"/>
                    <a:pt x="13703" y="16916"/>
                    <a:pt x="13703" y="16916"/>
                  </a:cubicBezTo>
                  <a:cubicBezTo>
                    <a:pt x="13703" y="15614"/>
                    <a:pt x="13703" y="15614"/>
                    <a:pt x="13703" y="15614"/>
                  </a:cubicBezTo>
                  <a:cubicBezTo>
                    <a:pt x="10219" y="15614"/>
                    <a:pt x="10219" y="15614"/>
                    <a:pt x="10219" y="15614"/>
                  </a:cubicBezTo>
                  <a:close/>
                  <a:moveTo>
                    <a:pt x="10219" y="10930"/>
                  </a:moveTo>
                  <a:cubicBezTo>
                    <a:pt x="10219" y="11971"/>
                    <a:pt x="10219" y="11971"/>
                    <a:pt x="10219" y="11971"/>
                  </a:cubicBezTo>
                  <a:cubicBezTo>
                    <a:pt x="18116" y="11971"/>
                    <a:pt x="18116" y="11971"/>
                    <a:pt x="18116" y="11971"/>
                  </a:cubicBezTo>
                  <a:cubicBezTo>
                    <a:pt x="18116" y="10930"/>
                    <a:pt x="18116" y="10930"/>
                    <a:pt x="18116" y="10930"/>
                  </a:cubicBezTo>
                  <a:cubicBezTo>
                    <a:pt x="10219" y="10930"/>
                    <a:pt x="10219" y="10930"/>
                    <a:pt x="10219" y="10930"/>
                  </a:cubicBezTo>
                  <a:close/>
                  <a:moveTo>
                    <a:pt x="9058" y="3383"/>
                  </a:moveTo>
                  <a:cubicBezTo>
                    <a:pt x="12310" y="3383"/>
                    <a:pt x="12310" y="3383"/>
                    <a:pt x="12310" y="3383"/>
                  </a:cubicBezTo>
                  <a:cubicBezTo>
                    <a:pt x="12310" y="3383"/>
                    <a:pt x="12077" y="3123"/>
                    <a:pt x="12077" y="3123"/>
                  </a:cubicBezTo>
                  <a:cubicBezTo>
                    <a:pt x="11613" y="2602"/>
                    <a:pt x="11148" y="2342"/>
                    <a:pt x="10684" y="2342"/>
                  </a:cubicBezTo>
                  <a:cubicBezTo>
                    <a:pt x="10219" y="2342"/>
                    <a:pt x="9755" y="2602"/>
                    <a:pt x="9523" y="3123"/>
                  </a:cubicBezTo>
                  <a:cubicBezTo>
                    <a:pt x="9290" y="3123"/>
                    <a:pt x="9290" y="3383"/>
                    <a:pt x="9058" y="3383"/>
                  </a:cubicBezTo>
                  <a:close/>
                </a:path>
              </a:pathLst>
            </a:custGeom>
            <a:solidFill>
              <a:srgbClr val="72727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392" name="Shape 392"/>
            <p:cNvSpPr/>
            <p:nvPr/>
          </p:nvSpPr>
          <p:spPr>
            <a:xfrm>
              <a:off x="616280" y="2737640"/>
              <a:ext cx="966709" cy="7463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348" y="21600"/>
                  </a:moveTo>
                  <a:cubicBezTo>
                    <a:pt x="8239" y="21600"/>
                    <a:pt x="8907" y="21600"/>
                    <a:pt x="9798" y="21600"/>
                  </a:cubicBezTo>
                  <a:cubicBezTo>
                    <a:pt x="10021" y="21600"/>
                    <a:pt x="10466" y="21312"/>
                    <a:pt x="10466" y="21024"/>
                  </a:cubicBezTo>
                  <a:cubicBezTo>
                    <a:pt x="10466" y="14112"/>
                    <a:pt x="10466" y="14112"/>
                    <a:pt x="10466" y="14112"/>
                  </a:cubicBezTo>
                  <a:cubicBezTo>
                    <a:pt x="8685" y="12960"/>
                    <a:pt x="8685" y="12960"/>
                    <a:pt x="8685" y="12960"/>
                  </a:cubicBezTo>
                  <a:cubicBezTo>
                    <a:pt x="6680" y="14400"/>
                    <a:pt x="6680" y="14400"/>
                    <a:pt x="6680" y="14400"/>
                  </a:cubicBezTo>
                  <a:cubicBezTo>
                    <a:pt x="6680" y="21024"/>
                    <a:pt x="6680" y="21024"/>
                    <a:pt x="6680" y="21024"/>
                  </a:cubicBezTo>
                  <a:cubicBezTo>
                    <a:pt x="6680" y="21312"/>
                    <a:pt x="6903" y="21600"/>
                    <a:pt x="7348" y="21600"/>
                  </a:cubicBezTo>
                  <a:close/>
                  <a:moveTo>
                    <a:pt x="0" y="14112"/>
                  </a:moveTo>
                  <a:cubicBezTo>
                    <a:pt x="8239" y="8064"/>
                    <a:pt x="8239" y="8064"/>
                    <a:pt x="8239" y="8064"/>
                  </a:cubicBezTo>
                  <a:cubicBezTo>
                    <a:pt x="8685" y="7488"/>
                    <a:pt x="8685" y="7488"/>
                    <a:pt x="8685" y="7488"/>
                  </a:cubicBezTo>
                  <a:cubicBezTo>
                    <a:pt x="9130" y="8064"/>
                    <a:pt x="9130" y="8064"/>
                    <a:pt x="9130" y="8064"/>
                  </a:cubicBezTo>
                  <a:cubicBezTo>
                    <a:pt x="11579" y="9792"/>
                    <a:pt x="11579" y="9792"/>
                    <a:pt x="11579" y="9792"/>
                  </a:cubicBezTo>
                  <a:cubicBezTo>
                    <a:pt x="18037" y="2592"/>
                    <a:pt x="18037" y="2592"/>
                    <a:pt x="18037" y="2592"/>
                  </a:cubicBezTo>
                  <a:cubicBezTo>
                    <a:pt x="17146" y="1152"/>
                    <a:pt x="17146" y="1152"/>
                    <a:pt x="17146" y="1152"/>
                  </a:cubicBezTo>
                  <a:cubicBezTo>
                    <a:pt x="19373" y="576"/>
                    <a:pt x="19373" y="576"/>
                    <a:pt x="19373" y="576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0932" y="2880"/>
                    <a:pt x="20932" y="2880"/>
                    <a:pt x="20932" y="2880"/>
                  </a:cubicBezTo>
                  <a:cubicBezTo>
                    <a:pt x="20264" y="5472"/>
                    <a:pt x="20264" y="5472"/>
                    <a:pt x="20264" y="5472"/>
                  </a:cubicBezTo>
                  <a:cubicBezTo>
                    <a:pt x="19373" y="4320"/>
                    <a:pt x="19373" y="4320"/>
                    <a:pt x="19373" y="4320"/>
                  </a:cubicBezTo>
                  <a:cubicBezTo>
                    <a:pt x="12247" y="12096"/>
                    <a:pt x="12247" y="12096"/>
                    <a:pt x="12247" y="12096"/>
                  </a:cubicBezTo>
                  <a:cubicBezTo>
                    <a:pt x="11802" y="12672"/>
                    <a:pt x="11802" y="12672"/>
                    <a:pt x="11802" y="12672"/>
                  </a:cubicBezTo>
                  <a:cubicBezTo>
                    <a:pt x="11134" y="12384"/>
                    <a:pt x="11134" y="12384"/>
                    <a:pt x="11134" y="12384"/>
                  </a:cubicBezTo>
                  <a:cubicBezTo>
                    <a:pt x="8685" y="10368"/>
                    <a:pt x="8685" y="10368"/>
                    <a:pt x="8685" y="10368"/>
                  </a:cubicBezTo>
                  <a:cubicBezTo>
                    <a:pt x="1113" y="16416"/>
                    <a:pt x="1113" y="16416"/>
                    <a:pt x="1113" y="16416"/>
                  </a:cubicBezTo>
                  <a:cubicBezTo>
                    <a:pt x="0" y="14112"/>
                    <a:pt x="0" y="14112"/>
                    <a:pt x="0" y="14112"/>
                  </a:cubicBezTo>
                  <a:close/>
                  <a:moveTo>
                    <a:pt x="2227" y="21600"/>
                  </a:moveTo>
                  <a:cubicBezTo>
                    <a:pt x="4676" y="21600"/>
                    <a:pt x="4676" y="21600"/>
                    <a:pt x="4676" y="21600"/>
                  </a:cubicBezTo>
                  <a:cubicBezTo>
                    <a:pt x="4899" y="21600"/>
                    <a:pt x="5122" y="21312"/>
                    <a:pt x="5122" y="21024"/>
                  </a:cubicBezTo>
                  <a:cubicBezTo>
                    <a:pt x="5122" y="15552"/>
                    <a:pt x="5122" y="15552"/>
                    <a:pt x="5122" y="15552"/>
                  </a:cubicBezTo>
                  <a:cubicBezTo>
                    <a:pt x="1559" y="18432"/>
                    <a:pt x="1559" y="18432"/>
                    <a:pt x="1559" y="18432"/>
                  </a:cubicBezTo>
                  <a:cubicBezTo>
                    <a:pt x="1559" y="21024"/>
                    <a:pt x="1559" y="21024"/>
                    <a:pt x="1559" y="21024"/>
                  </a:cubicBezTo>
                  <a:cubicBezTo>
                    <a:pt x="1559" y="21312"/>
                    <a:pt x="1781" y="21600"/>
                    <a:pt x="2227" y="21600"/>
                  </a:cubicBezTo>
                  <a:close/>
                  <a:moveTo>
                    <a:pt x="12470" y="21600"/>
                  </a:moveTo>
                  <a:cubicBezTo>
                    <a:pt x="13361" y="21600"/>
                    <a:pt x="14029" y="21600"/>
                    <a:pt x="14920" y="21600"/>
                  </a:cubicBezTo>
                  <a:cubicBezTo>
                    <a:pt x="15365" y="21600"/>
                    <a:pt x="15588" y="21312"/>
                    <a:pt x="15588" y="21024"/>
                  </a:cubicBezTo>
                  <a:cubicBezTo>
                    <a:pt x="15588" y="17856"/>
                    <a:pt x="15588" y="14400"/>
                    <a:pt x="15588" y="11232"/>
                  </a:cubicBezTo>
                  <a:cubicBezTo>
                    <a:pt x="15588" y="11232"/>
                    <a:pt x="15588" y="11232"/>
                    <a:pt x="15588" y="11232"/>
                  </a:cubicBezTo>
                  <a:cubicBezTo>
                    <a:pt x="12025" y="15264"/>
                    <a:pt x="12025" y="15264"/>
                    <a:pt x="12025" y="15264"/>
                  </a:cubicBezTo>
                  <a:cubicBezTo>
                    <a:pt x="11802" y="14976"/>
                    <a:pt x="11802" y="14976"/>
                    <a:pt x="11802" y="14976"/>
                  </a:cubicBezTo>
                  <a:cubicBezTo>
                    <a:pt x="11802" y="21024"/>
                    <a:pt x="11802" y="21024"/>
                    <a:pt x="11802" y="21024"/>
                  </a:cubicBezTo>
                  <a:cubicBezTo>
                    <a:pt x="11802" y="21312"/>
                    <a:pt x="12247" y="21600"/>
                    <a:pt x="12470" y="21600"/>
                  </a:cubicBezTo>
                  <a:close/>
                  <a:moveTo>
                    <a:pt x="17592" y="21600"/>
                  </a:moveTo>
                  <a:cubicBezTo>
                    <a:pt x="20041" y="21600"/>
                    <a:pt x="20041" y="21600"/>
                    <a:pt x="20041" y="21600"/>
                  </a:cubicBezTo>
                  <a:cubicBezTo>
                    <a:pt x="20487" y="21600"/>
                    <a:pt x="20709" y="21312"/>
                    <a:pt x="20709" y="21024"/>
                  </a:cubicBezTo>
                  <a:cubicBezTo>
                    <a:pt x="20709" y="9216"/>
                    <a:pt x="20709" y="9216"/>
                    <a:pt x="20709" y="9216"/>
                  </a:cubicBezTo>
                  <a:cubicBezTo>
                    <a:pt x="19151" y="6912"/>
                    <a:pt x="19151" y="6912"/>
                    <a:pt x="19151" y="6912"/>
                  </a:cubicBezTo>
                  <a:cubicBezTo>
                    <a:pt x="17146" y="9504"/>
                    <a:pt x="17146" y="9504"/>
                    <a:pt x="17146" y="9504"/>
                  </a:cubicBezTo>
                  <a:cubicBezTo>
                    <a:pt x="17146" y="21024"/>
                    <a:pt x="17146" y="21024"/>
                    <a:pt x="17146" y="21024"/>
                  </a:cubicBezTo>
                  <a:cubicBezTo>
                    <a:pt x="17146" y="21312"/>
                    <a:pt x="17369" y="21600"/>
                    <a:pt x="17592" y="21600"/>
                  </a:cubicBezTo>
                  <a:close/>
                </a:path>
              </a:pathLst>
            </a:custGeom>
            <a:solidFill>
              <a:srgbClr val="727272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1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2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1" fill="hold" grpId="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22" presetClass="entr" presetSubtype="1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2" fill="hold" grpId="1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9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1" fill="hold" grpId="1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3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1" fill="hold" grpId="1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7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" grpId="2" animBg="1" advAuto="0"/>
      <p:bldP spid="369" grpId="3" animBg="1" advAuto="0"/>
      <p:bldP spid="370" grpId="4" animBg="1" advAuto="0"/>
      <p:bldP spid="371" grpId="5" animBg="1" advAuto="0"/>
      <p:bldP spid="372" grpId="6" animBg="1" advAuto="0"/>
      <p:bldP spid="373" grpId="7" animBg="1" advAuto="0"/>
      <p:bldP spid="374" grpId="8" animBg="1" advAuto="0"/>
      <p:bldP spid="375" grpId="9" animBg="1" advAuto="0"/>
      <p:bldP spid="376" grpId="10" animBg="1" advAuto="0"/>
      <p:bldP spid="377" grpId="11" animBg="1" advAuto="0"/>
      <p:bldP spid="378" grpId="12" animBg="1" advAuto="0"/>
      <p:bldP spid="379" grpId="13" animBg="1" advAuto="0"/>
      <p:bldP spid="393" grpId="1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Shape 395"/>
          <p:cNvSpPr/>
          <p:nvPr/>
        </p:nvSpPr>
        <p:spPr>
          <a:xfrm>
            <a:off x="1562100" y="960116"/>
            <a:ext cx="6210300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398" name="Group 398"/>
          <p:cNvGrpSpPr/>
          <p:nvPr/>
        </p:nvGrpSpPr>
        <p:grpSpPr>
          <a:xfrm>
            <a:off x="1562100" y="952499"/>
            <a:ext cx="1524000" cy="1524001"/>
            <a:chOff x="0" y="0"/>
            <a:chExt cx="1524000" cy="1524000"/>
          </a:xfrm>
        </p:grpSpPr>
        <p:sp>
          <p:nvSpPr>
            <p:cNvPr id="396" name="Shape 396"/>
            <p:cNvSpPr/>
            <p:nvPr/>
          </p:nvSpPr>
          <p:spPr>
            <a:xfrm>
              <a:off x="0" y="-1"/>
              <a:ext cx="1524000" cy="1524001"/>
            </a:xfrm>
            <a:prstGeom prst="ellipse">
              <a:avLst/>
            </a:pr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97" name="Shape 397"/>
            <p:cNvSpPr/>
            <p:nvPr/>
          </p:nvSpPr>
          <p:spPr>
            <a:xfrm>
              <a:off x="223184" y="403860"/>
              <a:ext cx="1077632" cy="716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08</a:t>
              </a:r>
            </a:p>
          </p:txBody>
        </p:sp>
      </p:grpSp>
      <p:sp>
        <p:nvSpPr>
          <p:cNvPr id="399" name="Shape 399"/>
          <p:cNvSpPr/>
          <p:nvPr/>
        </p:nvSpPr>
        <p:spPr>
          <a:xfrm>
            <a:off x="3086100" y="1388204"/>
            <a:ext cx="5072368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/>
            </a:lvl1pPr>
          </a:lstStyle>
          <a:p>
            <a:pPr>
              <a:defRPr b="0"/>
            </a:pPr>
            <a:r>
              <a:rPr b="1"/>
              <a:t>YOUR TEXT  HERE</a:t>
            </a:r>
          </a:p>
        </p:txBody>
      </p:sp>
      <p:sp>
        <p:nvSpPr>
          <p:cNvPr id="400" name="Shape 400"/>
          <p:cNvSpPr/>
          <p:nvPr/>
        </p:nvSpPr>
        <p:spPr>
          <a:xfrm>
            <a:off x="3954462" y="4987088"/>
            <a:ext cx="2146301" cy="68230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0" y="21600"/>
                  <a:pt x="0" y="21600"/>
                  <a:pt x="0" y="2160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21600" y="0"/>
                  <a:pt x="21600" y="0"/>
                  <a:pt x="21600" y="0"/>
                </a:cubicBez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21600"/>
                  <a:pt x="21600" y="2160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solidFill>
            <a:srgbClr val="ACADB0"/>
          </a:solidFill>
          <a:ln w="12700">
            <a:miter lim="400000"/>
          </a:ln>
        </p:spPr>
        <p:txBody>
          <a:bodyPr tIns="91439" bIns="91439"/>
          <a:lstStyle/>
          <a:p>
            <a:endParaRPr/>
          </a:p>
        </p:txBody>
      </p:sp>
      <p:sp>
        <p:nvSpPr>
          <p:cNvPr id="401" name="Shape 401"/>
          <p:cNvSpPr/>
          <p:nvPr/>
        </p:nvSpPr>
        <p:spPr>
          <a:xfrm>
            <a:off x="7545385" y="4987088"/>
            <a:ext cx="2146301" cy="68230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0" y="21600"/>
                  <a:pt x="0" y="21600"/>
                  <a:pt x="0" y="2160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21600" y="0"/>
                  <a:pt x="21600" y="0"/>
                  <a:pt x="21600" y="0"/>
                </a:cubicBez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21600"/>
                  <a:pt x="21600" y="2160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solidFill>
            <a:srgbClr val="727272"/>
          </a:solidFill>
          <a:ln w="12700">
            <a:miter lim="400000"/>
          </a:ln>
        </p:spPr>
        <p:txBody>
          <a:bodyPr tIns="91439" bIns="91439"/>
          <a:lstStyle/>
          <a:p>
            <a:endParaRPr/>
          </a:p>
        </p:txBody>
      </p:sp>
      <p:sp>
        <p:nvSpPr>
          <p:cNvPr id="402" name="Shape 402"/>
          <p:cNvSpPr/>
          <p:nvPr/>
        </p:nvSpPr>
        <p:spPr>
          <a:xfrm>
            <a:off x="11174411" y="4987088"/>
            <a:ext cx="2108201" cy="68230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0" y="21600"/>
                  <a:pt x="0" y="21600"/>
                  <a:pt x="0" y="2160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21600" y="0"/>
                  <a:pt x="21600" y="0"/>
                  <a:pt x="21600" y="0"/>
                </a:cubicBez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21600"/>
                  <a:pt x="21600" y="2160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solidFill>
            <a:srgbClr val="3AA3CD"/>
          </a:solidFill>
          <a:ln w="12700">
            <a:miter lim="400000"/>
          </a:ln>
        </p:spPr>
        <p:txBody>
          <a:bodyPr tIns="91439" bIns="91439"/>
          <a:lstStyle/>
          <a:p>
            <a:endParaRPr/>
          </a:p>
        </p:txBody>
      </p:sp>
      <p:sp>
        <p:nvSpPr>
          <p:cNvPr id="403" name="Shape 403"/>
          <p:cNvSpPr/>
          <p:nvPr/>
        </p:nvSpPr>
        <p:spPr>
          <a:xfrm>
            <a:off x="14765335" y="4987088"/>
            <a:ext cx="2111377" cy="68230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0" y="21600"/>
                  <a:pt x="0" y="21600"/>
                  <a:pt x="0" y="2160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21600" y="0"/>
                  <a:pt x="21600" y="0"/>
                  <a:pt x="21600" y="0"/>
                </a:cubicBez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21600"/>
                  <a:pt x="21600" y="2160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solidFill>
            <a:srgbClr val="6FAA01"/>
          </a:solidFill>
          <a:ln w="12700">
            <a:miter lim="400000"/>
          </a:ln>
        </p:spPr>
        <p:txBody>
          <a:bodyPr tIns="91439" bIns="91439"/>
          <a:lstStyle/>
          <a:p>
            <a:endParaRPr/>
          </a:p>
        </p:txBody>
      </p:sp>
      <p:sp>
        <p:nvSpPr>
          <p:cNvPr id="404" name="Shape 404"/>
          <p:cNvSpPr/>
          <p:nvPr/>
        </p:nvSpPr>
        <p:spPr>
          <a:xfrm>
            <a:off x="18356262" y="4987088"/>
            <a:ext cx="2111377" cy="68230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0" y="21600"/>
                  <a:pt x="0" y="21600"/>
                  <a:pt x="0" y="2160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21600" y="0"/>
                  <a:pt x="21600" y="0"/>
                  <a:pt x="21600" y="0"/>
                </a:cubicBezTo>
                <a:cubicBezTo>
                  <a:pt x="21600" y="0"/>
                  <a:pt x="21600" y="0"/>
                  <a:pt x="21600" y="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21600"/>
                  <a:pt x="21600" y="2160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solidFill>
            <a:srgbClr val="363031"/>
          </a:solidFill>
          <a:ln w="12700">
            <a:miter lim="400000"/>
          </a:ln>
        </p:spPr>
        <p:txBody>
          <a:bodyPr tIns="91439" bIns="91439"/>
          <a:lstStyle/>
          <a:p>
            <a:endParaRPr/>
          </a:p>
        </p:txBody>
      </p:sp>
      <p:grpSp>
        <p:nvGrpSpPr>
          <p:cNvPr id="413" name="Group 413"/>
          <p:cNvGrpSpPr/>
          <p:nvPr/>
        </p:nvGrpSpPr>
        <p:grpSpPr>
          <a:xfrm>
            <a:off x="3471862" y="3644062"/>
            <a:ext cx="3073401" cy="3095627"/>
            <a:chOff x="0" y="0"/>
            <a:chExt cx="3073399" cy="3095625"/>
          </a:xfrm>
        </p:grpSpPr>
        <p:sp>
          <p:nvSpPr>
            <p:cNvPr id="405" name="Shape 405"/>
            <p:cNvSpPr/>
            <p:nvPr/>
          </p:nvSpPr>
          <p:spPr>
            <a:xfrm>
              <a:off x="111123" y="-1"/>
              <a:ext cx="2962277" cy="2984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90" y="11340"/>
                  </a:moveTo>
                  <a:cubicBezTo>
                    <a:pt x="20250" y="11340"/>
                    <a:pt x="19980" y="11070"/>
                    <a:pt x="19980" y="11070"/>
                  </a:cubicBezTo>
                  <a:cubicBezTo>
                    <a:pt x="19980" y="11070"/>
                    <a:pt x="19980" y="10800"/>
                    <a:pt x="19980" y="10800"/>
                  </a:cubicBezTo>
                  <a:cubicBezTo>
                    <a:pt x="19980" y="10800"/>
                    <a:pt x="19980" y="10800"/>
                    <a:pt x="19980" y="10800"/>
                  </a:cubicBezTo>
                  <a:cubicBezTo>
                    <a:pt x="19980" y="10800"/>
                    <a:pt x="19980" y="10530"/>
                    <a:pt x="19980" y="10530"/>
                  </a:cubicBezTo>
                  <a:cubicBezTo>
                    <a:pt x="19980" y="10530"/>
                    <a:pt x="20250" y="10260"/>
                    <a:pt x="20790" y="10260"/>
                  </a:cubicBezTo>
                  <a:cubicBezTo>
                    <a:pt x="21060" y="9990"/>
                    <a:pt x="21600" y="9990"/>
                    <a:pt x="21600" y="9720"/>
                  </a:cubicBezTo>
                  <a:cubicBezTo>
                    <a:pt x="21600" y="9720"/>
                    <a:pt x="21600" y="9450"/>
                    <a:pt x="21600" y="9180"/>
                  </a:cubicBezTo>
                  <a:cubicBezTo>
                    <a:pt x="21330" y="9180"/>
                    <a:pt x="21060" y="9180"/>
                    <a:pt x="20520" y="9180"/>
                  </a:cubicBezTo>
                  <a:cubicBezTo>
                    <a:pt x="20250" y="8910"/>
                    <a:pt x="19710" y="8910"/>
                    <a:pt x="19710" y="8910"/>
                  </a:cubicBezTo>
                  <a:cubicBezTo>
                    <a:pt x="19710" y="8910"/>
                    <a:pt x="19710" y="8640"/>
                    <a:pt x="19710" y="8640"/>
                  </a:cubicBezTo>
                  <a:cubicBezTo>
                    <a:pt x="19710" y="8640"/>
                    <a:pt x="19710" y="8640"/>
                    <a:pt x="19710" y="8640"/>
                  </a:cubicBezTo>
                  <a:cubicBezTo>
                    <a:pt x="19710" y="8640"/>
                    <a:pt x="19710" y="8370"/>
                    <a:pt x="19710" y="8370"/>
                  </a:cubicBezTo>
                  <a:cubicBezTo>
                    <a:pt x="19710" y="8370"/>
                    <a:pt x="19980" y="8100"/>
                    <a:pt x="20250" y="7830"/>
                  </a:cubicBezTo>
                  <a:cubicBezTo>
                    <a:pt x="20790" y="7560"/>
                    <a:pt x="21060" y="7560"/>
                    <a:pt x="21060" y="7290"/>
                  </a:cubicBezTo>
                  <a:cubicBezTo>
                    <a:pt x="21060" y="7290"/>
                    <a:pt x="21060" y="7020"/>
                    <a:pt x="20790" y="6750"/>
                  </a:cubicBezTo>
                  <a:cubicBezTo>
                    <a:pt x="20790" y="6750"/>
                    <a:pt x="20250" y="6750"/>
                    <a:pt x="19980" y="6750"/>
                  </a:cubicBezTo>
                  <a:cubicBezTo>
                    <a:pt x="19710" y="7020"/>
                    <a:pt x="19170" y="7020"/>
                    <a:pt x="19170" y="7020"/>
                  </a:cubicBezTo>
                  <a:cubicBezTo>
                    <a:pt x="19170" y="7020"/>
                    <a:pt x="18900" y="6750"/>
                    <a:pt x="18900" y="6750"/>
                  </a:cubicBezTo>
                  <a:cubicBezTo>
                    <a:pt x="18900" y="6750"/>
                    <a:pt x="18900" y="6750"/>
                    <a:pt x="18900" y="6750"/>
                  </a:cubicBezTo>
                  <a:cubicBezTo>
                    <a:pt x="18900" y="6750"/>
                    <a:pt x="18900" y="6480"/>
                    <a:pt x="18900" y="6480"/>
                  </a:cubicBezTo>
                  <a:cubicBezTo>
                    <a:pt x="18900" y="6210"/>
                    <a:pt x="19170" y="5940"/>
                    <a:pt x="19440" y="5670"/>
                  </a:cubicBezTo>
                  <a:cubicBezTo>
                    <a:pt x="19710" y="5400"/>
                    <a:pt x="19980" y="5130"/>
                    <a:pt x="19980" y="5130"/>
                  </a:cubicBezTo>
                  <a:cubicBezTo>
                    <a:pt x="19980" y="4860"/>
                    <a:pt x="19710" y="4590"/>
                    <a:pt x="19710" y="4590"/>
                  </a:cubicBezTo>
                  <a:cubicBezTo>
                    <a:pt x="19710" y="4590"/>
                    <a:pt x="19170" y="4860"/>
                    <a:pt x="18900" y="4860"/>
                  </a:cubicBezTo>
                  <a:cubicBezTo>
                    <a:pt x="18360" y="4860"/>
                    <a:pt x="18090" y="5130"/>
                    <a:pt x="18090" y="5130"/>
                  </a:cubicBezTo>
                  <a:cubicBezTo>
                    <a:pt x="17820" y="5130"/>
                    <a:pt x="17820" y="4860"/>
                    <a:pt x="17820" y="4860"/>
                  </a:cubicBezTo>
                  <a:cubicBezTo>
                    <a:pt x="17820" y="4860"/>
                    <a:pt x="17820" y="4860"/>
                    <a:pt x="17820" y="4860"/>
                  </a:cubicBezTo>
                  <a:cubicBezTo>
                    <a:pt x="17820" y="4860"/>
                    <a:pt x="17550" y="4590"/>
                    <a:pt x="17550" y="4590"/>
                  </a:cubicBezTo>
                  <a:cubicBezTo>
                    <a:pt x="17550" y="4590"/>
                    <a:pt x="17820" y="4320"/>
                    <a:pt x="18090" y="4050"/>
                  </a:cubicBezTo>
                  <a:cubicBezTo>
                    <a:pt x="18360" y="3510"/>
                    <a:pt x="18360" y="3240"/>
                    <a:pt x="18360" y="3240"/>
                  </a:cubicBezTo>
                  <a:cubicBezTo>
                    <a:pt x="18360" y="2970"/>
                    <a:pt x="18090" y="2700"/>
                    <a:pt x="18090" y="2700"/>
                  </a:cubicBezTo>
                  <a:cubicBezTo>
                    <a:pt x="17820" y="2700"/>
                    <a:pt x="17550" y="2970"/>
                    <a:pt x="17280" y="3240"/>
                  </a:cubicBezTo>
                  <a:cubicBezTo>
                    <a:pt x="17010" y="3510"/>
                    <a:pt x="16470" y="3510"/>
                    <a:pt x="16470" y="3510"/>
                  </a:cubicBezTo>
                  <a:cubicBezTo>
                    <a:pt x="16470" y="3510"/>
                    <a:pt x="16200" y="3510"/>
                    <a:pt x="16200" y="3510"/>
                  </a:cubicBezTo>
                  <a:cubicBezTo>
                    <a:pt x="16200" y="3510"/>
                    <a:pt x="16200" y="3510"/>
                    <a:pt x="16200" y="3510"/>
                  </a:cubicBezTo>
                  <a:cubicBezTo>
                    <a:pt x="16200" y="3510"/>
                    <a:pt x="15930" y="3240"/>
                    <a:pt x="15930" y="3240"/>
                  </a:cubicBezTo>
                  <a:cubicBezTo>
                    <a:pt x="15930" y="3240"/>
                    <a:pt x="16200" y="2700"/>
                    <a:pt x="16200" y="2430"/>
                  </a:cubicBezTo>
                  <a:cubicBezTo>
                    <a:pt x="16470" y="2160"/>
                    <a:pt x="16470" y="1620"/>
                    <a:pt x="16470" y="1620"/>
                  </a:cubicBezTo>
                  <a:cubicBezTo>
                    <a:pt x="16470" y="1350"/>
                    <a:pt x="16200" y="1350"/>
                    <a:pt x="15930" y="1350"/>
                  </a:cubicBezTo>
                  <a:cubicBezTo>
                    <a:pt x="15930" y="1350"/>
                    <a:pt x="15660" y="1620"/>
                    <a:pt x="15390" y="1890"/>
                  </a:cubicBezTo>
                  <a:cubicBezTo>
                    <a:pt x="15120" y="2160"/>
                    <a:pt x="14850" y="2430"/>
                    <a:pt x="14850" y="2430"/>
                  </a:cubicBezTo>
                  <a:cubicBezTo>
                    <a:pt x="14580" y="2430"/>
                    <a:pt x="14310" y="2430"/>
                    <a:pt x="14310" y="2430"/>
                  </a:cubicBezTo>
                  <a:cubicBezTo>
                    <a:pt x="14310" y="2430"/>
                    <a:pt x="14310" y="2430"/>
                    <a:pt x="14310" y="2430"/>
                  </a:cubicBezTo>
                  <a:cubicBezTo>
                    <a:pt x="14310" y="2430"/>
                    <a:pt x="14040" y="2430"/>
                    <a:pt x="14040" y="2160"/>
                  </a:cubicBezTo>
                  <a:cubicBezTo>
                    <a:pt x="14040" y="2160"/>
                    <a:pt x="14040" y="1890"/>
                    <a:pt x="14310" y="1350"/>
                  </a:cubicBezTo>
                  <a:cubicBezTo>
                    <a:pt x="14310" y="1080"/>
                    <a:pt x="14310" y="540"/>
                    <a:pt x="14310" y="540"/>
                  </a:cubicBezTo>
                  <a:cubicBezTo>
                    <a:pt x="14040" y="540"/>
                    <a:pt x="13770" y="270"/>
                    <a:pt x="13500" y="270"/>
                  </a:cubicBezTo>
                  <a:cubicBezTo>
                    <a:pt x="13500" y="270"/>
                    <a:pt x="13230" y="810"/>
                    <a:pt x="13230" y="1080"/>
                  </a:cubicBezTo>
                  <a:cubicBezTo>
                    <a:pt x="12960" y="1350"/>
                    <a:pt x="12690" y="1890"/>
                    <a:pt x="12690" y="1890"/>
                  </a:cubicBezTo>
                  <a:cubicBezTo>
                    <a:pt x="12690" y="1890"/>
                    <a:pt x="12420" y="1890"/>
                    <a:pt x="12420" y="1890"/>
                  </a:cubicBezTo>
                  <a:cubicBezTo>
                    <a:pt x="12420" y="1890"/>
                    <a:pt x="12420" y="1890"/>
                    <a:pt x="12420" y="1890"/>
                  </a:cubicBezTo>
                  <a:cubicBezTo>
                    <a:pt x="12420" y="1890"/>
                    <a:pt x="12150" y="1620"/>
                    <a:pt x="12150" y="1620"/>
                  </a:cubicBezTo>
                  <a:cubicBezTo>
                    <a:pt x="12150" y="1620"/>
                    <a:pt x="11880" y="1350"/>
                    <a:pt x="11880" y="810"/>
                  </a:cubicBezTo>
                  <a:cubicBezTo>
                    <a:pt x="11880" y="540"/>
                    <a:pt x="11880" y="0"/>
                    <a:pt x="11610" y="0"/>
                  </a:cubicBezTo>
                  <a:cubicBezTo>
                    <a:pt x="11610" y="0"/>
                    <a:pt x="11340" y="0"/>
                    <a:pt x="11070" y="0"/>
                  </a:cubicBezTo>
                  <a:cubicBezTo>
                    <a:pt x="11070" y="0"/>
                    <a:pt x="11070" y="540"/>
                    <a:pt x="10800" y="810"/>
                  </a:cubicBezTo>
                  <a:cubicBezTo>
                    <a:pt x="10800" y="1080"/>
                    <a:pt x="10530" y="1620"/>
                    <a:pt x="10530" y="1620"/>
                  </a:cubicBezTo>
                  <a:cubicBezTo>
                    <a:pt x="10530" y="1620"/>
                    <a:pt x="10260" y="1620"/>
                    <a:pt x="10260" y="1620"/>
                  </a:cubicBezTo>
                  <a:cubicBezTo>
                    <a:pt x="10260" y="1620"/>
                    <a:pt x="10260" y="1620"/>
                    <a:pt x="10260" y="1620"/>
                  </a:cubicBezTo>
                  <a:cubicBezTo>
                    <a:pt x="10260" y="1620"/>
                    <a:pt x="9990" y="1620"/>
                    <a:pt x="9990" y="1620"/>
                  </a:cubicBezTo>
                  <a:cubicBezTo>
                    <a:pt x="9990" y="1620"/>
                    <a:pt x="9720" y="1350"/>
                    <a:pt x="9720" y="810"/>
                  </a:cubicBezTo>
                  <a:cubicBezTo>
                    <a:pt x="9450" y="540"/>
                    <a:pt x="9180" y="270"/>
                    <a:pt x="9180" y="0"/>
                  </a:cubicBezTo>
                  <a:cubicBezTo>
                    <a:pt x="9180" y="0"/>
                    <a:pt x="8640" y="0"/>
                    <a:pt x="8640" y="270"/>
                  </a:cubicBezTo>
                  <a:cubicBezTo>
                    <a:pt x="8640" y="270"/>
                    <a:pt x="8640" y="540"/>
                    <a:pt x="8640" y="1080"/>
                  </a:cubicBezTo>
                  <a:cubicBezTo>
                    <a:pt x="8370" y="1350"/>
                    <a:pt x="8370" y="1890"/>
                    <a:pt x="8370" y="1890"/>
                  </a:cubicBezTo>
                  <a:cubicBezTo>
                    <a:pt x="8370" y="1890"/>
                    <a:pt x="8100" y="1890"/>
                    <a:pt x="8100" y="1890"/>
                  </a:cubicBezTo>
                  <a:cubicBezTo>
                    <a:pt x="8100" y="1890"/>
                    <a:pt x="8100" y="1890"/>
                    <a:pt x="8100" y="1890"/>
                  </a:cubicBezTo>
                  <a:cubicBezTo>
                    <a:pt x="8100" y="1890"/>
                    <a:pt x="7830" y="2160"/>
                    <a:pt x="7830" y="2160"/>
                  </a:cubicBezTo>
                  <a:cubicBezTo>
                    <a:pt x="7830" y="2160"/>
                    <a:pt x="7560" y="1620"/>
                    <a:pt x="7290" y="1350"/>
                  </a:cubicBezTo>
                  <a:cubicBezTo>
                    <a:pt x="7020" y="1080"/>
                    <a:pt x="6750" y="810"/>
                    <a:pt x="6750" y="810"/>
                  </a:cubicBezTo>
                  <a:cubicBezTo>
                    <a:pt x="6750" y="810"/>
                    <a:pt x="6210" y="810"/>
                    <a:pt x="6210" y="1080"/>
                  </a:cubicBezTo>
                  <a:cubicBezTo>
                    <a:pt x="6210" y="1080"/>
                    <a:pt x="6210" y="1350"/>
                    <a:pt x="6480" y="1890"/>
                  </a:cubicBezTo>
                  <a:cubicBezTo>
                    <a:pt x="6480" y="2160"/>
                    <a:pt x="6480" y="2700"/>
                    <a:pt x="6480" y="2700"/>
                  </a:cubicBezTo>
                  <a:cubicBezTo>
                    <a:pt x="6480" y="2700"/>
                    <a:pt x="6210" y="2970"/>
                    <a:pt x="6210" y="2970"/>
                  </a:cubicBezTo>
                  <a:cubicBezTo>
                    <a:pt x="6210" y="2970"/>
                    <a:pt x="6210" y="2970"/>
                    <a:pt x="6210" y="2970"/>
                  </a:cubicBezTo>
                  <a:cubicBezTo>
                    <a:pt x="6210" y="2970"/>
                    <a:pt x="5940" y="2970"/>
                    <a:pt x="5940" y="2970"/>
                  </a:cubicBezTo>
                  <a:cubicBezTo>
                    <a:pt x="5940" y="2970"/>
                    <a:pt x="5670" y="2700"/>
                    <a:pt x="5400" y="2430"/>
                  </a:cubicBezTo>
                  <a:cubicBezTo>
                    <a:pt x="4860" y="2160"/>
                    <a:pt x="4590" y="1890"/>
                    <a:pt x="4590" y="1890"/>
                  </a:cubicBezTo>
                  <a:cubicBezTo>
                    <a:pt x="4590" y="1890"/>
                    <a:pt x="4050" y="2160"/>
                    <a:pt x="4050" y="2160"/>
                  </a:cubicBezTo>
                  <a:cubicBezTo>
                    <a:pt x="4050" y="2430"/>
                    <a:pt x="4320" y="2700"/>
                    <a:pt x="4320" y="3240"/>
                  </a:cubicBezTo>
                  <a:cubicBezTo>
                    <a:pt x="4590" y="3510"/>
                    <a:pt x="4860" y="3780"/>
                    <a:pt x="4860" y="3780"/>
                  </a:cubicBezTo>
                  <a:cubicBezTo>
                    <a:pt x="4860" y="4050"/>
                    <a:pt x="4590" y="4050"/>
                    <a:pt x="4590" y="4050"/>
                  </a:cubicBezTo>
                  <a:cubicBezTo>
                    <a:pt x="4590" y="4050"/>
                    <a:pt x="4590" y="4050"/>
                    <a:pt x="4590" y="4050"/>
                  </a:cubicBezTo>
                  <a:cubicBezTo>
                    <a:pt x="4590" y="4050"/>
                    <a:pt x="4320" y="4320"/>
                    <a:pt x="4320" y="4320"/>
                  </a:cubicBezTo>
                  <a:cubicBezTo>
                    <a:pt x="4320" y="4320"/>
                    <a:pt x="3780" y="4050"/>
                    <a:pt x="3510" y="4050"/>
                  </a:cubicBezTo>
                  <a:cubicBezTo>
                    <a:pt x="3240" y="3780"/>
                    <a:pt x="2700" y="3510"/>
                    <a:pt x="2700" y="3510"/>
                  </a:cubicBezTo>
                  <a:cubicBezTo>
                    <a:pt x="2700" y="3780"/>
                    <a:pt x="2430" y="4050"/>
                    <a:pt x="2430" y="4050"/>
                  </a:cubicBezTo>
                  <a:cubicBezTo>
                    <a:pt x="2430" y="4050"/>
                    <a:pt x="2700" y="4590"/>
                    <a:pt x="2700" y="4860"/>
                  </a:cubicBezTo>
                  <a:cubicBezTo>
                    <a:pt x="2970" y="5130"/>
                    <a:pt x="3240" y="5400"/>
                    <a:pt x="3240" y="5400"/>
                  </a:cubicBezTo>
                  <a:cubicBezTo>
                    <a:pt x="3240" y="5670"/>
                    <a:pt x="3240" y="5670"/>
                    <a:pt x="3240" y="5670"/>
                  </a:cubicBezTo>
                  <a:cubicBezTo>
                    <a:pt x="3240" y="5670"/>
                    <a:pt x="3240" y="5670"/>
                    <a:pt x="3240" y="5670"/>
                  </a:cubicBezTo>
                  <a:cubicBezTo>
                    <a:pt x="3240" y="5670"/>
                    <a:pt x="2970" y="5940"/>
                    <a:pt x="2970" y="5940"/>
                  </a:cubicBezTo>
                  <a:cubicBezTo>
                    <a:pt x="2970" y="5940"/>
                    <a:pt x="2430" y="5940"/>
                    <a:pt x="2160" y="5940"/>
                  </a:cubicBezTo>
                  <a:cubicBezTo>
                    <a:pt x="1890" y="5670"/>
                    <a:pt x="1350" y="5670"/>
                    <a:pt x="1350" y="5670"/>
                  </a:cubicBezTo>
                  <a:cubicBezTo>
                    <a:pt x="1080" y="5670"/>
                    <a:pt x="1080" y="5940"/>
                    <a:pt x="1080" y="6210"/>
                  </a:cubicBezTo>
                  <a:cubicBezTo>
                    <a:pt x="1080" y="6210"/>
                    <a:pt x="1350" y="6480"/>
                    <a:pt x="1620" y="6750"/>
                  </a:cubicBezTo>
                  <a:cubicBezTo>
                    <a:pt x="1890" y="7020"/>
                    <a:pt x="2160" y="7290"/>
                    <a:pt x="2160" y="7290"/>
                  </a:cubicBezTo>
                  <a:cubicBezTo>
                    <a:pt x="2430" y="7560"/>
                    <a:pt x="2160" y="7560"/>
                    <a:pt x="2160" y="7560"/>
                  </a:cubicBezTo>
                  <a:cubicBezTo>
                    <a:pt x="2160" y="7560"/>
                    <a:pt x="2160" y="7560"/>
                    <a:pt x="2160" y="7560"/>
                  </a:cubicBezTo>
                  <a:cubicBezTo>
                    <a:pt x="2160" y="7560"/>
                    <a:pt x="2160" y="7830"/>
                    <a:pt x="2160" y="7830"/>
                  </a:cubicBezTo>
                  <a:cubicBezTo>
                    <a:pt x="2160" y="8100"/>
                    <a:pt x="1620" y="7830"/>
                    <a:pt x="1350" y="7830"/>
                  </a:cubicBezTo>
                  <a:cubicBezTo>
                    <a:pt x="810" y="7830"/>
                    <a:pt x="540" y="7830"/>
                    <a:pt x="270" y="8100"/>
                  </a:cubicBezTo>
                  <a:cubicBezTo>
                    <a:pt x="270" y="8100"/>
                    <a:pt x="270" y="8370"/>
                    <a:pt x="270" y="8640"/>
                  </a:cubicBezTo>
                  <a:cubicBezTo>
                    <a:pt x="270" y="8640"/>
                    <a:pt x="540" y="8910"/>
                    <a:pt x="1080" y="8910"/>
                  </a:cubicBezTo>
                  <a:cubicBezTo>
                    <a:pt x="1350" y="9180"/>
                    <a:pt x="1620" y="9450"/>
                    <a:pt x="1620" y="9450"/>
                  </a:cubicBezTo>
                  <a:cubicBezTo>
                    <a:pt x="1890" y="9450"/>
                    <a:pt x="1620" y="9720"/>
                    <a:pt x="1620" y="9720"/>
                  </a:cubicBezTo>
                  <a:cubicBezTo>
                    <a:pt x="1620" y="9720"/>
                    <a:pt x="1620" y="9720"/>
                    <a:pt x="1620" y="9720"/>
                  </a:cubicBezTo>
                  <a:cubicBezTo>
                    <a:pt x="1620" y="9720"/>
                    <a:pt x="1620" y="9990"/>
                    <a:pt x="1620" y="9990"/>
                  </a:cubicBezTo>
                  <a:cubicBezTo>
                    <a:pt x="1620" y="9990"/>
                    <a:pt x="1350" y="10260"/>
                    <a:pt x="810" y="10260"/>
                  </a:cubicBezTo>
                  <a:cubicBezTo>
                    <a:pt x="540" y="10260"/>
                    <a:pt x="0" y="10530"/>
                    <a:pt x="0" y="10530"/>
                  </a:cubicBezTo>
                  <a:cubicBezTo>
                    <a:pt x="0" y="10530"/>
                    <a:pt x="0" y="11070"/>
                    <a:pt x="0" y="11070"/>
                  </a:cubicBezTo>
                  <a:cubicBezTo>
                    <a:pt x="0" y="11070"/>
                    <a:pt x="540" y="11340"/>
                    <a:pt x="810" y="11340"/>
                  </a:cubicBezTo>
                  <a:cubicBezTo>
                    <a:pt x="1350" y="11340"/>
                    <a:pt x="1620" y="11610"/>
                    <a:pt x="1620" y="11610"/>
                  </a:cubicBezTo>
                  <a:cubicBezTo>
                    <a:pt x="1620" y="11610"/>
                    <a:pt x="1620" y="11880"/>
                    <a:pt x="1620" y="11880"/>
                  </a:cubicBezTo>
                  <a:cubicBezTo>
                    <a:pt x="1620" y="11880"/>
                    <a:pt x="1620" y="11880"/>
                    <a:pt x="1620" y="11880"/>
                  </a:cubicBezTo>
                  <a:cubicBezTo>
                    <a:pt x="1620" y="11880"/>
                    <a:pt x="1890" y="12150"/>
                    <a:pt x="1620" y="12150"/>
                  </a:cubicBezTo>
                  <a:cubicBezTo>
                    <a:pt x="1620" y="12150"/>
                    <a:pt x="1350" y="12420"/>
                    <a:pt x="1080" y="12420"/>
                  </a:cubicBezTo>
                  <a:cubicBezTo>
                    <a:pt x="540" y="12690"/>
                    <a:pt x="270" y="12960"/>
                    <a:pt x="270" y="12960"/>
                  </a:cubicBezTo>
                  <a:cubicBezTo>
                    <a:pt x="270" y="12960"/>
                    <a:pt x="270" y="13500"/>
                    <a:pt x="270" y="13500"/>
                  </a:cubicBezTo>
                  <a:cubicBezTo>
                    <a:pt x="540" y="13500"/>
                    <a:pt x="810" y="13500"/>
                    <a:pt x="1350" y="13500"/>
                  </a:cubicBezTo>
                  <a:cubicBezTo>
                    <a:pt x="1620" y="13500"/>
                    <a:pt x="1890" y="13500"/>
                    <a:pt x="2160" y="13500"/>
                  </a:cubicBezTo>
                  <a:cubicBezTo>
                    <a:pt x="2160" y="13770"/>
                    <a:pt x="2160" y="14040"/>
                    <a:pt x="2160" y="14040"/>
                  </a:cubicBezTo>
                  <a:cubicBezTo>
                    <a:pt x="2160" y="14040"/>
                    <a:pt x="2160" y="14040"/>
                    <a:pt x="2160" y="14040"/>
                  </a:cubicBezTo>
                  <a:cubicBezTo>
                    <a:pt x="2160" y="14040"/>
                    <a:pt x="2430" y="14040"/>
                    <a:pt x="2160" y="14310"/>
                  </a:cubicBezTo>
                  <a:cubicBezTo>
                    <a:pt x="2160" y="14310"/>
                    <a:pt x="1890" y="14580"/>
                    <a:pt x="1620" y="14850"/>
                  </a:cubicBezTo>
                  <a:cubicBezTo>
                    <a:pt x="1350" y="15120"/>
                    <a:pt x="1080" y="15390"/>
                    <a:pt x="1080" y="15390"/>
                  </a:cubicBezTo>
                  <a:cubicBezTo>
                    <a:pt x="1080" y="15390"/>
                    <a:pt x="1080" y="15930"/>
                    <a:pt x="1350" y="15930"/>
                  </a:cubicBezTo>
                  <a:cubicBezTo>
                    <a:pt x="1350" y="15930"/>
                    <a:pt x="1620" y="15930"/>
                    <a:pt x="2160" y="15660"/>
                  </a:cubicBezTo>
                  <a:cubicBezTo>
                    <a:pt x="2430" y="15660"/>
                    <a:pt x="2970" y="15660"/>
                    <a:pt x="2970" y="15660"/>
                  </a:cubicBezTo>
                  <a:cubicBezTo>
                    <a:pt x="2970" y="15660"/>
                    <a:pt x="3240" y="15930"/>
                    <a:pt x="3240" y="15930"/>
                  </a:cubicBezTo>
                  <a:cubicBezTo>
                    <a:pt x="3240" y="15930"/>
                    <a:pt x="3240" y="15930"/>
                    <a:pt x="3240" y="15930"/>
                  </a:cubicBezTo>
                  <a:cubicBezTo>
                    <a:pt x="3240" y="15930"/>
                    <a:pt x="3240" y="15930"/>
                    <a:pt x="3240" y="16200"/>
                  </a:cubicBezTo>
                  <a:cubicBezTo>
                    <a:pt x="3240" y="16200"/>
                    <a:pt x="2970" y="16470"/>
                    <a:pt x="2700" y="16740"/>
                  </a:cubicBezTo>
                  <a:cubicBezTo>
                    <a:pt x="2700" y="17010"/>
                    <a:pt x="2430" y="17280"/>
                    <a:pt x="2430" y="17550"/>
                  </a:cubicBezTo>
                  <a:cubicBezTo>
                    <a:pt x="2430" y="17550"/>
                    <a:pt x="2700" y="17820"/>
                    <a:pt x="2700" y="17820"/>
                  </a:cubicBezTo>
                  <a:cubicBezTo>
                    <a:pt x="2700" y="17820"/>
                    <a:pt x="3240" y="17820"/>
                    <a:pt x="3510" y="17550"/>
                  </a:cubicBezTo>
                  <a:cubicBezTo>
                    <a:pt x="3780" y="17550"/>
                    <a:pt x="4320" y="17280"/>
                    <a:pt x="4320" y="17280"/>
                  </a:cubicBezTo>
                  <a:cubicBezTo>
                    <a:pt x="4320" y="17280"/>
                    <a:pt x="4590" y="17550"/>
                    <a:pt x="4590" y="17550"/>
                  </a:cubicBezTo>
                  <a:cubicBezTo>
                    <a:pt x="4590" y="17550"/>
                    <a:pt x="4590" y="17550"/>
                    <a:pt x="4590" y="17550"/>
                  </a:cubicBezTo>
                  <a:cubicBezTo>
                    <a:pt x="4590" y="17550"/>
                    <a:pt x="4590" y="17550"/>
                    <a:pt x="4860" y="17550"/>
                  </a:cubicBezTo>
                  <a:cubicBezTo>
                    <a:pt x="4860" y="17820"/>
                    <a:pt x="4590" y="18090"/>
                    <a:pt x="4320" y="18360"/>
                  </a:cubicBezTo>
                  <a:cubicBezTo>
                    <a:pt x="4320" y="18900"/>
                    <a:pt x="4050" y="19170"/>
                    <a:pt x="4050" y="19170"/>
                  </a:cubicBezTo>
                  <a:cubicBezTo>
                    <a:pt x="4050" y="19440"/>
                    <a:pt x="4320" y="19710"/>
                    <a:pt x="4590" y="19710"/>
                  </a:cubicBezTo>
                  <a:cubicBezTo>
                    <a:pt x="4590" y="19710"/>
                    <a:pt x="4860" y="19440"/>
                    <a:pt x="5400" y="19170"/>
                  </a:cubicBezTo>
                  <a:cubicBezTo>
                    <a:pt x="5670" y="18900"/>
                    <a:pt x="5940" y="18630"/>
                    <a:pt x="5940" y="18630"/>
                  </a:cubicBezTo>
                  <a:cubicBezTo>
                    <a:pt x="5940" y="18630"/>
                    <a:pt x="6210" y="18630"/>
                    <a:pt x="6210" y="18630"/>
                  </a:cubicBezTo>
                  <a:cubicBezTo>
                    <a:pt x="6210" y="18630"/>
                    <a:pt x="6210" y="18630"/>
                    <a:pt x="6210" y="18630"/>
                  </a:cubicBezTo>
                  <a:cubicBezTo>
                    <a:pt x="6210" y="18630"/>
                    <a:pt x="6480" y="18900"/>
                    <a:pt x="6480" y="18900"/>
                  </a:cubicBezTo>
                  <a:cubicBezTo>
                    <a:pt x="6480" y="18900"/>
                    <a:pt x="6480" y="19440"/>
                    <a:pt x="6210" y="19710"/>
                  </a:cubicBezTo>
                  <a:cubicBezTo>
                    <a:pt x="6210" y="19980"/>
                    <a:pt x="6210" y="20520"/>
                    <a:pt x="6210" y="20520"/>
                  </a:cubicBezTo>
                  <a:cubicBezTo>
                    <a:pt x="6210" y="20790"/>
                    <a:pt x="6750" y="20790"/>
                    <a:pt x="6750" y="20790"/>
                  </a:cubicBezTo>
                  <a:cubicBezTo>
                    <a:pt x="6750" y="20790"/>
                    <a:pt x="7020" y="20520"/>
                    <a:pt x="7290" y="20250"/>
                  </a:cubicBezTo>
                  <a:cubicBezTo>
                    <a:pt x="7560" y="19710"/>
                    <a:pt x="7830" y="19440"/>
                    <a:pt x="7830" y="19440"/>
                  </a:cubicBezTo>
                  <a:cubicBezTo>
                    <a:pt x="7830" y="19440"/>
                    <a:pt x="8100" y="19440"/>
                    <a:pt x="8100" y="19440"/>
                  </a:cubicBezTo>
                  <a:cubicBezTo>
                    <a:pt x="8100" y="19440"/>
                    <a:pt x="8100" y="19440"/>
                    <a:pt x="8100" y="19440"/>
                  </a:cubicBezTo>
                  <a:cubicBezTo>
                    <a:pt x="8100" y="19440"/>
                    <a:pt x="8370" y="19710"/>
                    <a:pt x="8370" y="19710"/>
                  </a:cubicBezTo>
                  <a:cubicBezTo>
                    <a:pt x="8370" y="19710"/>
                    <a:pt x="8370" y="19980"/>
                    <a:pt x="8640" y="20520"/>
                  </a:cubicBezTo>
                  <a:cubicBezTo>
                    <a:pt x="8640" y="20790"/>
                    <a:pt x="8640" y="21330"/>
                    <a:pt x="8640" y="21330"/>
                  </a:cubicBezTo>
                  <a:cubicBezTo>
                    <a:pt x="8640" y="21330"/>
                    <a:pt x="9180" y="21600"/>
                    <a:pt x="9180" y="21330"/>
                  </a:cubicBezTo>
                  <a:cubicBezTo>
                    <a:pt x="9180" y="21330"/>
                    <a:pt x="9450" y="21060"/>
                    <a:pt x="9720" y="20790"/>
                  </a:cubicBezTo>
                  <a:cubicBezTo>
                    <a:pt x="9720" y="20250"/>
                    <a:pt x="9990" y="19980"/>
                    <a:pt x="9990" y="19980"/>
                  </a:cubicBezTo>
                  <a:cubicBezTo>
                    <a:pt x="9990" y="19980"/>
                    <a:pt x="10260" y="19980"/>
                    <a:pt x="10260" y="19980"/>
                  </a:cubicBezTo>
                  <a:cubicBezTo>
                    <a:pt x="10260" y="19980"/>
                    <a:pt x="10260" y="19980"/>
                    <a:pt x="10260" y="19980"/>
                  </a:cubicBezTo>
                  <a:cubicBezTo>
                    <a:pt x="10260" y="19980"/>
                    <a:pt x="10530" y="19980"/>
                    <a:pt x="10530" y="19980"/>
                  </a:cubicBezTo>
                  <a:cubicBezTo>
                    <a:pt x="10530" y="19980"/>
                    <a:pt x="10800" y="20250"/>
                    <a:pt x="10800" y="20790"/>
                  </a:cubicBezTo>
                  <a:cubicBezTo>
                    <a:pt x="10800" y="21060"/>
                    <a:pt x="11070" y="21600"/>
                    <a:pt x="11070" y="21600"/>
                  </a:cubicBezTo>
                  <a:cubicBezTo>
                    <a:pt x="11340" y="21600"/>
                    <a:pt x="11610" y="21600"/>
                    <a:pt x="11610" y="21600"/>
                  </a:cubicBezTo>
                  <a:cubicBezTo>
                    <a:pt x="11610" y="21600"/>
                    <a:pt x="11880" y="21060"/>
                    <a:pt x="11880" y="20790"/>
                  </a:cubicBezTo>
                  <a:cubicBezTo>
                    <a:pt x="11880" y="20250"/>
                    <a:pt x="12150" y="19980"/>
                    <a:pt x="12150" y="19980"/>
                  </a:cubicBezTo>
                  <a:cubicBezTo>
                    <a:pt x="12150" y="19710"/>
                    <a:pt x="12420" y="19710"/>
                    <a:pt x="12420" y="19710"/>
                  </a:cubicBezTo>
                  <a:cubicBezTo>
                    <a:pt x="12420" y="19710"/>
                    <a:pt x="12420" y="19710"/>
                    <a:pt x="12420" y="19710"/>
                  </a:cubicBezTo>
                  <a:cubicBezTo>
                    <a:pt x="12420" y="19710"/>
                    <a:pt x="12690" y="19710"/>
                    <a:pt x="12690" y="19710"/>
                  </a:cubicBezTo>
                  <a:cubicBezTo>
                    <a:pt x="12690" y="19710"/>
                    <a:pt x="12960" y="20250"/>
                    <a:pt x="13230" y="20520"/>
                  </a:cubicBezTo>
                  <a:cubicBezTo>
                    <a:pt x="13230" y="20790"/>
                    <a:pt x="13500" y="21060"/>
                    <a:pt x="13500" y="21330"/>
                  </a:cubicBezTo>
                  <a:cubicBezTo>
                    <a:pt x="13770" y="21330"/>
                    <a:pt x="14040" y="21060"/>
                    <a:pt x="14040" y="21060"/>
                  </a:cubicBezTo>
                  <a:cubicBezTo>
                    <a:pt x="14310" y="21060"/>
                    <a:pt x="14310" y="20520"/>
                    <a:pt x="14040" y="20250"/>
                  </a:cubicBezTo>
                  <a:cubicBezTo>
                    <a:pt x="14040" y="19710"/>
                    <a:pt x="14040" y="19440"/>
                    <a:pt x="14040" y="19440"/>
                  </a:cubicBezTo>
                  <a:cubicBezTo>
                    <a:pt x="14040" y="19170"/>
                    <a:pt x="14310" y="19170"/>
                    <a:pt x="14310" y="19170"/>
                  </a:cubicBezTo>
                  <a:cubicBezTo>
                    <a:pt x="14310" y="19170"/>
                    <a:pt x="14310" y="19170"/>
                    <a:pt x="14310" y="19170"/>
                  </a:cubicBezTo>
                  <a:cubicBezTo>
                    <a:pt x="14310" y="19170"/>
                    <a:pt x="14580" y="19170"/>
                    <a:pt x="14850" y="19170"/>
                  </a:cubicBezTo>
                  <a:cubicBezTo>
                    <a:pt x="14850" y="19170"/>
                    <a:pt x="15120" y="19440"/>
                    <a:pt x="15390" y="19710"/>
                  </a:cubicBezTo>
                  <a:cubicBezTo>
                    <a:pt x="15660" y="19980"/>
                    <a:pt x="15930" y="20250"/>
                    <a:pt x="15930" y="20250"/>
                  </a:cubicBezTo>
                  <a:cubicBezTo>
                    <a:pt x="15930" y="20250"/>
                    <a:pt x="16470" y="19980"/>
                    <a:pt x="16470" y="19980"/>
                  </a:cubicBezTo>
                  <a:cubicBezTo>
                    <a:pt x="16470" y="19980"/>
                    <a:pt x="16470" y="19440"/>
                    <a:pt x="16200" y="19170"/>
                  </a:cubicBezTo>
                  <a:cubicBezTo>
                    <a:pt x="16200" y="18630"/>
                    <a:pt x="15930" y="18360"/>
                    <a:pt x="15930" y="18360"/>
                  </a:cubicBezTo>
                  <a:cubicBezTo>
                    <a:pt x="15930" y="18360"/>
                    <a:pt x="16200" y="18090"/>
                    <a:pt x="16200" y="18090"/>
                  </a:cubicBezTo>
                  <a:cubicBezTo>
                    <a:pt x="16200" y="18090"/>
                    <a:pt x="16200" y="18090"/>
                    <a:pt x="16200" y="18090"/>
                  </a:cubicBezTo>
                  <a:cubicBezTo>
                    <a:pt x="16200" y="18090"/>
                    <a:pt x="16470" y="17820"/>
                    <a:pt x="16470" y="17820"/>
                  </a:cubicBezTo>
                  <a:cubicBezTo>
                    <a:pt x="16470" y="17820"/>
                    <a:pt x="17010" y="18090"/>
                    <a:pt x="17280" y="18360"/>
                  </a:cubicBezTo>
                  <a:cubicBezTo>
                    <a:pt x="17550" y="18630"/>
                    <a:pt x="17820" y="18900"/>
                    <a:pt x="18090" y="18900"/>
                  </a:cubicBezTo>
                  <a:cubicBezTo>
                    <a:pt x="18090" y="18900"/>
                    <a:pt x="18360" y="18630"/>
                    <a:pt x="18360" y="18360"/>
                  </a:cubicBezTo>
                  <a:cubicBezTo>
                    <a:pt x="18360" y="18360"/>
                    <a:pt x="18090" y="18090"/>
                    <a:pt x="18090" y="17550"/>
                  </a:cubicBezTo>
                  <a:cubicBezTo>
                    <a:pt x="17820" y="17280"/>
                    <a:pt x="17550" y="17010"/>
                    <a:pt x="17550" y="17010"/>
                  </a:cubicBezTo>
                  <a:cubicBezTo>
                    <a:pt x="17550" y="16740"/>
                    <a:pt x="17820" y="16740"/>
                    <a:pt x="17820" y="16740"/>
                  </a:cubicBezTo>
                  <a:cubicBezTo>
                    <a:pt x="17820" y="16740"/>
                    <a:pt x="17820" y="16740"/>
                    <a:pt x="17820" y="16740"/>
                  </a:cubicBezTo>
                  <a:cubicBezTo>
                    <a:pt x="17820" y="16740"/>
                    <a:pt x="17820" y="16470"/>
                    <a:pt x="18090" y="16470"/>
                  </a:cubicBezTo>
                  <a:cubicBezTo>
                    <a:pt x="18090" y="16470"/>
                    <a:pt x="18360" y="16470"/>
                    <a:pt x="18900" y="16740"/>
                  </a:cubicBezTo>
                  <a:cubicBezTo>
                    <a:pt x="19170" y="16740"/>
                    <a:pt x="19440" y="17010"/>
                    <a:pt x="19710" y="17010"/>
                  </a:cubicBezTo>
                  <a:cubicBezTo>
                    <a:pt x="19710" y="17010"/>
                    <a:pt x="19980" y="16740"/>
                    <a:pt x="19980" y="16470"/>
                  </a:cubicBezTo>
                  <a:cubicBezTo>
                    <a:pt x="19980" y="16470"/>
                    <a:pt x="19710" y="16200"/>
                    <a:pt x="19440" y="15930"/>
                  </a:cubicBezTo>
                  <a:cubicBezTo>
                    <a:pt x="19170" y="15390"/>
                    <a:pt x="18900" y="15120"/>
                    <a:pt x="18900" y="15120"/>
                  </a:cubicBezTo>
                  <a:cubicBezTo>
                    <a:pt x="18900" y="15120"/>
                    <a:pt x="18900" y="14850"/>
                    <a:pt x="18900" y="14850"/>
                  </a:cubicBezTo>
                  <a:cubicBezTo>
                    <a:pt x="18900" y="14850"/>
                    <a:pt x="18900" y="14850"/>
                    <a:pt x="18900" y="14850"/>
                  </a:cubicBezTo>
                  <a:cubicBezTo>
                    <a:pt x="18900" y="14850"/>
                    <a:pt x="19170" y="14580"/>
                    <a:pt x="19170" y="14580"/>
                  </a:cubicBezTo>
                  <a:cubicBezTo>
                    <a:pt x="19170" y="14580"/>
                    <a:pt x="19440" y="14580"/>
                    <a:pt x="19980" y="14580"/>
                  </a:cubicBezTo>
                  <a:cubicBezTo>
                    <a:pt x="20250" y="14850"/>
                    <a:pt x="20790" y="14850"/>
                    <a:pt x="20790" y="14850"/>
                  </a:cubicBezTo>
                  <a:cubicBezTo>
                    <a:pt x="21060" y="14580"/>
                    <a:pt x="21060" y="14310"/>
                    <a:pt x="21060" y="14310"/>
                  </a:cubicBezTo>
                  <a:cubicBezTo>
                    <a:pt x="21060" y="14040"/>
                    <a:pt x="20790" y="14040"/>
                    <a:pt x="20250" y="13770"/>
                  </a:cubicBezTo>
                  <a:cubicBezTo>
                    <a:pt x="19980" y="13500"/>
                    <a:pt x="19710" y="13230"/>
                    <a:pt x="19710" y="13230"/>
                  </a:cubicBezTo>
                  <a:cubicBezTo>
                    <a:pt x="19710" y="13230"/>
                    <a:pt x="19710" y="12960"/>
                    <a:pt x="19710" y="12960"/>
                  </a:cubicBezTo>
                  <a:cubicBezTo>
                    <a:pt x="19710" y="12960"/>
                    <a:pt x="19710" y="12960"/>
                    <a:pt x="19710" y="12960"/>
                  </a:cubicBezTo>
                  <a:cubicBezTo>
                    <a:pt x="19710" y="12960"/>
                    <a:pt x="19710" y="12690"/>
                    <a:pt x="19710" y="12690"/>
                  </a:cubicBezTo>
                  <a:cubicBezTo>
                    <a:pt x="19710" y="12690"/>
                    <a:pt x="20250" y="12420"/>
                    <a:pt x="20520" y="12420"/>
                  </a:cubicBezTo>
                  <a:cubicBezTo>
                    <a:pt x="21060" y="12420"/>
                    <a:pt x="21330" y="12420"/>
                    <a:pt x="21600" y="12420"/>
                  </a:cubicBezTo>
                  <a:cubicBezTo>
                    <a:pt x="21600" y="12150"/>
                    <a:pt x="21600" y="11880"/>
                    <a:pt x="21600" y="11880"/>
                  </a:cubicBezTo>
                  <a:cubicBezTo>
                    <a:pt x="21600" y="11610"/>
                    <a:pt x="21060" y="11610"/>
                    <a:pt x="20790" y="11340"/>
                  </a:cubicBezTo>
                  <a:close/>
                </a:path>
              </a:pathLst>
            </a:custGeom>
            <a:solidFill>
              <a:srgbClr val="A6A6A6"/>
            </a:solidFill>
            <a:ln w="12700" cap="flat">
              <a:noFill/>
              <a:miter lim="400000"/>
            </a:ln>
            <a:effectLst>
              <a:outerShdw blurRad="101600" dist="76200" dir="5400000" rotWithShape="0">
                <a:srgbClr val="000000">
                  <a:alpha val="40000"/>
                </a:srgbClr>
              </a:outerShdw>
            </a:effectLst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06" name="Shape 406"/>
            <p:cNvSpPr/>
            <p:nvPr/>
          </p:nvSpPr>
          <p:spPr>
            <a:xfrm>
              <a:off x="482599" y="374649"/>
              <a:ext cx="2219330" cy="2235201"/>
            </a:xfrm>
            <a:prstGeom prst="ellipse">
              <a:avLst/>
            </a:prstGeom>
            <a:solidFill>
              <a:srgbClr val="ACADB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07" name="Shape 407"/>
            <p:cNvSpPr/>
            <p:nvPr/>
          </p:nvSpPr>
          <p:spPr>
            <a:xfrm>
              <a:off x="517524" y="409576"/>
              <a:ext cx="2111376" cy="2127252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08" name="Shape 408"/>
            <p:cNvSpPr/>
            <p:nvPr/>
          </p:nvSpPr>
          <p:spPr>
            <a:xfrm>
              <a:off x="0" y="1978025"/>
              <a:ext cx="1111251" cy="1117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80" y="11520"/>
                  </a:moveTo>
                  <a:cubicBezTo>
                    <a:pt x="20880" y="11520"/>
                    <a:pt x="20160" y="10800"/>
                    <a:pt x="20160" y="10800"/>
                  </a:cubicBezTo>
                  <a:cubicBezTo>
                    <a:pt x="20160" y="10800"/>
                    <a:pt x="20160" y="10800"/>
                    <a:pt x="20160" y="10800"/>
                  </a:cubicBezTo>
                  <a:cubicBezTo>
                    <a:pt x="20160" y="10800"/>
                    <a:pt x="20160" y="10800"/>
                    <a:pt x="20160" y="10800"/>
                  </a:cubicBezTo>
                  <a:cubicBezTo>
                    <a:pt x="20160" y="10800"/>
                    <a:pt x="20160" y="10800"/>
                    <a:pt x="20160" y="10080"/>
                  </a:cubicBezTo>
                  <a:cubicBezTo>
                    <a:pt x="20160" y="10080"/>
                    <a:pt x="20880" y="10080"/>
                    <a:pt x="20880" y="10080"/>
                  </a:cubicBezTo>
                  <a:cubicBezTo>
                    <a:pt x="21600" y="10080"/>
                    <a:pt x="21600" y="10080"/>
                    <a:pt x="21600" y="10080"/>
                  </a:cubicBezTo>
                  <a:cubicBezTo>
                    <a:pt x="21600" y="9360"/>
                    <a:pt x="21600" y="9360"/>
                    <a:pt x="21600" y="9360"/>
                  </a:cubicBezTo>
                  <a:cubicBezTo>
                    <a:pt x="21600" y="9360"/>
                    <a:pt x="21600" y="9360"/>
                    <a:pt x="20880" y="9360"/>
                  </a:cubicBezTo>
                  <a:cubicBezTo>
                    <a:pt x="20880" y="9360"/>
                    <a:pt x="20160" y="8640"/>
                    <a:pt x="20160" y="8640"/>
                  </a:cubicBezTo>
                  <a:cubicBezTo>
                    <a:pt x="20160" y="8640"/>
                    <a:pt x="20160" y="8640"/>
                    <a:pt x="20160" y="8640"/>
                  </a:cubicBezTo>
                  <a:cubicBezTo>
                    <a:pt x="20160" y="8640"/>
                    <a:pt x="20160" y="8640"/>
                    <a:pt x="20160" y="8640"/>
                  </a:cubicBezTo>
                  <a:cubicBezTo>
                    <a:pt x="20160" y="8640"/>
                    <a:pt x="20160" y="8640"/>
                    <a:pt x="20160" y="8640"/>
                  </a:cubicBezTo>
                  <a:cubicBezTo>
                    <a:pt x="20160" y="8640"/>
                    <a:pt x="20160" y="7920"/>
                    <a:pt x="20880" y="7920"/>
                  </a:cubicBezTo>
                  <a:cubicBezTo>
                    <a:pt x="20880" y="7920"/>
                    <a:pt x="21600" y="7200"/>
                    <a:pt x="21600" y="7200"/>
                  </a:cubicBezTo>
                  <a:cubicBezTo>
                    <a:pt x="21600" y="7200"/>
                    <a:pt x="20880" y="7200"/>
                    <a:pt x="20880" y="6480"/>
                  </a:cubicBezTo>
                  <a:cubicBezTo>
                    <a:pt x="20880" y="6480"/>
                    <a:pt x="20880" y="6480"/>
                    <a:pt x="20160" y="6480"/>
                  </a:cubicBezTo>
                  <a:cubicBezTo>
                    <a:pt x="20160" y="7200"/>
                    <a:pt x="19440" y="7200"/>
                    <a:pt x="19440" y="7200"/>
                  </a:cubicBezTo>
                  <a:cubicBezTo>
                    <a:pt x="19440" y="7200"/>
                    <a:pt x="19440" y="6480"/>
                    <a:pt x="19440" y="6480"/>
                  </a:cubicBezTo>
                  <a:cubicBezTo>
                    <a:pt x="19440" y="6480"/>
                    <a:pt x="19440" y="6480"/>
                    <a:pt x="19440" y="6480"/>
                  </a:cubicBezTo>
                  <a:cubicBezTo>
                    <a:pt x="19440" y="6480"/>
                    <a:pt x="19440" y="6480"/>
                    <a:pt x="19440" y="6480"/>
                  </a:cubicBezTo>
                  <a:cubicBezTo>
                    <a:pt x="19440" y="6480"/>
                    <a:pt x="19440" y="5760"/>
                    <a:pt x="19440" y="5760"/>
                  </a:cubicBezTo>
                  <a:cubicBezTo>
                    <a:pt x="20160" y="5760"/>
                    <a:pt x="20160" y="5040"/>
                    <a:pt x="20160" y="5040"/>
                  </a:cubicBezTo>
                  <a:cubicBezTo>
                    <a:pt x="20160" y="5040"/>
                    <a:pt x="20160" y="4320"/>
                    <a:pt x="20160" y="4320"/>
                  </a:cubicBezTo>
                  <a:cubicBezTo>
                    <a:pt x="20160" y="4320"/>
                    <a:pt x="19440" y="5040"/>
                    <a:pt x="19440" y="5040"/>
                  </a:cubicBezTo>
                  <a:cubicBezTo>
                    <a:pt x="18720" y="5040"/>
                    <a:pt x="18000" y="5040"/>
                    <a:pt x="18000" y="5040"/>
                  </a:cubicBezTo>
                  <a:cubicBezTo>
                    <a:pt x="18000" y="5040"/>
                    <a:pt x="18000" y="5040"/>
                    <a:pt x="18000" y="5040"/>
                  </a:cubicBezTo>
                  <a:cubicBezTo>
                    <a:pt x="18000" y="5040"/>
                    <a:pt x="18000" y="5040"/>
                    <a:pt x="18000" y="5040"/>
                  </a:cubicBezTo>
                  <a:cubicBezTo>
                    <a:pt x="18000" y="5040"/>
                    <a:pt x="18000" y="4320"/>
                    <a:pt x="18000" y="4320"/>
                  </a:cubicBezTo>
                  <a:cubicBezTo>
                    <a:pt x="18000" y="4320"/>
                    <a:pt x="18000" y="4320"/>
                    <a:pt x="18000" y="3600"/>
                  </a:cubicBezTo>
                  <a:cubicBezTo>
                    <a:pt x="18720" y="3600"/>
                    <a:pt x="18720" y="2880"/>
                    <a:pt x="18720" y="2880"/>
                  </a:cubicBezTo>
                  <a:cubicBezTo>
                    <a:pt x="18720" y="2880"/>
                    <a:pt x="18720" y="2880"/>
                    <a:pt x="18000" y="2880"/>
                  </a:cubicBezTo>
                  <a:cubicBezTo>
                    <a:pt x="18000" y="2880"/>
                    <a:pt x="18000" y="2880"/>
                    <a:pt x="17280" y="2880"/>
                  </a:cubicBezTo>
                  <a:cubicBezTo>
                    <a:pt x="17280" y="3600"/>
                    <a:pt x="16560" y="3600"/>
                    <a:pt x="16560" y="3600"/>
                  </a:cubicBezTo>
                  <a:cubicBezTo>
                    <a:pt x="16560" y="3600"/>
                    <a:pt x="16560" y="3600"/>
                    <a:pt x="16560" y="3600"/>
                  </a:cubicBezTo>
                  <a:cubicBezTo>
                    <a:pt x="16560" y="3600"/>
                    <a:pt x="16560" y="3600"/>
                    <a:pt x="16560" y="3600"/>
                  </a:cubicBezTo>
                  <a:cubicBezTo>
                    <a:pt x="16560" y="3600"/>
                    <a:pt x="16560" y="3600"/>
                    <a:pt x="16560" y="2880"/>
                  </a:cubicBezTo>
                  <a:cubicBezTo>
                    <a:pt x="16560" y="2880"/>
                    <a:pt x="16560" y="2880"/>
                    <a:pt x="16560" y="2160"/>
                  </a:cubicBezTo>
                  <a:cubicBezTo>
                    <a:pt x="16560" y="2160"/>
                    <a:pt x="16560" y="1440"/>
                    <a:pt x="16560" y="1440"/>
                  </a:cubicBezTo>
                  <a:cubicBezTo>
                    <a:pt x="16560" y="1440"/>
                    <a:pt x="16560" y="1440"/>
                    <a:pt x="16560" y="1440"/>
                  </a:cubicBezTo>
                  <a:cubicBezTo>
                    <a:pt x="15840" y="1440"/>
                    <a:pt x="15840" y="1440"/>
                    <a:pt x="15840" y="2160"/>
                  </a:cubicBezTo>
                  <a:cubicBezTo>
                    <a:pt x="15120" y="2160"/>
                    <a:pt x="15120" y="2160"/>
                    <a:pt x="15120" y="2160"/>
                  </a:cubicBezTo>
                  <a:cubicBezTo>
                    <a:pt x="15120" y="2160"/>
                    <a:pt x="14400" y="2160"/>
                    <a:pt x="14400" y="2160"/>
                  </a:cubicBezTo>
                  <a:cubicBezTo>
                    <a:pt x="14400" y="2160"/>
                    <a:pt x="14400" y="2160"/>
                    <a:pt x="14400" y="2160"/>
                  </a:cubicBezTo>
                  <a:cubicBezTo>
                    <a:pt x="14400" y="2160"/>
                    <a:pt x="14400" y="2160"/>
                    <a:pt x="14400" y="2160"/>
                  </a:cubicBezTo>
                  <a:cubicBezTo>
                    <a:pt x="14400" y="2160"/>
                    <a:pt x="14400" y="1440"/>
                    <a:pt x="14400" y="1440"/>
                  </a:cubicBezTo>
                  <a:cubicBezTo>
                    <a:pt x="14400" y="720"/>
                    <a:pt x="14400" y="720"/>
                    <a:pt x="14400" y="720"/>
                  </a:cubicBezTo>
                  <a:cubicBezTo>
                    <a:pt x="14400" y="720"/>
                    <a:pt x="13680" y="0"/>
                    <a:pt x="13680" y="0"/>
                  </a:cubicBezTo>
                  <a:cubicBezTo>
                    <a:pt x="13680" y="0"/>
                    <a:pt x="13680" y="720"/>
                    <a:pt x="13680" y="720"/>
                  </a:cubicBezTo>
                  <a:cubicBezTo>
                    <a:pt x="12960" y="1440"/>
                    <a:pt x="12960" y="1440"/>
                    <a:pt x="12960" y="1440"/>
                  </a:cubicBezTo>
                  <a:cubicBezTo>
                    <a:pt x="12960" y="2160"/>
                    <a:pt x="12960" y="1440"/>
                    <a:pt x="12960" y="1440"/>
                  </a:cubicBezTo>
                  <a:cubicBezTo>
                    <a:pt x="12960" y="1440"/>
                    <a:pt x="12960" y="1440"/>
                    <a:pt x="12960" y="1440"/>
                  </a:cubicBezTo>
                  <a:cubicBezTo>
                    <a:pt x="12960" y="1440"/>
                    <a:pt x="12240" y="1440"/>
                    <a:pt x="12240" y="1440"/>
                  </a:cubicBezTo>
                  <a:cubicBezTo>
                    <a:pt x="12240" y="1440"/>
                    <a:pt x="12240" y="1440"/>
                    <a:pt x="12240" y="720"/>
                  </a:cubicBezTo>
                  <a:cubicBezTo>
                    <a:pt x="12240" y="720"/>
                    <a:pt x="12240" y="0"/>
                    <a:pt x="12240" y="0"/>
                  </a:cubicBezTo>
                  <a:cubicBezTo>
                    <a:pt x="12240" y="0"/>
                    <a:pt x="11520" y="0"/>
                    <a:pt x="11520" y="0"/>
                  </a:cubicBezTo>
                  <a:cubicBezTo>
                    <a:pt x="11520" y="0"/>
                    <a:pt x="11520" y="720"/>
                    <a:pt x="10800" y="720"/>
                  </a:cubicBezTo>
                  <a:cubicBezTo>
                    <a:pt x="10800" y="1440"/>
                    <a:pt x="10800" y="1440"/>
                    <a:pt x="10800" y="1440"/>
                  </a:cubicBezTo>
                  <a:cubicBezTo>
                    <a:pt x="10800" y="1440"/>
                    <a:pt x="10800" y="1440"/>
                    <a:pt x="10800" y="1440"/>
                  </a:cubicBezTo>
                  <a:cubicBezTo>
                    <a:pt x="10800" y="1440"/>
                    <a:pt x="10800" y="1440"/>
                    <a:pt x="10800" y="1440"/>
                  </a:cubicBezTo>
                  <a:cubicBezTo>
                    <a:pt x="10800" y="1440"/>
                    <a:pt x="10080" y="1440"/>
                    <a:pt x="10080" y="1440"/>
                  </a:cubicBezTo>
                  <a:cubicBezTo>
                    <a:pt x="10080" y="1440"/>
                    <a:pt x="10080" y="1440"/>
                    <a:pt x="10080" y="720"/>
                  </a:cubicBezTo>
                  <a:cubicBezTo>
                    <a:pt x="10080" y="720"/>
                    <a:pt x="9360" y="0"/>
                    <a:pt x="9360" y="0"/>
                  </a:cubicBezTo>
                  <a:cubicBezTo>
                    <a:pt x="9360" y="0"/>
                    <a:pt x="9360" y="0"/>
                    <a:pt x="8640" y="0"/>
                  </a:cubicBezTo>
                  <a:cubicBezTo>
                    <a:pt x="8640" y="0"/>
                    <a:pt x="8640" y="720"/>
                    <a:pt x="8640" y="720"/>
                  </a:cubicBezTo>
                  <a:cubicBezTo>
                    <a:pt x="8640" y="1440"/>
                    <a:pt x="8640" y="2160"/>
                    <a:pt x="8640" y="2160"/>
                  </a:cubicBezTo>
                  <a:cubicBezTo>
                    <a:pt x="8640" y="2160"/>
                    <a:pt x="8640" y="2160"/>
                    <a:pt x="8640" y="2160"/>
                  </a:cubicBezTo>
                  <a:cubicBezTo>
                    <a:pt x="8640" y="2160"/>
                    <a:pt x="8640" y="2160"/>
                    <a:pt x="8640" y="2160"/>
                  </a:cubicBezTo>
                  <a:cubicBezTo>
                    <a:pt x="8640" y="2160"/>
                    <a:pt x="7920" y="2160"/>
                    <a:pt x="7920" y="2160"/>
                  </a:cubicBezTo>
                  <a:cubicBezTo>
                    <a:pt x="7920" y="2160"/>
                    <a:pt x="7920" y="1440"/>
                    <a:pt x="7920" y="1440"/>
                  </a:cubicBezTo>
                  <a:cubicBezTo>
                    <a:pt x="7200" y="720"/>
                    <a:pt x="7200" y="720"/>
                    <a:pt x="7200" y="720"/>
                  </a:cubicBezTo>
                  <a:cubicBezTo>
                    <a:pt x="7200" y="720"/>
                    <a:pt x="6480" y="720"/>
                    <a:pt x="6480" y="720"/>
                  </a:cubicBezTo>
                  <a:cubicBezTo>
                    <a:pt x="6480" y="720"/>
                    <a:pt x="6480" y="1440"/>
                    <a:pt x="6480" y="1440"/>
                  </a:cubicBezTo>
                  <a:cubicBezTo>
                    <a:pt x="6480" y="2160"/>
                    <a:pt x="6480" y="2880"/>
                    <a:pt x="6480" y="2880"/>
                  </a:cubicBezTo>
                  <a:cubicBezTo>
                    <a:pt x="6480" y="2880"/>
                    <a:pt x="6480" y="2880"/>
                    <a:pt x="6480" y="2880"/>
                  </a:cubicBezTo>
                  <a:cubicBezTo>
                    <a:pt x="6480" y="2880"/>
                    <a:pt x="6480" y="2880"/>
                    <a:pt x="6480" y="2880"/>
                  </a:cubicBezTo>
                  <a:cubicBezTo>
                    <a:pt x="6480" y="2880"/>
                    <a:pt x="6480" y="2880"/>
                    <a:pt x="6480" y="2880"/>
                  </a:cubicBezTo>
                  <a:cubicBezTo>
                    <a:pt x="6480" y="2880"/>
                    <a:pt x="5760" y="2880"/>
                    <a:pt x="5760" y="2160"/>
                  </a:cubicBezTo>
                  <a:cubicBezTo>
                    <a:pt x="5040" y="2160"/>
                    <a:pt x="5040" y="2160"/>
                    <a:pt x="5040" y="2160"/>
                  </a:cubicBezTo>
                  <a:cubicBezTo>
                    <a:pt x="5040" y="2160"/>
                    <a:pt x="4320" y="2160"/>
                    <a:pt x="4320" y="2160"/>
                  </a:cubicBezTo>
                  <a:cubicBezTo>
                    <a:pt x="4320" y="2160"/>
                    <a:pt x="4320" y="2880"/>
                    <a:pt x="4320" y="2880"/>
                  </a:cubicBezTo>
                  <a:cubicBezTo>
                    <a:pt x="5040" y="3600"/>
                    <a:pt x="5040" y="3600"/>
                    <a:pt x="5040" y="3600"/>
                  </a:cubicBezTo>
                  <a:cubicBezTo>
                    <a:pt x="5040" y="3600"/>
                    <a:pt x="5040" y="4320"/>
                    <a:pt x="5040" y="4320"/>
                  </a:cubicBezTo>
                  <a:cubicBezTo>
                    <a:pt x="5040" y="4320"/>
                    <a:pt x="5040" y="4320"/>
                    <a:pt x="5040" y="4320"/>
                  </a:cubicBezTo>
                  <a:cubicBezTo>
                    <a:pt x="5040" y="4320"/>
                    <a:pt x="4320" y="4320"/>
                    <a:pt x="4320" y="4320"/>
                  </a:cubicBezTo>
                  <a:cubicBezTo>
                    <a:pt x="4320" y="4320"/>
                    <a:pt x="4320" y="4320"/>
                    <a:pt x="3600" y="3600"/>
                  </a:cubicBezTo>
                  <a:cubicBezTo>
                    <a:pt x="3600" y="3600"/>
                    <a:pt x="2880" y="3600"/>
                    <a:pt x="2880" y="3600"/>
                  </a:cubicBezTo>
                  <a:cubicBezTo>
                    <a:pt x="2880" y="3600"/>
                    <a:pt x="2880" y="3600"/>
                    <a:pt x="2880" y="4320"/>
                  </a:cubicBezTo>
                  <a:cubicBezTo>
                    <a:pt x="2880" y="4320"/>
                    <a:pt x="2880" y="4320"/>
                    <a:pt x="2880" y="5040"/>
                  </a:cubicBezTo>
                  <a:cubicBezTo>
                    <a:pt x="3600" y="5040"/>
                    <a:pt x="3600" y="5040"/>
                    <a:pt x="3600" y="5760"/>
                  </a:cubicBezTo>
                  <a:cubicBezTo>
                    <a:pt x="3600" y="5760"/>
                    <a:pt x="3600" y="5760"/>
                    <a:pt x="3600" y="5760"/>
                  </a:cubicBezTo>
                  <a:cubicBezTo>
                    <a:pt x="3600" y="5760"/>
                    <a:pt x="3600" y="5760"/>
                    <a:pt x="3600" y="5760"/>
                  </a:cubicBezTo>
                  <a:cubicBezTo>
                    <a:pt x="3600" y="5760"/>
                    <a:pt x="3600" y="5760"/>
                    <a:pt x="2880" y="5760"/>
                  </a:cubicBezTo>
                  <a:cubicBezTo>
                    <a:pt x="2880" y="5760"/>
                    <a:pt x="2880" y="5760"/>
                    <a:pt x="2160" y="5760"/>
                  </a:cubicBezTo>
                  <a:cubicBezTo>
                    <a:pt x="2160" y="5760"/>
                    <a:pt x="1440" y="5760"/>
                    <a:pt x="1440" y="5760"/>
                  </a:cubicBezTo>
                  <a:cubicBezTo>
                    <a:pt x="1440" y="5760"/>
                    <a:pt x="1440" y="5760"/>
                    <a:pt x="1440" y="6480"/>
                  </a:cubicBezTo>
                  <a:cubicBezTo>
                    <a:pt x="1440" y="6480"/>
                    <a:pt x="1440" y="6480"/>
                    <a:pt x="2160" y="6480"/>
                  </a:cubicBezTo>
                  <a:cubicBezTo>
                    <a:pt x="2160" y="7200"/>
                    <a:pt x="2160" y="7200"/>
                    <a:pt x="2880" y="7200"/>
                  </a:cubicBezTo>
                  <a:cubicBezTo>
                    <a:pt x="2880" y="7200"/>
                    <a:pt x="2160" y="7920"/>
                    <a:pt x="2160" y="7920"/>
                  </a:cubicBezTo>
                  <a:cubicBezTo>
                    <a:pt x="2160" y="7920"/>
                    <a:pt x="2160" y="7920"/>
                    <a:pt x="2160" y="7920"/>
                  </a:cubicBezTo>
                  <a:cubicBezTo>
                    <a:pt x="2160" y="7920"/>
                    <a:pt x="2160" y="7920"/>
                    <a:pt x="2160" y="7920"/>
                  </a:cubicBezTo>
                  <a:cubicBezTo>
                    <a:pt x="2160" y="7920"/>
                    <a:pt x="2160" y="7920"/>
                    <a:pt x="1440" y="7920"/>
                  </a:cubicBezTo>
                  <a:cubicBezTo>
                    <a:pt x="720" y="7920"/>
                    <a:pt x="720" y="7920"/>
                    <a:pt x="720" y="7920"/>
                  </a:cubicBezTo>
                  <a:cubicBezTo>
                    <a:pt x="720" y="7920"/>
                    <a:pt x="720" y="8640"/>
                    <a:pt x="720" y="8640"/>
                  </a:cubicBezTo>
                  <a:cubicBezTo>
                    <a:pt x="720" y="8640"/>
                    <a:pt x="720" y="8640"/>
                    <a:pt x="1440" y="8640"/>
                  </a:cubicBezTo>
                  <a:cubicBezTo>
                    <a:pt x="1440" y="9360"/>
                    <a:pt x="2160" y="9360"/>
                    <a:pt x="2160" y="9360"/>
                  </a:cubicBezTo>
                  <a:cubicBezTo>
                    <a:pt x="2160" y="9360"/>
                    <a:pt x="2160" y="9360"/>
                    <a:pt x="2160" y="9360"/>
                  </a:cubicBezTo>
                  <a:cubicBezTo>
                    <a:pt x="2160" y="9360"/>
                    <a:pt x="2160" y="9360"/>
                    <a:pt x="2160" y="9360"/>
                  </a:cubicBezTo>
                  <a:cubicBezTo>
                    <a:pt x="2160" y="9360"/>
                    <a:pt x="2160" y="10080"/>
                    <a:pt x="2160" y="10080"/>
                  </a:cubicBezTo>
                  <a:cubicBezTo>
                    <a:pt x="2160" y="10080"/>
                    <a:pt x="1440" y="10080"/>
                    <a:pt x="720" y="10080"/>
                  </a:cubicBezTo>
                  <a:cubicBezTo>
                    <a:pt x="720" y="10080"/>
                    <a:pt x="0" y="10080"/>
                    <a:pt x="0" y="10800"/>
                  </a:cubicBezTo>
                  <a:cubicBezTo>
                    <a:pt x="0" y="10800"/>
                    <a:pt x="0" y="10800"/>
                    <a:pt x="0" y="10800"/>
                  </a:cubicBezTo>
                  <a:cubicBezTo>
                    <a:pt x="0" y="10800"/>
                    <a:pt x="720" y="11520"/>
                    <a:pt x="720" y="11520"/>
                  </a:cubicBezTo>
                  <a:cubicBezTo>
                    <a:pt x="1440" y="11520"/>
                    <a:pt x="2160" y="11520"/>
                    <a:pt x="2160" y="11520"/>
                  </a:cubicBezTo>
                  <a:cubicBezTo>
                    <a:pt x="2160" y="11520"/>
                    <a:pt x="2160" y="11520"/>
                    <a:pt x="2160" y="11520"/>
                  </a:cubicBezTo>
                  <a:cubicBezTo>
                    <a:pt x="2160" y="11520"/>
                    <a:pt x="2160" y="11520"/>
                    <a:pt x="2160" y="11520"/>
                  </a:cubicBezTo>
                  <a:cubicBezTo>
                    <a:pt x="2160" y="11520"/>
                    <a:pt x="2160" y="12240"/>
                    <a:pt x="2160" y="12240"/>
                  </a:cubicBezTo>
                  <a:cubicBezTo>
                    <a:pt x="2160" y="12240"/>
                    <a:pt x="1440" y="12240"/>
                    <a:pt x="1440" y="12240"/>
                  </a:cubicBezTo>
                  <a:cubicBezTo>
                    <a:pt x="720" y="12960"/>
                    <a:pt x="720" y="12960"/>
                    <a:pt x="720" y="12960"/>
                  </a:cubicBezTo>
                  <a:cubicBezTo>
                    <a:pt x="720" y="12960"/>
                    <a:pt x="720" y="13680"/>
                    <a:pt x="720" y="13680"/>
                  </a:cubicBezTo>
                  <a:cubicBezTo>
                    <a:pt x="720" y="13680"/>
                    <a:pt x="720" y="13680"/>
                    <a:pt x="1440" y="13680"/>
                  </a:cubicBezTo>
                  <a:cubicBezTo>
                    <a:pt x="2160" y="13680"/>
                    <a:pt x="2160" y="13680"/>
                    <a:pt x="2160" y="13680"/>
                  </a:cubicBezTo>
                  <a:cubicBezTo>
                    <a:pt x="2160" y="13680"/>
                    <a:pt x="2160" y="13680"/>
                    <a:pt x="2160" y="13680"/>
                  </a:cubicBezTo>
                  <a:cubicBezTo>
                    <a:pt x="2160" y="13680"/>
                    <a:pt x="2160" y="13680"/>
                    <a:pt x="2160" y="13680"/>
                  </a:cubicBezTo>
                  <a:cubicBezTo>
                    <a:pt x="2160" y="13680"/>
                    <a:pt x="2880" y="14400"/>
                    <a:pt x="2880" y="14400"/>
                  </a:cubicBezTo>
                  <a:cubicBezTo>
                    <a:pt x="2160" y="14400"/>
                    <a:pt x="2160" y="14400"/>
                    <a:pt x="2160" y="14400"/>
                  </a:cubicBezTo>
                  <a:cubicBezTo>
                    <a:pt x="1440" y="15120"/>
                    <a:pt x="1440" y="15120"/>
                    <a:pt x="1440" y="15120"/>
                  </a:cubicBezTo>
                  <a:cubicBezTo>
                    <a:pt x="1440" y="15120"/>
                    <a:pt x="1440" y="15840"/>
                    <a:pt x="1440" y="15840"/>
                  </a:cubicBezTo>
                  <a:cubicBezTo>
                    <a:pt x="1440" y="15840"/>
                    <a:pt x="2160" y="15840"/>
                    <a:pt x="2160" y="15840"/>
                  </a:cubicBezTo>
                  <a:cubicBezTo>
                    <a:pt x="2880" y="15840"/>
                    <a:pt x="2880" y="15840"/>
                    <a:pt x="2880" y="15840"/>
                  </a:cubicBezTo>
                  <a:cubicBezTo>
                    <a:pt x="3600" y="15840"/>
                    <a:pt x="3600" y="15840"/>
                    <a:pt x="3600" y="15840"/>
                  </a:cubicBezTo>
                  <a:cubicBezTo>
                    <a:pt x="3600" y="15840"/>
                    <a:pt x="3600" y="15840"/>
                    <a:pt x="3600" y="15840"/>
                  </a:cubicBezTo>
                  <a:cubicBezTo>
                    <a:pt x="3600" y="15840"/>
                    <a:pt x="3600" y="15840"/>
                    <a:pt x="3600" y="15840"/>
                  </a:cubicBezTo>
                  <a:cubicBezTo>
                    <a:pt x="3600" y="15840"/>
                    <a:pt x="3600" y="16560"/>
                    <a:pt x="2880" y="16560"/>
                  </a:cubicBezTo>
                  <a:cubicBezTo>
                    <a:pt x="2880" y="17280"/>
                    <a:pt x="2880" y="17280"/>
                    <a:pt x="2880" y="17280"/>
                  </a:cubicBezTo>
                  <a:cubicBezTo>
                    <a:pt x="2880" y="17280"/>
                    <a:pt x="2880" y="18000"/>
                    <a:pt x="2880" y="18000"/>
                  </a:cubicBezTo>
                  <a:cubicBezTo>
                    <a:pt x="2880" y="18000"/>
                    <a:pt x="3600" y="18000"/>
                    <a:pt x="3600" y="17280"/>
                  </a:cubicBezTo>
                  <a:cubicBezTo>
                    <a:pt x="4320" y="17280"/>
                    <a:pt x="4320" y="17280"/>
                    <a:pt x="4320" y="17280"/>
                  </a:cubicBezTo>
                  <a:cubicBezTo>
                    <a:pt x="4320" y="17280"/>
                    <a:pt x="5040" y="17280"/>
                    <a:pt x="5040" y="17280"/>
                  </a:cubicBezTo>
                  <a:cubicBezTo>
                    <a:pt x="5040" y="17280"/>
                    <a:pt x="5040" y="17280"/>
                    <a:pt x="5040" y="17280"/>
                  </a:cubicBezTo>
                  <a:cubicBezTo>
                    <a:pt x="5040" y="17280"/>
                    <a:pt x="5040" y="17280"/>
                    <a:pt x="5040" y="18000"/>
                  </a:cubicBezTo>
                  <a:cubicBezTo>
                    <a:pt x="5040" y="18000"/>
                    <a:pt x="5040" y="18000"/>
                    <a:pt x="4320" y="18720"/>
                  </a:cubicBezTo>
                  <a:cubicBezTo>
                    <a:pt x="4320" y="18720"/>
                    <a:pt x="4320" y="19440"/>
                    <a:pt x="4320" y="19440"/>
                  </a:cubicBezTo>
                  <a:cubicBezTo>
                    <a:pt x="4320" y="19440"/>
                    <a:pt x="5040" y="19440"/>
                    <a:pt x="5040" y="19440"/>
                  </a:cubicBezTo>
                  <a:cubicBezTo>
                    <a:pt x="5040" y="19440"/>
                    <a:pt x="5040" y="19440"/>
                    <a:pt x="5760" y="19440"/>
                  </a:cubicBezTo>
                  <a:cubicBezTo>
                    <a:pt x="5760" y="18720"/>
                    <a:pt x="6480" y="18720"/>
                    <a:pt x="6480" y="18720"/>
                  </a:cubicBezTo>
                  <a:cubicBezTo>
                    <a:pt x="6480" y="18720"/>
                    <a:pt x="6480" y="18720"/>
                    <a:pt x="6480" y="18720"/>
                  </a:cubicBezTo>
                  <a:cubicBezTo>
                    <a:pt x="6480" y="18720"/>
                    <a:pt x="6480" y="18720"/>
                    <a:pt x="6480" y="18720"/>
                  </a:cubicBezTo>
                  <a:cubicBezTo>
                    <a:pt x="6480" y="18720"/>
                    <a:pt x="6480" y="18720"/>
                    <a:pt x="6480" y="18720"/>
                  </a:cubicBezTo>
                  <a:cubicBezTo>
                    <a:pt x="6480" y="18720"/>
                    <a:pt x="6480" y="19440"/>
                    <a:pt x="6480" y="19440"/>
                  </a:cubicBezTo>
                  <a:cubicBezTo>
                    <a:pt x="6480" y="20160"/>
                    <a:pt x="6480" y="20160"/>
                    <a:pt x="6480" y="20880"/>
                  </a:cubicBezTo>
                  <a:cubicBezTo>
                    <a:pt x="6480" y="20880"/>
                    <a:pt x="7200" y="20880"/>
                    <a:pt x="7200" y="20880"/>
                  </a:cubicBezTo>
                  <a:cubicBezTo>
                    <a:pt x="7200" y="20880"/>
                    <a:pt x="7200" y="20160"/>
                    <a:pt x="7920" y="20160"/>
                  </a:cubicBezTo>
                  <a:cubicBezTo>
                    <a:pt x="7920" y="20160"/>
                    <a:pt x="7920" y="19440"/>
                    <a:pt x="7920" y="19440"/>
                  </a:cubicBezTo>
                  <a:cubicBezTo>
                    <a:pt x="7920" y="19440"/>
                    <a:pt x="8640" y="19440"/>
                    <a:pt x="8640" y="19440"/>
                  </a:cubicBezTo>
                  <a:cubicBezTo>
                    <a:pt x="8640" y="19440"/>
                    <a:pt x="8640" y="19440"/>
                    <a:pt x="8640" y="19440"/>
                  </a:cubicBezTo>
                  <a:cubicBezTo>
                    <a:pt x="8640" y="19440"/>
                    <a:pt x="8640" y="19440"/>
                    <a:pt x="8640" y="19440"/>
                  </a:cubicBezTo>
                  <a:cubicBezTo>
                    <a:pt x="8640" y="19440"/>
                    <a:pt x="8640" y="20160"/>
                    <a:pt x="8640" y="20160"/>
                  </a:cubicBezTo>
                  <a:cubicBezTo>
                    <a:pt x="8640" y="20880"/>
                    <a:pt x="8640" y="21600"/>
                    <a:pt x="8640" y="21600"/>
                  </a:cubicBezTo>
                  <a:cubicBezTo>
                    <a:pt x="8640" y="21600"/>
                    <a:pt x="9360" y="21600"/>
                    <a:pt x="9360" y="21600"/>
                  </a:cubicBezTo>
                  <a:cubicBezTo>
                    <a:pt x="9360" y="21600"/>
                    <a:pt x="9360" y="20880"/>
                    <a:pt x="10080" y="20880"/>
                  </a:cubicBezTo>
                  <a:cubicBezTo>
                    <a:pt x="10080" y="20160"/>
                    <a:pt x="10080" y="20160"/>
                    <a:pt x="10080" y="20160"/>
                  </a:cubicBezTo>
                  <a:cubicBezTo>
                    <a:pt x="10080" y="20160"/>
                    <a:pt x="10800" y="20160"/>
                    <a:pt x="10800" y="20160"/>
                  </a:cubicBezTo>
                  <a:cubicBezTo>
                    <a:pt x="10800" y="20160"/>
                    <a:pt x="10800" y="20160"/>
                    <a:pt x="10800" y="20160"/>
                  </a:cubicBezTo>
                  <a:cubicBezTo>
                    <a:pt x="10800" y="20160"/>
                    <a:pt x="10800" y="20160"/>
                    <a:pt x="10800" y="20160"/>
                  </a:cubicBezTo>
                  <a:cubicBezTo>
                    <a:pt x="10800" y="20160"/>
                    <a:pt x="10800" y="20160"/>
                    <a:pt x="10800" y="20880"/>
                  </a:cubicBezTo>
                  <a:cubicBezTo>
                    <a:pt x="11520" y="20880"/>
                    <a:pt x="11520" y="21600"/>
                    <a:pt x="11520" y="21600"/>
                  </a:cubicBezTo>
                  <a:cubicBezTo>
                    <a:pt x="11520" y="21600"/>
                    <a:pt x="11520" y="21600"/>
                    <a:pt x="12240" y="21600"/>
                  </a:cubicBezTo>
                  <a:cubicBezTo>
                    <a:pt x="12240" y="21600"/>
                    <a:pt x="12240" y="20880"/>
                    <a:pt x="12240" y="20880"/>
                  </a:cubicBezTo>
                  <a:cubicBezTo>
                    <a:pt x="12240" y="20160"/>
                    <a:pt x="12240" y="20160"/>
                    <a:pt x="12240" y="20160"/>
                  </a:cubicBezTo>
                  <a:cubicBezTo>
                    <a:pt x="12240" y="19440"/>
                    <a:pt x="12960" y="19440"/>
                    <a:pt x="12960" y="19440"/>
                  </a:cubicBezTo>
                  <a:cubicBezTo>
                    <a:pt x="12960" y="19440"/>
                    <a:pt x="12960" y="19440"/>
                    <a:pt x="12960" y="19440"/>
                  </a:cubicBezTo>
                  <a:cubicBezTo>
                    <a:pt x="12960" y="19440"/>
                    <a:pt x="12960" y="19440"/>
                    <a:pt x="12960" y="19440"/>
                  </a:cubicBezTo>
                  <a:cubicBezTo>
                    <a:pt x="12960" y="19440"/>
                    <a:pt x="12960" y="20160"/>
                    <a:pt x="13680" y="20160"/>
                  </a:cubicBezTo>
                  <a:cubicBezTo>
                    <a:pt x="13680" y="20880"/>
                    <a:pt x="13680" y="20880"/>
                    <a:pt x="13680" y="20880"/>
                  </a:cubicBezTo>
                  <a:cubicBezTo>
                    <a:pt x="13680" y="21600"/>
                    <a:pt x="14400" y="20880"/>
                    <a:pt x="14400" y="20880"/>
                  </a:cubicBezTo>
                  <a:cubicBezTo>
                    <a:pt x="14400" y="20880"/>
                    <a:pt x="14400" y="20880"/>
                    <a:pt x="14400" y="20160"/>
                  </a:cubicBezTo>
                  <a:cubicBezTo>
                    <a:pt x="14400" y="19440"/>
                    <a:pt x="14400" y="19440"/>
                    <a:pt x="14400" y="19440"/>
                  </a:cubicBezTo>
                  <a:cubicBezTo>
                    <a:pt x="14400" y="19440"/>
                    <a:pt x="14400" y="19440"/>
                    <a:pt x="14400" y="19440"/>
                  </a:cubicBezTo>
                  <a:cubicBezTo>
                    <a:pt x="14400" y="19440"/>
                    <a:pt x="14400" y="19440"/>
                    <a:pt x="14400" y="19440"/>
                  </a:cubicBezTo>
                  <a:cubicBezTo>
                    <a:pt x="14400" y="19440"/>
                    <a:pt x="15120" y="18720"/>
                    <a:pt x="15120" y="18720"/>
                  </a:cubicBezTo>
                  <a:cubicBezTo>
                    <a:pt x="15120" y="19440"/>
                    <a:pt x="15120" y="19440"/>
                    <a:pt x="15840" y="19440"/>
                  </a:cubicBezTo>
                  <a:cubicBezTo>
                    <a:pt x="15840" y="20160"/>
                    <a:pt x="15840" y="20160"/>
                    <a:pt x="15840" y="20160"/>
                  </a:cubicBezTo>
                  <a:cubicBezTo>
                    <a:pt x="16560" y="20160"/>
                    <a:pt x="16560" y="20160"/>
                    <a:pt x="16560" y="20160"/>
                  </a:cubicBezTo>
                  <a:cubicBezTo>
                    <a:pt x="16560" y="20160"/>
                    <a:pt x="16560" y="19440"/>
                    <a:pt x="16560" y="19440"/>
                  </a:cubicBezTo>
                  <a:cubicBezTo>
                    <a:pt x="16560" y="18720"/>
                    <a:pt x="16560" y="18720"/>
                    <a:pt x="16560" y="18000"/>
                  </a:cubicBezTo>
                  <a:cubicBezTo>
                    <a:pt x="16560" y="18000"/>
                    <a:pt x="16560" y="18000"/>
                    <a:pt x="16560" y="18000"/>
                  </a:cubicBezTo>
                  <a:cubicBezTo>
                    <a:pt x="16560" y="18000"/>
                    <a:pt x="16560" y="18000"/>
                    <a:pt x="16560" y="18000"/>
                  </a:cubicBezTo>
                  <a:cubicBezTo>
                    <a:pt x="16560" y="18000"/>
                    <a:pt x="16560" y="18000"/>
                    <a:pt x="16560" y="18000"/>
                  </a:cubicBezTo>
                  <a:cubicBezTo>
                    <a:pt x="16560" y="18000"/>
                    <a:pt x="17280" y="18000"/>
                    <a:pt x="17280" y="18720"/>
                  </a:cubicBezTo>
                  <a:cubicBezTo>
                    <a:pt x="18000" y="18720"/>
                    <a:pt x="18000" y="18720"/>
                    <a:pt x="18000" y="18720"/>
                  </a:cubicBezTo>
                  <a:cubicBezTo>
                    <a:pt x="18720" y="18720"/>
                    <a:pt x="18720" y="18720"/>
                    <a:pt x="18720" y="18720"/>
                  </a:cubicBezTo>
                  <a:cubicBezTo>
                    <a:pt x="18720" y="18720"/>
                    <a:pt x="18720" y="18000"/>
                    <a:pt x="18000" y="18000"/>
                  </a:cubicBezTo>
                  <a:cubicBezTo>
                    <a:pt x="18000" y="17280"/>
                    <a:pt x="18000" y="17280"/>
                    <a:pt x="18000" y="16560"/>
                  </a:cubicBezTo>
                  <a:cubicBezTo>
                    <a:pt x="18000" y="16560"/>
                    <a:pt x="18000" y="16560"/>
                    <a:pt x="18000" y="16560"/>
                  </a:cubicBezTo>
                  <a:cubicBezTo>
                    <a:pt x="18000" y="16560"/>
                    <a:pt x="18000" y="16560"/>
                    <a:pt x="18000" y="16560"/>
                  </a:cubicBezTo>
                  <a:cubicBezTo>
                    <a:pt x="18000" y="16560"/>
                    <a:pt x="18000" y="16560"/>
                    <a:pt x="18000" y="16560"/>
                  </a:cubicBezTo>
                  <a:cubicBezTo>
                    <a:pt x="18000" y="16560"/>
                    <a:pt x="18720" y="16560"/>
                    <a:pt x="19440" y="16560"/>
                  </a:cubicBezTo>
                  <a:cubicBezTo>
                    <a:pt x="19440" y="16560"/>
                    <a:pt x="20160" y="17280"/>
                    <a:pt x="20160" y="17280"/>
                  </a:cubicBezTo>
                  <a:cubicBezTo>
                    <a:pt x="20160" y="16560"/>
                    <a:pt x="20160" y="16560"/>
                    <a:pt x="20160" y="16560"/>
                  </a:cubicBezTo>
                  <a:cubicBezTo>
                    <a:pt x="20160" y="16560"/>
                    <a:pt x="20160" y="15840"/>
                    <a:pt x="19440" y="15840"/>
                  </a:cubicBezTo>
                  <a:cubicBezTo>
                    <a:pt x="19440" y="15840"/>
                    <a:pt x="19440" y="15120"/>
                    <a:pt x="19440" y="15120"/>
                  </a:cubicBezTo>
                  <a:cubicBezTo>
                    <a:pt x="19440" y="15120"/>
                    <a:pt x="19440" y="15120"/>
                    <a:pt x="19440" y="15120"/>
                  </a:cubicBezTo>
                  <a:cubicBezTo>
                    <a:pt x="19440" y="15120"/>
                    <a:pt x="19440" y="15120"/>
                    <a:pt x="19440" y="15120"/>
                  </a:cubicBezTo>
                  <a:cubicBezTo>
                    <a:pt x="19440" y="15120"/>
                    <a:pt x="19440" y="14400"/>
                    <a:pt x="19440" y="14400"/>
                  </a:cubicBezTo>
                  <a:cubicBezTo>
                    <a:pt x="19440" y="14400"/>
                    <a:pt x="20160" y="14400"/>
                    <a:pt x="20160" y="14400"/>
                  </a:cubicBezTo>
                  <a:cubicBezTo>
                    <a:pt x="20880" y="14400"/>
                    <a:pt x="20880" y="15120"/>
                    <a:pt x="20880" y="14400"/>
                  </a:cubicBezTo>
                  <a:cubicBezTo>
                    <a:pt x="20880" y="14400"/>
                    <a:pt x="21600" y="14400"/>
                    <a:pt x="21600" y="14400"/>
                  </a:cubicBezTo>
                  <a:cubicBezTo>
                    <a:pt x="21600" y="14400"/>
                    <a:pt x="20880" y="13680"/>
                    <a:pt x="20880" y="13680"/>
                  </a:cubicBezTo>
                  <a:cubicBezTo>
                    <a:pt x="20160" y="13680"/>
                    <a:pt x="20160" y="12960"/>
                    <a:pt x="20160" y="12960"/>
                  </a:cubicBezTo>
                  <a:cubicBezTo>
                    <a:pt x="20160" y="12960"/>
                    <a:pt x="20160" y="12960"/>
                    <a:pt x="20160" y="12960"/>
                  </a:cubicBezTo>
                  <a:cubicBezTo>
                    <a:pt x="20160" y="12960"/>
                    <a:pt x="20160" y="12960"/>
                    <a:pt x="20160" y="12960"/>
                  </a:cubicBezTo>
                  <a:cubicBezTo>
                    <a:pt x="20160" y="12960"/>
                    <a:pt x="20160" y="12960"/>
                    <a:pt x="20160" y="12240"/>
                  </a:cubicBezTo>
                  <a:cubicBezTo>
                    <a:pt x="20160" y="12240"/>
                    <a:pt x="20160" y="12240"/>
                    <a:pt x="20880" y="12240"/>
                  </a:cubicBezTo>
                  <a:cubicBezTo>
                    <a:pt x="21600" y="12240"/>
                    <a:pt x="21600" y="12240"/>
                    <a:pt x="21600" y="12240"/>
                  </a:cubicBezTo>
                  <a:cubicBezTo>
                    <a:pt x="21600" y="12240"/>
                    <a:pt x="21600" y="11520"/>
                    <a:pt x="21600" y="11520"/>
                  </a:cubicBezTo>
                  <a:cubicBezTo>
                    <a:pt x="21600" y="11520"/>
                    <a:pt x="21600" y="11520"/>
                    <a:pt x="20880" y="11520"/>
                  </a:cubicBezTo>
                  <a:close/>
                </a:path>
              </a:pathLst>
            </a:custGeom>
            <a:solidFill>
              <a:srgbClr val="BFBFBF"/>
            </a:solidFill>
            <a:ln w="12700" cap="flat">
              <a:noFill/>
              <a:miter lim="400000"/>
            </a:ln>
            <a:effectLst>
              <a:outerShdw blurRad="101600" dist="76200" dir="5400000" rotWithShape="0">
                <a:srgbClr val="000000">
                  <a:alpha val="40000"/>
                </a:srgbClr>
              </a:outerShdw>
            </a:effectLst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09" name="Shape 409"/>
            <p:cNvSpPr/>
            <p:nvPr/>
          </p:nvSpPr>
          <p:spPr>
            <a:xfrm>
              <a:off x="149223" y="2127250"/>
              <a:ext cx="850901" cy="819153"/>
            </a:xfrm>
            <a:prstGeom prst="ellipse">
              <a:avLst/>
            </a:prstGeom>
            <a:solidFill>
              <a:srgbClr val="ACADB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10" name="Shape 410"/>
            <p:cNvSpPr/>
            <p:nvPr/>
          </p:nvSpPr>
          <p:spPr>
            <a:xfrm>
              <a:off x="406399" y="2387600"/>
              <a:ext cx="298451" cy="3714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21600" y="8677"/>
                  </a:lnTo>
                  <a:lnTo>
                    <a:pt x="21600" y="21600"/>
                  </a:lnTo>
                  <a:lnTo>
                    <a:pt x="13557" y="21600"/>
                  </a:lnTo>
                  <a:lnTo>
                    <a:pt x="13557" y="10892"/>
                  </a:lnTo>
                  <a:lnTo>
                    <a:pt x="8043" y="10892"/>
                  </a:lnTo>
                  <a:lnTo>
                    <a:pt x="8043" y="21600"/>
                  </a:lnTo>
                  <a:lnTo>
                    <a:pt x="0" y="21600"/>
                  </a:lnTo>
                  <a:lnTo>
                    <a:pt x="0" y="8677"/>
                  </a:lnTo>
                  <a:lnTo>
                    <a:pt x="10800" y="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11" name="Shape 411"/>
            <p:cNvSpPr/>
            <p:nvPr/>
          </p:nvSpPr>
          <p:spPr>
            <a:xfrm>
              <a:off x="304572" y="2285802"/>
              <a:ext cx="502104" cy="2891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29" h="20925" extrusionOk="0">
                  <a:moveTo>
                    <a:pt x="19671" y="20925"/>
                  </a:moveTo>
                  <a:cubicBezTo>
                    <a:pt x="19671" y="20925"/>
                    <a:pt x="18128" y="18225"/>
                    <a:pt x="18128" y="18225"/>
                  </a:cubicBezTo>
                  <a:cubicBezTo>
                    <a:pt x="10414" y="4725"/>
                    <a:pt x="10414" y="4725"/>
                    <a:pt x="10414" y="4725"/>
                  </a:cubicBezTo>
                  <a:cubicBezTo>
                    <a:pt x="2700" y="18225"/>
                    <a:pt x="2700" y="18225"/>
                    <a:pt x="2700" y="18225"/>
                  </a:cubicBezTo>
                  <a:cubicBezTo>
                    <a:pt x="1157" y="20925"/>
                    <a:pt x="1157" y="20925"/>
                    <a:pt x="1157" y="18225"/>
                  </a:cubicBezTo>
                  <a:cubicBezTo>
                    <a:pt x="-386" y="18225"/>
                    <a:pt x="-386" y="18225"/>
                    <a:pt x="1157" y="15525"/>
                  </a:cubicBezTo>
                  <a:cubicBezTo>
                    <a:pt x="10414" y="2025"/>
                    <a:pt x="10414" y="2025"/>
                    <a:pt x="10414" y="2025"/>
                  </a:cubicBezTo>
                  <a:cubicBezTo>
                    <a:pt x="10414" y="-675"/>
                    <a:pt x="10414" y="-675"/>
                    <a:pt x="10414" y="2025"/>
                  </a:cubicBezTo>
                  <a:cubicBezTo>
                    <a:pt x="19671" y="15525"/>
                    <a:pt x="19671" y="15525"/>
                    <a:pt x="19671" y="15525"/>
                  </a:cubicBezTo>
                  <a:cubicBezTo>
                    <a:pt x="21214" y="18225"/>
                    <a:pt x="21214" y="18225"/>
                    <a:pt x="19671" y="18225"/>
                  </a:cubicBezTo>
                  <a:cubicBezTo>
                    <a:pt x="19671" y="18225"/>
                    <a:pt x="19671" y="20925"/>
                    <a:pt x="19671" y="2092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12" name="Shape 412"/>
            <p:cNvSpPr/>
            <p:nvPr/>
          </p:nvSpPr>
          <p:spPr>
            <a:xfrm>
              <a:off x="1024069" y="993427"/>
              <a:ext cx="1430337" cy="1122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6400" b="1">
                  <a:solidFill>
                    <a:srgbClr val="ACADB0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ACADB0"/>
                  </a:solidFill>
                </a:rPr>
                <a:t>01</a:t>
              </a:r>
            </a:p>
          </p:txBody>
        </p:sp>
      </p:grpSp>
      <p:sp>
        <p:nvSpPr>
          <p:cNvPr id="414" name="Shape 414"/>
          <p:cNvSpPr/>
          <p:nvPr/>
        </p:nvSpPr>
        <p:spPr>
          <a:xfrm>
            <a:off x="3846769" y="6992849"/>
            <a:ext cx="2358509" cy="38404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ctr">
              <a:defRPr sz="2800">
                <a:solidFill>
                  <a:srgbClr val="FFFFFF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FFFFFF"/>
                </a:solidFill>
              </a:rPr>
              <a:t>Nowadays a growing number of people, especially the 20s or 30s, tend to stay indoors for most of</a:t>
            </a:r>
          </a:p>
        </p:txBody>
      </p:sp>
      <p:grpSp>
        <p:nvGrpSpPr>
          <p:cNvPr id="422" name="Group 422"/>
          <p:cNvGrpSpPr/>
          <p:nvPr/>
        </p:nvGrpSpPr>
        <p:grpSpPr>
          <a:xfrm>
            <a:off x="7173911" y="3644062"/>
            <a:ext cx="2962277" cy="3095627"/>
            <a:chOff x="0" y="0"/>
            <a:chExt cx="2962275" cy="3095625"/>
          </a:xfrm>
        </p:grpSpPr>
        <p:sp>
          <p:nvSpPr>
            <p:cNvPr id="415" name="Shape 415"/>
            <p:cNvSpPr/>
            <p:nvPr/>
          </p:nvSpPr>
          <p:spPr>
            <a:xfrm>
              <a:off x="-1" y="-1"/>
              <a:ext cx="2962277" cy="2984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90" y="11340"/>
                  </a:moveTo>
                  <a:cubicBezTo>
                    <a:pt x="20520" y="11340"/>
                    <a:pt x="19980" y="11070"/>
                    <a:pt x="19980" y="11070"/>
                  </a:cubicBezTo>
                  <a:cubicBezTo>
                    <a:pt x="19980" y="11070"/>
                    <a:pt x="19980" y="10800"/>
                    <a:pt x="19980" y="10800"/>
                  </a:cubicBezTo>
                  <a:cubicBezTo>
                    <a:pt x="19980" y="10800"/>
                    <a:pt x="19980" y="10800"/>
                    <a:pt x="19980" y="10800"/>
                  </a:cubicBezTo>
                  <a:cubicBezTo>
                    <a:pt x="19980" y="10800"/>
                    <a:pt x="19980" y="10530"/>
                    <a:pt x="19980" y="10530"/>
                  </a:cubicBezTo>
                  <a:cubicBezTo>
                    <a:pt x="19980" y="10530"/>
                    <a:pt x="20520" y="10260"/>
                    <a:pt x="20790" y="10260"/>
                  </a:cubicBezTo>
                  <a:cubicBezTo>
                    <a:pt x="21060" y="9990"/>
                    <a:pt x="21600" y="9990"/>
                    <a:pt x="21600" y="9720"/>
                  </a:cubicBezTo>
                  <a:cubicBezTo>
                    <a:pt x="21600" y="9720"/>
                    <a:pt x="21600" y="9450"/>
                    <a:pt x="21600" y="9180"/>
                  </a:cubicBezTo>
                  <a:cubicBezTo>
                    <a:pt x="21330" y="9180"/>
                    <a:pt x="21060" y="9180"/>
                    <a:pt x="20790" y="9180"/>
                  </a:cubicBezTo>
                  <a:cubicBezTo>
                    <a:pt x="20250" y="8910"/>
                    <a:pt x="19980" y="8910"/>
                    <a:pt x="19710" y="8910"/>
                  </a:cubicBezTo>
                  <a:cubicBezTo>
                    <a:pt x="19710" y="8910"/>
                    <a:pt x="19710" y="8640"/>
                    <a:pt x="19710" y="8640"/>
                  </a:cubicBezTo>
                  <a:cubicBezTo>
                    <a:pt x="19710" y="8640"/>
                    <a:pt x="19710" y="8640"/>
                    <a:pt x="19710" y="8640"/>
                  </a:cubicBezTo>
                  <a:cubicBezTo>
                    <a:pt x="19710" y="8640"/>
                    <a:pt x="19710" y="8370"/>
                    <a:pt x="19710" y="8370"/>
                  </a:cubicBezTo>
                  <a:cubicBezTo>
                    <a:pt x="19710" y="8370"/>
                    <a:pt x="19980" y="8100"/>
                    <a:pt x="20250" y="7830"/>
                  </a:cubicBezTo>
                  <a:cubicBezTo>
                    <a:pt x="20790" y="7560"/>
                    <a:pt x="21060" y="7560"/>
                    <a:pt x="21060" y="7290"/>
                  </a:cubicBezTo>
                  <a:cubicBezTo>
                    <a:pt x="21060" y="7290"/>
                    <a:pt x="21060" y="7020"/>
                    <a:pt x="20790" y="6750"/>
                  </a:cubicBezTo>
                  <a:cubicBezTo>
                    <a:pt x="20790" y="6750"/>
                    <a:pt x="20520" y="6750"/>
                    <a:pt x="19980" y="6750"/>
                  </a:cubicBezTo>
                  <a:cubicBezTo>
                    <a:pt x="19710" y="7020"/>
                    <a:pt x="19170" y="7020"/>
                    <a:pt x="19170" y="7020"/>
                  </a:cubicBezTo>
                  <a:cubicBezTo>
                    <a:pt x="19170" y="7020"/>
                    <a:pt x="18900" y="6750"/>
                    <a:pt x="18900" y="6750"/>
                  </a:cubicBezTo>
                  <a:cubicBezTo>
                    <a:pt x="18900" y="6750"/>
                    <a:pt x="18900" y="6750"/>
                    <a:pt x="18900" y="6750"/>
                  </a:cubicBezTo>
                  <a:cubicBezTo>
                    <a:pt x="18900" y="6750"/>
                    <a:pt x="18900" y="6480"/>
                    <a:pt x="18900" y="6480"/>
                  </a:cubicBezTo>
                  <a:cubicBezTo>
                    <a:pt x="18900" y="6210"/>
                    <a:pt x="19170" y="5940"/>
                    <a:pt x="19440" y="5670"/>
                  </a:cubicBezTo>
                  <a:cubicBezTo>
                    <a:pt x="19710" y="5400"/>
                    <a:pt x="19980" y="5130"/>
                    <a:pt x="19980" y="5130"/>
                  </a:cubicBezTo>
                  <a:cubicBezTo>
                    <a:pt x="19980" y="4860"/>
                    <a:pt x="19710" y="4590"/>
                    <a:pt x="19710" y="4590"/>
                  </a:cubicBezTo>
                  <a:cubicBezTo>
                    <a:pt x="19710" y="4590"/>
                    <a:pt x="19170" y="4860"/>
                    <a:pt x="18900" y="4860"/>
                  </a:cubicBezTo>
                  <a:cubicBezTo>
                    <a:pt x="18360" y="4860"/>
                    <a:pt x="18090" y="5130"/>
                    <a:pt x="18090" y="5130"/>
                  </a:cubicBezTo>
                  <a:cubicBezTo>
                    <a:pt x="18090" y="5130"/>
                    <a:pt x="17820" y="4860"/>
                    <a:pt x="17820" y="4860"/>
                  </a:cubicBezTo>
                  <a:cubicBezTo>
                    <a:pt x="17820" y="4860"/>
                    <a:pt x="17820" y="4860"/>
                    <a:pt x="17820" y="4860"/>
                  </a:cubicBezTo>
                  <a:cubicBezTo>
                    <a:pt x="17820" y="4860"/>
                    <a:pt x="17550" y="4590"/>
                    <a:pt x="17550" y="4590"/>
                  </a:cubicBezTo>
                  <a:cubicBezTo>
                    <a:pt x="17550" y="4590"/>
                    <a:pt x="17820" y="4320"/>
                    <a:pt x="18090" y="4050"/>
                  </a:cubicBezTo>
                  <a:cubicBezTo>
                    <a:pt x="18360" y="3510"/>
                    <a:pt x="18360" y="3240"/>
                    <a:pt x="18360" y="3240"/>
                  </a:cubicBezTo>
                  <a:cubicBezTo>
                    <a:pt x="18360" y="2970"/>
                    <a:pt x="18090" y="2700"/>
                    <a:pt x="18090" y="2700"/>
                  </a:cubicBezTo>
                  <a:cubicBezTo>
                    <a:pt x="18090" y="2700"/>
                    <a:pt x="17550" y="2970"/>
                    <a:pt x="17280" y="3240"/>
                  </a:cubicBezTo>
                  <a:cubicBezTo>
                    <a:pt x="17010" y="3510"/>
                    <a:pt x="16470" y="3510"/>
                    <a:pt x="16470" y="3510"/>
                  </a:cubicBezTo>
                  <a:cubicBezTo>
                    <a:pt x="16470" y="3510"/>
                    <a:pt x="16200" y="3510"/>
                    <a:pt x="16200" y="3510"/>
                  </a:cubicBezTo>
                  <a:cubicBezTo>
                    <a:pt x="16200" y="3510"/>
                    <a:pt x="16200" y="3510"/>
                    <a:pt x="16200" y="3510"/>
                  </a:cubicBezTo>
                  <a:cubicBezTo>
                    <a:pt x="16200" y="3510"/>
                    <a:pt x="16200" y="3240"/>
                    <a:pt x="15930" y="3240"/>
                  </a:cubicBezTo>
                  <a:cubicBezTo>
                    <a:pt x="15930" y="3240"/>
                    <a:pt x="16200" y="2700"/>
                    <a:pt x="16200" y="2430"/>
                  </a:cubicBezTo>
                  <a:cubicBezTo>
                    <a:pt x="16470" y="2160"/>
                    <a:pt x="16470" y="1620"/>
                    <a:pt x="16470" y="1620"/>
                  </a:cubicBezTo>
                  <a:cubicBezTo>
                    <a:pt x="16470" y="1350"/>
                    <a:pt x="16200" y="1350"/>
                    <a:pt x="15930" y="1350"/>
                  </a:cubicBezTo>
                  <a:cubicBezTo>
                    <a:pt x="15930" y="1350"/>
                    <a:pt x="15660" y="1620"/>
                    <a:pt x="15390" y="1890"/>
                  </a:cubicBezTo>
                  <a:cubicBezTo>
                    <a:pt x="15120" y="2160"/>
                    <a:pt x="14850" y="2430"/>
                    <a:pt x="14850" y="2430"/>
                  </a:cubicBezTo>
                  <a:cubicBezTo>
                    <a:pt x="14580" y="2430"/>
                    <a:pt x="14580" y="2430"/>
                    <a:pt x="14580" y="2430"/>
                  </a:cubicBezTo>
                  <a:cubicBezTo>
                    <a:pt x="14580" y="2430"/>
                    <a:pt x="14580" y="2430"/>
                    <a:pt x="14580" y="2430"/>
                  </a:cubicBezTo>
                  <a:cubicBezTo>
                    <a:pt x="14580" y="2430"/>
                    <a:pt x="14310" y="2430"/>
                    <a:pt x="14040" y="2160"/>
                  </a:cubicBezTo>
                  <a:cubicBezTo>
                    <a:pt x="14040" y="2160"/>
                    <a:pt x="14310" y="1890"/>
                    <a:pt x="14310" y="1350"/>
                  </a:cubicBezTo>
                  <a:cubicBezTo>
                    <a:pt x="14310" y="1080"/>
                    <a:pt x="14310" y="540"/>
                    <a:pt x="14310" y="540"/>
                  </a:cubicBezTo>
                  <a:cubicBezTo>
                    <a:pt x="14040" y="540"/>
                    <a:pt x="13770" y="270"/>
                    <a:pt x="13770" y="270"/>
                  </a:cubicBezTo>
                  <a:cubicBezTo>
                    <a:pt x="13500" y="270"/>
                    <a:pt x="13500" y="810"/>
                    <a:pt x="13230" y="1080"/>
                  </a:cubicBezTo>
                  <a:cubicBezTo>
                    <a:pt x="12960" y="1350"/>
                    <a:pt x="12690" y="1890"/>
                    <a:pt x="12690" y="1890"/>
                  </a:cubicBezTo>
                  <a:cubicBezTo>
                    <a:pt x="12690" y="1890"/>
                    <a:pt x="12420" y="1890"/>
                    <a:pt x="12420" y="1890"/>
                  </a:cubicBezTo>
                  <a:cubicBezTo>
                    <a:pt x="12420" y="1890"/>
                    <a:pt x="12420" y="1890"/>
                    <a:pt x="12420" y="1890"/>
                  </a:cubicBezTo>
                  <a:cubicBezTo>
                    <a:pt x="12420" y="1890"/>
                    <a:pt x="12150" y="1620"/>
                    <a:pt x="12150" y="1620"/>
                  </a:cubicBezTo>
                  <a:cubicBezTo>
                    <a:pt x="12150" y="1620"/>
                    <a:pt x="12150" y="1350"/>
                    <a:pt x="11880" y="810"/>
                  </a:cubicBezTo>
                  <a:cubicBezTo>
                    <a:pt x="11880" y="540"/>
                    <a:pt x="11880" y="0"/>
                    <a:pt x="11880" y="0"/>
                  </a:cubicBezTo>
                  <a:cubicBezTo>
                    <a:pt x="11610" y="0"/>
                    <a:pt x="11340" y="0"/>
                    <a:pt x="11070" y="0"/>
                  </a:cubicBezTo>
                  <a:cubicBezTo>
                    <a:pt x="11070" y="0"/>
                    <a:pt x="11070" y="540"/>
                    <a:pt x="10800" y="810"/>
                  </a:cubicBezTo>
                  <a:cubicBezTo>
                    <a:pt x="10800" y="1080"/>
                    <a:pt x="10530" y="1620"/>
                    <a:pt x="10530" y="1620"/>
                  </a:cubicBezTo>
                  <a:cubicBezTo>
                    <a:pt x="10530" y="1620"/>
                    <a:pt x="10260" y="1620"/>
                    <a:pt x="10260" y="1620"/>
                  </a:cubicBezTo>
                  <a:cubicBezTo>
                    <a:pt x="10260" y="1620"/>
                    <a:pt x="10260" y="1620"/>
                    <a:pt x="10260" y="1620"/>
                  </a:cubicBezTo>
                  <a:cubicBezTo>
                    <a:pt x="10260" y="1620"/>
                    <a:pt x="9990" y="1620"/>
                    <a:pt x="9990" y="1620"/>
                  </a:cubicBezTo>
                  <a:cubicBezTo>
                    <a:pt x="9990" y="1620"/>
                    <a:pt x="9720" y="1350"/>
                    <a:pt x="9720" y="810"/>
                  </a:cubicBezTo>
                  <a:cubicBezTo>
                    <a:pt x="9450" y="540"/>
                    <a:pt x="9180" y="270"/>
                    <a:pt x="9180" y="0"/>
                  </a:cubicBezTo>
                  <a:cubicBezTo>
                    <a:pt x="9180" y="0"/>
                    <a:pt x="8910" y="0"/>
                    <a:pt x="8640" y="270"/>
                  </a:cubicBezTo>
                  <a:cubicBezTo>
                    <a:pt x="8640" y="270"/>
                    <a:pt x="8640" y="540"/>
                    <a:pt x="8640" y="1080"/>
                  </a:cubicBezTo>
                  <a:cubicBezTo>
                    <a:pt x="8640" y="1350"/>
                    <a:pt x="8640" y="1890"/>
                    <a:pt x="8370" y="1890"/>
                  </a:cubicBezTo>
                  <a:cubicBezTo>
                    <a:pt x="8370" y="1890"/>
                    <a:pt x="8100" y="1890"/>
                    <a:pt x="8100" y="1890"/>
                  </a:cubicBezTo>
                  <a:cubicBezTo>
                    <a:pt x="8100" y="1890"/>
                    <a:pt x="8100" y="1890"/>
                    <a:pt x="8100" y="1890"/>
                  </a:cubicBezTo>
                  <a:cubicBezTo>
                    <a:pt x="8100" y="1890"/>
                    <a:pt x="7830" y="2160"/>
                    <a:pt x="7830" y="2160"/>
                  </a:cubicBezTo>
                  <a:cubicBezTo>
                    <a:pt x="7830" y="2160"/>
                    <a:pt x="7560" y="1620"/>
                    <a:pt x="7290" y="1350"/>
                  </a:cubicBezTo>
                  <a:cubicBezTo>
                    <a:pt x="7290" y="1080"/>
                    <a:pt x="7020" y="810"/>
                    <a:pt x="6750" y="810"/>
                  </a:cubicBezTo>
                  <a:cubicBezTo>
                    <a:pt x="6750" y="810"/>
                    <a:pt x="6480" y="810"/>
                    <a:pt x="6210" y="1080"/>
                  </a:cubicBezTo>
                  <a:cubicBezTo>
                    <a:pt x="6210" y="1080"/>
                    <a:pt x="6210" y="1350"/>
                    <a:pt x="6480" y="1890"/>
                  </a:cubicBezTo>
                  <a:cubicBezTo>
                    <a:pt x="6480" y="2160"/>
                    <a:pt x="6480" y="2700"/>
                    <a:pt x="6480" y="2700"/>
                  </a:cubicBezTo>
                  <a:cubicBezTo>
                    <a:pt x="6480" y="2700"/>
                    <a:pt x="6210" y="2970"/>
                    <a:pt x="6210" y="2970"/>
                  </a:cubicBezTo>
                  <a:cubicBezTo>
                    <a:pt x="6210" y="2970"/>
                    <a:pt x="6210" y="2970"/>
                    <a:pt x="6210" y="2970"/>
                  </a:cubicBezTo>
                  <a:cubicBezTo>
                    <a:pt x="6210" y="2970"/>
                    <a:pt x="5940" y="2970"/>
                    <a:pt x="5940" y="2970"/>
                  </a:cubicBezTo>
                  <a:cubicBezTo>
                    <a:pt x="5940" y="2970"/>
                    <a:pt x="5670" y="2700"/>
                    <a:pt x="5400" y="2430"/>
                  </a:cubicBezTo>
                  <a:cubicBezTo>
                    <a:pt x="5130" y="2160"/>
                    <a:pt x="4590" y="1890"/>
                    <a:pt x="4590" y="1890"/>
                  </a:cubicBezTo>
                  <a:cubicBezTo>
                    <a:pt x="4590" y="1890"/>
                    <a:pt x="4320" y="2160"/>
                    <a:pt x="4050" y="2160"/>
                  </a:cubicBezTo>
                  <a:cubicBezTo>
                    <a:pt x="4050" y="2430"/>
                    <a:pt x="4320" y="2700"/>
                    <a:pt x="4320" y="3240"/>
                  </a:cubicBezTo>
                  <a:cubicBezTo>
                    <a:pt x="4590" y="3510"/>
                    <a:pt x="4860" y="3780"/>
                    <a:pt x="4860" y="3780"/>
                  </a:cubicBezTo>
                  <a:cubicBezTo>
                    <a:pt x="4860" y="4050"/>
                    <a:pt x="4590" y="4050"/>
                    <a:pt x="4590" y="4050"/>
                  </a:cubicBezTo>
                  <a:cubicBezTo>
                    <a:pt x="4590" y="4050"/>
                    <a:pt x="4590" y="4050"/>
                    <a:pt x="4590" y="4050"/>
                  </a:cubicBezTo>
                  <a:cubicBezTo>
                    <a:pt x="4590" y="4050"/>
                    <a:pt x="4320" y="4320"/>
                    <a:pt x="4320" y="4320"/>
                  </a:cubicBezTo>
                  <a:cubicBezTo>
                    <a:pt x="4320" y="4320"/>
                    <a:pt x="3780" y="4050"/>
                    <a:pt x="3510" y="4050"/>
                  </a:cubicBezTo>
                  <a:cubicBezTo>
                    <a:pt x="3240" y="3780"/>
                    <a:pt x="2700" y="3510"/>
                    <a:pt x="2700" y="3510"/>
                  </a:cubicBezTo>
                  <a:cubicBezTo>
                    <a:pt x="2700" y="3780"/>
                    <a:pt x="2430" y="4050"/>
                    <a:pt x="2430" y="4050"/>
                  </a:cubicBezTo>
                  <a:cubicBezTo>
                    <a:pt x="2430" y="4050"/>
                    <a:pt x="2700" y="4590"/>
                    <a:pt x="2970" y="4860"/>
                  </a:cubicBezTo>
                  <a:cubicBezTo>
                    <a:pt x="2970" y="5130"/>
                    <a:pt x="3240" y="5400"/>
                    <a:pt x="3240" y="5400"/>
                  </a:cubicBezTo>
                  <a:cubicBezTo>
                    <a:pt x="3240" y="5670"/>
                    <a:pt x="3240" y="5670"/>
                    <a:pt x="3240" y="5670"/>
                  </a:cubicBezTo>
                  <a:cubicBezTo>
                    <a:pt x="3240" y="5670"/>
                    <a:pt x="3240" y="5670"/>
                    <a:pt x="3240" y="5670"/>
                  </a:cubicBezTo>
                  <a:cubicBezTo>
                    <a:pt x="3240" y="5670"/>
                    <a:pt x="2970" y="5940"/>
                    <a:pt x="2970" y="5940"/>
                  </a:cubicBezTo>
                  <a:cubicBezTo>
                    <a:pt x="2970" y="5940"/>
                    <a:pt x="2700" y="5940"/>
                    <a:pt x="2160" y="5940"/>
                  </a:cubicBezTo>
                  <a:cubicBezTo>
                    <a:pt x="1890" y="5670"/>
                    <a:pt x="1350" y="5670"/>
                    <a:pt x="1350" y="5670"/>
                  </a:cubicBezTo>
                  <a:cubicBezTo>
                    <a:pt x="1080" y="5670"/>
                    <a:pt x="1080" y="5940"/>
                    <a:pt x="1080" y="6210"/>
                  </a:cubicBezTo>
                  <a:cubicBezTo>
                    <a:pt x="1080" y="6210"/>
                    <a:pt x="1350" y="6480"/>
                    <a:pt x="1620" y="6750"/>
                  </a:cubicBezTo>
                  <a:cubicBezTo>
                    <a:pt x="1890" y="7020"/>
                    <a:pt x="2160" y="7290"/>
                    <a:pt x="2430" y="7290"/>
                  </a:cubicBezTo>
                  <a:cubicBezTo>
                    <a:pt x="2430" y="7560"/>
                    <a:pt x="2160" y="7560"/>
                    <a:pt x="2160" y="7560"/>
                  </a:cubicBezTo>
                  <a:cubicBezTo>
                    <a:pt x="2160" y="7560"/>
                    <a:pt x="2160" y="7560"/>
                    <a:pt x="2160" y="7560"/>
                  </a:cubicBezTo>
                  <a:cubicBezTo>
                    <a:pt x="2160" y="7560"/>
                    <a:pt x="2160" y="7830"/>
                    <a:pt x="2160" y="7830"/>
                  </a:cubicBezTo>
                  <a:cubicBezTo>
                    <a:pt x="2160" y="8100"/>
                    <a:pt x="1620" y="7830"/>
                    <a:pt x="1350" y="7830"/>
                  </a:cubicBezTo>
                  <a:cubicBezTo>
                    <a:pt x="810" y="7830"/>
                    <a:pt x="540" y="7830"/>
                    <a:pt x="270" y="8100"/>
                  </a:cubicBezTo>
                  <a:cubicBezTo>
                    <a:pt x="270" y="8100"/>
                    <a:pt x="270" y="8370"/>
                    <a:pt x="270" y="8640"/>
                  </a:cubicBezTo>
                  <a:cubicBezTo>
                    <a:pt x="270" y="8640"/>
                    <a:pt x="540" y="8910"/>
                    <a:pt x="1080" y="8910"/>
                  </a:cubicBezTo>
                  <a:cubicBezTo>
                    <a:pt x="1350" y="9180"/>
                    <a:pt x="1620" y="9450"/>
                    <a:pt x="1620" y="9450"/>
                  </a:cubicBezTo>
                  <a:cubicBezTo>
                    <a:pt x="1890" y="9450"/>
                    <a:pt x="1620" y="9720"/>
                    <a:pt x="1620" y="9720"/>
                  </a:cubicBezTo>
                  <a:cubicBezTo>
                    <a:pt x="1620" y="9720"/>
                    <a:pt x="1620" y="9720"/>
                    <a:pt x="1620" y="9720"/>
                  </a:cubicBezTo>
                  <a:cubicBezTo>
                    <a:pt x="1620" y="9720"/>
                    <a:pt x="1620" y="9990"/>
                    <a:pt x="1620" y="9990"/>
                  </a:cubicBezTo>
                  <a:cubicBezTo>
                    <a:pt x="1620" y="9990"/>
                    <a:pt x="1350" y="10260"/>
                    <a:pt x="810" y="10260"/>
                  </a:cubicBezTo>
                  <a:cubicBezTo>
                    <a:pt x="540" y="10260"/>
                    <a:pt x="0" y="10530"/>
                    <a:pt x="0" y="10530"/>
                  </a:cubicBezTo>
                  <a:cubicBezTo>
                    <a:pt x="0" y="10530"/>
                    <a:pt x="0" y="11070"/>
                    <a:pt x="0" y="11070"/>
                  </a:cubicBezTo>
                  <a:cubicBezTo>
                    <a:pt x="0" y="11070"/>
                    <a:pt x="540" y="11340"/>
                    <a:pt x="810" y="11340"/>
                  </a:cubicBezTo>
                  <a:cubicBezTo>
                    <a:pt x="1350" y="11340"/>
                    <a:pt x="1620" y="11610"/>
                    <a:pt x="1620" y="11610"/>
                  </a:cubicBezTo>
                  <a:cubicBezTo>
                    <a:pt x="1620" y="11610"/>
                    <a:pt x="1620" y="11880"/>
                    <a:pt x="1620" y="11880"/>
                  </a:cubicBezTo>
                  <a:cubicBezTo>
                    <a:pt x="1620" y="11880"/>
                    <a:pt x="1620" y="11880"/>
                    <a:pt x="1620" y="11880"/>
                  </a:cubicBezTo>
                  <a:cubicBezTo>
                    <a:pt x="1620" y="11880"/>
                    <a:pt x="1890" y="12150"/>
                    <a:pt x="1620" y="12150"/>
                  </a:cubicBezTo>
                  <a:cubicBezTo>
                    <a:pt x="1620" y="12150"/>
                    <a:pt x="1350" y="12420"/>
                    <a:pt x="1080" y="12420"/>
                  </a:cubicBezTo>
                  <a:cubicBezTo>
                    <a:pt x="540" y="12690"/>
                    <a:pt x="270" y="12960"/>
                    <a:pt x="270" y="12960"/>
                  </a:cubicBezTo>
                  <a:cubicBezTo>
                    <a:pt x="270" y="12960"/>
                    <a:pt x="270" y="13500"/>
                    <a:pt x="270" y="13500"/>
                  </a:cubicBezTo>
                  <a:cubicBezTo>
                    <a:pt x="540" y="13500"/>
                    <a:pt x="810" y="13500"/>
                    <a:pt x="1350" y="13500"/>
                  </a:cubicBezTo>
                  <a:cubicBezTo>
                    <a:pt x="1620" y="13500"/>
                    <a:pt x="2160" y="13500"/>
                    <a:pt x="2160" y="13500"/>
                  </a:cubicBezTo>
                  <a:cubicBezTo>
                    <a:pt x="2160" y="13770"/>
                    <a:pt x="2160" y="14040"/>
                    <a:pt x="2160" y="14040"/>
                  </a:cubicBezTo>
                  <a:cubicBezTo>
                    <a:pt x="2160" y="14040"/>
                    <a:pt x="2160" y="14040"/>
                    <a:pt x="2160" y="14040"/>
                  </a:cubicBezTo>
                  <a:cubicBezTo>
                    <a:pt x="2160" y="14040"/>
                    <a:pt x="2430" y="14040"/>
                    <a:pt x="2430" y="14310"/>
                  </a:cubicBezTo>
                  <a:cubicBezTo>
                    <a:pt x="2430" y="14310"/>
                    <a:pt x="1890" y="14580"/>
                    <a:pt x="1620" y="14850"/>
                  </a:cubicBezTo>
                  <a:cubicBezTo>
                    <a:pt x="1350" y="15120"/>
                    <a:pt x="1080" y="15390"/>
                    <a:pt x="1080" y="15390"/>
                  </a:cubicBezTo>
                  <a:cubicBezTo>
                    <a:pt x="1080" y="15390"/>
                    <a:pt x="1080" y="15930"/>
                    <a:pt x="1350" y="15930"/>
                  </a:cubicBezTo>
                  <a:cubicBezTo>
                    <a:pt x="1350" y="15930"/>
                    <a:pt x="1890" y="15930"/>
                    <a:pt x="2160" y="15660"/>
                  </a:cubicBezTo>
                  <a:cubicBezTo>
                    <a:pt x="2430" y="15660"/>
                    <a:pt x="2970" y="15660"/>
                    <a:pt x="2970" y="15660"/>
                  </a:cubicBezTo>
                  <a:cubicBezTo>
                    <a:pt x="2970" y="15660"/>
                    <a:pt x="3240" y="15930"/>
                    <a:pt x="3240" y="15930"/>
                  </a:cubicBezTo>
                  <a:cubicBezTo>
                    <a:pt x="3240" y="15930"/>
                    <a:pt x="3240" y="15930"/>
                    <a:pt x="3240" y="15930"/>
                  </a:cubicBezTo>
                  <a:cubicBezTo>
                    <a:pt x="3240" y="15930"/>
                    <a:pt x="3240" y="15930"/>
                    <a:pt x="3240" y="16200"/>
                  </a:cubicBezTo>
                  <a:cubicBezTo>
                    <a:pt x="3240" y="16200"/>
                    <a:pt x="2970" y="16470"/>
                    <a:pt x="2970" y="16740"/>
                  </a:cubicBezTo>
                  <a:cubicBezTo>
                    <a:pt x="2700" y="17010"/>
                    <a:pt x="2430" y="17280"/>
                    <a:pt x="2430" y="17550"/>
                  </a:cubicBezTo>
                  <a:cubicBezTo>
                    <a:pt x="2430" y="17550"/>
                    <a:pt x="2700" y="17820"/>
                    <a:pt x="2700" y="17820"/>
                  </a:cubicBezTo>
                  <a:cubicBezTo>
                    <a:pt x="2700" y="17820"/>
                    <a:pt x="3240" y="17820"/>
                    <a:pt x="3510" y="17550"/>
                  </a:cubicBezTo>
                  <a:cubicBezTo>
                    <a:pt x="3780" y="17550"/>
                    <a:pt x="4320" y="17280"/>
                    <a:pt x="4320" y="17280"/>
                  </a:cubicBezTo>
                  <a:cubicBezTo>
                    <a:pt x="4320" y="17280"/>
                    <a:pt x="4590" y="17550"/>
                    <a:pt x="4590" y="17550"/>
                  </a:cubicBezTo>
                  <a:cubicBezTo>
                    <a:pt x="4590" y="17550"/>
                    <a:pt x="4590" y="17550"/>
                    <a:pt x="4590" y="17550"/>
                  </a:cubicBezTo>
                  <a:cubicBezTo>
                    <a:pt x="4590" y="17550"/>
                    <a:pt x="4860" y="17550"/>
                    <a:pt x="4860" y="17550"/>
                  </a:cubicBezTo>
                  <a:cubicBezTo>
                    <a:pt x="4860" y="17820"/>
                    <a:pt x="4590" y="18090"/>
                    <a:pt x="4320" y="18360"/>
                  </a:cubicBezTo>
                  <a:cubicBezTo>
                    <a:pt x="4320" y="18900"/>
                    <a:pt x="4050" y="19170"/>
                    <a:pt x="4050" y="19170"/>
                  </a:cubicBezTo>
                  <a:cubicBezTo>
                    <a:pt x="4050" y="19440"/>
                    <a:pt x="4590" y="19710"/>
                    <a:pt x="4590" y="19710"/>
                  </a:cubicBezTo>
                  <a:cubicBezTo>
                    <a:pt x="4590" y="19710"/>
                    <a:pt x="4860" y="19440"/>
                    <a:pt x="5400" y="19170"/>
                  </a:cubicBezTo>
                  <a:cubicBezTo>
                    <a:pt x="5670" y="18900"/>
                    <a:pt x="5940" y="18630"/>
                    <a:pt x="5940" y="18630"/>
                  </a:cubicBezTo>
                  <a:cubicBezTo>
                    <a:pt x="5940" y="18630"/>
                    <a:pt x="6210" y="18630"/>
                    <a:pt x="6210" y="18630"/>
                  </a:cubicBezTo>
                  <a:cubicBezTo>
                    <a:pt x="6210" y="18630"/>
                    <a:pt x="6210" y="18630"/>
                    <a:pt x="6210" y="18630"/>
                  </a:cubicBezTo>
                  <a:cubicBezTo>
                    <a:pt x="6210" y="18630"/>
                    <a:pt x="6480" y="18900"/>
                    <a:pt x="6480" y="18900"/>
                  </a:cubicBezTo>
                  <a:cubicBezTo>
                    <a:pt x="6480" y="18900"/>
                    <a:pt x="6480" y="19440"/>
                    <a:pt x="6480" y="19710"/>
                  </a:cubicBezTo>
                  <a:cubicBezTo>
                    <a:pt x="6210" y="19980"/>
                    <a:pt x="6210" y="20520"/>
                    <a:pt x="6210" y="20520"/>
                  </a:cubicBezTo>
                  <a:cubicBezTo>
                    <a:pt x="6210" y="20790"/>
                    <a:pt x="6750" y="20790"/>
                    <a:pt x="6750" y="20790"/>
                  </a:cubicBezTo>
                  <a:cubicBezTo>
                    <a:pt x="6750" y="20790"/>
                    <a:pt x="7020" y="20520"/>
                    <a:pt x="7290" y="20250"/>
                  </a:cubicBezTo>
                  <a:cubicBezTo>
                    <a:pt x="7560" y="19710"/>
                    <a:pt x="7830" y="19440"/>
                    <a:pt x="7830" y="19440"/>
                  </a:cubicBezTo>
                  <a:cubicBezTo>
                    <a:pt x="7830" y="19440"/>
                    <a:pt x="8100" y="19440"/>
                    <a:pt x="8100" y="19440"/>
                  </a:cubicBezTo>
                  <a:cubicBezTo>
                    <a:pt x="8100" y="19440"/>
                    <a:pt x="8100" y="19440"/>
                    <a:pt x="8100" y="19440"/>
                  </a:cubicBezTo>
                  <a:cubicBezTo>
                    <a:pt x="8100" y="19440"/>
                    <a:pt x="8370" y="19710"/>
                    <a:pt x="8370" y="19710"/>
                  </a:cubicBezTo>
                  <a:cubicBezTo>
                    <a:pt x="8640" y="19710"/>
                    <a:pt x="8640" y="19980"/>
                    <a:pt x="8640" y="20520"/>
                  </a:cubicBezTo>
                  <a:cubicBezTo>
                    <a:pt x="8640" y="20790"/>
                    <a:pt x="8640" y="21330"/>
                    <a:pt x="8640" y="21330"/>
                  </a:cubicBezTo>
                  <a:cubicBezTo>
                    <a:pt x="8640" y="21330"/>
                    <a:pt x="9180" y="21600"/>
                    <a:pt x="9180" y="21330"/>
                  </a:cubicBezTo>
                  <a:cubicBezTo>
                    <a:pt x="9180" y="21330"/>
                    <a:pt x="9450" y="21060"/>
                    <a:pt x="9720" y="20790"/>
                  </a:cubicBezTo>
                  <a:cubicBezTo>
                    <a:pt x="9720" y="20250"/>
                    <a:pt x="9990" y="19980"/>
                    <a:pt x="9990" y="19980"/>
                  </a:cubicBezTo>
                  <a:cubicBezTo>
                    <a:pt x="9990" y="19980"/>
                    <a:pt x="10260" y="19980"/>
                    <a:pt x="10260" y="19980"/>
                  </a:cubicBezTo>
                  <a:cubicBezTo>
                    <a:pt x="10260" y="19980"/>
                    <a:pt x="10260" y="19980"/>
                    <a:pt x="10260" y="19980"/>
                  </a:cubicBezTo>
                  <a:cubicBezTo>
                    <a:pt x="10260" y="19980"/>
                    <a:pt x="10530" y="19980"/>
                    <a:pt x="10530" y="19980"/>
                  </a:cubicBezTo>
                  <a:cubicBezTo>
                    <a:pt x="10530" y="19980"/>
                    <a:pt x="10800" y="20250"/>
                    <a:pt x="10800" y="20790"/>
                  </a:cubicBezTo>
                  <a:cubicBezTo>
                    <a:pt x="11070" y="21060"/>
                    <a:pt x="11070" y="21600"/>
                    <a:pt x="11070" y="21600"/>
                  </a:cubicBezTo>
                  <a:cubicBezTo>
                    <a:pt x="11340" y="21600"/>
                    <a:pt x="11610" y="21600"/>
                    <a:pt x="11610" y="21600"/>
                  </a:cubicBezTo>
                  <a:cubicBezTo>
                    <a:pt x="11880" y="21600"/>
                    <a:pt x="11880" y="21060"/>
                    <a:pt x="11880" y="20790"/>
                  </a:cubicBezTo>
                  <a:cubicBezTo>
                    <a:pt x="12150" y="20250"/>
                    <a:pt x="12150" y="19980"/>
                    <a:pt x="12150" y="19980"/>
                  </a:cubicBezTo>
                  <a:cubicBezTo>
                    <a:pt x="12150" y="19710"/>
                    <a:pt x="12420" y="19710"/>
                    <a:pt x="12420" y="19710"/>
                  </a:cubicBezTo>
                  <a:cubicBezTo>
                    <a:pt x="12420" y="19710"/>
                    <a:pt x="12420" y="19710"/>
                    <a:pt x="12420" y="19710"/>
                  </a:cubicBezTo>
                  <a:cubicBezTo>
                    <a:pt x="12420" y="19710"/>
                    <a:pt x="12690" y="19710"/>
                    <a:pt x="12690" y="19710"/>
                  </a:cubicBezTo>
                  <a:cubicBezTo>
                    <a:pt x="12690" y="19710"/>
                    <a:pt x="12960" y="20250"/>
                    <a:pt x="13230" y="20520"/>
                  </a:cubicBezTo>
                  <a:cubicBezTo>
                    <a:pt x="13230" y="20790"/>
                    <a:pt x="13500" y="21060"/>
                    <a:pt x="13500" y="21330"/>
                  </a:cubicBezTo>
                  <a:cubicBezTo>
                    <a:pt x="13770" y="21330"/>
                    <a:pt x="14040" y="21060"/>
                    <a:pt x="14040" y="21060"/>
                  </a:cubicBezTo>
                  <a:cubicBezTo>
                    <a:pt x="14310" y="21060"/>
                    <a:pt x="14310" y="20520"/>
                    <a:pt x="14310" y="20250"/>
                  </a:cubicBezTo>
                  <a:cubicBezTo>
                    <a:pt x="14310" y="19710"/>
                    <a:pt x="14040" y="19440"/>
                    <a:pt x="14040" y="19440"/>
                  </a:cubicBezTo>
                  <a:cubicBezTo>
                    <a:pt x="14310" y="19170"/>
                    <a:pt x="14310" y="19170"/>
                    <a:pt x="14310" y="19170"/>
                  </a:cubicBezTo>
                  <a:cubicBezTo>
                    <a:pt x="14580" y="19170"/>
                    <a:pt x="14580" y="19170"/>
                    <a:pt x="14580" y="19170"/>
                  </a:cubicBezTo>
                  <a:cubicBezTo>
                    <a:pt x="14580" y="19170"/>
                    <a:pt x="14580" y="19170"/>
                    <a:pt x="14850" y="19170"/>
                  </a:cubicBezTo>
                  <a:cubicBezTo>
                    <a:pt x="14850" y="19170"/>
                    <a:pt x="15120" y="19440"/>
                    <a:pt x="15390" y="19710"/>
                  </a:cubicBezTo>
                  <a:cubicBezTo>
                    <a:pt x="15660" y="19980"/>
                    <a:pt x="15930" y="20250"/>
                    <a:pt x="15930" y="20250"/>
                  </a:cubicBezTo>
                  <a:cubicBezTo>
                    <a:pt x="16200" y="20250"/>
                    <a:pt x="16470" y="19980"/>
                    <a:pt x="16470" y="19980"/>
                  </a:cubicBezTo>
                  <a:cubicBezTo>
                    <a:pt x="16470" y="19980"/>
                    <a:pt x="16470" y="19440"/>
                    <a:pt x="16200" y="19170"/>
                  </a:cubicBezTo>
                  <a:cubicBezTo>
                    <a:pt x="16200" y="18630"/>
                    <a:pt x="15930" y="18360"/>
                    <a:pt x="15930" y="18360"/>
                  </a:cubicBezTo>
                  <a:cubicBezTo>
                    <a:pt x="15930" y="18360"/>
                    <a:pt x="16200" y="18090"/>
                    <a:pt x="16200" y="18090"/>
                  </a:cubicBezTo>
                  <a:cubicBezTo>
                    <a:pt x="16200" y="18090"/>
                    <a:pt x="16200" y="18090"/>
                    <a:pt x="16200" y="18090"/>
                  </a:cubicBezTo>
                  <a:cubicBezTo>
                    <a:pt x="16200" y="18090"/>
                    <a:pt x="16470" y="17820"/>
                    <a:pt x="16470" y="17820"/>
                  </a:cubicBezTo>
                  <a:cubicBezTo>
                    <a:pt x="16470" y="17820"/>
                    <a:pt x="17010" y="18090"/>
                    <a:pt x="17280" y="18360"/>
                  </a:cubicBezTo>
                  <a:cubicBezTo>
                    <a:pt x="17550" y="18630"/>
                    <a:pt x="17820" y="18900"/>
                    <a:pt x="18090" y="18900"/>
                  </a:cubicBezTo>
                  <a:cubicBezTo>
                    <a:pt x="18090" y="18900"/>
                    <a:pt x="18360" y="18630"/>
                    <a:pt x="18360" y="18360"/>
                  </a:cubicBezTo>
                  <a:cubicBezTo>
                    <a:pt x="18360" y="18360"/>
                    <a:pt x="18360" y="18090"/>
                    <a:pt x="18090" y="17550"/>
                  </a:cubicBezTo>
                  <a:cubicBezTo>
                    <a:pt x="17820" y="17280"/>
                    <a:pt x="17550" y="17010"/>
                    <a:pt x="17550" y="17010"/>
                  </a:cubicBezTo>
                  <a:cubicBezTo>
                    <a:pt x="17550" y="16740"/>
                    <a:pt x="17820" y="16740"/>
                    <a:pt x="17820" y="16740"/>
                  </a:cubicBezTo>
                  <a:cubicBezTo>
                    <a:pt x="17820" y="16740"/>
                    <a:pt x="17820" y="16740"/>
                    <a:pt x="17820" y="16740"/>
                  </a:cubicBezTo>
                  <a:cubicBezTo>
                    <a:pt x="17820" y="16740"/>
                    <a:pt x="18090" y="16470"/>
                    <a:pt x="18090" y="16470"/>
                  </a:cubicBezTo>
                  <a:cubicBezTo>
                    <a:pt x="18090" y="16470"/>
                    <a:pt x="18360" y="16470"/>
                    <a:pt x="18900" y="16740"/>
                  </a:cubicBezTo>
                  <a:cubicBezTo>
                    <a:pt x="19170" y="16740"/>
                    <a:pt x="19710" y="17010"/>
                    <a:pt x="19710" y="17010"/>
                  </a:cubicBezTo>
                  <a:cubicBezTo>
                    <a:pt x="19710" y="17010"/>
                    <a:pt x="19980" y="16740"/>
                    <a:pt x="19980" y="16470"/>
                  </a:cubicBezTo>
                  <a:cubicBezTo>
                    <a:pt x="19980" y="16470"/>
                    <a:pt x="19710" y="16200"/>
                    <a:pt x="19440" y="15930"/>
                  </a:cubicBezTo>
                  <a:cubicBezTo>
                    <a:pt x="19170" y="15390"/>
                    <a:pt x="18900" y="15120"/>
                    <a:pt x="18900" y="15120"/>
                  </a:cubicBezTo>
                  <a:cubicBezTo>
                    <a:pt x="18900" y="15120"/>
                    <a:pt x="18900" y="14850"/>
                    <a:pt x="18900" y="14850"/>
                  </a:cubicBezTo>
                  <a:cubicBezTo>
                    <a:pt x="18900" y="14850"/>
                    <a:pt x="18900" y="14850"/>
                    <a:pt x="18900" y="14850"/>
                  </a:cubicBezTo>
                  <a:cubicBezTo>
                    <a:pt x="18900" y="14850"/>
                    <a:pt x="19170" y="14580"/>
                    <a:pt x="19170" y="14580"/>
                  </a:cubicBezTo>
                  <a:cubicBezTo>
                    <a:pt x="19170" y="14580"/>
                    <a:pt x="19710" y="14580"/>
                    <a:pt x="19980" y="14580"/>
                  </a:cubicBezTo>
                  <a:cubicBezTo>
                    <a:pt x="20520" y="14850"/>
                    <a:pt x="20790" y="14850"/>
                    <a:pt x="20790" y="14850"/>
                  </a:cubicBezTo>
                  <a:cubicBezTo>
                    <a:pt x="21060" y="14580"/>
                    <a:pt x="21060" y="14310"/>
                    <a:pt x="21060" y="14310"/>
                  </a:cubicBezTo>
                  <a:cubicBezTo>
                    <a:pt x="21060" y="14040"/>
                    <a:pt x="20790" y="14040"/>
                    <a:pt x="20250" y="13770"/>
                  </a:cubicBezTo>
                  <a:cubicBezTo>
                    <a:pt x="19980" y="13500"/>
                    <a:pt x="19710" y="13230"/>
                    <a:pt x="19710" y="13230"/>
                  </a:cubicBezTo>
                  <a:cubicBezTo>
                    <a:pt x="19710" y="13230"/>
                    <a:pt x="19710" y="12960"/>
                    <a:pt x="19710" y="12960"/>
                  </a:cubicBezTo>
                  <a:cubicBezTo>
                    <a:pt x="19710" y="12960"/>
                    <a:pt x="19710" y="12960"/>
                    <a:pt x="19710" y="12960"/>
                  </a:cubicBezTo>
                  <a:cubicBezTo>
                    <a:pt x="19710" y="12960"/>
                    <a:pt x="19710" y="12690"/>
                    <a:pt x="19710" y="12690"/>
                  </a:cubicBezTo>
                  <a:cubicBezTo>
                    <a:pt x="19980" y="12690"/>
                    <a:pt x="20250" y="12420"/>
                    <a:pt x="20520" y="12420"/>
                  </a:cubicBezTo>
                  <a:cubicBezTo>
                    <a:pt x="21060" y="12420"/>
                    <a:pt x="21330" y="12420"/>
                    <a:pt x="21600" y="12420"/>
                  </a:cubicBezTo>
                  <a:cubicBezTo>
                    <a:pt x="21600" y="12150"/>
                    <a:pt x="21600" y="11880"/>
                    <a:pt x="21600" y="11880"/>
                  </a:cubicBezTo>
                  <a:cubicBezTo>
                    <a:pt x="21600" y="11610"/>
                    <a:pt x="21060" y="11610"/>
                    <a:pt x="20790" y="11340"/>
                  </a:cubicBezTo>
                  <a:close/>
                </a:path>
              </a:pathLst>
            </a:custGeom>
            <a:solidFill>
              <a:srgbClr val="A6A6A6"/>
            </a:solidFill>
            <a:ln w="12700" cap="flat">
              <a:noFill/>
              <a:miter lim="400000"/>
            </a:ln>
            <a:effectLst>
              <a:outerShdw blurRad="101600" dist="76200" dir="5400000" rotWithShape="0">
                <a:srgbClr val="000000">
                  <a:alpha val="40000"/>
                </a:srgbClr>
              </a:outerShdw>
            </a:effectLst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16" name="Shape 416"/>
            <p:cNvSpPr/>
            <p:nvPr/>
          </p:nvSpPr>
          <p:spPr>
            <a:xfrm>
              <a:off x="371473" y="374649"/>
              <a:ext cx="2219330" cy="2235201"/>
            </a:xfrm>
            <a:prstGeom prst="ellipse">
              <a:avLst/>
            </a:prstGeom>
            <a:solidFill>
              <a:srgbClr val="ACADB0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17" name="Shape 417"/>
            <p:cNvSpPr/>
            <p:nvPr/>
          </p:nvSpPr>
          <p:spPr>
            <a:xfrm>
              <a:off x="442912" y="428626"/>
              <a:ext cx="2073276" cy="2127252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18" name="Shape 418"/>
            <p:cNvSpPr/>
            <p:nvPr/>
          </p:nvSpPr>
          <p:spPr>
            <a:xfrm>
              <a:off x="73023" y="1978025"/>
              <a:ext cx="1111251" cy="1117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80" y="11520"/>
                  </a:moveTo>
                  <a:cubicBezTo>
                    <a:pt x="20160" y="11520"/>
                    <a:pt x="20160" y="10800"/>
                    <a:pt x="20160" y="10800"/>
                  </a:cubicBezTo>
                  <a:cubicBezTo>
                    <a:pt x="20160" y="10800"/>
                    <a:pt x="20160" y="10800"/>
                    <a:pt x="20160" y="10800"/>
                  </a:cubicBezTo>
                  <a:cubicBezTo>
                    <a:pt x="20160" y="10800"/>
                    <a:pt x="20160" y="10800"/>
                    <a:pt x="20160" y="10800"/>
                  </a:cubicBezTo>
                  <a:cubicBezTo>
                    <a:pt x="20160" y="10800"/>
                    <a:pt x="20160" y="10800"/>
                    <a:pt x="20160" y="10080"/>
                  </a:cubicBezTo>
                  <a:cubicBezTo>
                    <a:pt x="20160" y="10080"/>
                    <a:pt x="20160" y="10080"/>
                    <a:pt x="20880" y="10080"/>
                  </a:cubicBezTo>
                  <a:cubicBezTo>
                    <a:pt x="20880" y="10080"/>
                    <a:pt x="21600" y="10080"/>
                    <a:pt x="21600" y="10080"/>
                  </a:cubicBezTo>
                  <a:cubicBezTo>
                    <a:pt x="21600" y="9360"/>
                    <a:pt x="21600" y="9360"/>
                    <a:pt x="21600" y="9360"/>
                  </a:cubicBezTo>
                  <a:cubicBezTo>
                    <a:pt x="21600" y="9360"/>
                    <a:pt x="20880" y="9360"/>
                    <a:pt x="20880" y="9360"/>
                  </a:cubicBezTo>
                  <a:cubicBezTo>
                    <a:pt x="20160" y="9360"/>
                    <a:pt x="20160" y="8640"/>
                    <a:pt x="19440" y="8640"/>
                  </a:cubicBezTo>
                  <a:cubicBezTo>
                    <a:pt x="19440" y="8640"/>
                    <a:pt x="19440" y="8640"/>
                    <a:pt x="19440" y="8640"/>
                  </a:cubicBezTo>
                  <a:cubicBezTo>
                    <a:pt x="19440" y="8640"/>
                    <a:pt x="19440" y="8640"/>
                    <a:pt x="19440" y="8640"/>
                  </a:cubicBezTo>
                  <a:cubicBezTo>
                    <a:pt x="19440" y="8640"/>
                    <a:pt x="19440" y="8640"/>
                    <a:pt x="19440" y="8640"/>
                  </a:cubicBezTo>
                  <a:cubicBezTo>
                    <a:pt x="19440" y="8640"/>
                    <a:pt x="20160" y="7920"/>
                    <a:pt x="20160" y="7920"/>
                  </a:cubicBezTo>
                  <a:cubicBezTo>
                    <a:pt x="20880" y="7920"/>
                    <a:pt x="20880" y="7200"/>
                    <a:pt x="20880" y="7200"/>
                  </a:cubicBezTo>
                  <a:cubicBezTo>
                    <a:pt x="20880" y="7200"/>
                    <a:pt x="20880" y="7200"/>
                    <a:pt x="20880" y="6480"/>
                  </a:cubicBezTo>
                  <a:cubicBezTo>
                    <a:pt x="20880" y="6480"/>
                    <a:pt x="20160" y="6480"/>
                    <a:pt x="20160" y="6480"/>
                  </a:cubicBezTo>
                  <a:cubicBezTo>
                    <a:pt x="19440" y="7200"/>
                    <a:pt x="19440" y="7200"/>
                    <a:pt x="19440" y="7200"/>
                  </a:cubicBezTo>
                  <a:cubicBezTo>
                    <a:pt x="18720" y="7200"/>
                    <a:pt x="18720" y="6480"/>
                    <a:pt x="18720" y="6480"/>
                  </a:cubicBezTo>
                  <a:cubicBezTo>
                    <a:pt x="18720" y="6480"/>
                    <a:pt x="18720" y="6480"/>
                    <a:pt x="18720" y="6480"/>
                  </a:cubicBezTo>
                  <a:cubicBezTo>
                    <a:pt x="18720" y="6480"/>
                    <a:pt x="18720" y="6480"/>
                    <a:pt x="18720" y="6480"/>
                  </a:cubicBezTo>
                  <a:cubicBezTo>
                    <a:pt x="18720" y="6480"/>
                    <a:pt x="19440" y="5760"/>
                    <a:pt x="19440" y="5760"/>
                  </a:cubicBezTo>
                  <a:cubicBezTo>
                    <a:pt x="19440" y="5760"/>
                    <a:pt x="20160" y="5040"/>
                    <a:pt x="20160" y="5040"/>
                  </a:cubicBezTo>
                  <a:cubicBezTo>
                    <a:pt x="20160" y="5040"/>
                    <a:pt x="19440" y="4320"/>
                    <a:pt x="19440" y="4320"/>
                  </a:cubicBezTo>
                  <a:cubicBezTo>
                    <a:pt x="19440" y="4320"/>
                    <a:pt x="19440" y="5040"/>
                    <a:pt x="18720" y="5040"/>
                  </a:cubicBezTo>
                  <a:cubicBezTo>
                    <a:pt x="18720" y="5040"/>
                    <a:pt x="18000" y="5040"/>
                    <a:pt x="18000" y="5040"/>
                  </a:cubicBezTo>
                  <a:cubicBezTo>
                    <a:pt x="18000" y="5040"/>
                    <a:pt x="18000" y="5040"/>
                    <a:pt x="18000" y="5040"/>
                  </a:cubicBezTo>
                  <a:cubicBezTo>
                    <a:pt x="18000" y="5040"/>
                    <a:pt x="18000" y="5040"/>
                    <a:pt x="18000" y="5040"/>
                  </a:cubicBezTo>
                  <a:cubicBezTo>
                    <a:pt x="18000" y="5040"/>
                    <a:pt x="17280" y="4320"/>
                    <a:pt x="17280" y="4320"/>
                  </a:cubicBezTo>
                  <a:cubicBezTo>
                    <a:pt x="17280" y="4320"/>
                    <a:pt x="18000" y="4320"/>
                    <a:pt x="18000" y="3600"/>
                  </a:cubicBezTo>
                  <a:cubicBezTo>
                    <a:pt x="18000" y="3600"/>
                    <a:pt x="18720" y="2880"/>
                    <a:pt x="18720" y="2880"/>
                  </a:cubicBezTo>
                  <a:cubicBezTo>
                    <a:pt x="18720" y="2880"/>
                    <a:pt x="18000" y="2880"/>
                    <a:pt x="18000" y="2880"/>
                  </a:cubicBezTo>
                  <a:cubicBezTo>
                    <a:pt x="18000" y="2880"/>
                    <a:pt x="17280" y="2880"/>
                    <a:pt x="17280" y="2880"/>
                  </a:cubicBezTo>
                  <a:cubicBezTo>
                    <a:pt x="16560" y="3600"/>
                    <a:pt x="16560" y="3600"/>
                    <a:pt x="16560" y="3600"/>
                  </a:cubicBezTo>
                  <a:cubicBezTo>
                    <a:pt x="16560" y="3600"/>
                    <a:pt x="16560" y="3600"/>
                    <a:pt x="16560" y="3600"/>
                  </a:cubicBezTo>
                  <a:cubicBezTo>
                    <a:pt x="16560" y="3600"/>
                    <a:pt x="16560" y="3600"/>
                    <a:pt x="16560" y="3600"/>
                  </a:cubicBezTo>
                  <a:cubicBezTo>
                    <a:pt x="16560" y="3600"/>
                    <a:pt x="15840" y="3600"/>
                    <a:pt x="15840" y="2880"/>
                  </a:cubicBezTo>
                  <a:cubicBezTo>
                    <a:pt x="15840" y="2880"/>
                    <a:pt x="15840" y="2880"/>
                    <a:pt x="16560" y="2160"/>
                  </a:cubicBezTo>
                  <a:cubicBezTo>
                    <a:pt x="16560" y="2160"/>
                    <a:pt x="16560" y="1440"/>
                    <a:pt x="16560" y="1440"/>
                  </a:cubicBezTo>
                  <a:cubicBezTo>
                    <a:pt x="16560" y="1440"/>
                    <a:pt x="15840" y="1440"/>
                    <a:pt x="15840" y="1440"/>
                  </a:cubicBezTo>
                  <a:cubicBezTo>
                    <a:pt x="15840" y="1440"/>
                    <a:pt x="15840" y="1440"/>
                    <a:pt x="15120" y="2160"/>
                  </a:cubicBezTo>
                  <a:cubicBezTo>
                    <a:pt x="15120" y="2160"/>
                    <a:pt x="14400" y="2160"/>
                    <a:pt x="14400" y="2160"/>
                  </a:cubicBezTo>
                  <a:cubicBezTo>
                    <a:pt x="14400" y="2160"/>
                    <a:pt x="14400" y="2160"/>
                    <a:pt x="14400" y="2160"/>
                  </a:cubicBezTo>
                  <a:cubicBezTo>
                    <a:pt x="14400" y="2160"/>
                    <a:pt x="14400" y="2160"/>
                    <a:pt x="14400" y="2160"/>
                  </a:cubicBezTo>
                  <a:cubicBezTo>
                    <a:pt x="14400" y="2160"/>
                    <a:pt x="14400" y="2160"/>
                    <a:pt x="14400" y="2160"/>
                  </a:cubicBezTo>
                  <a:cubicBezTo>
                    <a:pt x="14400" y="2160"/>
                    <a:pt x="14400" y="1440"/>
                    <a:pt x="14400" y="1440"/>
                  </a:cubicBezTo>
                  <a:cubicBezTo>
                    <a:pt x="14400" y="720"/>
                    <a:pt x="14400" y="720"/>
                    <a:pt x="14400" y="720"/>
                  </a:cubicBezTo>
                  <a:cubicBezTo>
                    <a:pt x="14400" y="720"/>
                    <a:pt x="13680" y="0"/>
                    <a:pt x="13680" y="0"/>
                  </a:cubicBezTo>
                  <a:cubicBezTo>
                    <a:pt x="13680" y="0"/>
                    <a:pt x="13680" y="720"/>
                    <a:pt x="12960" y="720"/>
                  </a:cubicBezTo>
                  <a:cubicBezTo>
                    <a:pt x="12960" y="1440"/>
                    <a:pt x="12960" y="1440"/>
                    <a:pt x="12960" y="1440"/>
                  </a:cubicBezTo>
                  <a:cubicBezTo>
                    <a:pt x="12960" y="2160"/>
                    <a:pt x="12240" y="1440"/>
                    <a:pt x="12240" y="1440"/>
                  </a:cubicBezTo>
                  <a:cubicBezTo>
                    <a:pt x="12240" y="1440"/>
                    <a:pt x="12240" y="1440"/>
                    <a:pt x="12240" y="1440"/>
                  </a:cubicBezTo>
                  <a:cubicBezTo>
                    <a:pt x="12240" y="1440"/>
                    <a:pt x="12240" y="1440"/>
                    <a:pt x="12240" y="1440"/>
                  </a:cubicBezTo>
                  <a:cubicBezTo>
                    <a:pt x="12240" y="1440"/>
                    <a:pt x="12240" y="1440"/>
                    <a:pt x="12240" y="720"/>
                  </a:cubicBezTo>
                  <a:cubicBezTo>
                    <a:pt x="11520" y="720"/>
                    <a:pt x="11520" y="0"/>
                    <a:pt x="11520" y="0"/>
                  </a:cubicBezTo>
                  <a:cubicBezTo>
                    <a:pt x="11520" y="0"/>
                    <a:pt x="11520" y="0"/>
                    <a:pt x="10800" y="0"/>
                  </a:cubicBezTo>
                  <a:cubicBezTo>
                    <a:pt x="10800" y="0"/>
                    <a:pt x="10800" y="720"/>
                    <a:pt x="10800" y="720"/>
                  </a:cubicBezTo>
                  <a:cubicBezTo>
                    <a:pt x="10800" y="1440"/>
                    <a:pt x="10800" y="1440"/>
                    <a:pt x="10800" y="1440"/>
                  </a:cubicBezTo>
                  <a:cubicBezTo>
                    <a:pt x="10800" y="1440"/>
                    <a:pt x="10080" y="1440"/>
                    <a:pt x="10080" y="1440"/>
                  </a:cubicBezTo>
                  <a:cubicBezTo>
                    <a:pt x="10080" y="1440"/>
                    <a:pt x="10080" y="1440"/>
                    <a:pt x="10080" y="1440"/>
                  </a:cubicBezTo>
                  <a:cubicBezTo>
                    <a:pt x="10080" y="1440"/>
                    <a:pt x="10080" y="1440"/>
                    <a:pt x="10080" y="1440"/>
                  </a:cubicBezTo>
                  <a:cubicBezTo>
                    <a:pt x="10080" y="1440"/>
                    <a:pt x="10080" y="1440"/>
                    <a:pt x="9360" y="720"/>
                  </a:cubicBezTo>
                  <a:cubicBezTo>
                    <a:pt x="9360" y="720"/>
                    <a:pt x="9360" y="0"/>
                    <a:pt x="9360" y="0"/>
                  </a:cubicBezTo>
                  <a:cubicBezTo>
                    <a:pt x="9360" y="0"/>
                    <a:pt x="8640" y="0"/>
                    <a:pt x="8640" y="0"/>
                  </a:cubicBezTo>
                  <a:cubicBezTo>
                    <a:pt x="8640" y="0"/>
                    <a:pt x="8640" y="720"/>
                    <a:pt x="8640" y="720"/>
                  </a:cubicBezTo>
                  <a:cubicBezTo>
                    <a:pt x="8640" y="1440"/>
                    <a:pt x="8640" y="2160"/>
                    <a:pt x="8640" y="2160"/>
                  </a:cubicBezTo>
                  <a:cubicBezTo>
                    <a:pt x="8640" y="2160"/>
                    <a:pt x="7920" y="2160"/>
                    <a:pt x="7920" y="2160"/>
                  </a:cubicBezTo>
                  <a:cubicBezTo>
                    <a:pt x="7920" y="2160"/>
                    <a:pt x="7920" y="2160"/>
                    <a:pt x="7920" y="2160"/>
                  </a:cubicBezTo>
                  <a:cubicBezTo>
                    <a:pt x="7920" y="2160"/>
                    <a:pt x="7920" y="2160"/>
                    <a:pt x="7920" y="2160"/>
                  </a:cubicBezTo>
                  <a:cubicBezTo>
                    <a:pt x="7920" y="2160"/>
                    <a:pt x="7920" y="1440"/>
                    <a:pt x="7200" y="1440"/>
                  </a:cubicBezTo>
                  <a:cubicBezTo>
                    <a:pt x="7200" y="720"/>
                    <a:pt x="6480" y="720"/>
                    <a:pt x="6480" y="720"/>
                  </a:cubicBezTo>
                  <a:cubicBezTo>
                    <a:pt x="6480" y="720"/>
                    <a:pt x="6480" y="720"/>
                    <a:pt x="6480" y="720"/>
                  </a:cubicBezTo>
                  <a:cubicBezTo>
                    <a:pt x="6480" y="720"/>
                    <a:pt x="6480" y="1440"/>
                    <a:pt x="6480" y="1440"/>
                  </a:cubicBezTo>
                  <a:cubicBezTo>
                    <a:pt x="6480" y="2160"/>
                    <a:pt x="6480" y="2880"/>
                    <a:pt x="6480" y="2880"/>
                  </a:cubicBezTo>
                  <a:cubicBezTo>
                    <a:pt x="6480" y="2880"/>
                    <a:pt x="6480" y="2880"/>
                    <a:pt x="6480" y="2880"/>
                  </a:cubicBezTo>
                  <a:cubicBezTo>
                    <a:pt x="6480" y="2880"/>
                    <a:pt x="6480" y="2880"/>
                    <a:pt x="6480" y="2880"/>
                  </a:cubicBezTo>
                  <a:cubicBezTo>
                    <a:pt x="6480" y="2880"/>
                    <a:pt x="5760" y="2880"/>
                    <a:pt x="5760" y="2880"/>
                  </a:cubicBezTo>
                  <a:cubicBezTo>
                    <a:pt x="5760" y="2880"/>
                    <a:pt x="5760" y="2880"/>
                    <a:pt x="5040" y="2160"/>
                  </a:cubicBezTo>
                  <a:cubicBezTo>
                    <a:pt x="5040" y="2160"/>
                    <a:pt x="4320" y="2160"/>
                    <a:pt x="4320" y="2160"/>
                  </a:cubicBezTo>
                  <a:cubicBezTo>
                    <a:pt x="4320" y="2160"/>
                    <a:pt x="4320" y="2160"/>
                    <a:pt x="4320" y="2160"/>
                  </a:cubicBezTo>
                  <a:cubicBezTo>
                    <a:pt x="4320" y="2160"/>
                    <a:pt x="4320" y="2880"/>
                    <a:pt x="4320" y="2880"/>
                  </a:cubicBezTo>
                  <a:cubicBezTo>
                    <a:pt x="4320" y="3600"/>
                    <a:pt x="5040" y="3600"/>
                    <a:pt x="5040" y="3600"/>
                  </a:cubicBezTo>
                  <a:cubicBezTo>
                    <a:pt x="5040" y="3600"/>
                    <a:pt x="4320" y="4320"/>
                    <a:pt x="4320" y="4320"/>
                  </a:cubicBezTo>
                  <a:cubicBezTo>
                    <a:pt x="4320" y="4320"/>
                    <a:pt x="4320" y="4320"/>
                    <a:pt x="4320" y="4320"/>
                  </a:cubicBezTo>
                  <a:cubicBezTo>
                    <a:pt x="4320" y="4320"/>
                    <a:pt x="4320" y="4320"/>
                    <a:pt x="4320" y="4320"/>
                  </a:cubicBezTo>
                  <a:cubicBezTo>
                    <a:pt x="4320" y="4320"/>
                    <a:pt x="3600" y="4320"/>
                    <a:pt x="3600" y="3600"/>
                  </a:cubicBezTo>
                  <a:cubicBezTo>
                    <a:pt x="2880" y="3600"/>
                    <a:pt x="2880" y="3600"/>
                    <a:pt x="2880" y="3600"/>
                  </a:cubicBezTo>
                  <a:cubicBezTo>
                    <a:pt x="2880" y="3600"/>
                    <a:pt x="2160" y="3600"/>
                    <a:pt x="2160" y="4320"/>
                  </a:cubicBezTo>
                  <a:cubicBezTo>
                    <a:pt x="2160" y="4320"/>
                    <a:pt x="2880" y="4320"/>
                    <a:pt x="2880" y="5040"/>
                  </a:cubicBezTo>
                  <a:cubicBezTo>
                    <a:pt x="2880" y="5040"/>
                    <a:pt x="3600" y="5040"/>
                    <a:pt x="3600" y="5760"/>
                  </a:cubicBezTo>
                  <a:cubicBezTo>
                    <a:pt x="3600" y="5760"/>
                    <a:pt x="2880" y="5760"/>
                    <a:pt x="2880" y="5760"/>
                  </a:cubicBezTo>
                  <a:cubicBezTo>
                    <a:pt x="2880" y="5760"/>
                    <a:pt x="2880" y="5760"/>
                    <a:pt x="2880" y="5760"/>
                  </a:cubicBezTo>
                  <a:cubicBezTo>
                    <a:pt x="2880" y="5760"/>
                    <a:pt x="2880" y="5760"/>
                    <a:pt x="2880" y="5760"/>
                  </a:cubicBezTo>
                  <a:cubicBezTo>
                    <a:pt x="2880" y="5760"/>
                    <a:pt x="2160" y="5760"/>
                    <a:pt x="2160" y="5760"/>
                  </a:cubicBezTo>
                  <a:cubicBezTo>
                    <a:pt x="1440" y="5760"/>
                    <a:pt x="1440" y="5760"/>
                    <a:pt x="1440" y="5760"/>
                  </a:cubicBezTo>
                  <a:cubicBezTo>
                    <a:pt x="1440" y="5760"/>
                    <a:pt x="720" y="5760"/>
                    <a:pt x="720" y="6480"/>
                  </a:cubicBezTo>
                  <a:cubicBezTo>
                    <a:pt x="720" y="6480"/>
                    <a:pt x="1440" y="6480"/>
                    <a:pt x="1440" y="6480"/>
                  </a:cubicBezTo>
                  <a:cubicBezTo>
                    <a:pt x="2160" y="7200"/>
                    <a:pt x="2160" y="7200"/>
                    <a:pt x="2160" y="7200"/>
                  </a:cubicBezTo>
                  <a:cubicBezTo>
                    <a:pt x="2160" y="7200"/>
                    <a:pt x="2160" y="7920"/>
                    <a:pt x="2160" y="7920"/>
                  </a:cubicBezTo>
                  <a:cubicBezTo>
                    <a:pt x="2160" y="7920"/>
                    <a:pt x="2160" y="7920"/>
                    <a:pt x="2160" y="7920"/>
                  </a:cubicBezTo>
                  <a:cubicBezTo>
                    <a:pt x="2160" y="7920"/>
                    <a:pt x="2160" y="7920"/>
                    <a:pt x="2160" y="7920"/>
                  </a:cubicBezTo>
                  <a:cubicBezTo>
                    <a:pt x="2160" y="7920"/>
                    <a:pt x="1440" y="7920"/>
                    <a:pt x="1440" y="7920"/>
                  </a:cubicBezTo>
                  <a:cubicBezTo>
                    <a:pt x="720" y="7920"/>
                    <a:pt x="720" y="7920"/>
                    <a:pt x="0" y="7920"/>
                  </a:cubicBezTo>
                  <a:cubicBezTo>
                    <a:pt x="0" y="7920"/>
                    <a:pt x="0" y="8640"/>
                    <a:pt x="0" y="8640"/>
                  </a:cubicBezTo>
                  <a:cubicBezTo>
                    <a:pt x="0" y="8640"/>
                    <a:pt x="720" y="8640"/>
                    <a:pt x="720" y="8640"/>
                  </a:cubicBezTo>
                  <a:cubicBezTo>
                    <a:pt x="1440" y="9360"/>
                    <a:pt x="1440" y="9360"/>
                    <a:pt x="1440" y="9360"/>
                  </a:cubicBezTo>
                  <a:cubicBezTo>
                    <a:pt x="1440" y="9360"/>
                    <a:pt x="1440" y="9360"/>
                    <a:pt x="1440" y="9360"/>
                  </a:cubicBezTo>
                  <a:cubicBezTo>
                    <a:pt x="1440" y="9360"/>
                    <a:pt x="1440" y="9360"/>
                    <a:pt x="1440" y="9360"/>
                  </a:cubicBezTo>
                  <a:cubicBezTo>
                    <a:pt x="1440" y="9360"/>
                    <a:pt x="1440" y="10080"/>
                    <a:pt x="1440" y="10080"/>
                  </a:cubicBezTo>
                  <a:cubicBezTo>
                    <a:pt x="1440" y="10080"/>
                    <a:pt x="1440" y="10080"/>
                    <a:pt x="720" y="10080"/>
                  </a:cubicBezTo>
                  <a:cubicBezTo>
                    <a:pt x="720" y="10080"/>
                    <a:pt x="0" y="10080"/>
                    <a:pt x="0" y="10800"/>
                  </a:cubicBezTo>
                  <a:cubicBezTo>
                    <a:pt x="0" y="10800"/>
                    <a:pt x="0" y="10800"/>
                    <a:pt x="0" y="10800"/>
                  </a:cubicBezTo>
                  <a:cubicBezTo>
                    <a:pt x="0" y="10800"/>
                    <a:pt x="720" y="11520"/>
                    <a:pt x="720" y="11520"/>
                  </a:cubicBezTo>
                  <a:cubicBezTo>
                    <a:pt x="1440" y="11520"/>
                    <a:pt x="1440" y="11520"/>
                    <a:pt x="1440" y="11520"/>
                  </a:cubicBezTo>
                  <a:cubicBezTo>
                    <a:pt x="1440" y="11520"/>
                    <a:pt x="1440" y="11520"/>
                    <a:pt x="1440" y="11520"/>
                  </a:cubicBezTo>
                  <a:cubicBezTo>
                    <a:pt x="1440" y="11520"/>
                    <a:pt x="1440" y="11520"/>
                    <a:pt x="1440" y="11520"/>
                  </a:cubicBezTo>
                  <a:cubicBezTo>
                    <a:pt x="1440" y="11520"/>
                    <a:pt x="1440" y="12240"/>
                    <a:pt x="1440" y="12240"/>
                  </a:cubicBezTo>
                  <a:cubicBezTo>
                    <a:pt x="1440" y="12240"/>
                    <a:pt x="1440" y="12240"/>
                    <a:pt x="720" y="12240"/>
                  </a:cubicBezTo>
                  <a:cubicBezTo>
                    <a:pt x="720" y="12960"/>
                    <a:pt x="0" y="12960"/>
                    <a:pt x="0" y="12960"/>
                  </a:cubicBezTo>
                  <a:cubicBezTo>
                    <a:pt x="0" y="12960"/>
                    <a:pt x="0" y="13680"/>
                    <a:pt x="0" y="13680"/>
                  </a:cubicBezTo>
                  <a:cubicBezTo>
                    <a:pt x="0" y="13680"/>
                    <a:pt x="720" y="13680"/>
                    <a:pt x="1440" y="13680"/>
                  </a:cubicBezTo>
                  <a:cubicBezTo>
                    <a:pt x="1440" y="13680"/>
                    <a:pt x="2160" y="13680"/>
                    <a:pt x="2160" y="13680"/>
                  </a:cubicBezTo>
                  <a:cubicBezTo>
                    <a:pt x="2160" y="13680"/>
                    <a:pt x="2160" y="13680"/>
                    <a:pt x="2160" y="13680"/>
                  </a:cubicBezTo>
                  <a:cubicBezTo>
                    <a:pt x="2160" y="13680"/>
                    <a:pt x="2160" y="13680"/>
                    <a:pt x="2160" y="13680"/>
                  </a:cubicBezTo>
                  <a:cubicBezTo>
                    <a:pt x="2160" y="13680"/>
                    <a:pt x="2160" y="14400"/>
                    <a:pt x="2160" y="14400"/>
                  </a:cubicBezTo>
                  <a:cubicBezTo>
                    <a:pt x="2160" y="14400"/>
                    <a:pt x="2160" y="14400"/>
                    <a:pt x="1440" y="14400"/>
                  </a:cubicBezTo>
                  <a:cubicBezTo>
                    <a:pt x="1440" y="15120"/>
                    <a:pt x="720" y="15120"/>
                    <a:pt x="720" y="15120"/>
                  </a:cubicBezTo>
                  <a:cubicBezTo>
                    <a:pt x="720" y="15120"/>
                    <a:pt x="1440" y="15840"/>
                    <a:pt x="1440" y="15840"/>
                  </a:cubicBezTo>
                  <a:cubicBezTo>
                    <a:pt x="1440" y="15840"/>
                    <a:pt x="1440" y="15840"/>
                    <a:pt x="2160" y="15840"/>
                  </a:cubicBezTo>
                  <a:cubicBezTo>
                    <a:pt x="2160" y="15840"/>
                    <a:pt x="2880" y="15840"/>
                    <a:pt x="2880" y="15840"/>
                  </a:cubicBezTo>
                  <a:cubicBezTo>
                    <a:pt x="2880" y="15840"/>
                    <a:pt x="2880" y="15840"/>
                    <a:pt x="2880" y="15840"/>
                  </a:cubicBezTo>
                  <a:cubicBezTo>
                    <a:pt x="2880" y="15840"/>
                    <a:pt x="2880" y="15840"/>
                    <a:pt x="2880" y="15840"/>
                  </a:cubicBezTo>
                  <a:cubicBezTo>
                    <a:pt x="2880" y="15840"/>
                    <a:pt x="3600" y="15840"/>
                    <a:pt x="3600" y="15840"/>
                  </a:cubicBezTo>
                  <a:cubicBezTo>
                    <a:pt x="3600" y="15840"/>
                    <a:pt x="2880" y="16560"/>
                    <a:pt x="2880" y="16560"/>
                  </a:cubicBezTo>
                  <a:cubicBezTo>
                    <a:pt x="2160" y="17280"/>
                    <a:pt x="2160" y="17280"/>
                    <a:pt x="2160" y="17280"/>
                  </a:cubicBezTo>
                  <a:cubicBezTo>
                    <a:pt x="2160" y="17280"/>
                    <a:pt x="2880" y="18000"/>
                    <a:pt x="2880" y="18000"/>
                  </a:cubicBezTo>
                  <a:cubicBezTo>
                    <a:pt x="2880" y="18000"/>
                    <a:pt x="2880" y="18000"/>
                    <a:pt x="3600" y="17280"/>
                  </a:cubicBezTo>
                  <a:cubicBezTo>
                    <a:pt x="3600" y="17280"/>
                    <a:pt x="4320" y="17280"/>
                    <a:pt x="4320" y="17280"/>
                  </a:cubicBezTo>
                  <a:cubicBezTo>
                    <a:pt x="4320" y="17280"/>
                    <a:pt x="4320" y="17280"/>
                    <a:pt x="4320" y="17280"/>
                  </a:cubicBezTo>
                  <a:cubicBezTo>
                    <a:pt x="4320" y="17280"/>
                    <a:pt x="4320" y="17280"/>
                    <a:pt x="4320" y="17280"/>
                  </a:cubicBezTo>
                  <a:cubicBezTo>
                    <a:pt x="4320" y="17280"/>
                    <a:pt x="4320" y="17280"/>
                    <a:pt x="5040" y="18000"/>
                  </a:cubicBezTo>
                  <a:cubicBezTo>
                    <a:pt x="5040" y="18000"/>
                    <a:pt x="4320" y="18000"/>
                    <a:pt x="4320" y="18720"/>
                  </a:cubicBezTo>
                  <a:cubicBezTo>
                    <a:pt x="4320" y="18720"/>
                    <a:pt x="4320" y="19440"/>
                    <a:pt x="4320" y="19440"/>
                  </a:cubicBezTo>
                  <a:cubicBezTo>
                    <a:pt x="4320" y="19440"/>
                    <a:pt x="4320" y="19440"/>
                    <a:pt x="4320" y="19440"/>
                  </a:cubicBezTo>
                  <a:cubicBezTo>
                    <a:pt x="4320" y="19440"/>
                    <a:pt x="5040" y="19440"/>
                    <a:pt x="5040" y="19440"/>
                  </a:cubicBezTo>
                  <a:cubicBezTo>
                    <a:pt x="5760" y="18720"/>
                    <a:pt x="5760" y="18720"/>
                    <a:pt x="5760" y="18720"/>
                  </a:cubicBezTo>
                  <a:cubicBezTo>
                    <a:pt x="5760" y="18720"/>
                    <a:pt x="6480" y="18720"/>
                    <a:pt x="6480" y="18720"/>
                  </a:cubicBezTo>
                  <a:cubicBezTo>
                    <a:pt x="6480" y="18720"/>
                    <a:pt x="6480" y="18720"/>
                    <a:pt x="6480" y="18720"/>
                  </a:cubicBezTo>
                  <a:cubicBezTo>
                    <a:pt x="6480" y="18720"/>
                    <a:pt x="6480" y="18720"/>
                    <a:pt x="6480" y="18720"/>
                  </a:cubicBezTo>
                  <a:cubicBezTo>
                    <a:pt x="6480" y="18720"/>
                    <a:pt x="6480" y="19440"/>
                    <a:pt x="6480" y="19440"/>
                  </a:cubicBezTo>
                  <a:cubicBezTo>
                    <a:pt x="6480" y="20160"/>
                    <a:pt x="6480" y="20160"/>
                    <a:pt x="6480" y="20880"/>
                  </a:cubicBezTo>
                  <a:cubicBezTo>
                    <a:pt x="6480" y="20880"/>
                    <a:pt x="6480" y="20880"/>
                    <a:pt x="6480" y="20880"/>
                  </a:cubicBezTo>
                  <a:cubicBezTo>
                    <a:pt x="6480" y="20880"/>
                    <a:pt x="7200" y="20160"/>
                    <a:pt x="7200" y="20160"/>
                  </a:cubicBezTo>
                  <a:cubicBezTo>
                    <a:pt x="7200" y="20160"/>
                    <a:pt x="7920" y="19440"/>
                    <a:pt x="7920" y="19440"/>
                  </a:cubicBezTo>
                  <a:cubicBezTo>
                    <a:pt x="7920" y="19440"/>
                    <a:pt x="7920" y="19440"/>
                    <a:pt x="7920" y="19440"/>
                  </a:cubicBezTo>
                  <a:cubicBezTo>
                    <a:pt x="7920" y="19440"/>
                    <a:pt x="7920" y="19440"/>
                    <a:pt x="7920" y="19440"/>
                  </a:cubicBezTo>
                  <a:cubicBezTo>
                    <a:pt x="7920" y="19440"/>
                    <a:pt x="8640" y="19440"/>
                    <a:pt x="8640" y="19440"/>
                  </a:cubicBezTo>
                  <a:cubicBezTo>
                    <a:pt x="8640" y="19440"/>
                    <a:pt x="8640" y="20160"/>
                    <a:pt x="8640" y="20160"/>
                  </a:cubicBezTo>
                  <a:cubicBezTo>
                    <a:pt x="8640" y="20880"/>
                    <a:pt x="8640" y="21600"/>
                    <a:pt x="8640" y="21600"/>
                  </a:cubicBezTo>
                  <a:cubicBezTo>
                    <a:pt x="8640" y="21600"/>
                    <a:pt x="9360" y="21600"/>
                    <a:pt x="9360" y="21600"/>
                  </a:cubicBezTo>
                  <a:cubicBezTo>
                    <a:pt x="9360" y="21600"/>
                    <a:pt x="9360" y="20880"/>
                    <a:pt x="9360" y="20880"/>
                  </a:cubicBezTo>
                  <a:cubicBezTo>
                    <a:pt x="10080" y="20160"/>
                    <a:pt x="10080" y="20160"/>
                    <a:pt x="10080" y="20160"/>
                  </a:cubicBezTo>
                  <a:cubicBezTo>
                    <a:pt x="10080" y="20160"/>
                    <a:pt x="10080" y="20160"/>
                    <a:pt x="10080" y="20160"/>
                  </a:cubicBezTo>
                  <a:cubicBezTo>
                    <a:pt x="10080" y="20160"/>
                    <a:pt x="10080" y="20160"/>
                    <a:pt x="10080" y="20160"/>
                  </a:cubicBezTo>
                  <a:cubicBezTo>
                    <a:pt x="10080" y="20160"/>
                    <a:pt x="10800" y="20160"/>
                    <a:pt x="10800" y="20160"/>
                  </a:cubicBezTo>
                  <a:cubicBezTo>
                    <a:pt x="10800" y="20160"/>
                    <a:pt x="10800" y="20160"/>
                    <a:pt x="10800" y="20880"/>
                  </a:cubicBezTo>
                  <a:cubicBezTo>
                    <a:pt x="10800" y="20880"/>
                    <a:pt x="10800" y="21600"/>
                    <a:pt x="10800" y="21600"/>
                  </a:cubicBezTo>
                  <a:cubicBezTo>
                    <a:pt x="11520" y="21600"/>
                    <a:pt x="11520" y="21600"/>
                    <a:pt x="11520" y="21600"/>
                  </a:cubicBezTo>
                  <a:cubicBezTo>
                    <a:pt x="11520" y="21600"/>
                    <a:pt x="11520" y="20880"/>
                    <a:pt x="12240" y="20880"/>
                  </a:cubicBezTo>
                  <a:cubicBezTo>
                    <a:pt x="12240" y="20160"/>
                    <a:pt x="12240" y="20160"/>
                    <a:pt x="12240" y="20160"/>
                  </a:cubicBezTo>
                  <a:cubicBezTo>
                    <a:pt x="12240" y="19440"/>
                    <a:pt x="12240" y="19440"/>
                    <a:pt x="12240" y="19440"/>
                  </a:cubicBezTo>
                  <a:cubicBezTo>
                    <a:pt x="12240" y="19440"/>
                    <a:pt x="12240" y="19440"/>
                    <a:pt x="12240" y="19440"/>
                  </a:cubicBezTo>
                  <a:cubicBezTo>
                    <a:pt x="12240" y="19440"/>
                    <a:pt x="12960" y="19440"/>
                    <a:pt x="12960" y="19440"/>
                  </a:cubicBezTo>
                  <a:cubicBezTo>
                    <a:pt x="12960" y="19440"/>
                    <a:pt x="12960" y="20160"/>
                    <a:pt x="12960" y="20160"/>
                  </a:cubicBezTo>
                  <a:cubicBezTo>
                    <a:pt x="12960" y="20880"/>
                    <a:pt x="13680" y="20880"/>
                    <a:pt x="13680" y="20880"/>
                  </a:cubicBezTo>
                  <a:cubicBezTo>
                    <a:pt x="13680" y="21600"/>
                    <a:pt x="14400" y="20880"/>
                    <a:pt x="14400" y="20880"/>
                  </a:cubicBezTo>
                  <a:cubicBezTo>
                    <a:pt x="14400" y="20880"/>
                    <a:pt x="14400" y="20880"/>
                    <a:pt x="14400" y="20160"/>
                  </a:cubicBezTo>
                  <a:cubicBezTo>
                    <a:pt x="14400" y="19440"/>
                    <a:pt x="14400" y="19440"/>
                    <a:pt x="14400" y="19440"/>
                  </a:cubicBezTo>
                  <a:cubicBezTo>
                    <a:pt x="14400" y="19440"/>
                    <a:pt x="14400" y="19440"/>
                    <a:pt x="14400" y="19440"/>
                  </a:cubicBezTo>
                  <a:cubicBezTo>
                    <a:pt x="14400" y="19440"/>
                    <a:pt x="14400" y="19440"/>
                    <a:pt x="14400" y="19440"/>
                  </a:cubicBezTo>
                  <a:cubicBezTo>
                    <a:pt x="14400" y="19440"/>
                    <a:pt x="14400" y="18720"/>
                    <a:pt x="14400" y="18720"/>
                  </a:cubicBezTo>
                  <a:cubicBezTo>
                    <a:pt x="14400" y="19440"/>
                    <a:pt x="15120" y="19440"/>
                    <a:pt x="15120" y="19440"/>
                  </a:cubicBezTo>
                  <a:cubicBezTo>
                    <a:pt x="15840" y="20160"/>
                    <a:pt x="15840" y="20160"/>
                    <a:pt x="15840" y="20160"/>
                  </a:cubicBezTo>
                  <a:cubicBezTo>
                    <a:pt x="15840" y="20160"/>
                    <a:pt x="16560" y="20160"/>
                    <a:pt x="16560" y="20160"/>
                  </a:cubicBezTo>
                  <a:cubicBezTo>
                    <a:pt x="16560" y="20160"/>
                    <a:pt x="16560" y="19440"/>
                    <a:pt x="16560" y="19440"/>
                  </a:cubicBezTo>
                  <a:cubicBezTo>
                    <a:pt x="15840" y="18720"/>
                    <a:pt x="15840" y="18720"/>
                    <a:pt x="15840" y="18000"/>
                  </a:cubicBezTo>
                  <a:cubicBezTo>
                    <a:pt x="15840" y="18000"/>
                    <a:pt x="16560" y="18000"/>
                    <a:pt x="16560" y="18000"/>
                  </a:cubicBezTo>
                  <a:cubicBezTo>
                    <a:pt x="16560" y="18000"/>
                    <a:pt x="16560" y="18000"/>
                    <a:pt x="16560" y="18000"/>
                  </a:cubicBezTo>
                  <a:cubicBezTo>
                    <a:pt x="16560" y="18000"/>
                    <a:pt x="16560" y="18000"/>
                    <a:pt x="16560" y="18000"/>
                  </a:cubicBezTo>
                  <a:cubicBezTo>
                    <a:pt x="16560" y="18000"/>
                    <a:pt x="16560" y="18000"/>
                    <a:pt x="17280" y="18720"/>
                  </a:cubicBezTo>
                  <a:cubicBezTo>
                    <a:pt x="17280" y="18720"/>
                    <a:pt x="18000" y="18720"/>
                    <a:pt x="18000" y="18720"/>
                  </a:cubicBezTo>
                  <a:cubicBezTo>
                    <a:pt x="18000" y="18720"/>
                    <a:pt x="18000" y="18720"/>
                    <a:pt x="18720" y="18720"/>
                  </a:cubicBezTo>
                  <a:cubicBezTo>
                    <a:pt x="18720" y="18720"/>
                    <a:pt x="18000" y="18000"/>
                    <a:pt x="18000" y="18000"/>
                  </a:cubicBezTo>
                  <a:cubicBezTo>
                    <a:pt x="18000" y="17280"/>
                    <a:pt x="17280" y="17280"/>
                    <a:pt x="17280" y="16560"/>
                  </a:cubicBezTo>
                  <a:cubicBezTo>
                    <a:pt x="17280" y="16560"/>
                    <a:pt x="18000" y="16560"/>
                    <a:pt x="18000" y="16560"/>
                  </a:cubicBezTo>
                  <a:cubicBezTo>
                    <a:pt x="18000" y="16560"/>
                    <a:pt x="18000" y="16560"/>
                    <a:pt x="18000" y="16560"/>
                  </a:cubicBezTo>
                  <a:cubicBezTo>
                    <a:pt x="18000" y="16560"/>
                    <a:pt x="18000" y="16560"/>
                    <a:pt x="18000" y="16560"/>
                  </a:cubicBezTo>
                  <a:cubicBezTo>
                    <a:pt x="18000" y="16560"/>
                    <a:pt x="18720" y="16560"/>
                    <a:pt x="18720" y="16560"/>
                  </a:cubicBezTo>
                  <a:cubicBezTo>
                    <a:pt x="19440" y="16560"/>
                    <a:pt x="19440" y="17280"/>
                    <a:pt x="19440" y="17280"/>
                  </a:cubicBezTo>
                  <a:cubicBezTo>
                    <a:pt x="19440" y="16560"/>
                    <a:pt x="20160" y="16560"/>
                    <a:pt x="20160" y="16560"/>
                  </a:cubicBezTo>
                  <a:cubicBezTo>
                    <a:pt x="20160" y="16560"/>
                    <a:pt x="19440" y="15840"/>
                    <a:pt x="19440" y="15840"/>
                  </a:cubicBezTo>
                  <a:cubicBezTo>
                    <a:pt x="19440" y="15840"/>
                    <a:pt x="18720" y="15120"/>
                    <a:pt x="18720" y="15120"/>
                  </a:cubicBezTo>
                  <a:cubicBezTo>
                    <a:pt x="18720" y="15120"/>
                    <a:pt x="18720" y="15120"/>
                    <a:pt x="18720" y="15120"/>
                  </a:cubicBezTo>
                  <a:cubicBezTo>
                    <a:pt x="18720" y="15120"/>
                    <a:pt x="18720" y="15120"/>
                    <a:pt x="18720" y="15120"/>
                  </a:cubicBezTo>
                  <a:cubicBezTo>
                    <a:pt x="18720" y="15120"/>
                    <a:pt x="18720" y="14400"/>
                    <a:pt x="19440" y="14400"/>
                  </a:cubicBezTo>
                  <a:cubicBezTo>
                    <a:pt x="19440" y="14400"/>
                    <a:pt x="19440" y="14400"/>
                    <a:pt x="20160" y="14400"/>
                  </a:cubicBezTo>
                  <a:cubicBezTo>
                    <a:pt x="20160" y="14400"/>
                    <a:pt x="20880" y="15120"/>
                    <a:pt x="20880" y="14400"/>
                  </a:cubicBezTo>
                  <a:cubicBezTo>
                    <a:pt x="20880" y="14400"/>
                    <a:pt x="20880" y="14400"/>
                    <a:pt x="20880" y="14400"/>
                  </a:cubicBezTo>
                  <a:cubicBezTo>
                    <a:pt x="20880" y="14400"/>
                    <a:pt x="20880" y="13680"/>
                    <a:pt x="20160" y="13680"/>
                  </a:cubicBezTo>
                  <a:cubicBezTo>
                    <a:pt x="20160" y="13680"/>
                    <a:pt x="19440" y="12960"/>
                    <a:pt x="19440" y="12960"/>
                  </a:cubicBezTo>
                  <a:cubicBezTo>
                    <a:pt x="19440" y="12960"/>
                    <a:pt x="19440" y="12960"/>
                    <a:pt x="19440" y="12960"/>
                  </a:cubicBezTo>
                  <a:cubicBezTo>
                    <a:pt x="19440" y="12960"/>
                    <a:pt x="19440" y="12960"/>
                    <a:pt x="19440" y="12960"/>
                  </a:cubicBezTo>
                  <a:cubicBezTo>
                    <a:pt x="19440" y="12960"/>
                    <a:pt x="19440" y="12960"/>
                    <a:pt x="19440" y="12240"/>
                  </a:cubicBezTo>
                  <a:cubicBezTo>
                    <a:pt x="20160" y="12240"/>
                    <a:pt x="20160" y="12240"/>
                    <a:pt x="20880" y="12240"/>
                  </a:cubicBezTo>
                  <a:cubicBezTo>
                    <a:pt x="20880" y="12240"/>
                    <a:pt x="21600" y="12240"/>
                    <a:pt x="21600" y="12240"/>
                  </a:cubicBezTo>
                  <a:cubicBezTo>
                    <a:pt x="21600" y="12240"/>
                    <a:pt x="21600" y="11520"/>
                    <a:pt x="21600" y="11520"/>
                  </a:cubicBezTo>
                  <a:cubicBezTo>
                    <a:pt x="21600" y="11520"/>
                    <a:pt x="20880" y="11520"/>
                    <a:pt x="20880" y="11520"/>
                  </a:cubicBezTo>
                  <a:close/>
                </a:path>
              </a:pathLst>
            </a:custGeom>
            <a:solidFill>
              <a:srgbClr val="A6A6A6"/>
            </a:solidFill>
            <a:ln w="12700" cap="flat">
              <a:noFill/>
              <a:miter lim="400000"/>
            </a:ln>
            <a:effectLst>
              <a:outerShdw blurRad="101600" dist="76200" dir="5400000" rotWithShape="0">
                <a:srgbClr val="000000">
                  <a:alpha val="40000"/>
                </a:srgbClr>
              </a:outerShdw>
            </a:effectLst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19" name="Shape 419"/>
            <p:cNvSpPr/>
            <p:nvPr/>
          </p:nvSpPr>
          <p:spPr>
            <a:xfrm>
              <a:off x="222250" y="2127250"/>
              <a:ext cx="815976" cy="819153"/>
            </a:xfrm>
            <a:prstGeom prst="ellipse">
              <a:avLst/>
            </a:prstGeom>
            <a:solidFill>
              <a:srgbClr val="565555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20" name="Shape 420"/>
            <p:cNvSpPr/>
            <p:nvPr/>
          </p:nvSpPr>
          <p:spPr>
            <a:xfrm>
              <a:off x="371473" y="2349500"/>
              <a:ext cx="479427" cy="3746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38" y="0"/>
                  </a:moveTo>
                  <a:cubicBezTo>
                    <a:pt x="1662" y="0"/>
                    <a:pt x="1662" y="0"/>
                    <a:pt x="1662" y="0"/>
                  </a:cubicBezTo>
                  <a:cubicBezTo>
                    <a:pt x="0" y="0"/>
                    <a:pt x="0" y="2160"/>
                    <a:pt x="0" y="2160"/>
                  </a:cubicBezTo>
                  <a:cubicBezTo>
                    <a:pt x="0" y="17280"/>
                    <a:pt x="0" y="17280"/>
                    <a:pt x="0" y="17280"/>
                  </a:cubicBezTo>
                  <a:cubicBezTo>
                    <a:pt x="0" y="19440"/>
                    <a:pt x="0" y="21600"/>
                    <a:pt x="1662" y="21600"/>
                  </a:cubicBezTo>
                  <a:cubicBezTo>
                    <a:pt x="19938" y="21600"/>
                    <a:pt x="19938" y="21600"/>
                    <a:pt x="19938" y="21600"/>
                  </a:cubicBezTo>
                  <a:cubicBezTo>
                    <a:pt x="21600" y="21600"/>
                    <a:pt x="21600" y="19440"/>
                    <a:pt x="21600" y="17280"/>
                  </a:cubicBezTo>
                  <a:cubicBezTo>
                    <a:pt x="21600" y="2160"/>
                    <a:pt x="21600" y="2160"/>
                    <a:pt x="21600" y="2160"/>
                  </a:cubicBezTo>
                  <a:cubicBezTo>
                    <a:pt x="21600" y="2160"/>
                    <a:pt x="21600" y="0"/>
                    <a:pt x="19938" y="0"/>
                  </a:cubicBezTo>
                  <a:close/>
                  <a:moveTo>
                    <a:pt x="21600" y="17280"/>
                  </a:moveTo>
                  <a:cubicBezTo>
                    <a:pt x="13292" y="10800"/>
                    <a:pt x="13292" y="10800"/>
                    <a:pt x="13292" y="10800"/>
                  </a:cubicBezTo>
                  <a:cubicBezTo>
                    <a:pt x="21600" y="2160"/>
                    <a:pt x="21600" y="2160"/>
                    <a:pt x="21600" y="2160"/>
                  </a:cubicBezTo>
                  <a:cubicBezTo>
                    <a:pt x="21600" y="17280"/>
                    <a:pt x="21600" y="17280"/>
                    <a:pt x="21600" y="17280"/>
                  </a:cubicBezTo>
                  <a:cubicBezTo>
                    <a:pt x="21600" y="17280"/>
                    <a:pt x="21600" y="17280"/>
                    <a:pt x="21600" y="17280"/>
                  </a:cubicBezTo>
                  <a:close/>
                  <a:moveTo>
                    <a:pt x="0" y="17280"/>
                  </a:moveTo>
                  <a:cubicBezTo>
                    <a:pt x="0" y="2160"/>
                    <a:pt x="0" y="2160"/>
                    <a:pt x="0" y="2160"/>
                  </a:cubicBezTo>
                  <a:cubicBezTo>
                    <a:pt x="8308" y="10800"/>
                    <a:pt x="8308" y="10800"/>
                    <a:pt x="8308" y="10800"/>
                  </a:cubicBezTo>
                  <a:cubicBezTo>
                    <a:pt x="0" y="17280"/>
                    <a:pt x="0" y="17280"/>
                    <a:pt x="0" y="17280"/>
                  </a:cubicBezTo>
                  <a:cubicBezTo>
                    <a:pt x="0" y="17280"/>
                    <a:pt x="0" y="17280"/>
                    <a:pt x="0" y="17280"/>
                  </a:cubicBezTo>
                  <a:close/>
                  <a:moveTo>
                    <a:pt x="11631" y="10800"/>
                  </a:moveTo>
                  <a:cubicBezTo>
                    <a:pt x="11631" y="10800"/>
                    <a:pt x="9969" y="10800"/>
                    <a:pt x="9969" y="10800"/>
                  </a:cubicBezTo>
                  <a:cubicBezTo>
                    <a:pt x="1662" y="2160"/>
                    <a:pt x="1662" y="2160"/>
                    <a:pt x="1662" y="2160"/>
                  </a:cubicBezTo>
                  <a:cubicBezTo>
                    <a:pt x="19938" y="2160"/>
                    <a:pt x="19938" y="2160"/>
                    <a:pt x="19938" y="2160"/>
                  </a:cubicBezTo>
                  <a:lnTo>
                    <a:pt x="11631" y="10800"/>
                  </a:lnTo>
                  <a:close/>
                  <a:moveTo>
                    <a:pt x="9969" y="12960"/>
                  </a:moveTo>
                  <a:cubicBezTo>
                    <a:pt x="9969" y="12960"/>
                    <a:pt x="9969" y="12960"/>
                    <a:pt x="9969" y="12960"/>
                  </a:cubicBezTo>
                  <a:cubicBezTo>
                    <a:pt x="9969" y="12960"/>
                    <a:pt x="9969" y="12960"/>
                    <a:pt x="11631" y="12960"/>
                  </a:cubicBezTo>
                  <a:cubicBezTo>
                    <a:pt x="11631" y="12960"/>
                    <a:pt x="11631" y="12960"/>
                    <a:pt x="13292" y="12960"/>
                  </a:cubicBezTo>
                  <a:cubicBezTo>
                    <a:pt x="13292" y="12960"/>
                    <a:pt x="13292" y="12960"/>
                    <a:pt x="13292" y="12960"/>
                  </a:cubicBezTo>
                  <a:cubicBezTo>
                    <a:pt x="19938" y="19440"/>
                    <a:pt x="19938" y="19440"/>
                    <a:pt x="19938" y="19440"/>
                  </a:cubicBezTo>
                  <a:cubicBezTo>
                    <a:pt x="1662" y="19440"/>
                    <a:pt x="1662" y="19440"/>
                    <a:pt x="1662" y="19440"/>
                  </a:cubicBezTo>
                  <a:lnTo>
                    <a:pt x="9969" y="12960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21" name="Shape 421"/>
            <p:cNvSpPr/>
            <p:nvPr/>
          </p:nvSpPr>
          <p:spPr>
            <a:xfrm>
              <a:off x="903419" y="993427"/>
              <a:ext cx="1430337" cy="1122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6400" b="1">
                  <a:solidFill>
                    <a:srgbClr val="727272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727272"/>
                  </a:solidFill>
                </a:rPr>
                <a:t>02</a:t>
              </a:r>
            </a:p>
          </p:txBody>
        </p:sp>
      </p:grpSp>
      <p:sp>
        <p:nvSpPr>
          <p:cNvPr id="423" name="Shape 423"/>
          <p:cNvSpPr/>
          <p:nvPr/>
        </p:nvSpPr>
        <p:spPr>
          <a:xfrm>
            <a:off x="7428169" y="6992849"/>
            <a:ext cx="2358509" cy="38404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ctr">
              <a:defRPr sz="2800">
                <a:solidFill>
                  <a:srgbClr val="FFFFFF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FFFFFF"/>
                </a:solidFill>
              </a:rPr>
              <a:t>Nowadays a growing number of people, especially the 20s or 30s, tend to stay indoors for most of</a:t>
            </a:r>
          </a:p>
        </p:txBody>
      </p:sp>
      <p:grpSp>
        <p:nvGrpSpPr>
          <p:cNvPr id="430" name="Group 430"/>
          <p:cNvGrpSpPr/>
          <p:nvPr/>
        </p:nvGrpSpPr>
        <p:grpSpPr>
          <a:xfrm>
            <a:off x="10729911" y="3644062"/>
            <a:ext cx="2997201" cy="3095627"/>
            <a:chOff x="0" y="0"/>
            <a:chExt cx="2997199" cy="3095625"/>
          </a:xfrm>
        </p:grpSpPr>
        <p:sp>
          <p:nvSpPr>
            <p:cNvPr id="424" name="Shape 424"/>
            <p:cNvSpPr/>
            <p:nvPr/>
          </p:nvSpPr>
          <p:spPr>
            <a:xfrm>
              <a:off x="34924" y="-1"/>
              <a:ext cx="2962276" cy="2984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90" y="11340"/>
                  </a:moveTo>
                  <a:cubicBezTo>
                    <a:pt x="20520" y="11340"/>
                    <a:pt x="19980" y="11070"/>
                    <a:pt x="19980" y="11070"/>
                  </a:cubicBezTo>
                  <a:cubicBezTo>
                    <a:pt x="19980" y="11070"/>
                    <a:pt x="19980" y="10800"/>
                    <a:pt x="19980" y="10800"/>
                  </a:cubicBezTo>
                  <a:cubicBezTo>
                    <a:pt x="19980" y="10800"/>
                    <a:pt x="19980" y="10800"/>
                    <a:pt x="19980" y="10800"/>
                  </a:cubicBezTo>
                  <a:cubicBezTo>
                    <a:pt x="19980" y="10800"/>
                    <a:pt x="19980" y="10530"/>
                    <a:pt x="19980" y="10530"/>
                  </a:cubicBezTo>
                  <a:cubicBezTo>
                    <a:pt x="19980" y="10530"/>
                    <a:pt x="20520" y="10260"/>
                    <a:pt x="20790" y="10260"/>
                  </a:cubicBezTo>
                  <a:cubicBezTo>
                    <a:pt x="21060" y="9990"/>
                    <a:pt x="21600" y="9990"/>
                    <a:pt x="21600" y="9720"/>
                  </a:cubicBezTo>
                  <a:cubicBezTo>
                    <a:pt x="21600" y="9720"/>
                    <a:pt x="21600" y="9450"/>
                    <a:pt x="21600" y="9180"/>
                  </a:cubicBezTo>
                  <a:cubicBezTo>
                    <a:pt x="21600" y="9180"/>
                    <a:pt x="21060" y="9180"/>
                    <a:pt x="20790" y="9180"/>
                  </a:cubicBezTo>
                  <a:cubicBezTo>
                    <a:pt x="20250" y="8910"/>
                    <a:pt x="19980" y="8910"/>
                    <a:pt x="19980" y="8910"/>
                  </a:cubicBezTo>
                  <a:cubicBezTo>
                    <a:pt x="19710" y="8910"/>
                    <a:pt x="19710" y="8640"/>
                    <a:pt x="19710" y="8640"/>
                  </a:cubicBezTo>
                  <a:cubicBezTo>
                    <a:pt x="19710" y="8640"/>
                    <a:pt x="19710" y="8640"/>
                    <a:pt x="19710" y="8640"/>
                  </a:cubicBezTo>
                  <a:cubicBezTo>
                    <a:pt x="19710" y="8640"/>
                    <a:pt x="19710" y="8370"/>
                    <a:pt x="19710" y="8370"/>
                  </a:cubicBezTo>
                  <a:cubicBezTo>
                    <a:pt x="19710" y="8370"/>
                    <a:pt x="19980" y="8100"/>
                    <a:pt x="20520" y="7830"/>
                  </a:cubicBezTo>
                  <a:cubicBezTo>
                    <a:pt x="20790" y="7560"/>
                    <a:pt x="21060" y="7560"/>
                    <a:pt x="21060" y="7290"/>
                  </a:cubicBezTo>
                  <a:cubicBezTo>
                    <a:pt x="21060" y="7290"/>
                    <a:pt x="21060" y="7020"/>
                    <a:pt x="20790" y="6750"/>
                  </a:cubicBezTo>
                  <a:cubicBezTo>
                    <a:pt x="20790" y="6750"/>
                    <a:pt x="20520" y="6750"/>
                    <a:pt x="19980" y="6750"/>
                  </a:cubicBezTo>
                  <a:cubicBezTo>
                    <a:pt x="19710" y="7020"/>
                    <a:pt x="19170" y="7020"/>
                    <a:pt x="19170" y="7020"/>
                  </a:cubicBezTo>
                  <a:cubicBezTo>
                    <a:pt x="19170" y="7020"/>
                    <a:pt x="18900" y="6750"/>
                    <a:pt x="18900" y="6750"/>
                  </a:cubicBezTo>
                  <a:cubicBezTo>
                    <a:pt x="18900" y="6750"/>
                    <a:pt x="18900" y="6750"/>
                    <a:pt x="18900" y="6750"/>
                  </a:cubicBezTo>
                  <a:cubicBezTo>
                    <a:pt x="18900" y="6750"/>
                    <a:pt x="18900" y="6480"/>
                    <a:pt x="18900" y="6480"/>
                  </a:cubicBezTo>
                  <a:cubicBezTo>
                    <a:pt x="18900" y="6210"/>
                    <a:pt x="19170" y="5940"/>
                    <a:pt x="19440" y="5670"/>
                  </a:cubicBezTo>
                  <a:cubicBezTo>
                    <a:pt x="19710" y="5400"/>
                    <a:pt x="19980" y="5130"/>
                    <a:pt x="19980" y="5130"/>
                  </a:cubicBezTo>
                  <a:cubicBezTo>
                    <a:pt x="19980" y="4860"/>
                    <a:pt x="19710" y="4590"/>
                    <a:pt x="19710" y="4590"/>
                  </a:cubicBezTo>
                  <a:cubicBezTo>
                    <a:pt x="19710" y="4590"/>
                    <a:pt x="19170" y="4860"/>
                    <a:pt x="18900" y="4860"/>
                  </a:cubicBezTo>
                  <a:cubicBezTo>
                    <a:pt x="18630" y="4860"/>
                    <a:pt x="18090" y="5130"/>
                    <a:pt x="18090" y="5130"/>
                  </a:cubicBezTo>
                  <a:cubicBezTo>
                    <a:pt x="18090" y="5130"/>
                    <a:pt x="17820" y="4860"/>
                    <a:pt x="17820" y="4860"/>
                  </a:cubicBezTo>
                  <a:cubicBezTo>
                    <a:pt x="17820" y="4860"/>
                    <a:pt x="17820" y="4860"/>
                    <a:pt x="17820" y="4860"/>
                  </a:cubicBezTo>
                  <a:cubicBezTo>
                    <a:pt x="17820" y="4860"/>
                    <a:pt x="17550" y="4590"/>
                    <a:pt x="17550" y="4590"/>
                  </a:cubicBezTo>
                  <a:cubicBezTo>
                    <a:pt x="17550" y="4590"/>
                    <a:pt x="17820" y="4320"/>
                    <a:pt x="18090" y="4050"/>
                  </a:cubicBezTo>
                  <a:cubicBezTo>
                    <a:pt x="18360" y="3510"/>
                    <a:pt x="18360" y="3240"/>
                    <a:pt x="18360" y="3240"/>
                  </a:cubicBezTo>
                  <a:cubicBezTo>
                    <a:pt x="18360" y="2970"/>
                    <a:pt x="18090" y="2700"/>
                    <a:pt x="18090" y="2700"/>
                  </a:cubicBezTo>
                  <a:cubicBezTo>
                    <a:pt x="18090" y="2700"/>
                    <a:pt x="17550" y="2970"/>
                    <a:pt x="17280" y="3240"/>
                  </a:cubicBezTo>
                  <a:cubicBezTo>
                    <a:pt x="17010" y="3510"/>
                    <a:pt x="16740" y="3510"/>
                    <a:pt x="16470" y="3510"/>
                  </a:cubicBezTo>
                  <a:cubicBezTo>
                    <a:pt x="16470" y="3510"/>
                    <a:pt x="16200" y="3510"/>
                    <a:pt x="16200" y="3510"/>
                  </a:cubicBezTo>
                  <a:cubicBezTo>
                    <a:pt x="16200" y="3510"/>
                    <a:pt x="16200" y="3510"/>
                    <a:pt x="16200" y="3510"/>
                  </a:cubicBezTo>
                  <a:cubicBezTo>
                    <a:pt x="16200" y="3510"/>
                    <a:pt x="16200" y="3240"/>
                    <a:pt x="16200" y="3240"/>
                  </a:cubicBezTo>
                  <a:cubicBezTo>
                    <a:pt x="15930" y="3240"/>
                    <a:pt x="16200" y="2700"/>
                    <a:pt x="16200" y="2430"/>
                  </a:cubicBezTo>
                  <a:cubicBezTo>
                    <a:pt x="16470" y="2160"/>
                    <a:pt x="16470" y="1620"/>
                    <a:pt x="16470" y="1620"/>
                  </a:cubicBezTo>
                  <a:cubicBezTo>
                    <a:pt x="16470" y="1350"/>
                    <a:pt x="16200" y="1350"/>
                    <a:pt x="15930" y="1350"/>
                  </a:cubicBezTo>
                  <a:cubicBezTo>
                    <a:pt x="15930" y="1350"/>
                    <a:pt x="15660" y="1620"/>
                    <a:pt x="15390" y="1890"/>
                  </a:cubicBezTo>
                  <a:cubicBezTo>
                    <a:pt x="15120" y="2160"/>
                    <a:pt x="14850" y="2430"/>
                    <a:pt x="14850" y="2430"/>
                  </a:cubicBezTo>
                  <a:cubicBezTo>
                    <a:pt x="14580" y="2430"/>
                    <a:pt x="14580" y="2430"/>
                    <a:pt x="14580" y="2430"/>
                  </a:cubicBezTo>
                  <a:cubicBezTo>
                    <a:pt x="14580" y="2430"/>
                    <a:pt x="14580" y="2430"/>
                    <a:pt x="14580" y="2430"/>
                  </a:cubicBezTo>
                  <a:cubicBezTo>
                    <a:pt x="14580" y="2430"/>
                    <a:pt x="14310" y="2430"/>
                    <a:pt x="14310" y="2160"/>
                  </a:cubicBezTo>
                  <a:cubicBezTo>
                    <a:pt x="14040" y="2160"/>
                    <a:pt x="14310" y="1890"/>
                    <a:pt x="14310" y="1350"/>
                  </a:cubicBezTo>
                  <a:cubicBezTo>
                    <a:pt x="14310" y="1080"/>
                    <a:pt x="14310" y="540"/>
                    <a:pt x="14310" y="540"/>
                  </a:cubicBezTo>
                  <a:cubicBezTo>
                    <a:pt x="14040" y="540"/>
                    <a:pt x="13770" y="270"/>
                    <a:pt x="13770" y="270"/>
                  </a:cubicBezTo>
                  <a:cubicBezTo>
                    <a:pt x="13500" y="270"/>
                    <a:pt x="13500" y="810"/>
                    <a:pt x="13230" y="1080"/>
                  </a:cubicBezTo>
                  <a:cubicBezTo>
                    <a:pt x="12960" y="1350"/>
                    <a:pt x="12690" y="1890"/>
                    <a:pt x="12690" y="1890"/>
                  </a:cubicBezTo>
                  <a:cubicBezTo>
                    <a:pt x="12690" y="1890"/>
                    <a:pt x="12420" y="1890"/>
                    <a:pt x="12420" y="1890"/>
                  </a:cubicBezTo>
                  <a:cubicBezTo>
                    <a:pt x="12420" y="1890"/>
                    <a:pt x="12420" y="1890"/>
                    <a:pt x="12420" y="1890"/>
                  </a:cubicBezTo>
                  <a:cubicBezTo>
                    <a:pt x="12420" y="1890"/>
                    <a:pt x="12150" y="1620"/>
                    <a:pt x="12150" y="1620"/>
                  </a:cubicBezTo>
                  <a:cubicBezTo>
                    <a:pt x="12150" y="1620"/>
                    <a:pt x="12150" y="1350"/>
                    <a:pt x="11880" y="810"/>
                  </a:cubicBezTo>
                  <a:cubicBezTo>
                    <a:pt x="11880" y="540"/>
                    <a:pt x="11880" y="0"/>
                    <a:pt x="11880" y="0"/>
                  </a:cubicBezTo>
                  <a:cubicBezTo>
                    <a:pt x="11610" y="0"/>
                    <a:pt x="11340" y="0"/>
                    <a:pt x="11340" y="0"/>
                  </a:cubicBezTo>
                  <a:cubicBezTo>
                    <a:pt x="11070" y="0"/>
                    <a:pt x="11070" y="540"/>
                    <a:pt x="10800" y="810"/>
                  </a:cubicBezTo>
                  <a:cubicBezTo>
                    <a:pt x="10800" y="1080"/>
                    <a:pt x="10800" y="1620"/>
                    <a:pt x="10530" y="1620"/>
                  </a:cubicBezTo>
                  <a:cubicBezTo>
                    <a:pt x="10530" y="1620"/>
                    <a:pt x="10260" y="1620"/>
                    <a:pt x="10260" y="1620"/>
                  </a:cubicBezTo>
                  <a:cubicBezTo>
                    <a:pt x="10260" y="1620"/>
                    <a:pt x="10260" y="1620"/>
                    <a:pt x="10260" y="1620"/>
                  </a:cubicBezTo>
                  <a:cubicBezTo>
                    <a:pt x="10260" y="1620"/>
                    <a:pt x="9990" y="1620"/>
                    <a:pt x="9990" y="1620"/>
                  </a:cubicBezTo>
                  <a:cubicBezTo>
                    <a:pt x="9990" y="1620"/>
                    <a:pt x="9720" y="1350"/>
                    <a:pt x="9720" y="810"/>
                  </a:cubicBezTo>
                  <a:cubicBezTo>
                    <a:pt x="9450" y="540"/>
                    <a:pt x="9450" y="270"/>
                    <a:pt x="9180" y="0"/>
                  </a:cubicBezTo>
                  <a:cubicBezTo>
                    <a:pt x="9180" y="0"/>
                    <a:pt x="8910" y="0"/>
                    <a:pt x="8640" y="270"/>
                  </a:cubicBezTo>
                  <a:cubicBezTo>
                    <a:pt x="8640" y="270"/>
                    <a:pt x="8640" y="540"/>
                    <a:pt x="8640" y="1080"/>
                  </a:cubicBezTo>
                  <a:cubicBezTo>
                    <a:pt x="8640" y="1350"/>
                    <a:pt x="8640" y="1890"/>
                    <a:pt x="8640" y="1890"/>
                  </a:cubicBezTo>
                  <a:cubicBezTo>
                    <a:pt x="8370" y="1890"/>
                    <a:pt x="8100" y="1890"/>
                    <a:pt x="8100" y="1890"/>
                  </a:cubicBezTo>
                  <a:cubicBezTo>
                    <a:pt x="8100" y="1890"/>
                    <a:pt x="8100" y="1890"/>
                    <a:pt x="8100" y="1890"/>
                  </a:cubicBezTo>
                  <a:cubicBezTo>
                    <a:pt x="8100" y="1890"/>
                    <a:pt x="8100" y="2160"/>
                    <a:pt x="7830" y="2160"/>
                  </a:cubicBezTo>
                  <a:cubicBezTo>
                    <a:pt x="7830" y="2160"/>
                    <a:pt x="7560" y="1620"/>
                    <a:pt x="7290" y="1350"/>
                  </a:cubicBezTo>
                  <a:cubicBezTo>
                    <a:pt x="7290" y="1080"/>
                    <a:pt x="7020" y="810"/>
                    <a:pt x="6750" y="810"/>
                  </a:cubicBezTo>
                  <a:cubicBezTo>
                    <a:pt x="6750" y="810"/>
                    <a:pt x="6480" y="810"/>
                    <a:pt x="6210" y="1080"/>
                  </a:cubicBezTo>
                  <a:cubicBezTo>
                    <a:pt x="6210" y="1080"/>
                    <a:pt x="6210" y="1350"/>
                    <a:pt x="6480" y="1890"/>
                  </a:cubicBezTo>
                  <a:cubicBezTo>
                    <a:pt x="6480" y="2160"/>
                    <a:pt x="6480" y="2700"/>
                    <a:pt x="6480" y="2700"/>
                  </a:cubicBezTo>
                  <a:cubicBezTo>
                    <a:pt x="6480" y="2700"/>
                    <a:pt x="6210" y="2970"/>
                    <a:pt x="6210" y="2970"/>
                  </a:cubicBezTo>
                  <a:cubicBezTo>
                    <a:pt x="6210" y="2970"/>
                    <a:pt x="6210" y="2970"/>
                    <a:pt x="6210" y="2970"/>
                  </a:cubicBezTo>
                  <a:cubicBezTo>
                    <a:pt x="6210" y="2970"/>
                    <a:pt x="5940" y="2970"/>
                    <a:pt x="5940" y="2970"/>
                  </a:cubicBezTo>
                  <a:cubicBezTo>
                    <a:pt x="5940" y="2970"/>
                    <a:pt x="5670" y="2700"/>
                    <a:pt x="5400" y="2430"/>
                  </a:cubicBezTo>
                  <a:cubicBezTo>
                    <a:pt x="5130" y="2160"/>
                    <a:pt x="4860" y="1890"/>
                    <a:pt x="4590" y="1890"/>
                  </a:cubicBezTo>
                  <a:cubicBezTo>
                    <a:pt x="4590" y="1890"/>
                    <a:pt x="4320" y="2160"/>
                    <a:pt x="4320" y="2160"/>
                  </a:cubicBezTo>
                  <a:cubicBezTo>
                    <a:pt x="4050" y="2430"/>
                    <a:pt x="4320" y="2700"/>
                    <a:pt x="4590" y="3240"/>
                  </a:cubicBezTo>
                  <a:cubicBezTo>
                    <a:pt x="4590" y="3510"/>
                    <a:pt x="4860" y="3780"/>
                    <a:pt x="4860" y="3780"/>
                  </a:cubicBezTo>
                  <a:cubicBezTo>
                    <a:pt x="4860" y="4050"/>
                    <a:pt x="4590" y="4050"/>
                    <a:pt x="4590" y="4050"/>
                  </a:cubicBezTo>
                  <a:cubicBezTo>
                    <a:pt x="4590" y="4050"/>
                    <a:pt x="4590" y="4050"/>
                    <a:pt x="4590" y="4050"/>
                  </a:cubicBezTo>
                  <a:cubicBezTo>
                    <a:pt x="4590" y="4050"/>
                    <a:pt x="4320" y="4320"/>
                    <a:pt x="4320" y="4320"/>
                  </a:cubicBezTo>
                  <a:cubicBezTo>
                    <a:pt x="4320" y="4320"/>
                    <a:pt x="4050" y="4050"/>
                    <a:pt x="3510" y="4050"/>
                  </a:cubicBezTo>
                  <a:cubicBezTo>
                    <a:pt x="3240" y="3780"/>
                    <a:pt x="2970" y="3510"/>
                    <a:pt x="2700" y="3510"/>
                  </a:cubicBezTo>
                  <a:cubicBezTo>
                    <a:pt x="2700" y="3780"/>
                    <a:pt x="2430" y="4050"/>
                    <a:pt x="2430" y="4050"/>
                  </a:cubicBezTo>
                  <a:cubicBezTo>
                    <a:pt x="2430" y="4050"/>
                    <a:pt x="2700" y="4590"/>
                    <a:pt x="2970" y="4860"/>
                  </a:cubicBezTo>
                  <a:cubicBezTo>
                    <a:pt x="2970" y="5130"/>
                    <a:pt x="3240" y="5400"/>
                    <a:pt x="3240" y="5400"/>
                  </a:cubicBezTo>
                  <a:cubicBezTo>
                    <a:pt x="3510" y="5670"/>
                    <a:pt x="3240" y="5670"/>
                    <a:pt x="3240" y="5670"/>
                  </a:cubicBezTo>
                  <a:cubicBezTo>
                    <a:pt x="3240" y="5670"/>
                    <a:pt x="3240" y="5670"/>
                    <a:pt x="3240" y="5670"/>
                  </a:cubicBezTo>
                  <a:cubicBezTo>
                    <a:pt x="3240" y="5670"/>
                    <a:pt x="2970" y="5940"/>
                    <a:pt x="2970" y="5940"/>
                  </a:cubicBezTo>
                  <a:cubicBezTo>
                    <a:pt x="2970" y="5940"/>
                    <a:pt x="2700" y="5940"/>
                    <a:pt x="2160" y="5940"/>
                  </a:cubicBezTo>
                  <a:cubicBezTo>
                    <a:pt x="1890" y="5670"/>
                    <a:pt x="1350" y="5670"/>
                    <a:pt x="1350" y="5670"/>
                  </a:cubicBezTo>
                  <a:cubicBezTo>
                    <a:pt x="1350" y="5670"/>
                    <a:pt x="1080" y="5940"/>
                    <a:pt x="1080" y="6210"/>
                  </a:cubicBezTo>
                  <a:cubicBezTo>
                    <a:pt x="1080" y="6210"/>
                    <a:pt x="1350" y="6480"/>
                    <a:pt x="1620" y="6750"/>
                  </a:cubicBezTo>
                  <a:cubicBezTo>
                    <a:pt x="1890" y="7020"/>
                    <a:pt x="2430" y="7290"/>
                    <a:pt x="2430" y="7290"/>
                  </a:cubicBezTo>
                  <a:cubicBezTo>
                    <a:pt x="2430" y="7560"/>
                    <a:pt x="2160" y="7560"/>
                    <a:pt x="2160" y="7560"/>
                  </a:cubicBezTo>
                  <a:cubicBezTo>
                    <a:pt x="2160" y="7560"/>
                    <a:pt x="2160" y="7560"/>
                    <a:pt x="2160" y="7560"/>
                  </a:cubicBezTo>
                  <a:cubicBezTo>
                    <a:pt x="2160" y="7560"/>
                    <a:pt x="2160" y="7830"/>
                    <a:pt x="2160" y="7830"/>
                  </a:cubicBezTo>
                  <a:cubicBezTo>
                    <a:pt x="2160" y="8100"/>
                    <a:pt x="1620" y="7830"/>
                    <a:pt x="1350" y="7830"/>
                  </a:cubicBezTo>
                  <a:cubicBezTo>
                    <a:pt x="810" y="7830"/>
                    <a:pt x="540" y="7830"/>
                    <a:pt x="540" y="8100"/>
                  </a:cubicBezTo>
                  <a:cubicBezTo>
                    <a:pt x="270" y="8100"/>
                    <a:pt x="270" y="8370"/>
                    <a:pt x="270" y="8640"/>
                  </a:cubicBezTo>
                  <a:cubicBezTo>
                    <a:pt x="270" y="8640"/>
                    <a:pt x="540" y="8910"/>
                    <a:pt x="1080" y="8910"/>
                  </a:cubicBezTo>
                  <a:cubicBezTo>
                    <a:pt x="1350" y="9180"/>
                    <a:pt x="1620" y="9450"/>
                    <a:pt x="1890" y="9450"/>
                  </a:cubicBezTo>
                  <a:cubicBezTo>
                    <a:pt x="1890" y="9450"/>
                    <a:pt x="1890" y="9720"/>
                    <a:pt x="1890" y="9720"/>
                  </a:cubicBezTo>
                  <a:cubicBezTo>
                    <a:pt x="1890" y="9720"/>
                    <a:pt x="1890" y="9720"/>
                    <a:pt x="1890" y="9720"/>
                  </a:cubicBezTo>
                  <a:cubicBezTo>
                    <a:pt x="1890" y="9720"/>
                    <a:pt x="1620" y="9990"/>
                    <a:pt x="1620" y="9990"/>
                  </a:cubicBezTo>
                  <a:cubicBezTo>
                    <a:pt x="1620" y="9990"/>
                    <a:pt x="1350" y="10260"/>
                    <a:pt x="810" y="10260"/>
                  </a:cubicBezTo>
                  <a:cubicBezTo>
                    <a:pt x="540" y="10260"/>
                    <a:pt x="0" y="10530"/>
                    <a:pt x="0" y="10530"/>
                  </a:cubicBezTo>
                  <a:cubicBezTo>
                    <a:pt x="0" y="10530"/>
                    <a:pt x="0" y="11070"/>
                    <a:pt x="0" y="11070"/>
                  </a:cubicBezTo>
                  <a:cubicBezTo>
                    <a:pt x="0" y="11070"/>
                    <a:pt x="540" y="11340"/>
                    <a:pt x="810" y="11340"/>
                  </a:cubicBezTo>
                  <a:cubicBezTo>
                    <a:pt x="1350" y="11340"/>
                    <a:pt x="1620" y="11610"/>
                    <a:pt x="1620" y="11610"/>
                  </a:cubicBezTo>
                  <a:cubicBezTo>
                    <a:pt x="1890" y="11610"/>
                    <a:pt x="1890" y="11880"/>
                    <a:pt x="1890" y="11880"/>
                  </a:cubicBezTo>
                  <a:cubicBezTo>
                    <a:pt x="1890" y="11880"/>
                    <a:pt x="1890" y="11880"/>
                    <a:pt x="1890" y="11880"/>
                  </a:cubicBezTo>
                  <a:cubicBezTo>
                    <a:pt x="1890" y="11880"/>
                    <a:pt x="1890" y="12150"/>
                    <a:pt x="1890" y="12150"/>
                  </a:cubicBezTo>
                  <a:cubicBezTo>
                    <a:pt x="1890" y="12150"/>
                    <a:pt x="1350" y="12420"/>
                    <a:pt x="1080" y="12420"/>
                  </a:cubicBezTo>
                  <a:cubicBezTo>
                    <a:pt x="540" y="12690"/>
                    <a:pt x="270" y="12960"/>
                    <a:pt x="270" y="12960"/>
                  </a:cubicBezTo>
                  <a:cubicBezTo>
                    <a:pt x="270" y="12960"/>
                    <a:pt x="270" y="13500"/>
                    <a:pt x="540" y="13500"/>
                  </a:cubicBezTo>
                  <a:cubicBezTo>
                    <a:pt x="540" y="13500"/>
                    <a:pt x="810" y="13500"/>
                    <a:pt x="1350" y="13500"/>
                  </a:cubicBezTo>
                  <a:cubicBezTo>
                    <a:pt x="1620" y="13500"/>
                    <a:pt x="2160" y="13500"/>
                    <a:pt x="2160" y="13500"/>
                  </a:cubicBezTo>
                  <a:cubicBezTo>
                    <a:pt x="2160" y="13770"/>
                    <a:pt x="2160" y="14040"/>
                    <a:pt x="2160" y="14040"/>
                  </a:cubicBezTo>
                  <a:cubicBezTo>
                    <a:pt x="2160" y="14040"/>
                    <a:pt x="2160" y="14040"/>
                    <a:pt x="2160" y="14040"/>
                  </a:cubicBezTo>
                  <a:cubicBezTo>
                    <a:pt x="2160" y="14040"/>
                    <a:pt x="2430" y="14040"/>
                    <a:pt x="2430" y="14310"/>
                  </a:cubicBezTo>
                  <a:cubicBezTo>
                    <a:pt x="2430" y="14310"/>
                    <a:pt x="1890" y="14580"/>
                    <a:pt x="1620" y="14850"/>
                  </a:cubicBezTo>
                  <a:cubicBezTo>
                    <a:pt x="1350" y="15120"/>
                    <a:pt x="1080" y="15390"/>
                    <a:pt x="1080" y="15390"/>
                  </a:cubicBezTo>
                  <a:cubicBezTo>
                    <a:pt x="1080" y="15390"/>
                    <a:pt x="1350" y="15930"/>
                    <a:pt x="1350" y="15930"/>
                  </a:cubicBezTo>
                  <a:cubicBezTo>
                    <a:pt x="1350" y="15930"/>
                    <a:pt x="1890" y="15930"/>
                    <a:pt x="2160" y="15660"/>
                  </a:cubicBezTo>
                  <a:cubicBezTo>
                    <a:pt x="2700" y="15660"/>
                    <a:pt x="2970" y="15660"/>
                    <a:pt x="2970" y="15660"/>
                  </a:cubicBezTo>
                  <a:cubicBezTo>
                    <a:pt x="2970" y="15660"/>
                    <a:pt x="3240" y="15930"/>
                    <a:pt x="3240" y="15930"/>
                  </a:cubicBezTo>
                  <a:cubicBezTo>
                    <a:pt x="3240" y="15930"/>
                    <a:pt x="3240" y="15930"/>
                    <a:pt x="3240" y="15930"/>
                  </a:cubicBezTo>
                  <a:cubicBezTo>
                    <a:pt x="3240" y="15930"/>
                    <a:pt x="3240" y="15930"/>
                    <a:pt x="3240" y="16200"/>
                  </a:cubicBezTo>
                  <a:cubicBezTo>
                    <a:pt x="3240" y="16200"/>
                    <a:pt x="3240" y="16470"/>
                    <a:pt x="2970" y="16740"/>
                  </a:cubicBezTo>
                  <a:cubicBezTo>
                    <a:pt x="2700" y="17010"/>
                    <a:pt x="2430" y="17280"/>
                    <a:pt x="2430" y="17550"/>
                  </a:cubicBezTo>
                  <a:cubicBezTo>
                    <a:pt x="2430" y="17550"/>
                    <a:pt x="2700" y="17820"/>
                    <a:pt x="2700" y="17820"/>
                  </a:cubicBezTo>
                  <a:cubicBezTo>
                    <a:pt x="2700" y="17820"/>
                    <a:pt x="3240" y="17820"/>
                    <a:pt x="3510" y="17550"/>
                  </a:cubicBezTo>
                  <a:cubicBezTo>
                    <a:pt x="4050" y="17550"/>
                    <a:pt x="4320" y="17280"/>
                    <a:pt x="4320" y="17280"/>
                  </a:cubicBezTo>
                  <a:cubicBezTo>
                    <a:pt x="4320" y="17280"/>
                    <a:pt x="4590" y="17550"/>
                    <a:pt x="4590" y="17550"/>
                  </a:cubicBezTo>
                  <a:cubicBezTo>
                    <a:pt x="4590" y="17550"/>
                    <a:pt x="4590" y="17550"/>
                    <a:pt x="4590" y="17550"/>
                  </a:cubicBezTo>
                  <a:cubicBezTo>
                    <a:pt x="4590" y="17550"/>
                    <a:pt x="4860" y="17550"/>
                    <a:pt x="4860" y="17550"/>
                  </a:cubicBezTo>
                  <a:cubicBezTo>
                    <a:pt x="4860" y="17820"/>
                    <a:pt x="4590" y="18090"/>
                    <a:pt x="4590" y="18360"/>
                  </a:cubicBezTo>
                  <a:cubicBezTo>
                    <a:pt x="4320" y="18900"/>
                    <a:pt x="4050" y="19170"/>
                    <a:pt x="4050" y="19170"/>
                  </a:cubicBezTo>
                  <a:cubicBezTo>
                    <a:pt x="4320" y="19440"/>
                    <a:pt x="4590" y="19710"/>
                    <a:pt x="4590" y="19710"/>
                  </a:cubicBezTo>
                  <a:cubicBezTo>
                    <a:pt x="4590" y="19710"/>
                    <a:pt x="5130" y="19440"/>
                    <a:pt x="5400" y="19170"/>
                  </a:cubicBezTo>
                  <a:cubicBezTo>
                    <a:pt x="5670" y="18900"/>
                    <a:pt x="5940" y="18630"/>
                    <a:pt x="5940" y="18630"/>
                  </a:cubicBezTo>
                  <a:cubicBezTo>
                    <a:pt x="5940" y="18630"/>
                    <a:pt x="6210" y="18630"/>
                    <a:pt x="6210" y="18630"/>
                  </a:cubicBezTo>
                  <a:cubicBezTo>
                    <a:pt x="6210" y="18630"/>
                    <a:pt x="6210" y="18630"/>
                    <a:pt x="6210" y="18630"/>
                  </a:cubicBezTo>
                  <a:cubicBezTo>
                    <a:pt x="6210" y="18630"/>
                    <a:pt x="6480" y="18900"/>
                    <a:pt x="6480" y="18900"/>
                  </a:cubicBezTo>
                  <a:cubicBezTo>
                    <a:pt x="6480" y="18900"/>
                    <a:pt x="6480" y="19440"/>
                    <a:pt x="6480" y="19710"/>
                  </a:cubicBezTo>
                  <a:cubicBezTo>
                    <a:pt x="6210" y="19980"/>
                    <a:pt x="6210" y="20520"/>
                    <a:pt x="6210" y="20520"/>
                  </a:cubicBezTo>
                  <a:cubicBezTo>
                    <a:pt x="6480" y="20790"/>
                    <a:pt x="6750" y="20790"/>
                    <a:pt x="6750" y="20790"/>
                  </a:cubicBezTo>
                  <a:cubicBezTo>
                    <a:pt x="6750" y="20790"/>
                    <a:pt x="7020" y="20520"/>
                    <a:pt x="7290" y="20250"/>
                  </a:cubicBezTo>
                  <a:cubicBezTo>
                    <a:pt x="7560" y="19710"/>
                    <a:pt x="7830" y="19440"/>
                    <a:pt x="7830" y="19440"/>
                  </a:cubicBezTo>
                  <a:cubicBezTo>
                    <a:pt x="8100" y="19440"/>
                    <a:pt x="8100" y="19440"/>
                    <a:pt x="8100" y="19440"/>
                  </a:cubicBezTo>
                  <a:cubicBezTo>
                    <a:pt x="8100" y="19440"/>
                    <a:pt x="8100" y="19440"/>
                    <a:pt x="8100" y="19440"/>
                  </a:cubicBezTo>
                  <a:cubicBezTo>
                    <a:pt x="8100" y="19440"/>
                    <a:pt x="8370" y="19710"/>
                    <a:pt x="8640" y="19710"/>
                  </a:cubicBezTo>
                  <a:cubicBezTo>
                    <a:pt x="8640" y="19710"/>
                    <a:pt x="8640" y="19980"/>
                    <a:pt x="8640" y="20520"/>
                  </a:cubicBezTo>
                  <a:cubicBezTo>
                    <a:pt x="8640" y="20790"/>
                    <a:pt x="8640" y="21330"/>
                    <a:pt x="8640" y="21330"/>
                  </a:cubicBezTo>
                  <a:cubicBezTo>
                    <a:pt x="8640" y="21330"/>
                    <a:pt x="9180" y="21600"/>
                    <a:pt x="9180" y="21330"/>
                  </a:cubicBezTo>
                  <a:cubicBezTo>
                    <a:pt x="9180" y="21330"/>
                    <a:pt x="9450" y="21060"/>
                    <a:pt x="9720" y="20790"/>
                  </a:cubicBezTo>
                  <a:cubicBezTo>
                    <a:pt x="9720" y="20250"/>
                    <a:pt x="9990" y="19980"/>
                    <a:pt x="9990" y="19980"/>
                  </a:cubicBezTo>
                  <a:cubicBezTo>
                    <a:pt x="9990" y="19980"/>
                    <a:pt x="10260" y="19980"/>
                    <a:pt x="10260" y="19980"/>
                  </a:cubicBezTo>
                  <a:cubicBezTo>
                    <a:pt x="10260" y="19980"/>
                    <a:pt x="10260" y="19980"/>
                    <a:pt x="10260" y="19980"/>
                  </a:cubicBezTo>
                  <a:cubicBezTo>
                    <a:pt x="10260" y="19980"/>
                    <a:pt x="10530" y="19980"/>
                    <a:pt x="10530" y="19980"/>
                  </a:cubicBezTo>
                  <a:cubicBezTo>
                    <a:pt x="10800" y="19980"/>
                    <a:pt x="10800" y="20250"/>
                    <a:pt x="10800" y="20790"/>
                  </a:cubicBezTo>
                  <a:cubicBezTo>
                    <a:pt x="11070" y="21060"/>
                    <a:pt x="11070" y="21600"/>
                    <a:pt x="11070" y="21600"/>
                  </a:cubicBezTo>
                  <a:cubicBezTo>
                    <a:pt x="11340" y="21600"/>
                    <a:pt x="11610" y="21600"/>
                    <a:pt x="11610" y="21600"/>
                  </a:cubicBezTo>
                  <a:cubicBezTo>
                    <a:pt x="11880" y="21600"/>
                    <a:pt x="11880" y="21060"/>
                    <a:pt x="11880" y="20790"/>
                  </a:cubicBezTo>
                  <a:cubicBezTo>
                    <a:pt x="12150" y="20250"/>
                    <a:pt x="12150" y="19980"/>
                    <a:pt x="12150" y="19980"/>
                  </a:cubicBezTo>
                  <a:cubicBezTo>
                    <a:pt x="12150" y="19710"/>
                    <a:pt x="12420" y="19710"/>
                    <a:pt x="12420" y="19710"/>
                  </a:cubicBezTo>
                  <a:cubicBezTo>
                    <a:pt x="12420" y="19710"/>
                    <a:pt x="12420" y="19710"/>
                    <a:pt x="12420" y="19710"/>
                  </a:cubicBezTo>
                  <a:cubicBezTo>
                    <a:pt x="12420" y="19710"/>
                    <a:pt x="12690" y="19710"/>
                    <a:pt x="12690" y="19710"/>
                  </a:cubicBezTo>
                  <a:cubicBezTo>
                    <a:pt x="12690" y="19710"/>
                    <a:pt x="12960" y="20250"/>
                    <a:pt x="13230" y="20520"/>
                  </a:cubicBezTo>
                  <a:cubicBezTo>
                    <a:pt x="13500" y="20790"/>
                    <a:pt x="13500" y="21060"/>
                    <a:pt x="13770" y="21330"/>
                  </a:cubicBezTo>
                  <a:cubicBezTo>
                    <a:pt x="13770" y="21330"/>
                    <a:pt x="14040" y="21060"/>
                    <a:pt x="14310" y="21060"/>
                  </a:cubicBezTo>
                  <a:cubicBezTo>
                    <a:pt x="14310" y="21060"/>
                    <a:pt x="14310" y="20520"/>
                    <a:pt x="14310" y="20250"/>
                  </a:cubicBezTo>
                  <a:cubicBezTo>
                    <a:pt x="14310" y="19710"/>
                    <a:pt x="14040" y="19440"/>
                    <a:pt x="14310" y="19440"/>
                  </a:cubicBezTo>
                  <a:cubicBezTo>
                    <a:pt x="14310" y="19170"/>
                    <a:pt x="14580" y="19170"/>
                    <a:pt x="14580" y="19170"/>
                  </a:cubicBezTo>
                  <a:cubicBezTo>
                    <a:pt x="14580" y="19170"/>
                    <a:pt x="14580" y="19170"/>
                    <a:pt x="14580" y="19170"/>
                  </a:cubicBezTo>
                  <a:cubicBezTo>
                    <a:pt x="14580" y="19170"/>
                    <a:pt x="14580" y="19170"/>
                    <a:pt x="14850" y="19170"/>
                  </a:cubicBezTo>
                  <a:cubicBezTo>
                    <a:pt x="14850" y="19170"/>
                    <a:pt x="15120" y="19440"/>
                    <a:pt x="15390" y="19710"/>
                  </a:cubicBezTo>
                  <a:cubicBezTo>
                    <a:pt x="15660" y="19980"/>
                    <a:pt x="15930" y="20250"/>
                    <a:pt x="15930" y="20250"/>
                  </a:cubicBezTo>
                  <a:cubicBezTo>
                    <a:pt x="16200" y="20250"/>
                    <a:pt x="16470" y="19980"/>
                    <a:pt x="16470" y="19980"/>
                  </a:cubicBezTo>
                  <a:cubicBezTo>
                    <a:pt x="16470" y="19980"/>
                    <a:pt x="16470" y="19440"/>
                    <a:pt x="16200" y="19170"/>
                  </a:cubicBezTo>
                  <a:cubicBezTo>
                    <a:pt x="16200" y="18630"/>
                    <a:pt x="15930" y="18360"/>
                    <a:pt x="16200" y="18360"/>
                  </a:cubicBezTo>
                  <a:cubicBezTo>
                    <a:pt x="16200" y="18360"/>
                    <a:pt x="16200" y="18090"/>
                    <a:pt x="16200" y="18090"/>
                  </a:cubicBezTo>
                  <a:cubicBezTo>
                    <a:pt x="16200" y="18090"/>
                    <a:pt x="16200" y="18090"/>
                    <a:pt x="16200" y="18090"/>
                  </a:cubicBezTo>
                  <a:cubicBezTo>
                    <a:pt x="16200" y="18090"/>
                    <a:pt x="16470" y="17820"/>
                    <a:pt x="16470" y="17820"/>
                  </a:cubicBezTo>
                  <a:cubicBezTo>
                    <a:pt x="16740" y="17820"/>
                    <a:pt x="17010" y="18090"/>
                    <a:pt x="17280" y="18360"/>
                  </a:cubicBezTo>
                  <a:cubicBezTo>
                    <a:pt x="17550" y="18630"/>
                    <a:pt x="18090" y="18900"/>
                    <a:pt x="18090" y="18900"/>
                  </a:cubicBezTo>
                  <a:cubicBezTo>
                    <a:pt x="18090" y="18900"/>
                    <a:pt x="18360" y="18630"/>
                    <a:pt x="18360" y="18360"/>
                  </a:cubicBezTo>
                  <a:cubicBezTo>
                    <a:pt x="18360" y="18360"/>
                    <a:pt x="18360" y="18090"/>
                    <a:pt x="18090" y="17550"/>
                  </a:cubicBezTo>
                  <a:cubicBezTo>
                    <a:pt x="17820" y="17280"/>
                    <a:pt x="17550" y="17010"/>
                    <a:pt x="17550" y="17010"/>
                  </a:cubicBezTo>
                  <a:cubicBezTo>
                    <a:pt x="17550" y="16740"/>
                    <a:pt x="17820" y="16740"/>
                    <a:pt x="17820" y="16740"/>
                  </a:cubicBezTo>
                  <a:cubicBezTo>
                    <a:pt x="17820" y="16740"/>
                    <a:pt x="17820" y="16740"/>
                    <a:pt x="17820" y="16740"/>
                  </a:cubicBezTo>
                  <a:cubicBezTo>
                    <a:pt x="17820" y="16740"/>
                    <a:pt x="18090" y="16470"/>
                    <a:pt x="18090" y="16470"/>
                  </a:cubicBezTo>
                  <a:cubicBezTo>
                    <a:pt x="18090" y="16470"/>
                    <a:pt x="18360" y="16470"/>
                    <a:pt x="18900" y="16740"/>
                  </a:cubicBezTo>
                  <a:cubicBezTo>
                    <a:pt x="19170" y="16740"/>
                    <a:pt x="19710" y="17010"/>
                    <a:pt x="19710" y="17010"/>
                  </a:cubicBezTo>
                  <a:cubicBezTo>
                    <a:pt x="19710" y="17010"/>
                    <a:pt x="19980" y="16740"/>
                    <a:pt x="19980" y="16470"/>
                  </a:cubicBezTo>
                  <a:cubicBezTo>
                    <a:pt x="19980" y="16470"/>
                    <a:pt x="19710" y="16200"/>
                    <a:pt x="19440" y="15930"/>
                  </a:cubicBezTo>
                  <a:cubicBezTo>
                    <a:pt x="19170" y="15390"/>
                    <a:pt x="18900" y="15120"/>
                    <a:pt x="18900" y="15120"/>
                  </a:cubicBezTo>
                  <a:cubicBezTo>
                    <a:pt x="18900" y="15120"/>
                    <a:pt x="18900" y="14850"/>
                    <a:pt x="18900" y="14850"/>
                  </a:cubicBezTo>
                  <a:cubicBezTo>
                    <a:pt x="18900" y="14850"/>
                    <a:pt x="18900" y="14850"/>
                    <a:pt x="18900" y="14850"/>
                  </a:cubicBezTo>
                  <a:cubicBezTo>
                    <a:pt x="18900" y="14850"/>
                    <a:pt x="19170" y="14580"/>
                    <a:pt x="19170" y="14580"/>
                  </a:cubicBezTo>
                  <a:cubicBezTo>
                    <a:pt x="19170" y="14580"/>
                    <a:pt x="19710" y="14580"/>
                    <a:pt x="19980" y="14580"/>
                  </a:cubicBezTo>
                  <a:cubicBezTo>
                    <a:pt x="20520" y="14850"/>
                    <a:pt x="20790" y="14850"/>
                    <a:pt x="20790" y="14850"/>
                  </a:cubicBezTo>
                  <a:cubicBezTo>
                    <a:pt x="21060" y="14580"/>
                    <a:pt x="21060" y="14310"/>
                    <a:pt x="21060" y="14310"/>
                  </a:cubicBezTo>
                  <a:cubicBezTo>
                    <a:pt x="21060" y="14040"/>
                    <a:pt x="20790" y="14040"/>
                    <a:pt x="20520" y="13770"/>
                  </a:cubicBezTo>
                  <a:cubicBezTo>
                    <a:pt x="19980" y="13500"/>
                    <a:pt x="19710" y="13230"/>
                    <a:pt x="19710" y="13230"/>
                  </a:cubicBezTo>
                  <a:cubicBezTo>
                    <a:pt x="19710" y="13230"/>
                    <a:pt x="19710" y="12960"/>
                    <a:pt x="19710" y="12960"/>
                  </a:cubicBezTo>
                  <a:cubicBezTo>
                    <a:pt x="19710" y="12960"/>
                    <a:pt x="19710" y="12960"/>
                    <a:pt x="19710" y="12960"/>
                  </a:cubicBezTo>
                  <a:cubicBezTo>
                    <a:pt x="19710" y="12960"/>
                    <a:pt x="19710" y="12690"/>
                    <a:pt x="19980" y="12690"/>
                  </a:cubicBezTo>
                  <a:cubicBezTo>
                    <a:pt x="19980" y="12690"/>
                    <a:pt x="20250" y="12420"/>
                    <a:pt x="20790" y="12420"/>
                  </a:cubicBezTo>
                  <a:cubicBezTo>
                    <a:pt x="21060" y="12420"/>
                    <a:pt x="21600" y="12420"/>
                    <a:pt x="21600" y="12420"/>
                  </a:cubicBezTo>
                  <a:cubicBezTo>
                    <a:pt x="21600" y="12150"/>
                    <a:pt x="21600" y="11880"/>
                    <a:pt x="21600" y="11880"/>
                  </a:cubicBezTo>
                  <a:cubicBezTo>
                    <a:pt x="21600" y="11610"/>
                    <a:pt x="21060" y="11610"/>
                    <a:pt x="20790" y="11340"/>
                  </a:cubicBezTo>
                  <a:close/>
                </a:path>
              </a:pathLst>
            </a:custGeom>
            <a:solidFill>
              <a:srgbClr val="A6A6A6"/>
            </a:solidFill>
            <a:ln w="12700" cap="flat">
              <a:noFill/>
              <a:miter lim="400000"/>
            </a:ln>
            <a:effectLst>
              <a:outerShdw blurRad="101600" dist="76200" dir="5400000" rotWithShape="0">
                <a:srgbClr val="000000">
                  <a:alpha val="40000"/>
                </a:srgbClr>
              </a:outerShdw>
            </a:effectLst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25" name="Shape 425"/>
            <p:cNvSpPr/>
            <p:nvPr/>
          </p:nvSpPr>
          <p:spPr>
            <a:xfrm>
              <a:off x="406400" y="374649"/>
              <a:ext cx="2222500" cy="2235201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26" name="Shape 426"/>
            <p:cNvSpPr/>
            <p:nvPr/>
          </p:nvSpPr>
          <p:spPr>
            <a:xfrm>
              <a:off x="0" y="1978025"/>
              <a:ext cx="1111251" cy="1117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80" y="11520"/>
                  </a:moveTo>
                  <a:cubicBezTo>
                    <a:pt x="20160" y="11520"/>
                    <a:pt x="20160" y="10800"/>
                    <a:pt x="19440" y="10800"/>
                  </a:cubicBezTo>
                  <a:cubicBezTo>
                    <a:pt x="19440" y="10800"/>
                    <a:pt x="19440" y="10800"/>
                    <a:pt x="19440" y="10800"/>
                  </a:cubicBezTo>
                  <a:cubicBezTo>
                    <a:pt x="19440" y="10800"/>
                    <a:pt x="19440" y="10800"/>
                    <a:pt x="19440" y="10800"/>
                  </a:cubicBezTo>
                  <a:cubicBezTo>
                    <a:pt x="19440" y="10800"/>
                    <a:pt x="19440" y="10800"/>
                    <a:pt x="19440" y="10080"/>
                  </a:cubicBezTo>
                  <a:cubicBezTo>
                    <a:pt x="20160" y="10080"/>
                    <a:pt x="20160" y="10080"/>
                    <a:pt x="20880" y="10080"/>
                  </a:cubicBezTo>
                  <a:cubicBezTo>
                    <a:pt x="20880" y="10080"/>
                    <a:pt x="21600" y="10080"/>
                    <a:pt x="21600" y="10080"/>
                  </a:cubicBezTo>
                  <a:cubicBezTo>
                    <a:pt x="21600" y="9360"/>
                    <a:pt x="21600" y="9360"/>
                    <a:pt x="21600" y="9360"/>
                  </a:cubicBezTo>
                  <a:cubicBezTo>
                    <a:pt x="21600" y="9360"/>
                    <a:pt x="20880" y="9360"/>
                    <a:pt x="20160" y="9360"/>
                  </a:cubicBezTo>
                  <a:cubicBezTo>
                    <a:pt x="20160" y="9360"/>
                    <a:pt x="19440" y="8640"/>
                    <a:pt x="19440" y="8640"/>
                  </a:cubicBezTo>
                  <a:cubicBezTo>
                    <a:pt x="19440" y="8640"/>
                    <a:pt x="19440" y="8640"/>
                    <a:pt x="19440" y="8640"/>
                  </a:cubicBezTo>
                  <a:cubicBezTo>
                    <a:pt x="19440" y="8640"/>
                    <a:pt x="19440" y="8640"/>
                    <a:pt x="19440" y="8640"/>
                  </a:cubicBezTo>
                  <a:cubicBezTo>
                    <a:pt x="19440" y="8640"/>
                    <a:pt x="19440" y="8640"/>
                    <a:pt x="19440" y="8640"/>
                  </a:cubicBezTo>
                  <a:cubicBezTo>
                    <a:pt x="19440" y="8640"/>
                    <a:pt x="20160" y="7920"/>
                    <a:pt x="20160" y="7920"/>
                  </a:cubicBezTo>
                  <a:cubicBezTo>
                    <a:pt x="20160" y="7920"/>
                    <a:pt x="20880" y="7200"/>
                    <a:pt x="20880" y="7200"/>
                  </a:cubicBezTo>
                  <a:cubicBezTo>
                    <a:pt x="20880" y="7200"/>
                    <a:pt x="20880" y="7200"/>
                    <a:pt x="20880" y="6480"/>
                  </a:cubicBezTo>
                  <a:cubicBezTo>
                    <a:pt x="20880" y="6480"/>
                    <a:pt x="20160" y="6480"/>
                    <a:pt x="19440" y="6480"/>
                  </a:cubicBezTo>
                  <a:cubicBezTo>
                    <a:pt x="19440" y="7200"/>
                    <a:pt x="18720" y="7200"/>
                    <a:pt x="18720" y="7200"/>
                  </a:cubicBezTo>
                  <a:cubicBezTo>
                    <a:pt x="18720" y="7200"/>
                    <a:pt x="18720" y="6480"/>
                    <a:pt x="18720" y="6480"/>
                  </a:cubicBezTo>
                  <a:cubicBezTo>
                    <a:pt x="18720" y="6480"/>
                    <a:pt x="18720" y="6480"/>
                    <a:pt x="18720" y="6480"/>
                  </a:cubicBezTo>
                  <a:cubicBezTo>
                    <a:pt x="18720" y="6480"/>
                    <a:pt x="18720" y="6480"/>
                    <a:pt x="18720" y="6480"/>
                  </a:cubicBezTo>
                  <a:cubicBezTo>
                    <a:pt x="18720" y="6480"/>
                    <a:pt x="18720" y="5760"/>
                    <a:pt x="19440" y="5760"/>
                  </a:cubicBezTo>
                  <a:cubicBezTo>
                    <a:pt x="19440" y="5760"/>
                    <a:pt x="19440" y="5040"/>
                    <a:pt x="19440" y="5040"/>
                  </a:cubicBezTo>
                  <a:cubicBezTo>
                    <a:pt x="20160" y="5040"/>
                    <a:pt x="19440" y="4320"/>
                    <a:pt x="19440" y="4320"/>
                  </a:cubicBezTo>
                  <a:cubicBezTo>
                    <a:pt x="19440" y="4320"/>
                    <a:pt x="18720" y="5040"/>
                    <a:pt x="18720" y="5040"/>
                  </a:cubicBezTo>
                  <a:cubicBezTo>
                    <a:pt x="18000" y="5040"/>
                    <a:pt x="18000" y="5040"/>
                    <a:pt x="18000" y="5040"/>
                  </a:cubicBezTo>
                  <a:cubicBezTo>
                    <a:pt x="18000" y="5040"/>
                    <a:pt x="17280" y="5040"/>
                    <a:pt x="17280" y="5040"/>
                  </a:cubicBezTo>
                  <a:cubicBezTo>
                    <a:pt x="17280" y="5040"/>
                    <a:pt x="17280" y="5040"/>
                    <a:pt x="17280" y="5040"/>
                  </a:cubicBezTo>
                  <a:cubicBezTo>
                    <a:pt x="17280" y="5040"/>
                    <a:pt x="17280" y="4320"/>
                    <a:pt x="17280" y="4320"/>
                  </a:cubicBezTo>
                  <a:cubicBezTo>
                    <a:pt x="17280" y="4320"/>
                    <a:pt x="18000" y="4320"/>
                    <a:pt x="18000" y="3600"/>
                  </a:cubicBezTo>
                  <a:cubicBezTo>
                    <a:pt x="18000" y="3600"/>
                    <a:pt x="18000" y="2880"/>
                    <a:pt x="18000" y="2880"/>
                  </a:cubicBezTo>
                  <a:cubicBezTo>
                    <a:pt x="18000" y="2880"/>
                    <a:pt x="18000" y="2880"/>
                    <a:pt x="18000" y="2880"/>
                  </a:cubicBezTo>
                  <a:cubicBezTo>
                    <a:pt x="18000" y="2880"/>
                    <a:pt x="17280" y="2880"/>
                    <a:pt x="17280" y="2880"/>
                  </a:cubicBezTo>
                  <a:cubicBezTo>
                    <a:pt x="16560" y="3600"/>
                    <a:pt x="16560" y="3600"/>
                    <a:pt x="16560" y="3600"/>
                  </a:cubicBezTo>
                  <a:cubicBezTo>
                    <a:pt x="16560" y="3600"/>
                    <a:pt x="15840" y="3600"/>
                    <a:pt x="15840" y="3600"/>
                  </a:cubicBezTo>
                  <a:cubicBezTo>
                    <a:pt x="15840" y="3600"/>
                    <a:pt x="15840" y="3600"/>
                    <a:pt x="15840" y="3600"/>
                  </a:cubicBezTo>
                  <a:cubicBezTo>
                    <a:pt x="15840" y="3600"/>
                    <a:pt x="15840" y="3600"/>
                    <a:pt x="15840" y="2880"/>
                  </a:cubicBezTo>
                  <a:cubicBezTo>
                    <a:pt x="15840" y="2880"/>
                    <a:pt x="15840" y="2880"/>
                    <a:pt x="15840" y="2160"/>
                  </a:cubicBezTo>
                  <a:cubicBezTo>
                    <a:pt x="15840" y="2160"/>
                    <a:pt x="16560" y="1440"/>
                    <a:pt x="16560" y="1440"/>
                  </a:cubicBezTo>
                  <a:cubicBezTo>
                    <a:pt x="16560" y="1440"/>
                    <a:pt x="15840" y="1440"/>
                    <a:pt x="15840" y="1440"/>
                  </a:cubicBezTo>
                  <a:cubicBezTo>
                    <a:pt x="15840" y="1440"/>
                    <a:pt x="15120" y="1440"/>
                    <a:pt x="15120" y="2160"/>
                  </a:cubicBezTo>
                  <a:cubicBezTo>
                    <a:pt x="15120" y="2160"/>
                    <a:pt x="14400" y="2160"/>
                    <a:pt x="14400" y="2160"/>
                  </a:cubicBezTo>
                  <a:cubicBezTo>
                    <a:pt x="14400" y="2160"/>
                    <a:pt x="14400" y="2160"/>
                    <a:pt x="14400" y="2160"/>
                  </a:cubicBezTo>
                  <a:cubicBezTo>
                    <a:pt x="14400" y="2160"/>
                    <a:pt x="14400" y="2160"/>
                    <a:pt x="14400" y="2160"/>
                  </a:cubicBezTo>
                  <a:cubicBezTo>
                    <a:pt x="14400" y="2160"/>
                    <a:pt x="13680" y="2160"/>
                    <a:pt x="13680" y="2160"/>
                  </a:cubicBezTo>
                  <a:cubicBezTo>
                    <a:pt x="13680" y="2160"/>
                    <a:pt x="13680" y="1440"/>
                    <a:pt x="13680" y="1440"/>
                  </a:cubicBezTo>
                  <a:cubicBezTo>
                    <a:pt x="13680" y="720"/>
                    <a:pt x="13680" y="720"/>
                    <a:pt x="13680" y="720"/>
                  </a:cubicBezTo>
                  <a:cubicBezTo>
                    <a:pt x="13680" y="720"/>
                    <a:pt x="13680" y="0"/>
                    <a:pt x="13680" y="0"/>
                  </a:cubicBezTo>
                  <a:cubicBezTo>
                    <a:pt x="13680" y="0"/>
                    <a:pt x="12960" y="720"/>
                    <a:pt x="12960" y="720"/>
                  </a:cubicBezTo>
                  <a:cubicBezTo>
                    <a:pt x="12960" y="1440"/>
                    <a:pt x="12240" y="1440"/>
                    <a:pt x="12240" y="1440"/>
                  </a:cubicBezTo>
                  <a:cubicBezTo>
                    <a:pt x="12240" y="2160"/>
                    <a:pt x="12240" y="1440"/>
                    <a:pt x="12240" y="1440"/>
                  </a:cubicBezTo>
                  <a:cubicBezTo>
                    <a:pt x="12240" y="1440"/>
                    <a:pt x="12240" y="1440"/>
                    <a:pt x="12240" y="1440"/>
                  </a:cubicBezTo>
                  <a:cubicBezTo>
                    <a:pt x="12240" y="1440"/>
                    <a:pt x="12240" y="1440"/>
                    <a:pt x="11520" y="1440"/>
                  </a:cubicBezTo>
                  <a:cubicBezTo>
                    <a:pt x="11520" y="1440"/>
                    <a:pt x="11520" y="1440"/>
                    <a:pt x="11520" y="720"/>
                  </a:cubicBezTo>
                  <a:cubicBezTo>
                    <a:pt x="11520" y="720"/>
                    <a:pt x="11520" y="0"/>
                    <a:pt x="11520" y="0"/>
                  </a:cubicBezTo>
                  <a:cubicBezTo>
                    <a:pt x="11520" y="0"/>
                    <a:pt x="10800" y="0"/>
                    <a:pt x="10800" y="0"/>
                  </a:cubicBezTo>
                  <a:cubicBezTo>
                    <a:pt x="10800" y="0"/>
                    <a:pt x="10800" y="720"/>
                    <a:pt x="10800" y="720"/>
                  </a:cubicBezTo>
                  <a:cubicBezTo>
                    <a:pt x="10800" y="1440"/>
                    <a:pt x="10080" y="1440"/>
                    <a:pt x="10080" y="1440"/>
                  </a:cubicBezTo>
                  <a:cubicBezTo>
                    <a:pt x="10080" y="1440"/>
                    <a:pt x="10080" y="1440"/>
                    <a:pt x="10080" y="1440"/>
                  </a:cubicBezTo>
                  <a:cubicBezTo>
                    <a:pt x="10080" y="1440"/>
                    <a:pt x="10080" y="1440"/>
                    <a:pt x="10080" y="1440"/>
                  </a:cubicBezTo>
                  <a:cubicBezTo>
                    <a:pt x="10080" y="1440"/>
                    <a:pt x="10080" y="1440"/>
                    <a:pt x="10080" y="1440"/>
                  </a:cubicBezTo>
                  <a:cubicBezTo>
                    <a:pt x="9360" y="1440"/>
                    <a:pt x="9360" y="1440"/>
                    <a:pt x="9360" y="720"/>
                  </a:cubicBezTo>
                  <a:cubicBezTo>
                    <a:pt x="9360" y="720"/>
                    <a:pt x="9360" y="0"/>
                    <a:pt x="9360" y="0"/>
                  </a:cubicBezTo>
                  <a:cubicBezTo>
                    <a:pt x="8640" y="0"/>
                    <a:pt x="8640" y="0"/>
                    <a:pt x="8640" y="0"/>
                  </a:cubicBezTo>
                  <a:cubicBezTo>
                    <a:pt x="8640" y="0"/>
                    <a:pt x="8640" y="720"/>
                    <a:pt x="8640" y="720"/>
                  </a:cubicBezTo>
                  <a:cubicBezTo>
                    <a:pt x="8640" y="1440"/>
                    <a:pt x="8640" y="2160"/>
                    <a:pt x="7920" y="2160"/>
                  </a:cubicBezTo>
                  <a:cubicBezTo>
                    <a:pt x="7920" y="2160"/>
                    <a:pt x="7920" y="2160"/>
                    <a:pt x="7920" y="2160"/>
                  </a:cubicBezTo>
                  <a:cubicBezTo>
                    <a:pt x="7920" y="2160"/>
                    <a:pt x="7920" y="2160"/>
                    <a:pt x="7920" y="2160"/>
                  </a:cubicBezTo>
                  <a:cubicBezTo>
                    <a:pt x="7920" y="2160"/>
                    <a:pt x="7920" y="2160"/>
                    <a:pt x="7920" y="2160"/>
                  </a:cubicBezTo>
                  <a:cubicBezTo>
                    <a:pt x="7920" y="2160"/>
                    <a:pt x="7200" y="1440"/>
                    <a:pt x="7200" y="1440"/>
                  </a:cubicBezTo>
                  <a:cubicBezTo>
                    <a:pt x="7200" y="720"/>
                    <a:pt x="6480" y="720"/>
                    <a:pt x="6480" y="720"/>
                  </a:cubicBezTo>
                  <a:cubicBezTo>
                    <a:pt x="6480" y="720"/>
                    <a:pt x="6480" y="720"/>
                    <a:pt x="5760" y="720"/>
                  </a:cubicBezTo>
                  <a:cubicBezTo>
                    <a:pt x="5760" y="720"/>
                    <a:pt x="5760" y="1440"/>
                    <a:pt x="6480" y="1440"/>
                  </a:cubicBezTo>
                  <a:cubicBezTo>
                    <a:pt x="6480" y="2160"/>
                    <a:pt x="6480" y="2880"/>
                    <a:pt x="6480" y="2880"/>
                  </a:cubicBezTo>
                  <a:cubicBezTo>
                    <a:pt x="6480" y="2880"/>
                    <a:pt x="5760" y="2880"/>
                    <a:pt x="5760" y="2880"/>
                  </a:cubicBezTo>
                  <a:cubicBezTo>
                    <a:pt x="5760" y="2880"/>
                    <a:pt x="5760" y="2880"/>
                    <a:pt x="5760" y="2880"/>
                  </a:cubicBezTo>
                  <a:cubicBezTo>
                    <a:pt x="5760" y="2880"/>
                    <a:pt x="5760" y="2880"/>
                    <a:pt x="5760" y="2880"/>
                  </a:cubicBezTo>
                  <a:cubicBezTo>
                    <a:pt x="5760" y="2880"/>
                    <a:pt x="5040" y="2880"/>
                    <a:pt x="5040" y="2160"/>
                  </a:cubicBezTo>
                  <a:cubicBezTo>
                    <a:pt x="5040" y="2160"/>
                    <a:pt x="4320" y="2160"/>
                    <a:pt x="4320" y="2160"/>
                  </a:cubicBezTo>
                  <a:cubicBezTo>
                    <a:pt x="4320" y="2160"/>
                    <a:pt x="3600" y="2160"/>
                    <a:pt x="3600" y="2160"/>
                  </a:cubicBezTo>
                  <a:cubicBezTo>
                    <a:pt x="3600" y="2160"/>
                    <a:pt x="4320" y="2880"/>
                    <a:pt x="4320" y="2880"/>
                  </a:cubicBezTo>
                  <a:cubicBezTo>
                    <a:pt x="4320" y="3600"/>
                    <a:pt x="4320" y="3600"/>
                    <a:pt x="4320" y="3600"/>
                  </a:cubicBezTo>
                  <a:cubicBezTo>
                    <a:pt x="4320" y="3600"/>
                    <a:pt x="4320" y="4320"/>
                    <a:pt x="4320" y="4320"/>
                  </a:cubicBezTo>
                  <a:cubicBezTo>
                    <a:pt x="4320" y="4320"/>
                    <a:pt x="4320" y="4320"/>
                    <a:pt x="4320" y="4320"/>
                  </a:cubicBezTo>
                  <a:cubicBezTo>
                    <a:pt x="4320" y="4320"/>
                    <a:pt x="4320" y="4320"/>
                    <a:pt x="4320" y="4320"/>
                  </a:cubicBezTo>
                  <a:cubicBezTo>
                    <a:pt x="4320" y="4320"/>
                    <a:pt x="3600" y="4320"/>
                    <a:pt x="3600" y="3600"/>
                  </a:cubicBezTo>
                  <a:cubicBezTo>
                    <a:pt x="2880" y="3600"/>
                    <a:pt x="2880" y="3600"/>
                    <a:pt x="2160" y="3600"/>
                  </a:cubicBezTo>
                  <a:cubicBezTo>
                    <a:pt x="2160" y="3600"/>
                    <a:pt x="2160" y="3600"/>
                    <a:pt x="2160" y="4320"/>
                  </a:cubicBezTo>
                  <a:cubicBezTo>
                    <a:pt x="2160" y="4320"/>
                    <a:pt x="2160" y="4320"/>
                    <a:pt x="2880" y="5040"/>
                  </a:cubicBezTo>
                  <a:cubicBezTo>
                    <a:pt x="2880" y="5040"/>
                    <a:pt x="2880" y="5040"/>
                    <a:pt x="2880" y="5760"/>
                  </a:cubicBezTo>
                  <a:cubicBezTo>
                    <a:pt x="2880" y="5760"/>
                    <a:pt x="2880" y="5760"/>
                    <a:pt x="2880" y="5760"/>
                  </a:cubicBezTo>
                  <a:cubicBezTo>
                    <a:pt x="2880" y="5760"/>
                    <a:pt x="2880" y="5760"/>
                    <a:pt x="2880" y="5760"/>
                  </a:cubicBezTo>
                  <a:cubicBezTo>
                    <a:pt x="2880" y="5760"/>
                    <a:pt x="2880" y="5760"/>
                    <a:pt x="2880" y="5760"/>
                  </a:cubicBezTo>
                  <a:cubicBezTo>
                    <a:pt x="2880" y="5760"/>
                    <a:pt x="2160" y="5760"/>
                    <a:pt x="2160" y="5760"/>
                  </a:cubicBezTo>
                  <a:cubicBezTo>
                    <a:pt x="1440" y="5760"/>
                    <a:pt x="1440" y="5760"/>
                    <a:pt x="720" y="5760"/>
                  </a:cubicBezTo>
                  <a:cubicBezTo>
                    <a:pt x="720" y="5760"/>
                    <a:pt x="720" y="5760"/>
                    <a:pt x="720" y="6480"/>
                  </a:cubicBezTo>
                  <a:cubicBezTo>
                    <a:pt x="720" y="6480"/>
                    <a:pt x="1440" y="6480"/>
                    <a:pt x="1440" y="6480"/>
                  </a:cubicBezTo>
                  <a:cubicBezTo>
                    <a:pt x="1440" y="7200"/>
                    <a:pt x="2160" y="7200"/>
                    <a:pt x="2160" y="7200"/>
                  </a:cubicBezTo>
                  <a:cubicBezTo>
                    <a:pt x="2160" y="7200"/>
                    <a:pt x="2160" y="7920"/>
                    <a:pt x="2160" y="7920"/>
                  </a:cubicBezTo>
                  <a:cubicBezTo>
                    <a:pt x="2160" y="7920"/>
                    <a:pt x="2160" y="7920"/>
                    <a:pt x="2160" y="7920"/>
                  </a:cubicBezTo>
                  <a:cubicBezTo>
                    <a:pt x="2160" y="7920"/>
                    <a:pt x="2160" y="7920"/>
                    <a:pt x="2160" y="7920"/>
                  </a:cubicBezTo>
                  <a:cubicBezTo>
                    <a:pt x="2160" y="7920"/>
                    <a:pt x="1440" y="7920"/>
                    <a:pt x="720" y="7920"/>
                  </a:cubicBezTo>
                  <a:cubicBezTo>
                    <a:pt x="720" y="7920"/>
                    <a:pt x="0" y="7920"/>
                    <a:pt x="0" y="7920"/>
                  </a:cubicBezTo>
                  <a:cubicBezTo>
                    <a:pt x="0" y="7920"/>
                    <a:pt x="0" y="8640"/>
                    <a:pt x="0" y="8640"/>
                  </a:cubicBezTo>
                  <a:cubicBezTo>
                    <a:pt x="0" y="8640"/>
                    <a:pt x="720" y="8640"/>
                    <a:pt x="720" y="8640"/>
                  </a:cubicBezTo>
                  <a:cubicBezTo>
                    <a:pt x="1440" y="9360"/>
                    <a:pt x="1440" y="9360"/>
                    <a:pt x="1440" y="9360"/>
                  </a:cubicBezTo>
                  <a:cubicBezTo>
                    <a:pt x="1440" y="9360"/>
                    <a:pt x="1440" y="9360"/>
                    <a:pt x="1440" y="9360"/>
                  </a:cubicBezTo>
                  <a:cubicBezTo>
                    <a:pt x="1440" y="9360"/>
                    <a:pt x="1440" y="9360"/>
                    <a:pt x="1440" y="9360"/>
                  </a:cubicBezTo>
                  <a:cubicBezTo>
                    <a:pt x="1440" y="9360"/>
                    <a:pt x="1440" y="10080"/>
                    <a:pt x="1440" y="10080"/>
                  </a:cubicBezTo>
                  <a:cubicBezTo>
                    <a:pt x="1440" y="10080"/>
                    <a:pt x="720" y="10080"/>
                    <a:pt x="720" y="10080"/>
                  </a:cubicBezTo>
                  <a:cubicBezTo>
                    <a:pt x="0" y="10080"/>
                    <a:pt x="0" y="10080"/>
                    <a:pt x="0" y="10800"/>
                  </a:cubicBezTo>
                  <a:cubicBezTo>
                    <a:pt x="0" y="10800"/>
                    <a:pt x="0" y="10800"/>
                    <a:pt x="0" y="10800"/>
                  </a:cubicBezTo>
                  <a:cubicBezTo>
                    <a:pt x="0" y="10800"/>
                    <a:pt x="0" y="11520"/>
                    <a:pt x="720" y="11520"/>
                  </a:cubicBezTo>
                  <a:cubicBezTo>
                    <a:pt x="720" y="11520"/>
                    <a:pt x="1440" y="11520"/>
                    <a:pt x="1440" y="11520"/>
                  </a:cubicBezTo>
                  <a:cubicBezTo>
                    <a:pt x="1440" y="11520"/>
                    <a:pt x="1440" y="11520"/>
                    <a:pt x="1440" y="11520"/>
                  </a:cubicBezTo>
                  <a:cubicBezTo>
                    <a:pt x="1440" y="11520"/>
                    <a:pt x="1440" y="11520"/>
                    <a:pt x="1440" y="11520"/>
                  </a:cubicBezTo>
                  <a:cubicBezTo>
                    <a:pt x="1440" y="11520"/>
                    <a:pt x="1440" y="12240"/>
                    <a:pt x="1440" y="12240"/>
                  </a:cubicBezTo>
                  <a:cubicBezTo>
                    <a:pt x="1440" y="12240"/>
                    <a:pt x="1440" y="12240"/>
                    <a:pt x="720" y="12240"/>
                  </a:cubicBezTo>
                  <a:cubicBezTo>
                    <a:pt x="720" y="12960"/>
                    <a:pt x="0" y="12960"/>
                    <a:pt x="0" y="12960"/>
                  </a:cubicBezTo>
                  <a:cubicBezTo>
                    <a:pt x="0" y="12960"/>
                    <a:pt x="0" y="13680"/>
                    <a:pt x="0" y="13680"/>
                  </a:cubicBezTo>
                  <a:cubicBezTo>
                    <a:pt x="0" y="13680"/>
                    <a:pt x="720" y="13680"/>
                    <a:pt x="720" y="13680"/>
                  </a:cubicBezTo>
                  <a:cubicBezTo>
                    <a:pt x="1440" y="13680"/>
                    <a:pt x="1440" y="13680"/>
                    <a:pt x="2160" y="13680"/>
                  </a:cubicBezTo>
                  <a:cubicBezTo>
                    <a:pt x="2160" y="13680"/>
                    <a:pt x="2160" y="13680"/>
                    <a:pt x="2160" y="13680"/>
                  </a:cubicBezTo>
                  <a:cubicBezTo>
                    <a:pt x="2160" y="13680"/>
                    <a:pt x="2160" y="13680"/>
                    <a:pt x="2160" y="13680"/>
                  </a:cubicBezTo>
                  <a:cubicBezTo>
                    <a:pt x="2160" y="13680"/>
                    <a:pt x="2160" y="14400"/>
                    <a:pt x="2160" y="14400"/>
                  </a:cubicBezTo>
                  <a:cubicBezTo>
                    <a:pt x="2160" y="14400"/>
                    <a:pt x="1440" y="14400"/>
                    <a:pt x="1440" y="14400"/>
                  </a:cubicBezTo>
                  <a:cubicBezTo>
                    <a:pt x="1440" y="15120"/>
                    <a:pt x="720" y="15120"/>
                    <a:pt x="720" y="15120"/>
                  </a:cubicBezTo>
                  <a:cubicBezTo>
                    <a:pt x="720" y="15120"/>
                    <a:pt x="720" y="15840"/>
                    <a:pt x="720" y="15840"/>
                  </a:cubicBezTo>
                  <a:cubicBezTo>
                    <a:pt x="1440" y="15840"/>
                    <a:pt x="1440" y="15840"/>
                    <a:pt x="2160" y="15840"/>
                  </a:cubicBezTo>
                  <a:cubicBezTo>
                    <a:pt x="2160" y="15840"/>
                    <a:pt x="2880" y="15840"/>
                    <a:pt x="2880" y="15840"/>
                  </a:cubicBezTo>
                  <a:cubicBezTo>
                    <a:pt x="2880" y="15840"/>
                    <a:pt x="2880" y="15840"/>
                    <a:pt x="2880" y="15840"/>
                  </a:cubicBezTo>
                  <a:cubicBezTo>
                    <a:pt x="2880" y="15840"/>
                    <a:pt x="2880" y="15840"/>
                    <a:pt x="2880" y="15840"/>
                  </a:cubicBezTo>
                  <a:cubicBezTo>
                    <a:pt x="2880" y="15840"/>
                    <a:pt x="2880" y="15840"/>
                    <a:pt x="2880" y="15840"/>
                  </a:cubicBezTo>
                  <a:cubicBezTo>
                    <a:pt x="2880" y="15840"/>
                    <a:pt x="2880" y="16560"/>
                    <a:pt x="2880" y="16560"/>
                  </a:cubicBezTo>
                  <a:cubicBezTo>
                    <a:pt x="2160" y="17280"/>
                    <a:pt x="2160" y="17280"/>
                    <a:pt x="2160" y="17280"/>
                  </a:cubicBezTo>
                  <a:cubicBezTo>
                    <a:pt x="2160" y="17280"/>
                    <a:pt x="2160" y="18000"/>
                    <a:pt x="2160" y="18000"/>
                  </a:cubicBezTo>
                  <a:cubicBezTo>
                    <a:pt x="2880" y="18000"/>
                    <a:pt x="2880" y="18000"/>
                    <a:pt x="3600" y="17280"/>
                  </a:cubicBezTo>
                  <a:cubicBezTo>
                    <a:pt x="3600" y="17280"/>
                    <a:pt x="4320" y="17280"/>
                    <a:pt x="4320" y="17280"/>
                  </a:cubicBezTo>
                  <a:cubicBezTo>
                    <a:pt x="4320" y="17280"/>
                    <a:pt x="4320" y="17280"/>
                    <a:pt x="4320" y="17280"/>
                  </a:cubicBezTo>
                  <a:cubicBezTo>
                    <a:pt x="4320" y="17280"/>
                    <a:pt x="4320" y="17280"/>
                    <a:pt x="4320" y="17280"/>
                  </a:cubicBezTo>
                  <a:cubicBezTo>
                    <a:pt x="4320" y="17280"/>
                    <a:pt x="4320" y="17280"/>
                    <a:pt x="4320" y="18000"/>
                  </a:cubicBezTo>
                  <a:cubicBezTo>
                    <a:pt x="4320" y="18000"/>
                    <a:pt x="4320" y="18000"/>
                    <a:pt x="4320" y="18720"/>
                  </a:cubicBezTo>
                  <a:cubicBezTo>
                    <a:pt x="4320" y="18720"/>
                    <a:pt x="3600" y="19440"/>
                    <a:pt x="3600" y="19440"/>
                  </a:cubicBezTo>
                  <a:cubicBezTo>
                    <a:pt x="3600" y="19440"/>
                    <a:pt x="4320" y="19440"/>
                    <a:pt x="4320" y="19440"/>
                  </a:cubicBezTo>
                  <a:cubicBezTo>
                    <a:pt x="4320" y="19440"/>
                    <a:pt x="5040" y="19440"/>
                    <a:pt x="5040" y="19440"/>
                  </a:cubicBezTo>
                  <a:cubicBezTo>
                    <a:pt x="5040" y="18720"/>
                    <a:pt x="5760" y="18720"/>
                    <a:pt x="5760" y="18720"/>
                  </a:cubicBezTo>
                  <a:cubicBezTo>
                    <a:pt x="5760" y="18720"/>
                    <a:pt x="5760" y="18720"/>
                    <a:pt x="5760" y="18720"/>
                  </a:cubicBezTo>
                  <a:cubicBezTo>
                    <a:pt x="5760" y="18720"/>
                    <a:pt x="5760" y="18720"/>
                    <a:pt x="5760" y="18720"/>
                  </a:cubicBezTo>
                  <a:cubicBezTo>
                    <a:pt x="5760" y="18720"/>
                    <a:pt x="6480" y="18720"/>
                    <a:pt x="6480" y="18720"/>
                  </a:cubicBezTo>
                  <a:cubicBezTo>
                    <a:pt x="6480" y="18720"/>
                    <a:pt x="6480" y="19440"/>
                    <a:pt x="6480" y="19440"/>
                  </a:cubicBezTo>
                  <a:cubicBezTo>
                    <a:pt x="5760" y="20160"/>
                    <a:pt x="5760" y="20160"/>
                    <a:pt x="5760" y="20880"/>
                  </a:cubicBezTo>
                  <a:cubicBezTo>
                    <a:pt x="5760" y="20880"/>
                    <a:pt x="6480" y="20880"/>
                    <a:pt x="6480" y="20880"/>
                  </a:cubicBezTo>
                  <a:cubicBezTo>
                    <a:pt x="6480" y="20880"/>
                    <a:pt x="7200" y="20160"/>
                    <a:pt x="7200" y="20160"/>
                  </a:cubicBezTo>
                  <a:cubicBezTo>
                    <a:pt x="7200" y="20160"/>
                    <a:pt x="7920" y="19440"/>
                    <a:pt x="7920" y="19440"/>
                  </a:cubicBezTo>
                  <a:cubicBezTo>
                    <a:pt x="7920" y="19440"/>
                    <a:pt x="7920" y="19440"/>
                    <a:pt x="7920" y="19440"/>
                  </a:cubicBezTo>
                  <a:cubicBezTo>
                    <a:pt x="7920" y="19440"/>
                    <a:pt x="7920" y="19440"/>
                    <a:pt x="7920" y="19440"/>
                  </a:cubicBezTo>
                  <a:cubicBezTo>
                    <a:pt x="7920" y="19440"/>
                    <a:pt x="7920" y="19440"/>
                    <a:pt x="7920" y="19440"/>
                  </a:cubicBezTo>
                  <a:cubicBezTo>
                    <a:pt x="8640" y="19440"/>
                    <a:pt x="8640" y="20160"/>
                    <a:pt x="8640" y="20160"/>
                  </a:cubicBezTo>
                  <a:cubicBezTo>
                    <a:pt x="8640" y="20880"/>
                    <a:pt x="8640" y="21600"/>
                    <a:pt x="8640" y="21600"/>
                  </a:cubicBezTo>
                  <a:cubicBezTo>
                    <a:pt x="8640" y="21600"/>
                    <a:pt x="8640" y="21600"/>
                    <a:pt x="8640" y="21600"/>
                  </a:cubicBezTo>
                  <a:cubicBezTo>
                    <a:pt x="9360" y="21600"/>
                    <a:pt x="9360" y="20880"/>
                    <a:pt x="9360" y="20880"/>
                  </a:cubicBezTo>
                  <a:cubicBezTo>
                    <a:pt x="9360" y="20160"/>
                    <a:pt x="9360" y="20160"/>
                    <a:pt x="10080" y="20160"/>
                  </a:cubicBezTo>
                  <a:cubicBezTo>
                    <a:pt x="10080" y="20160"/>
                    <a:pt x="10080" y="20160"/>
                    <a:pt x="10080" y="20160"/>
                  </a:cubicBezTo>
                  <a:cubicBezTo>
                    <a:pt x="10080" y="20160"/>
                    <a:pt x="10080" y="20160"/>
                    <a:pt x="10080" y="20160"/>
                  </a:cubicBezTo>
                  <a:cubicBezTo>
                    <a:pt x="10080" y="20160"/>
                    <a:pt x="10080" y="20160"/>
                    <a:pt x="10080" y="20160"/>
                  </a:cubicBezTo>
                  <a:cubicBezTo>
                    <a:pt x="10080" y="20160"/>
                    <a:pt x="10800" y="20160"/>
                    <a:pt x="10800" y="20880"/>
                  </a:cubicBezTo>
                  <a:cubicBezTo>
                    <a:pt x="10800" y="20880"/>
                    <a:pt x="10800" y="21600"/>
                    <a:pt x="10800" y="21600"/>
                  </a:cubicBezTo>
                  <a:cubicBezTo>
                    <a:pt x="10800" y="21600"/>
                    <a:pt x="11520" y="21600"/>
                    <a:pt x="11520" y="21600"/>
                  </a:cubicBezTo>
                  <a:cubicBezTo>
                    <a:pt x="11520" y="21600"/>
                    <a:pt x="11520" y="20880"/>
                    <a:pt x="11520" y="20880"/>
                  </a:cubicBezTo>
                  <a:cubicBezTo>
                    <a:pt x="11520" y="20160"/>
                    <a:pt x="11520" y="20160"/>
                    <a:pt x="11520" y="20160"/>
                  </a:cubicBezTo>
                  <a:cubicBezTo>
                    <a:pt x="12240" y="19440"/>
                    <a:pt x="12240" y="19440"/>
                    <a:pt x="12240" y="19440"/>
                  </a:cubicBezTo>
                  <a:cubicBezTo>
                    <a:pt x="12240" y="19440"/>
                    <a:pt x="12240" y="19440"/>
                    <a:pt x="12240" y="19440"/>
                  </a:cubicBezTo>
                  <a:cubicBezTo>
                    <a:pt x="12240" y="19440"/>
                    <a:pt x="12240" y="19440"/>
                    <a:pt x="12240" y="19440"/>
                  </a:cubicBezTo>
                  <a:cubicBezTo>
                    <a:pt x="12240" y="19440"/>
                    <a:pt x="12960" y="20160"/>
                    <a:pt x="12960" y="20160"/>
                  </a:cubicBezTo>
                  <a:cubicBezTo>
                    <a:pt x="12960" y="20880"/>
                    <a:pt x="13680" y="20880"/>
                    <a:pt x="13680" y="20880"/>
                  </a:cubicBezTo>
                  <a:cubicBezTo>
                    <a:pt x="13680" y="21600"/>
                    <a:pt x="13680" y="20880"/>
                    <a:pt x="13680" y="20880"/>
                  </a:cubicBezTo>
                  <a:cubicBezTo>
                    <a:pt x="13680" y="20880"/>
                    <a:pt x="13680" y="20880"/>
                    <a:pt x="13680" y="20160"/>
                  </a:cubicBezTo>
                  <a:cubicBezTo>
                    <a:pt x="13680" y="19440"/>
                    <a:pt x="13680" y="19440"/>
                    <a:pt x="13680" y="19440"/>
                  </a:cubicBezTo>
                  <a:cubicBezTo>
                    <a:pt x="13680" y="19440"/>
                    <a:pt x="14400" y="19440"/>
                    <a:pt x="14400" y="19440"/>
                  </a:cubicBezTo>
                  <a:cubicBezTo>
                    <a:pt x="14400" y="19440"/>
                    <a:pt x="14400" y="19440"/>
                    <a:pt x="14400" y="19440"/>
                  </a:cubicBezTo>
                  <a:cubicBezTo>
                    <a:pt x="14400" y="19440"/>
                    <a:pt x="14400" y="18720"/>
                    <a:pt x="14400" y="18720"/>
                  </a:cubicBezTo>
                  <a:cubicBezTo>
                    <a:pt x="14400" y="19440"/>
                    <a:pt x="15120" y="19440"/>
                    <a:pt x="15120" y="19440"/>
                  </a:cubicBezTo>
                  <a:cubicBezTo>
                    <a:pt x="15120" y="20160"/>
                    <a:pt x="15840" y="20160"/>
                    <a:pt x="15840" y="20160"/>
                  </a:cubicBezTo>
                  <a:cubicBezTo>
                    <a:pt x="15840" y="20160"/>
                    <a:pt x="15840" y="20160"/>
                    <a:pt x="16560" y="20160"/>
                  </a:cubicBezTo>
                  <a:cubicBezTo>
                    <a:pt x="16560" y="20160"/>
                    <a:pt x="15840" y="19440"/>
                    <a:pt x="15840" y="19440"/>
                  </a:cubicBezTo>
                  <a:cubicBezTo>
                    <a:pt x="15840" y="18720"/>
                    <a:pt x="15840" y="18720"/>
                    <a:pt x="15840" y="18000"/>
                  </a:cubicBezTo>
                  <a:cubicBezTo>
                    <a:pt x="15840" y="18000"/>
                    <a:pt x="15840" y="18000"/>
                    <a:pt x="15840" y="18000"/>
                  </a:cubicBezTo>
                  <a:cubicBezTo>
                    <a:pt x="15840" y="18000"/>
                    <a:pt x="15840" y="18000"/>
                    <a:pt x="15840" y="18000"/>
                  </a:cubicBezTo>
                  <a:cubicBezTo>
                    <a:pt x="15840" y="18000"/>
                    <a:pt x="16560" y="18000"/>
                    <a:pt x="16560" y="18000"/>
                  </a:cubicBezTo>
                  <a:cubicBezTo>
                    <a:pt x="16560" y="18000"/>
                    <a:pt x="16560" y="18000"/>
                    <a:pt x="17280" y="18720"/>
                  </a:cubicBezTo>
                  <a:cubicBezTo>
                    <a:pt x="17280" y="18720"/>
                    <a:pt x="18000" y="18720"/>
                    <a:pt x="18000" y="18720"/>
                  </a:cubicBezTo>
                  <a:cubicBezTo>
                    <a:pt x="18000" y="18720"/>
                    <a:pt x="18000" y="18720"/>
                    <a:pt x="18000" y="18720"/>
                  </a:cubicBezTo>
                  <a:cubicBezTo>
                    <a:pt x="18000" y="18720"/>
                    <a:pt x="18000" y="18000"/>
                    <a:pt x="18000" y="18000"/>
                  </a:cubicBezTo>
                  <a:cubicBezTo>
                    <a:pt x="18000" y="17280"/>
                    <a:pt x="17280" y="17280"/>
                    <a:pt x="17280" y="16560"/>
                  </a:cubicBezTo>
                  <a:cubicBezTo>
                    <a:pt x="17280" y="16560"/>
                    <a:pt x="17280" y="16560"/>
                    <a:pt x="17280" y="16560"/>
                  </a:cubicBezTo>
                  <a:cubicBezTo>
                    <a:pt x="17280" y="16560"/>
                    <a:pt x="17280" y="16560"/>
                    <a:pt x="17280" y="16560"/>
                  </a:cubicBezTo>
                  <a:cubicBezTo>
                    <a:pt x="17280" y="16560"/>
                    <a:pt x="18000" y="16560"/>
                    <a:pt x="18000" y="16560"/>
                  </a:cubicBezTo>
                  <a:cubicBezTo>
                    <a:pt x="18000" y="16560"/>
                    <a:pt x="18000" y="16560"/>
                    <a:pt x="18720" y="16560"/>
                  </a:cubicBezTo>
                  <a:cubicBezTo>
                    <a:pt x="18720" y="16560"/>
                    <a:pt x="19440" y="17280"/>
                    <a:pt x="19440" y="17280"/>
                  </a:cubicBezTo>
                  <a:cubicBezTo>
                    <a:pt x="19440" y="16560"/>
                    <a:pt x="19440" y="16560"/>
                    <a:pt x="19440" y="16560"/>
                  </a:cubicBezTo>
                  <a:cubicBezTo>
                    <a:pt x="19440" y="16560"/>
                    <a:pt x="19440" y="15840"/>
                    <a:pt x="19440" y="15840"/>
                  </a:cubicBezTo>
                  <a:cubicBezTo>
                    <a:pt x="18720" y="15840"/>
                    <a:pt x="18720" y="15120"/>
                    <a:pt x="18720" y="15120"/>
                  </a:cubicBezTo>
                  <a:cubicBezTo>
                    <a:pt x="18720" y="15120"/>
                    <a:pt x="18720" y="15120"/>
                    <a:pt x="18720" y="15120"/>
                  </a:cubicBezTo>
                  <a:cubicBezTo>
                    <a:pt x="18720" y="15120"/>
                    <a:pt x="18720" y="15120"/>
                    <a:pt x="18720" y="15120"/>
                  </a:cubicBezTo>
                  <a:cubicBezTo>
                    <a:pt x="18720" y="15120"/>
                    <a:pt x="18720" y="14400"/>
                    <a:pt x="18720" y="14400"/>
                  </a:cubicBezTo>
                  <a:cubicBezTo>
                    <a:pt x="18720" y="14400"/>
                    <a:pt x="19440" y="14400"/>
                    <a:pt x="19440" y="14400"/>
                  </a:cubicBezTo>
                  <a:cubicBezTo>
                    <a:pt x="20160" y="14400"/>
                    <a:pt x="20880" y="15120"/>
                    <a:pt x="20880" y="14400"/>
                  </a:cubicBezTo>
                  <a:cubicBezTo>
                    <a:pt x="20880" y="14400"/>
                    <a:pt x="20880" y="14400"/>
                    <a:pt x="20880" y="14400"/>
                  </a:cubicBezTo>
                  <a:cubicBezTo>
                    <a:pt x="20880" y="14400"/>
                    <a:pt x="20160" y="13680"/>
                    <a:pt x="20160" y="13680"/>
                  </a:cubicBezTo>
                  <a:cubicBezTo>
                    <a:pt x="20160" y="13680"/>
                    <a:pt x="19440" y="12960"/>
                    <a:pt x="19440" y="12960"/>
                  </a:cubicBezTo>
                  <a:cubicBezTo>
                    <a:pt x="19440" y="12960"/>
                    <a:pt x="19440" y="12960"/>
                    <a:pt x="19440" y="12960"/>
                  </a:cubicBezTo>
                  <a:cubicBezTo>
                    <a:pt x="19440" y="12960"/>
                    <a:pt x="19440" y="12960"/>
                    <a:pt x="19440" y="12960"/>
                  </a:cubicBezTo>
                  <a:cubicBezTo>
                    <a:pt x="19440" y="12960"/>
                    <a:pt x="19440" y="12960"/>
                    <a:pt x="19440" y="12240"/>
                  </a:cubicBezTo>
                  <a:cubicBezTo>
                    <a:pt x="19440" y="12240"/>
                    <a:pt x="20160" y="12240"/>
                    <a:pt x="20160" y="12240"/>
                  </a:cubicBezTo>
                  <a:cubicBezTo>
                    <a:pt x="20880" y="12240"/>
                    <a:pt x="21600" y="12240"/>
                    <a:pt x="21600" y="12240"/>
                  </a:cubicBezTo>
                  <a:cubicBezTo>
                    <a:pt x="21600" y="12240"/>
                    <a:pt x="21600" y="11520"/>
                    <a:pt x="21600" y="11520"/>
                  </a:cubicBezTo>
                  <a:cubicBezTo>
                    <a:pt x="21600" y="11520"/>
                    <a:pt x="20880" y="11520"/>
                    <a:pt x="20880" y="11520"/>
                  </a:cubicBezTo>
                  <a:close/>
                </a:path>
              </a:pathLst>
            </a:custGeom>
            <a:solidFill>
              <a:srgbClr val="A6A6A6"/>
            </a:solidFill>
            <a:ln w="12700" cap="flat">
              <a:noFill/>
              <a:miter lim="400000"/>
            </a:ln>
            <a:effectLst>
              <a:outerShdw blurRad="101600" dist="76200" dir="5400000" rotWithShape="0">
                <a:srgbClr val="000000">
                  <a:alpha val="40000"/>
                </a:srgbClr>
              </a:outerShdw>
            </a:effectLst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27" name="Shape 427"/>
            <p:cNvSpPr/>
            <p:nvPr/>
          </p:nvSpPr>
          <p:spPr>
            <a:xfrm>
              <a:off x="111123" y="2127250"/>
              <a:ext cx="850901" cy="819153"/>
            </a:xfrm>
            <a:prstGeom prst="ellipse">
              <a:avLst/>
            </a:prstGeom>
            <a:solidFill>
              <a:srgbClr val="3AA3CD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28" name="Shape 428"/>
            <p:cNvSpPr/>
            <p:nvPr/>
          </p:nvSpPr>
          <p:spPr>
            <a:xfrm>
              <a:off x="304554" y="2311400"/>
              <a:ext cx="473321" cy="4476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5" h="21600" extrusionOk="0">
                  <a:moveTo>
                    <a:pt x="12877" y="0"/>
                  </a:moveTo>
                  <a:cubicBezTo>
                    <a:pt x="7893" y="0"/>
                    <a:pt x="4570" y="3600"/>
                    <a:pt x="4570" y="9000"/>
                  </a:cubicBezTo>
                  <a:cubicBezTo>
                    <a:pt x="4570" y="10800"/>
                    <a:pt x="4570" y="12600"/>
                    <a:pt x="6231" y="14400"/>
                  </a:cubicBezTo>
                  <a:cubicBezTo>
                    <a:pt x="1247" y="19800"/>
                    <a:pt x="1247" y="19800"/>
                    <a:pt x="1247" y="19800"/>
                  </a:cubicBezTo>
                  <a:cubicBezTo>
                    <a:pt x="-415" y="19800"/>
                    <a:pt x="-415" y="21600"/>
                    <a:pt x="1247" y="21600"/>
                  </a:cubicBezTo>
                  <a:cubicBezTo>
                    <a:pt x="1247" y="21600"/>
                    <a:pt x="1247" y="21600"/>
                    <a:pt x="1247" y="21600"/>
                  </a:cubicBezTo>
                  <a:cubicBezTo>
                    <a:pt x="1247" y="21600"/>
                    <a:pt x="1247" y="21600"/>
                    <a:pt x="2908" y="21600"/>
                  </a:cubicBezTo>
                  <a:cubicBezTo>
                    <a:pt x="7893" y="16200"/>
                    <a:pt x="7893" y="16200"/>
                    <a:pt x="7893" y="16200"/>
                  </a:cubicBezTo>
                  <a:cubicBezTo>
                    <a:pt x="9554" y="18000"/>
                    <a:pt x="11216" y="18000"/>
                    <a:pt x="12877" y="18000"/>
                  </a:cubicBezTo>
                  <a:cubicBezTo>
                    <a:pt x="17862" y="18000"/>
                    <a:pt x="21185" y="14400"/>
                    <a:pt x="21185" y="9000"/>
                  </a:cubicBezTo>
                  <a:cubicBezTo>
                    <a:pt x="21185" y="3600"/>
                    <a:pt x="17862" y="0"/>
                    <a:pt x="12877" y="0"/>
                  </a:cubicBezTo>
                  <a:close/>
                  <a:moveTo>
                    <a:pt x="12877" y="16200"/>
                  </a:moveTo>
                  <a:cubicBezTo>
                    <a:pt x="9554" y="16200"/>
                    <a:pt x="6231" y="12600"/>
                    <a:pt x="6231" y="9000"/>
                  </a:cubicBezTo>
                  <a:cubicBezTo>
                    <a:pt x="6231" y="5400"/>
                    <a:pt x="9554" y="1800"/>
                    <a:pt x="12877" y="1800"/>
                  </a:cubicBezTo>
                  <a:cubicBezTo>
                    <a:pt x="17862" y="1800"/>
                    <a:pt x="21185" y="5400"/>
                    <a:pt x="21185" y="9000"/>
                  </a:cubicBezTo>
                  <a:cubicBezTo>
                    <a:pt x="21185" y="12600"/>
                    <a:pt x="17862" y="16200"/>
                    <a:pt x="12877" y="162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29" name="Shape 429"/>
            <p:cNvSpPr/>
            <p:nvPr/>
          </p:nvSpPr>
          <p:spPr>
            <a:xfrm>
              <a:off x="951559" y="957699"/>
              <a:ext cx="1430337" cy="1122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6400" b="1">
                  <a:solidFill>
                    <a:srgbClr val="3AA3CD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3AA3CD"/>
                  </a:solidFill>
                </a:rPr>
                <a:t>03</a:t>
              </a:r>
            </a:p>
          </p:txBody>
        </p:sp>
      </p:grpSp>
      <p:sp>
        <p:nvSpPr>
          <p:cNvPr id="431" name="Shape 431"/>
          <p:cNvSpPr/>
          <p:nvPr/>
        </p:nvSpPr>
        <p:spPr>
          <a:xfrm>
            <a:off x="11032310" y="6957121"/>
            <a:ext cx="2358509" cy="38404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ctr">
              <a:defRPr sz="2800">
                <a:solidFill>
                  <a:srgbClr val="FFFFFF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FFFFFF"/>
                </a:solidFill>
              </a:rPr>
              <a:t>Nowadays a growing number of people, especially the 20s or 30s, tend to stay indoors for most of</a:t>
            </a:r>
          </a:p>
        </p:txBody>
      </p:sp>
      <p:grpSp>
        <p:nvGrpSpPr>
          <p:cNvPr id="438" name="Group 438"/>
          <p:cNvGrpSpPr/>
          <p:nvPr/>
        </p:nvGrpSpPr>
        <p:grpSpPr>
          <a:xfrm>
            <a:off x="14358935" y="3644062"/>
            <a:ext cx="2959101" cy="3095627"/>
            <a:chOff x="0" y="0"/>
            <a:chExt cx="2959100" cy="3095625"/>
          </a:xfrm>
        </p:grpSpPr>
        <p:sp>
          <p:nvSpPr>
            <p:cNvPr id="432" name="Shape 432"/>
            <p:cNvSpPr/>
            <p:nvPr/>
          </p:nvSpPr>
          <p:spPr>
            <a:xfrm>
              <a:off x="0" y="-1"/>
              <a:ext cx="2959100" cy="2984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90" y="11340"/>
                  </a:moveTo>
                  <a:cubicBezTo>
                    <a:pt x="20520" y="11340"/>
                    <a:pt x="19980" y="11070"/>
                    <a:pt x="19980" y="11070"/>
                  </a:cubicBezTo>
                  <a:cubicBezTo>
                    <a:pt x="19980" y="11070"/>
                    <a:pt x="19980" y="10800"/>
                    <a:pt x="19980" y="10800"/>
                  </a:cubicBezTo>
                  <a:cubicBezTo>
                    <a:pt x="19980" y="10800"/>
                    <a:pt x="19980" y="10800"/>
                    <a:pt x="19980" y="10800"/>
                  </a:cubicBezTo>
                  <a:cubicBezTo>
                    <a:pt x="19980" y="10800"/>
                    <a:pt x="19980" y="10530"/>
                    <a:pt x="19980" y="10530"/>
                  </a:cubicBezTo>
                  <a:cubicBezTo>
                    <a:pt x="19980" y="10530"/>
                    <a:pt x="20520" y="10260"/>
                    <a:pt x="20790" y="10260"/>
                  </a:cubicBezTo>
                  <a:cubicBezTo>
                    <a:pt x="21330" y="9990"/>
                    <a:pt x="21600" y="9990"/>
                    <a:pt x="21600" y="9720"/>
                  </a:cubicBezTo>
                  <a:cubicBezTo>
                    <a:pt x="21600" y="9720"/>
                    <a:pt x="21600" y="9450"/>
                    <a:pt x="21600" y="9180"/>
                  </a:cubicBezTo>
                  <a:cubicBezTo>
                    <a:pt x="21600" y="9180"/>
                    <a:pt x="21060" y="9180"/>
                    <a:pt x="20790" y="9180"/>
                  </a:cubicBezTo>
                  <a:cubicBezTo>
                    <a:pt x="20250" y="8910"/>
                    <a:pt x="19980" y="8910"/>
                    <a:pt x="19980" y="8910"/>
                  </a:cubicBezTo>
                  <a:cubicBezTo>
                    <a:pt x="19710" y="8910"/>
                    <a:pt x="19710" y="8640"/>
                    <a:pt x="19710" y="8640"/>
                  </a:cubicBezTo>
                  <a:cubicBezTo>
                    <a:pt x="19710" y="8640"/>
                    <a:pt x="19710" y="8640"/>
                    <a:pt x="19710" y="8640"/>
                  </a:cubicBezTo>
                  <a:cubicBezTo>
                    <a:pt x="19710" y="8640"/>
                    <a:pt x="19710" y="8370"/>
                    <a:pt x="19710" y="8370"/>
                  </a:cubicBezTo>
                  <a:cubicBezTo>
                    <a:pt x="19710" y="8370"/>
                    <a:pt x="19980" y="8100"/>
                    <a:pt x="20520" y="7830"/>
                  </a:cubicBezTo>
                  <a:cubicBezTo>
                    <a:pt x="20790" y="7560"/>
                    <a:pt x="21060" y="7560"/>
                    <a:pt x="21060" y="7290"/>
                  </a:cubicBezTo>
                  <a:cubicBezTo>
                    <a:pt x="21060" y="7290"/>
                    <a:pt x="21060" y="7020"/>
                    <a:pt x="20790" y="6750"/>
                  </a:cubicBezTo>
                  <a:cubicBezTo>
                    <a:pt x="20790" y="6750"/>
                    <a:pt x="20520" y="6750"/>
                    <a:pt x="19980" y="6750"/>
                  </a:cubicBezTo>
                  <a:cubicBezTo>
                    <a:pt x="19710" y="7020"/>
                    <a:pt x="19170" y="7020"/>
                    <a:pt x="19170" y="7020"/>
                  </a:cubicBezTo>
                  <a:cubicBezTo>
                    <a:pt x="19170" y="7020"/>
                    <a:pt x="19170" y="6750"/>
                    <a:pt x="19170" y="6750"/>
                  </a:cubicBezTo>
                  <a:cubicBezTo>
                    <a:pt x="19170" y="6750"/>
                    <a:pt x="19170" y="6750"/>
                    <a:pt x="19170" y="6750"/>
                  </a:cubicBezTo>
                  <a:cubicBezTo>
                    <a:pt x="19170" y="6750"/>
                    <a:pt x="18900" y="6480"/>
                    <a:pt x="18900" y="6480"/>
                  </a:cubicBezTo>
                  <a:cubicBezTo>
                    <a:pt x="18900" y="6210"/>
                    <a:pt x="19170" y="5940"/>
                    <a:pt x="19440" y="5670"/>
                  </a:cubicBezTo>
                  <a:cubicBezTo>
                    <a:pt x="19710" y="5400"/>
                    <a:pt x="19980" y="5130"/>
                    <a:pt x="19980" y="5130"/>
                  </a:cubicBezTo>
                  <a:cubicBezTo>
                    <a:pt x="19980" y="4860"/>
                    <a:pt x="19980" y="4590"/>
                    <a:pt x="19710" y="4590"/>
                  </a:cubicBezTo>
                  <a:cubicBezTo>
                    <a:pt x="19710" y="4590"/>
                    <a:pt x="19170" y="4860"/>
                    <a:pt x="18900" y="4860"/>
                  </a:cubicBezTo>
                  <a:cubicBezTo>
                    <a:pt x="18630" y="4860"/>
                    <a:pt x="18090" y="5130"/>
                    <a:pt x="18090" y="5130"/>
                  </a:cubicBezTo>
                  <a:cubicBezTo>
                    <a:pt x="18090" y="5130"/>
                    <a:pt x="17820" y="4860"/>
                    <a:pt x="17820" y="4860"/>
                  </a:cubicBezTo>
                  <a:cubicBezTo>
                    <a:pt x="17820" y="4860"/>
                    <a:pt x="17820" y="4860"/>
                    <a:pt x="17820" y="4860"/>
                  </a:cubicBezTo>
                  <a:cubicBezTo>
                    <a:pt x="17820" y="4860"/>
                    <a:pt x="17820" y="4590"/>
                    <a:pt x="17820" y="4590"/>
                  </a:cubicBezTo>
                  <a:cubicBezTo>
                    <a:pt x="17820" y="4590"/>
                    <a:pt x="17820" y="4320"/>
                    <a:pt x="18090" y="4050"/>
                  </a:cubicBezTo>
                  <a:cubicBezTo>
                    <a:pt x="18360" y="3510"/>
                    <a:pt x="18630" y="3240"/>
                    <a:pt x="18630" y="3240"/>
                  </a:cubicBezTo>
                  <a:cubicBezTo>
                    <a:pt x="18360" y="2970"/>
                    <a:pt x="18090" y="2700"/>
                    <a:pt x="18090" y="2700"/>
                  </a:cubicBezTo>
                  <a:cubicBezTo>
                    <a:pt x="18090" y="2700"/>
                    <a:pt x="17550" y="2970"/>
                    <a:pt x="17280" y="3240"/>
                  </a:cubicBezTo>
                  <a:cubicBezTo>
                    <a:pt x="17010" y="3510"/>
                    <a:pt x="16740" y="3510"/>
                    <a:pt x="16740" y="3510"/>
                  </a:cubicBezTo>
                  <a:cubicBezTo>
                    <a:pt x="16470" y="3510"/>
                    <a:pt x="16470" y="3510"/>
                    <a:pt x="16470" y="3510"/>
                  </a:cubicBezTo>
                  <a:cubicBezTo>
                    <a:pt x="16470" y="3510"/>
                    <a:pt x="16470" y="3510"/>
                    <a:pt x="16470" y="3510"/>
                  </a:cubicBezTo>
                  <a:cubicBezTo>
                    <a:pt x="16470" y="3510"/>
                    <a:pt x="16200" y="3240"/>
                    <a:pt x="16200" y="3240"/>
                  </a:cubicBezTo>
                  <a:cubicBezTo>
                    <a:pt x="16200" y="3240"/>
                    <a:pt x="16200" y="2700"/>
                    <a:pt x="16470" y="2430"/>
                  </a:cubicBezTo>
                  <a:cubicBezTo>
                    <a:pt x="16470" y="2160"/>
                    <a:pt x="16470" y="1620"/>
                    <a:pt x="16470" y="1620"/>
                  </a:cubicBezTo>
                  <a:cubicBezTo>
                    <a:pt x="16470" y="1350"/>
                    <a:pt x="16200" y="1350"/>
                    <a:pt x="15930" y="1350"/>
                  </a:cubicBezTo>
                  <a:cubicBezTo>
                    <a:pt x="15930" y="1350"/>
                    <a:pt x="15660" y="1620"/>
                    <a:pt x="15390" y="1890"/>
                  </a:cubicBezTo>
                  <a:cubicBezTo>
                    <a:pt x="15120" y="2160"/>
                    <a:pt x="14850" y="2430"/>
                    <a:pt x="14850" y="2430"/>
                  </a:cubicBezTo>
                  <a:cubicBezTo>
                    <a:pt x="14850" y="2430"/>
                    <a:pt x="14580" y="2430"/>
                    <a:pt x="14580" y="2430"/>
                  </a:cubicBezTo>
                  <a:cubicBezTo>
                    <a:pt x="14580" y="2430"/>
                    <a:pt x="14580" y="2430"/>
                    <a:pt x="14580" y="2430"/>
                  </a:cubicBezTo>
                  <a:cubicBezTo>
                    <a:pt x="14580" y="2430"/>
                    <a:pt x="14310" y="2430"/>
                    <a:pt x="14310" y="2160"/>
                  </a:cubicBezTo>
                  <a:cubicBezTo>
                    <a:pt x="14310" y="2160"/>
                    <a:pt x="14310" y="1890"/>
                    <a:pt x="14310" y="1350"/>
                  </a:cubicBezTo>
                  <a:cubicBezTo>
                    <a:pt x="14310" y="1080"/>
                    <a:pt x="14310" y="540"/>
                    <a:pt x="14310" y="540"/>
                  </a:cubicBezTo>
                  <a:cubicBezTo>
                    <a:pt x="14310" y="540"/>
                    <a:pt x="13770" y="270"/>
                    <a:pt x="13770" y="270"/>
                  </a:cubicBezTo>
                  <a:cubicBezTo>
                    <a:pt x="13770" y="270"/>
                    <a:pt x="13500" y="810"/>
                    <a:pt x="13230" y="1080"/>
                  </a:cubicBezTo>
                  <a:cubicBezTo>
                    <a:pt x="12960" y="1350"/>
                    <a:pt x="12960" y="1890"/>
                    <a:pt x="12690" y="1890"/>
                  </a:cubicBezTo>
                  <a:cubicBezTo>
                    <a:pt x="12690" y="1890"/>
                    <a:pt x="12420" y="1890"/>
                    <a:pt x="12420" y="1890"/>
                  </a:cubicBezTo>
                  <a:cubicBezTo>
                    <a:pt x="12420" y="1890"/>
                    <a:pt x="12420" y="1890"/>
                    <a:pt x="12420" y="1890"/>
                  </a:cubicBezTo>
                  <a:cubicBezTo>
                    <a:pt x="12420" y="1890"/>
                    <a:pt x="12150" y="1620"/>
                    <a:pt x="12150" y="1620"/>
                  </a:cubicBezTo>
                  <a:cubicBezTo>
                    <a:pt x="12150" y="1620"/>
                    <a:pt x="12150" y="1350"/>
                    <a:pt x="11880" y="810"/>
                  </a:cubicBezTo>
                  <a:cubicBezTo>
                    <a:pt x="11880" y="540"/>
                    <a:pt x="11880" y="0"/>
                    <a:pt x="11880" y="0"/>
                  </a:cubicBezTo>
                  <a:cubicBezTo>
                    <a:pt x="11610" y="0"/>
                    <a:pt x="11340" y="0"/>
                    <a:pt x="11340" y="0"/>
                  </a:cubicBezTo>
                  <a:cubicBezTo>
                    <a:pt x="11070" y="0"/>
                    <a:pt x="11070" y="540"/>
                    <a:pt x="10800" y="810"/>
                  </a:cubicBezTo>
                  <a:cubicBezTo>
                    <a:pt x="10800" y="1080"/>
                    <a:pt x="10800" y="1620"/>
                    <a:pt x="10530" y="1620"/>
                  </a:cubicBezTo>
                  <a:cubicBezTo>
                    <a:pt x="10530" y="1620"/>
                    <a:pt x="10260" y="1620"/>
                    <a:pt x="10260" y="1620"/>
                  </a:cubicBezTo>
                  <a:cubicBezTo>
                    <a:pt x="10260" y="1620"/>
                    <a:pt x="10260" y="1620"/>
                    <a:pt x="10260" y="1620"/>
                  </a:cubicBezTo>
                  <a:cubicBezTo>
                    <a:pt x="10260" y="1620"/>
                    <a:pt x="9990" y="1620"/>
                    <a:pt x="9990" y="1620"/>
                  </a:cubicBezTo>
                  <a:cubicBezTo>
                    <a:pt x="9990" y="1620"/>
                    <a:pt x="9720" y="1350"/>
                    <a:pt x="9720" y="810"/>
                  </a:cubicBezTo>
                  <a:cubicBezTo>
                    <a:pt x="9450" y="540"/>
                    <a:pt x="9450" y="270"/>
                    <a:pt x="9180" y="0"/>
                  </a:cubicBezTo>
                  <a:cubicBezTo>
                    <a:pt x="9180" y="0"/>
                    <a:pt x="8910" y="0"/>
                    <a:pt x="8640" y="270"/>
                  </a:cubicBezTo>
                  <a:cubicBezTo>
                    <a:pt x="8640" y="270"/>
                    <a:pt x="8640" y="540"/>
                    <a:pt x="8640" y="1080"/>
                  </a:cubicBezTo>
                  <a:cubicBezTo>
                    <a:pt x="8640" y="1350"/>
                    <a:pt x="8640" y="1890"/>
                    <a:pt x="8640" y="1890"/>
                  </a:cubicBezTo>
                  <a:cubicBezTo>
                    <a:pt x="8640" y="1890"/>
                    <a:pt x="8370" y="1890"/>
                    <a:pt x="8370" y="1890"/>
                  </a:cubicBezTo>
                  <a:cubicBezTo>
                    <a:pt x="8370" y="1890"/>
                    <a:pt x="8370" y="1890"/>
                    <a:pt x="8370" y="1890"/>
                  </a:cubicBezTo>
                  <a:cubicBezTo>
                    <a:pt x="8370" y="1890"/>
                    <a:pt x="8100" y="2160"/>
                    <a:pt x="7830" y="2160"/>
                  </a:cubicBezTo>
                  <a:cubicBezTo>
                    <a:pt x="7830" y="2160"/>
                    <a:pt x="7560" y="1620"/>
                    <a:pt x="7560" y="1350"/>
                  </a:cubicBezTo>
                  <a:cubicBezTo>
                    <a:pt x="7290" y="1080"/>
                    <a:pt x="7020" y="810"/>
                    <a:pt x="7020" y="810"/>
                  </a:cubicBezTo>
                  <a:cubicBezTo>
                    <a:pt x="6750" y="810"/>
                    <a:pt x="6480" y="810"/>
                    <a:pt x="6480" y="1080"/>
                  </a:cubicBezTo>
                  <a:cubicBezTo>
                    <a:pt x="6210" y="1080"/>
                    <a:pt x="6480" y="1350"/>
                    <a:pt x="6480" y="1890"/>
                  </a:cubicBezTo>
                  <a:cubicBezTo>
                    <a:pt x="6480" y="2160"/>
                    <a:pt x="6480" y="2700"/>
                    <a:pt x="6480" y="2700"/>
                  </a:cubicBezTo>
                  <a:cubicBezTo>
                    <a:pt x="6480" y="2700"/>
                    <a:pt x="6210" y="2970"/>
                    <a:pt x="6210" y="2970"/>
                  </a:cubicBezTo>
                  <a:cubicBezTo>
                    <a:pt x="6210" y="2970"/>
                    <a:pt x="6210" y="2970"/>
                    <a:pt x="6210" y="2970"/>
                  </a:cubicBezTo>
                  <a:cubicBezTo>
                    <a:pt x="6210" y="2970"/>
                    <a:pt x="6210" y="2970"/>
                    <a:pt x="5940" y="2970"/>
                  </a:cubicBezTo>
                  <a:cubicBezTo>
                    <a:pt x="5940" y="2970"/>
                    <a:pt x="5670" y="2700"/>
                    <a:pt x="5400" y="2430"/>
                  </a:cubicBezTo>
                  <a:cubicBezTo>
                    <a:pt x="5130" y="2160"/>
                    <a:pt x="4860" y="1890"/>
                    <a:pt x="4590" y="1890"/>
                  </a:cubicBezTo>
                  <a:cubicBezTo>
                    <a:pt x="4590" y="1890"/>
                    <a:pt x="4320" y="2160"/>
                    <a:pt x="4320" y="2160"/>
                  </a:cubicBezTo>
                  <a:cubicBezTo>
                    <a:pt x="4320" y="2430"/>
                    <a:pt x="4320" y="2700"/>
                    <a:pt x="4590" y="3240"/>
                  </a:cubicBezTo>
                  <a:cubicBezTo>
                    <a:pt x="4590" y="3510"/>
                    <a:pt x="4860" y="3780"/>
                    <a:pt x="4860" y="3780"/>
                  </a:cubicBezTo>
                  <a:cubicBezTo>
                    <a:pt x="4860" y="4050"/>
                    <a:pt x="4590" y="4050"/>
                    <a:pt x="4590" y="4050"/>
                  </a:cubicBezTo>
                  <a:cubicBezTo>
                    <a:pt x="4590" y="4050"/>
                    <a:pt x="4590" y="4050"/>
                    <a:pt x="4590" y="4050"/>
                  </a:cubicBezTo>
                  <a:cubicBezTo>
                    <a:pt x="4590" y="4050"/>
                    <a:pt x="4320" y="4320"/>
                    <a:pt x="4320" y="4320"/>
                  </a:cubicBezTo>
                  <a:cubicBezTo>
                    <a:pt x="4320" y="4320"/>
                    <a:pt x="4050" y="4050"/>
                    <a:pt x="3510" y="4050"/>
                  </a:cubicBezTo>
                  <a:cubicBezTo>
                    <a:pt x="3240" y="3780"/>
                    <a:pt x="2970" y="3510"/>
                    <a:pt x="2700" y="3510"/>
                  </a:cubicBezTo>
                  <a:cubicBezTo>
                    <a:pt x="2700" y="3780"/>
                    <a:pt x="2430" y="4050"/>
                    <a:pt x="2430" y="4050"/>
                  </a:cubicBezTo>
                  <a:cubicBezTo>
                    <a:pt x="2430" y="4050"/>
                    <a:pt x="2700" y="4590"/>
                    <a:pt x="2970" y="4860"/>
                  </a:cubicBezTo>
                  <a:cubicBezTo>
                    <a:pt x="3240" y="5130"/>
                    <a:pt x="3510" y="5400"/>
                    <a:pt x="3510" y="5400"/>
                  </a:cubicBezTo>
                  <a:cubicBezTo>
                    <a:pt x="3510" y="5670"/>
                    <a:pt x="3240" y="5670"/>
                    <a:pt x="3240" y="5670"/>
                  </a:cubicBezTo>
                  <a:cubicBezTo>
                    <a:pt x="3240" y="5670"/>
                    <a:pt x="3240" y="5670"/>
                    <a:pt x="3240" y="5670"/>
                  </a:cubicBezTo>
                  <a:cubicBezTo>
                    <a:pt x="3240" y="5670"/>
                    <a:pt x="3240" y="5940"/>
                    <a:pt x="2970" y="5940"/>
                  </a:cubicBezTo>
                  <a:cubicBezTo>
                    <a:pt x="2970" y="5940"/>
                    <a:pt x="2700" y="5940"/>
                    <a:pt x="2160" y="5940"/>
                  </a:cubicBezTo>
                  <a:cubicBezTo>
                    <a:pt x="1890" y="5670"/>
                    <a:pt x="1350" y="5670"/>
                    <a:pt x="1350" y="5670"/>
                  </a:cubicBezTo>
                  <a:cubicBezTo>
                    <a:pt x="1350" y="5670"/>
                    <a:pt x="1080" y="5940"/>
                    <a:pt x="1080" y="6210"/>
                  </a:cubicBezTo>
                  <a:cubicBezTo>
                    <a:pt x="1080" y="6210"/>
                    <a:pt x="1350" y="6480"/>
                    <a:pt x="1620" y="6750"/>
                  </a:cubicBezTo>
                  <a:cubicBezTo>
                    <a:pt x="2160" y="7020"/>
                    <a:pt x="2430" y="7290"/>
                    <a:pt x="2430" y="7290"/>
                  </a:cubicBezTo>
                  <a:cubicBezTo>
                    <a:pt x="2430" y="7560"/>
                    <a:pt x="2160" y="7560"/>
                    <a:pt x="2160" y="7560"/>
                  </a:cubicBezTo>
                  <a:cubicBezTo>
                    <a:pt x="2160" y="7560"/>
                    <a:pt x="2160" y="7560"/>
                    <a:pt x="2160" y="7560"/>
                  </a:cubicBezTo>
                  <a:cubicBezTo>
                    <a:pt x="2160" y="7560"/>
                    <a:pt x="2160" y="7830"/>
                    <a:pt x="2160" y="7830"/>
                  </a:cubicBezTo>
                  <a:cubicBezTo>
                    <a:pt x="2160" y="8100"/>
                    <a:pt x="1620" y="7830"/>
                    <a:pt x="1350" y="7830"/>
                  </a:cubicBezTo>
                  <a:cubicBezTo>
                    <a:pt x="810" y="7830"/>
                    <a:pt x="540" y="7830"/>
                    <a:pt x="540" y="8100"/>
                  </a:cubicBezTo>
                  <a:cubicBezTo>
                    <a:pt x="270" y="8100"/>
                    <a:pt x="270" y="8370"/>
                    <a:pt x="270" y="8640"/>
                  </a:cubicBezTo>
                  <a:cubicBezTo>
                    <a:pt x="270" y="8640"/>
                    <a:pt x="810" y="8910"/>
                    <a:pt x="1080" y="8910"/>
                  </a:cubicBezTo>
                  <a:cubicBezTo>
                    <a:pt x="1350" y="9180"/>
                    <a:pt x="1890" y="9450"/>
                    <a:pt x="1890" y="9450"/>
                  </a:cubicBezTo>
                  <a:cubicBezTo>
                    <a:pt x="1890" y="9450"/>
                    <a:pt x="1890" y="9720"/>
                    <a:pt x="1890" y="9720"/>
                  </a:cubicBezTo>
                  <a:cubicBezTo>
                    <a:pt x="1890" y="9720"/>
                    <a:pt x="1890" y="9720"/>
                    <a:pt x="1890" y="9720"/>
                  </a:cubicBezTo>
                  <a:cubicBezTo>
                    <a:pt x="1890" y="9720"/>
                    <a:pt x="1890" y="9990"/>
                    <a:pt x="1620" y="9990"/>
                  </a:cubicBezTo>
                  <a:cubicBezTo>
                    <a:pt x="1620" y="9990"/>
                    <a:pt x="1350" y="10260"/>
                    <a:pt x="810" y="10260"/>
                  </a:cubicBezTo>
                  <a:cubicBezTo>
                    <a:pt x="540" y="10260"/>
                    <a:pt x="270" y="10530"/>
                    <a:pt x="0" y="10530"/>
                  </a:cubicBezTo>
                  <a:cubicBezTo>
                    <a:pt x="0" y="10530"/>
                    <a:pt x="0" y="11070"/>
                    <a:pt x="0" y="11070"/>
                  </a:cubicBezTo>
                  <a:cubicBezTo>
                    <a:pt x="0" y="11070"/>
                    <a:pt x="540" y="11340"/>
                    <a:pt x="810" y="11340"/>
                  </a:cubicBezTo>
                  <a:cubicBezTo>
                    <a:pt x="1350" y="11340"/>
                    <a:pt x="1620" y="11610"/>
                    <a:pt x="1620" y="11610"/>
                  </a:cubicBezTo>
                  <a:cubicBezTo>
                    <a:pt x="1890" y="11610"/>
                    <a:pt x="1890" y="11880"/>
                    <a:pt x="1890" y="11880"/>
                  </a:cubicBezTo>
                  <a:cubicBezTo>
                    <a:pt x="1890" y="11880"/>
                    <a:pt x="1890" y="11880"/>
                    <a:pt x="1890" y="11880"/>
                  </a:cubicBezTo>
                  <a:cubicBezTo>
                    <a:pt x="1890" y="11880"/>
                    <a:pt x="1890" y="12150"/>
                    <a:pt x="1890" y="12150"/>
                  </a:cubicBezTo>
                  <a:cubicBezTo>
                    <a:pt x="1890" y="12150"/>
                    <a:pt x="1350" y="12420"/>
                    <a:pt x="1080" y="12420"/>
                  </a:cubicBezTo>
                  <a:cubicBezTo>
                    <a:pt x="810" y="12690"/>
                    <a:pt x="270" y="12960"/>
                    <a:pt x="270" y="12960"/>
                  </a:cubicBezTo>
                  <a:cubicBezTo>
                    <a:pt x="270" y="12960"/>
                    <a:pt x="270" y="13500"/>
                    <a:pt x="540" y="13500"/>
                  </a:cubicBezTo>
                  <a:cubicBezTo>
                    <a:pt x="540" y="13500"/>
                    <a:pt x="810" y="13500"/>
                    <a:pt x="1350" y="13500"/>
                  </a:cubicBezTo>
                  <a:cubicBezTo>
                    <a:pt x="1620" y="13500"/>
                    <a:pt x="2160" y="13500"/>
                    <a:pt x="2160" y="13500"/>
                  </a:cubicBezTo>
                  <a:cubicBezTo>
                    <a:pt x="2160" y="13770"/>
                    <a:pt x="2160" y="14040"/>
                    <a:pt x="2160" y="14040"/>
                  </a:cubicBezTo>
                  <a:cubicBezTo>
                    <a:pt x="2160" y="14040"/>
                    <a:pt x="2160" y="14040"/>
                    <a:pt x="2160" y="14040"/>
                  </a:cubicBezTo>
                  <a:cubicBezTo>
                    <a:pt x="2160" y="14040"/>
                    <a:pt x="2430" y="14040"/>
                    <a:pt x="2430" y="14310"/>
                  </a:cubicBezTo>
                  <a:cubicBezTo>
                    <a:pt x="2430" y="14310"/>
                    <a:pt x="2160" y="14580"/>
                    <a:pt x="1620" y="14850"/>
                  </a:cubicBezTo>
                  <a:cubicBezTo>
                    <a:pt x="1350" y="15120"/>
                    <a:pt x="1080" y="15390"/>
                    <a:pt x="1080" y="15390"/>
                  </a:cubicBezTo>
                  <a:cubicBezTo>
                    <a:pt x="1080" y="15390"/>
                    <a:pt x="1350" y="15930"/>
                    <a:pt x="1350" y="15930"/>
                  </a:cubicBezTo>
                  <a:cubicBezTo>
                    <a:pt x="1350" y="15930"/>
                    <a:pt x="1890" y="15930"/>
                    <a:pt x="2160" y="15660"/>
                  </a:cubicBezTo>
                  <a:cubicBezTo>
                    <a:pt x="2700" y="15660"/>
                    <a:pt x="2970" y="15660"/>
                    <a:pt x="2970" y="15660"/>
                  </a:cubicBezTo>
                  <a:cubicBezTo>
                    <a:pt x="3240" y="15660"/>
                    <a:pt x="3240" y="15930"/>
                    <a:pt x="3240" y="15930"/>
                  </a:cubicBezTo>
                  <a:cubicBezTo>
                    <a:pt x="3240" y="15930"/>
                    <a:pt x="3240" y="15930"/>
                    <a:pt x="3240" y="15930"/>
                  </a:cubicBezTo>
                  <a:cubicBezTo>
                    <a:pt x="3240" y="15930"/>
                    <a:pt x="3510" y="15930"/>
                    <a:pt x="3510" y="16200"/>
                  </a:cubicBezTo>
                  <a:cubicBezTo>
                    <a:pt x="3510" y="16200"/>
                    <a:pt x="3240" y="16470"/>
                    <a:pt x="2970" y="16740"/>
                  </a:cubicBezTo>
                  <a:cubicBezTo>
                    <a:pt x="2700" y="17010"/>
                    <a:pt x="2430" y="17280"/>
                    <a:pt x="2430" y="17550"/>
                  </a:cubicBezTo>
                  <a:cubicBezTo>
                    <a:pt x="2430" y="17550"/>
                    <a:pt x="2700" y="17820"/>
                    <a:pt x="2700" y="17820"/>
                  </a:cubicBezTo>
                  <a:cubicBezTo>
                    <a:pt x="2970" y="17820"/>
                    <a:pt x="3240" y="17820"/>
                    <a:pt x="3510" y="17550"/>
                  </a:cubicBezTo>
                  <a:cubicBezTo>
                    <a:pt x="4050" y="17550"/>
                    <a:pt x="4320" y="17280"/>
                    <a:pt x="4320" y="17280"/>
                  </a:cubicBezTo>
                  <a:cubicBezTo>
                    <a:pt x="4320" y="17280"/>
                    <a:pt x="4590" y="17550"/>
                    <a:pt x="4590" y="17550"/>
                  </a:cubicBezTo>
                  <a:cubicBezTo>
                    <a:pt x="4590" y="17550"/>
                    <a:pt x="4590" y="17550"/>
                    <a:pt x="4590" y="17550"/>
                  </a:cubicBezTo>
                  <a:cubicBezTo>
                    <a:pt x="4590" y="17550"/>
                    <a:pt x="4860" y="17550"/>
                    <a:pt x="4860" y="17550"/>
                  </a:cubicBezTo>
                  <a:cubicBezTo>
                    <a:pt x="4860" y="17820"/>
                    <a:pt x="4590" y="18090"/>
                    <a:pt x="4590" y="18360"/>
                  </a:cubicBezTo>
                  <a:cubicBezTo>
                    <a:pt x="4320" y="18900"/>
                    <a:pt x="4050" y="19170"/>
                    <a:pt x="4320" y="19170"/>
                  </a:cubicBezTo>
                  <a:cubicBezTo>
                    <a:pt x="4320" y="19440"/>
                    <a:pt x="4590" y="19710"/>
                    <a:pt x="4590" y="19710"/>
                  </a:cubicBezTo>
                  <a:cubicBezTo>
                    <a:pt x="4590" y="19710"/>
                    <a:pt x="5130" y="19440"/>
                    <a:pt x="5400" y="19170"/>
                  </a:cubicBezTo>
                  <a:cubicBezTo>
                    <a:pt x="5670" y="18900"/>
                    <a:pt x="5940" y="18630"/>
                    <a:pt x="5940" y="18630"/>
                  </a:cubicBezTo>
                  <a:cubicBezTo>
                    <a:pt x="6210" y="18630"/>
                    <a:pt x="6210" y="18630"/>
                    <a:pt x="6210" y="18630"/>
                  </a:cubicBezTo>
                  <a:cubicBezTo>
                    <a:pt x="6210" y="18630"/>
                    <a:pt x="6210" y="18630"/>
                    <a:pt x="6210" y="18630"/>
                  </a:cubicBezTo>
                  <a:cubicBezTo>
                    <a:pt x="6210" y="18630"/>
                    <a:pt x="6480" y="18900"/>
                    <a:pt x="6480" y="18900"/>
                  </a:cubicBezTo>
                  <a:cubicBezTo>
                    <a:pt x="6480" y="18900"/>
                    <a:pt x="6480" y="19440"/>
                    <a:pt x="6480" y="19710"/>
                  </a:cubicBezTo>
                  <a:cubicBezTo>
                    <a:pt x="6480" y="19980"/>
                    <a:pt x="6210" y="20520"/>
                    <a:pt x="6210" y="20520"/>
                  </a:cubicBezTo>
                  <a:cubicBezTo>
                    <a:pt x="6480" y="20790"/>
                    <a:pt x="6750" y="20790"/>
                    <a:pt x="6750" y="20790"/>
                  </a:cubicBezTo>
                  <a:cubicBezTo>
                    <a:pt x="7020" y="20790"/>
                    <a:pt x="7290" y="20520"/>
                    <a:pt x="7560" y="20250"/>
                  </a:cubicBezTo>
                  <a:cubicBezTo>
                    <a:pt x="7560" y="19710"/>
                    <a:pt x="7830" y="19440"/>
                    <a:pt x="7830" y="19440"/>
                  </a:cubicBezTo>
                  <a:cubicBezTo>
                    <a:pt x="8100" y="19440"/>
                    <a:pt x="8370" y="19440"/>
                    <a:pt x="8370" y="19440"/>
                  </a:cubicBezTo>
                  <a:cubicBezTo>
                    <a:pt x="8370" y="19440"/>
                    <a:pt x="8370" y="19440"/>
                    <a:pt x="8370" y="19440"/>
                  </a:cubicBezTo>
                  <a:cubicBezTo>
                    <a:pt x="8370" y="19440"/>
                    <a:pt x="8640" y="19710"/>
                    <a:pt x="8640" y="19710"/>
                  </a:cubicBezTo>
                  <a:cubicBezTo>
                    <a:pt x="8640" y="19710"/>
                    <a:pt x="8640" y="19980"/>
                    <a:pt x="8640" y="20520"/>
                  </a:cubicBezTo>
                  <a:cubicBezTo>
                    <a:pt x="8640" y="20790"/>
                    <a:pt x="8640" y="21330"/>
                    <a:pt x="8640" y="21330"/>
                  </a:cubicBezTo>
                  <a:cubicBezTo>
                    <a:pt x="8910" y="21330"/>
                    <a:pt x="9180" y="21600"/>
                    <a:pt x="9180" y="21330"/>
                  </a:cubicBezTo>
                  <a:cubicBezTo>
                    <a:pt x="9450" y="21330"/>
                    <a:pt x="9450" y="21060"/>
                    <a:pt x="9720" y="20790"/>
                  </a:cubicBezTo>
                  <a:cubicBezTo>
                    <a:pt x="9720" y="20250"/>
                    <a:pt x="9990" y="19980"/>
                    <a:pt x="9990" y="19980"/>
                  </a:cubicBezTo>
                  <a:cubicBezTo>
                    <a:pt x="9990" y="19980"/>
                    <a:pt x="10260" y="19980"/>
                    <a:pt x="10260" y="19980"/>
                  </a:cubicBezTo>
                  <a:cubicBezTo>
                    <a:pt x="10260" y="19980"/>
                    <a:pt x="10260" y="19980"/>
                    <a:pt x="10260" y="19980"/>
                  </a:cubicBezTo>
                  <a:cubicBezTo>
                    <a:pt x="10260" y="19980"/>
                    <a:pt x="10530" y="19980"/>
                    <a:pt x="10800" y="19980"/>
                  </a:cubicBezTo>
                  <a:cubicBezTo>
                    <a:pt x="10800" y="19980"/>
                    <a:pt x="10800" y="20250"/>
                    <a:pt x="10800" y="20790"/>
                  </a:cubicBezTo>
                  <a:cubicBezTo>
                    <a:pt x="11070" y="21060"/>
                    <a:pt x="11070" y="21600"/>
                    <a:pt x="11070" y="21600"/>
                  </a:cubicBezTo>
                  <a:cubicBezTo>
                    <a:pt x="11340" y="21600"/>
                    <a:pt x="11610" y="21600"/>
                    <a:pt x="11880" y="21600"/>
                  </a:cubicBezTo>
                  <a:cubicBezTo>
                    <a:pt x="11880" y="21600"/>
                    <a:pt x="11880" y="21060"/>
                    <a:pt x="11880" y="20790"/>
                  </a:cubicBezTo>
                  <a:cubicBezTo>
                    <a:pt x="12150" y="20250"/>
                    <a:pt x="12150" y="19980"/>
                    <a:pt x="12150" y="19980"/>
                  </a:cubicBezTo>
                  <a:cubicBezTo>
                    <a:pt x="12150" y="19710"/>
                    <a:pt x="12420" y="19710"/>
                    <a:pt x="12420" y="19710"/>
                  </a:cubicBezTo>
                  <a:cubicBezTo>
                    <a:pt x="12420" y="19710"/>
                    <a:pt x="12420" y="19710"/>
                    <a:pt x="12420" y="19710"/>
                  </a:cubicBezTo>
                  <a:cubicBezTo>
                    <a:pt x="12420" y="19710"/>
                    <a:pt x="12690" y="19710"/>
                    <a:pt x="12690" y="19710"/>
                  </a:cubicBezTo>
                  <a:cubicBezTo>
                    <a:pt x="12960" y="19710"/>
                    <a:pt x="12960" y="20250"/>
                    <a:pt x="13230" y="20520"/>
                  </a:cubicBezTo>
                  <a:cubicBezTo>
                    <a:pt x="13500" y="20790"/>
                    <a:pt x="13500" y="21060"/>
                    <a:pt x="13770" y="21330"/>
                  </a:cubicBezTo>
                  <a:cubicBezTo>
                    <a:pt x="13770" y="21330"/>
                    <a:pt x="14040" y="21060"/>
                    <a:pt x="14310" y="21060"/>
                  </a:cubicBezTo>
                  <a:cubicBezTo>
                    <a:pt x="14310" y="21060"/>
                    <a:pt x="14310" y="20520"/>
                    <a:pt x="14310" y="20250"/>
                  </a:cubicBezTo>
                  <a:cubicBezTo>
                    <a:pt x="14310" y="19710"/>
                    <a:pt x="14310" y="19440"/>
                    <a:pt x="14310" y="19440"/>
                  </a:cubicBezTo>
                  <a:cubicBezTo>
                    <a:pt x="14310" y="19170"/>
                    <a:pt x="14580" y="19170"/>
                    <a:pt x="14580" y="19170"/>
                  </a:cubicBezTo>
                  <a:cubicBezTo>
                    <a:pt x="14580" y="19170"/>
                    <a:pt x="14580" y="19170"/>
                    <a:pt x="14580" y="19170"/>
                  </a:cubicBezTo>
                  <a:cubicBezTo>
                    <a:pt x="14580" y="19170"/>
                    <a:pt x="14850" y="19170"/>
                    <a:pt x="14850" y="19170"/>
                  </a:cubicBezTo>
                  <a:cubicBezTo>
                    <a:pt x="14850" y="19170"/>
                    <a:pt x="15120" y="19440"/>
                    <a:pt x="15390" y="19710"/>
                  </a:cubicBezTo>
                  <a:cubicBezTo>
                    <a:pt x="15660" y="19980"/>
                    <a:pt x="15930" y="20250"/>
                    <a:pt x="15930" y="20250"/>
                  </a:cubicBezTo>
                  <a:cubicBezTo>
                    <a:pt x="16200" y="20250"/>
                    <a:pt x="16470" y="19980"/>
                    <a:pt x="16470" y="19980"/>
                  </a:cubicBezTo>
                  <a:cubicBezTo>
                    <a:pt x="16470" y="19980"/>
                    <a:pt x="16470" y="19440"/>
                    <a:pt x="16200" y="19170"/>
                  </a:cubicBezTo>
                  <a:cubicBezTo>
                    <a:pt x="16200" y="18630"/>
                    <a:pt x="16200" y="18360"/>
                    <a:pt x="16200" y="18360"/>
                  </a:cubicBezTo>
                  <a:cubicBezTo>
                    <a:pt x="16200" y="18360"/>
                    <a:pt x="16470" y="18090"/>
                    <a:pt x="16470" y="18090"/>
                  </a:cubicBezTo>
                  <a:cubicBezTo>
                    <a:pt x="16470" y="18090"/>
                    <a:pt x="16470" y="18090"/>
                    <a:pt x="16470" y="18090"/>
                  </a:cubicBezTo>
                  <a:cubicBezTo>
                    <a:pt x="16470" y="18090"/>
                    <a:pt x="16470" y="17820"/>
                    <a:pt x="16740" y="17820"/>
                  </a:cubicBezTo>
                  <a:cubicBezTo>
                    <a:pt x="16740" y="17820"/>
                    <a:pt x="17010" y="18090"/>
                    <a:pt x="17280" y="18360"/>
                  </a:cubicBezTo>
                  <a:cubicBezTo>
                    <a:pt x="17550" y="18630"/>
                    <a:pt x="18090" y="18900"/>
                    <a:pt x="18090" y="18900"/>
                  </a:cubicBezTo>
                  <a:cubicBezTo>
                    <a:pt x="18090" y="18900"/>
                    <a:pt x="18360" y="18630"/>
                    <a:pt x="18360" y="18360"/>
                  </a:cubicBezTo>
                  <a:cubicBezTo>
                    <a:pt x="18360" y="18360"/>
                    <a:pt x="18360" y="18090"/>
                    <a:pt x="18090" y="17550"/>
                  </a:cubicBezTo>
                  <a:cubicBezTo>
                    <a:pt x="17820" y="17280"/>
                    <a:pt x="17820" y="17010"/>
                    <a:pt x="17820" y="17010"/>
                  </a:cubicBezTo>
                  <a:cubicBezTo>
                    <a:pt x="17820" y="16740"/>
                    <a:pt x="17820" y="16740"/>
                    <a:pt x="17820" y="16740"/>
                  </a:cubicBezTo>
                  <a:cubicBezTo>
                    <a:pt x="17820" y="16740"/>
                    <a:pt x="17820" y="16740"/>
                    <a:pt x="17820" y="16740"/>
                  </a:cubicBezTo>
                  <a:cubicBezTo>
                    <a:pt x="17820" y="16740"/>
                    <a:pt x="18090" y="16470"/>
                    <a:pt x="18090" y="16470"/>
                  </a:cubicBezTo>
                  <a:cubicBezTo>
                    <a:pt x="18090" y="16470"/>
                    <a:pt x="18630" y="16470"/>
                    <a:pt x="18900" y="16740"/>
                  </a:cubicBezTo>
                  <a:cubicBezTo>
                    <a:pt x="19170" y="16740"/>
                    <a:pt x="19710" y="17010"/>
                    <a:pt x="19710" y="17010"/>
                  </a:cubicBezTo>
                  <a:cubicBezTo>
                    <a:pt x="19980" y="17010"/>
                    <a:pt x="19980" y="16740"/>
                    <a:pt x="19980" y="16470"/>
                  </a:cubicBezTo>
                  <a:cubicBezTo>
                    <a:pt x="19980" y="16470"/>
                    <a:pt x="19710" y="16200"/>
                    <a:pt x="19440" y="15930"/>
                  </a:cubicBezTo>
                  <a:cubicBezTo>
                    <a:pt x="19170" y="15390"/>
                    <a:pt x="18900" y="15120"/>
                    <a:pt x="18900" y="15120"/>
                  </a:cubicBezTo>
                  <a:cubicBezTo>
                    <a:pt x="18900" y="15120"/>
                    <a:pt x="19170" y="14850"/>
                    <a:pt x="19170" y="14850"/>
                  </a:cubicBezTo>
                  <a:cubicBezTo>
                    <a:pt x="19170" y="14850"/>
                    <a:pt x="19170" y="14850"/>
                    <a:pt x="19170" y="14850"/>
                  </a:cubicBezTo>
                  <a:cubicBezTo>
                    <a:pt x="19170" y="14850"/>
                    <a:pt x="19170" y="14580"/>
                    <a:pt x="19170" y="14580"/>
                  </a:cubicBezTo>
                  <a:cubicBezTo>
                    <a:pt x="19170" y="14580"/>
                    <a:pt x="19710" y="14580"/>
                    <a:pt x="19980" y="14580"/>
                  </a:cubicBezTo>
                  <a:cubicBezTo>
                    <a:pt x="20520" y="14850"/>
                    <a:pt x="20790" y="14850"/>
                    <a:pt x="20790" y="14850"/>
                  </a:cubicBezTo>
                  <a:cubicBezTo>
                    <a:pt x="21060" y="14580"/>
                    <a:pt x="21060" y="14310"/>
                    <a:pt x="21060" y="14310"/>
                  </a:cubicBezTo>
                  <a:cubicBezTo>
                    <a:pt x="21060" y="14040"/>
                    <a:pt x="20790" y="14040"/>
                    <a:pt x="20520" y="13770"/>
                  </a:cubicBezTo>
                  <a:cubicBezTo>
                    <a:pt x="19980" y="13500"/>
                    <a:pt x="19710" y="13230"/>
                    <a:pt x="19710" y="13230"/>
                  </a:cubicBezTo>
                  <a:cubicBezTo>
                    <a:pt x="19710" y="13230"/>
                    <a:pt x="19710" y="12960"/>
                    <a:pt x="19710" y="12960"/>
                  </a:cubicBezTo>
                  <a:cubicBezTo>
                    <a:pt x="19710" y="12960"/>
                    <a:pt x="19710" y="12960"/>
                    <a:pt x="19710" y="12960"/>
                  </a:cubicBezTo>
                  <a:cubicBezTo>
                    <a:pt x="19710" y="12960"/>
                    <a:pt x="19710" y="12690"/>
                    <a:pt x="19980" y="12690"/>
                  </a:cubicBezTo>
                  <a:cubicBezTo>
                    <a:pt x="19980" y="12690"/>
                    <a:pt x="20250" y="12420"/>
                    <a:pt x="20790" y="12420"/>
                  </a:cubicBezTo>
                  <a:cubicBezTo>
                    <a:pt x="21060" y="12420"/>
                    <a:pt x="21600" y="12420"/>
                    <a:pt x="21600" y="12420"/>
                  </a:cubicBezTo>
                  <a:cubicBezTo>
                    <a:pt x="21600" y="12150"/>
                    <a:pt x="21600" y="11880"/>
                    <a:pt x="21600" y="11880"/>
                  </a:cubicBezTo>
                  <a:cubicBezTo>
                    <a:pt x="21600" y="11610"/>
                    <a:pt x="21330" y="11610"/>
                    <a:pt x="20790" y="11340"/>
                  </a:cubicBezTo>
                  <a:close/>
                </a:path>
              </a:pathLst>
            </a:custGeom>
            <a:solidFill>
              <a:srgbClr val="A6A6A6"/>
            </a:solidFill>
            <a:ln w="12700" cap="flat">
              <a:noFill/>
              <a:miter lim="400000"/>
            </a:ln>
            <a:effectLst>
              <a:outerShdw blurRad="101600" dist="76200" dir="5400000" rotWithShape="0">
                <a:srgbClr val="000000">
                  <a:alpha val="40000"/>
                </a:srgbClr>
              </a:outerShdw>
            </a:effectLst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33" name="Shape 433"/>
            <p:cNvSpPr/>
            <p:nvPr/>
          </p:nvSpPr>
          <p:spPr>
            <a:xfrm>
              <a:off x="368300" y="374649"/>
              <a:ext cx="2222500" cy="2235201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34" name="Shape 434"/>
            <p:cNvSpPr/>
            <p:nvPr/>
          </p:nvSpPr>
          <p:spPr>
            <a:xfrm>
              <a:off x="34926" y="1978025"/>
              <a:ext cx="1111251" cy="1117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80" y="11520"/>
                  </a:moveTo>
                  <a:cubicBezTo>
                    <a:pt x="20160" y="11520"/>
                    <a:pt x="20160" y="10800"/>
                    <a:pt x="20160" y="10800"/>
                  </a:cubicBezTo>
                  <a:cubicBezTo>
                    <a:pt x="20160" y="10800"/>
                    <a:pt x="20160" y="10800"/>
                    <a:pt x="20160" y="10800"/>
                  </a:cubicBezTo>
                  <a:cubicBezTo>
                    <a:pt x="20160" y="10800"/>
                    <a:pt x="20160" y="10800"/>
                    <a:pt x="20160" y="10800"/>
                  </a:cubicBezTo>
                  <a:cubicBezTo>
                    <a:pt x="20160" y="10800"/>
                    <a:pt x="20160" y="10800"/>
                    <a:pt x="20160" y="10080"/>
                  </a:cubicBezTo>
                  <a:cubicBezTo>
                    <a:pt x="20160" y="10080"/>
                    <a:pt x="20160" y="10080"/>
                    <a:pt x="20880" y="10080"/>
                  </a:cubicBezTo>
                  <a:cubicBezTo>
                    <a:pt x="20880" y="10080"/>
                    <a:pt x="21600" y="10080"/>
                    <a:pt x="21600" y="10080"/>
                  </a:cubicBezTo>
                  <a:cubicBezTo>
                    <a:pt x="21600" y="9360"/>
                    <a:pt x="21600" y="9360"/>
                    <a:pt x="21600" y="9360"/>
                  </a:cubicBezTo>
                  <a:cubicBezTo>
                    <a:pt x="21600" y="9360"/>
                    <a:pt x="20880" y="9360"/>
                    <a:pt x="20880" y="9360"/>
                  </a:cubicBezTo>
                  <a:cubicBezTo>
                    <a:pt x="20160" y="9360"/>
                    <a:pt x="20160" y="8640"/>
                    <a:pt x="20160" y="8640"/>
                  </a:cubicBezTo>
                  <a:cubicBezTo>
                    <a:pt x="19440" y="8640"/>
                    <a:pt x="19440" y="8640"/>
                    <a:pt x="19440" y="8640"/>
                  </a:cubicBezTo>
                  <a:cubicBezTo>
                    <a:pt x="19440" y="8640"/>
                    <a:pt x="19440" y="8640"/>
                    <a:pt x="19440" y="8640"/>
                  </a:cubicBezTo>
                  <a:cubicBezTo>
                    <a:pt x="19440" y="8640"/>
                    <a:pt x="19440" y="8640"/>
                    <a:pt x="19440" y="8640"/>
                  </a:cubicBezTo>
                  <a:cubicBezTo>
                    <a:pt x="19440" y="8640"/>
                    <a:pt x="20160" y="7920"/>
                    <a:pt x="20160" y="7920"/>
                  </a:cubicBezTo>
                  <a:cubicBezTo>
                    <a:pt x="20880" y="7920"/>
                    <a:pt x="20880" y="7200"/>
                    <a:pt x="20880" y="7200"/>
                  </a:cubicBezTo>
                  <a:cubicBezTo>
                    <a:pt x="20880" y="7200"/>
                    <a:pt x="20880" y="7200"/>
                    <a:pt x="20880" y="6480"/>
                  </a:cubicBezTo>
                  <a:cubicBezTo>
                    <a:pt x="20880" y="6480"/>
                    <a:pt x="20160" y="6480"/>
                    <a:pt x="20160" y="6480"/>
                  </a:cubicBezTo>
                  <a:cubicBezTo>
                    <a:pt x="19440" y="7200"/>
                    <a:pt x="19440" y="7200"/>
                    <a:pt x="19440" y="7200"/>
                  </a:cubicBezTo>
                  <a:cubicBezTo>
                    <a:pt x="19440" y="7200"/>
                    <a:pt x="18720" y="6480"/>
                    <a:pt x="18720" y="6480"/>
                  </a:cubicBezTo>
                  <a:cubicBezTo>
                    <a:pt x="18720" y="6480"/>
                    <a:pt x="18720" y="6480"/>
                    <a:pt x="18720" y="6480"/>
                  </a:cubicBezTo>
                  <a:cubicBezTo>
                    <a:pt x="18720" y="6480"/>
                    <a:pt x="18720" y="6480"/>
                    <a:pt x="18720" y="6480"/>
                  </a:cubicBezTo>
                  <a:cubicBezTo>
                    <a:pt x="18720" y="6480"/>
                    <a:pt x="19440" y="5760"/>
                    <a:pt x="19440" y="5760"/>
                  </a:cubicBezTo>
                  <a:cubicBezTo>
                    <a:pt x="19440" y="5760"/>
                    <a:pt x="20160" y="5040"/>
                    <a:pt x="20160" y="5040"/>
                  </a:cubicBezTo>
                  <a:cubicBezTo>
                    <a:pt x="20160" y="5040"/>
                    <a:pt x="20160" y="4320"/>
                    <a:pt x="19440" y="4320"/>
                  </a:cubicBezTo>
                  <a:cubicBezTo>
                    <a:pt x="19440" y="4320"/>
                    <a:pt x="19440" y="5040"/>
                    <a:pt x="18720" y="5040"/>
                  </a:cubicBezTo>
                  <a:cubicBezTo>
                    <a:pt x="18720" y="5040"/>
                    <a:pt x="18000" y="5040"/>
                    <a:pt x="18000" y="5040"/>
                  </a:cubicBezTo>
                  <a:cubicBezTo>
                    <a:pt x="18000" y="5040"/>
                    <a:pt x="18000" y="5040"/>
                    <a:pt x="18000" y="5040"/>
                  </a:cubicBezTo>
                  <a:cubicBezTo>
                    <a:pt x="18000" y="5040"/>
                    <a:pt x="18000" y="5040"/>
                    <a:pt x="18000" y="5040"/>
                  </a:cubicBezTo>
                  <a:cubicBezTo>
                    <a:pt x="18000" y="5040"/>
                    <a:pt x="18000" y="4320"/>
                    <a:pt x="18000" y="4320"/>
                  </a:cubicBezTo>
                  <a:cubicBezTo>
                    <a:pt x="18000" y="4320"/>
                    <a:pt x="18000" y="4320"/>
                    <a:pt x="18000" y="3600"/>
                  </a:cubicBezTo>
                  <a:cubicBezTo>
                    <a:pt x="18000" y="3600"/>
                    <a:pt x="18720" y="2880"/>
                    <a:pt x="18720" y="2880"/>
                  </a:cubicBezTo>
                  <a:cubicBezTo>
                    <a:pt x="18720" y="2880"/>
                    <a:pt x="18000" y="2880"/>
                    <a:pt x="18000" y="2880"/>
                  </a:cubicBezTo>
                  <a:cubicBezTo>
                    <a:pt x="18000" y="2880"/>
                    <a:pt x="17280" y="2880"/>
                    <a:pt x="17280" y="2880"/>
                  </a:cubicBezTo>
                  <a:cubicBezTo>
                    <a:pt x="17280" y="3600"/>
                    <a:pt x="16560" y="3600"/>
                    <a:pt x="16560" y="3600"/>
                  </a:cubicBezTo>
                  <a:cubicBezTo>
                    <a:pt x="16560" y="3600"/>
                    <a:pt x="16560" y="3600"/>
                    <a:pt x="16560" y="3600"/>
                  </a:cubicBezTo>
                  <a:cubicBezTo>
                    <a:pt x="16560" y="3600"/>
                    <a:pt x="16560" y="3600"/>
                    <a:pt x="16560" y="3600"/>
                  </a:cubicBezTo>
                  <a:cubicBezTo>
                    <a:pt x="16560" y="3600"/>
                    <a:pt x="15840" y="3600"/>
                    <a:pt x="15840" y="2880"/>
                  </a:cubicBezTo>
                  <a:cubicBezTo>
                    <a:pt x="15840" y="2880"/>
                    <a:pt x="15840" y="2880"/>
                    <a:pt x="16560" y="2160"/>
                  </a:cubicBezTo>
                  <a:cubicBezTo>
                    <a:pt x="16560" y="2160"/>
                    <a:pt x="16560" y="1440"/>
                    <a:pt x="16560" y="1440"/>
                  </a:cubicBezTo>
                  <a:cubicBezTo>
                    <a:pt x="16560" y="1440"/>
                    <a:pt x="15840" y="1440"/>
                    <a:pt x="15840" y="1440"/>
                  </a:cubicBezTo>
                  <a:cubicBezTo>
                    <a:pt x="15840" y="1440"/>
                    <a:pt x="15840" y="1440"/>
                    <a:pt x="15120" y="2160"/>
                  </a:cubicBezTo>
                  <a:cubicBezTo>
                    <a:pt x="15120" y="2160"/>
                    <a:pt x="15120" y="2160"/>
                    <a:pt x="15120" y="2160"/>
                  </a:cubicBezTo>
                  <a:cubicBezTo>
                    <a:pt x="14400" y="2160"/>
                    <a:pt x="14400" y="2160"/>
                    <a:pt x="14400" y="2160"/>
                  </a:cubicBezTo>
                  <a:cubicBezTo>
                    <a:pt x="14400" y="2160"/>
                    <a:pt x="14400" y="2160"/>
                    <a:pt x="14400" y="2160"/>
                  </a:cubicBezTo>
                  <a:cubicBezTo>
                    <a:pt x="14400" y="2160"/>
                    <a:pt x="14400" y="2160"/>
                    <a:pt x="14400" y="2160"/>
                  </a:cubicBezTo>
                  <a:cubicBezTo>
                    <a:pt x="14400" y="2160"/>
                    <a:pt x="14400" y="1440"/>
                    <a:pt x="14400" y="1440"/>
                  </a:cubicBezTo>
                  <a:cubicBezTo>
                    <a:pt x="14400" y="720"/>
                    <a:pt x="14400" y="720"/>
                    <a:pt x="14400" y="720"/>
                  </a:cubicBezTo>
                  <a:cubicBezTo>
                    <a:pt x="14400" y="720"/>
                    <a:pt x="13680" y="0"/>
                    <a:pt x="13680" y="0"/>
                  </a:cubicBezTo>
                  <a:cubicBezTo>
                    <a:pt x="13680" y="0"/>
                    <a:pt x="13680" y="720"/>
                    <a:pt x="12960" y="720"/>
                  </a:cubicBezTo>
                  <a:cubicBezTo>
                    <a:pt x="12960" y="1440"/>
                    <a:pt x="12960" y="1440"/>
                    <a:pt x="12960" y="1440"/>
                  </a:cubicBezTo>
                  <a:cubicBezTo>
                    <a:pt x="12960" y="2160"/>
                    <a:pt x="12240" y="1440"/>
                    <a:pt x="12240" y="1440"/>
                  </a:cubicBezTo>
                  <a:cubicBezTo>
                    <a:pt x="12240" y="1440"/>
                    <a:pt x="12240" y="1440"/>
                    <a:pt x="12240" y="1440"/>
                  </a:cubicBezTo>
                  <a:cubicBezTo>
                    <a:pt x="12240" y="1440"/>
                    <a:pt x="12240" y="1440"/>
                    <a:pt x="12240" y="1440"/>
                  </a:cubicBezTo>
                  <a:cubicBezTo>
                    <a:pt x="12240" y="1440"/>
                    <a:pt x="12240" y="1440"/>
                    <a:pt x="12240" y="720"/>
                  </a:cubicBezTo>
                  <a:cubicBezTo>
                    <a:pt x="12240" y="720"/>
                    <a:pt x="11520" y="0"/>
                    <a:pt x="11520" y="0"/>
                  </a:cubicBezTo>
                  <a:cubicBezTo>
                    <a:pt x="11520" y="0"/>
                    <a:pt x="11520" y="0"/>
                    <a:pt x="11520" y="0"/>
                  </a:cubicBezTo>
                  <a:cubicBezTo>
                    <a:pt x="10800" y="0"/>
                    <a:pt x="10800" y="720"/>
                    <a:pt x="10800" y="720"/>
                  </a:cubicBezTo>
                  <a:cubicBezTo>
                    <a:pt x="10800" y="1440"/>
                    <a:pt x="10800" y="1440"/>
                    <a:pt x="10800" y="1440"/>
                  </a:cubicBezTo>
                  <a:cubicBezTo>
                    <a:pt x="10800" y="1440"/>
                    <a:pt x="10080" y="1440"/>
                    <a:pt x="10080" y="1440"/>
                  </a:cubicBezTo>
                  <a:cubicBezTo>
                    <a:pt x="10080" y="1440"/>
                    <a:pt x="10080" y="1440"/>
                    <a:pt x="10080" y="1440"/>
                  </a:cubicBezTo>
                  <a:cubicBezTo>
                    <a:pt x="10080" y="1440"/>
                    <a:pt x="10080" y="1440"/>
                    <a:pt x="10080" y="1440"/>
                  </a:cubicBezTo>
                  <a:cubicBezTo>
                    <a:pt x="10080" y="1440"/>
                    <a:pt x="10080" y="1440"/>
                    <a:pt x="9360" y="720"/>
                  </a:cubicBezTo>
                  <a:cubicBezTo>
                    <a:pt x="9360" y="720"/>
                    <a:pt x="9360" y="0"/>
                    <a:pt x="9360" y="0"/>
                  </a:cubicBezTo>
                  <a:cubicBezTo>
                    <a:pt x="9360" y="0"/>
                    <a:pt x="8640" y="0"/>
                    <a:pt x="8640" y="0"/>
                  </a:cubicBezTo>
                  <a:cubicBezTo>
                    <a:pt x="8640" y="0"/>
                    <a:pt x="8640" y="720"/>
                    <a:pt x="8640" y="720"/>
                  </a:cubicBezTo>
                  <a:cubicBezTo>
                    <a:pt x="8640" y="1440"/>
                    <a:pt x="8640" y="2160"/>
                    <a:pt x="8640" y="2160"/>
                  </a:cubicBezTo>
                  <a:cubicBezTo>
                    <a:pt x="8640" y="2160"/>
                    <a:pt x="7920" y="2160"/>
                    <a:pt x="7920" y="2160"/>
                  </a:cubicBezTo>
                  <a:cubicBezTo>
                    <a:pt x="7920" y="2160"/>
                    <a:pt x="7920" y="2160"/>
                    <a:pt x="7920" y="2160"/>
                  </a:cubicBezTo>
                  <a:cubicBezTo>
                    <a:pt x="7920" y="2160"/>
                    <a:pt x="7920" y="2160"/>
                    <a:pt x="7920" y="2160"/>
                  </a:cubicBezTo>
                  <a:cubicBezTo>
                    <a:pt x="7920" y="2160"/>
                    <a:pt x="7920" y="1440"/>
                    <a:pt x="7200" y="1440"/>
                  </a:cubicBezTo>
                  <a:cubicBezTo>
                    <a:pt x="7200" y="720"/>
                    <a:pt x="7200" y="720"/>
                    <a:pt x="6480" y="720"/>
                  </a:cubicBezTo>
                  <a:cubicBezTo>
                    <a:pt x="6480" y="720"/>
                    <a:pt x="6480" y="720"/>
                    <a:pt x="6480" y="720"/>
                  </a:cubicBezTo>
                  <a:cubicBezTo>
                    <a:pt x="6480" y="720"/>
                    <a:pt x="6480" y="1440"/>
                    <a:pt x="6480" y="1440"/>
                  </a:cubicBezTo>
                  <a:cubicBezTo>
                    <a:pt x="6480" y="2160"/>
                    <a:pt x="6480" y="2880"/>
                    <a:pt x="6480" y="2880"/>
                  </a:cubicBezTo>
                  <a:cubicBezTo>
                    <a:pt x="6480" y="2880"/>
                    <a:pt x="6480" y="2880"/>
                    <a:pt x="6480" y="2880"/>
                  </a:cubicBezTo>
                  <a:cubicBezTo>
                    <a:pt x="6480" y="2880"/>
                    <a:pt x="6480" y="2880"/>
                    <a:pt x="6480" y="2880"/>
                  </a:cubicBezTo>
                  <a:cubicBezTo>
                    <a:pt x="6480" y="2880"/>
                    <a:pt x="5760" y="2880"/>
                    <a:pt x="5760" y="2880"/>
                  </a:cubicBezTo>
                  <a:cubicBezTo>
                    <a:pt x="5760" y="2880"/>
                    <a:pt x="5760" y="2880"/>
                    <a:pt x="5040" y="2160"/>
                  </a:cubicBezTo>
                  <a:cubicBezTo>
                    <a:pt x="5040" y="2160"/>
                    <a:pt x="5040" y="2160"/>
                    <a:pt x="4320" y="2160"/>
                  </a:cubicBezTo>
                  <a:cubicBezTo>
                    <a:pt x="4320" y="2160"/>
                    <a:pt x="4320" y="2160"/>
                    <a:pt x="4320" y="2160"/>
                  </a:cubicBezTo>
                  <a:cubicBezTo>
                    <a:pt x="4320" y="2160"/>
                    <a:pt x="4320" y="2880"/>
                    <a:pt x="4320" y="2880"/>
                  </a:cubicBezTo>
                  <a:cubicBezTo>
                    <a:pt x="4320" y="3600"/>
                    <a:pt x="5040" y="3600"/>
                    <a:pt x="5040" y="3600"/>
                  </a:cubicBezTo>
                  <a:cubicBezTo>
                    <a:pt x="5040" y="3600"/>
                    <a:pt x="4320" y="4320"/>
                    <a:pt x="4320" y="4320"/>
                  </a:cubicBezTo>
                  <a:cubicBezTo>
                    <a:pt x="4320" y="4320"/>
                    <a:pt x="4320" y="4320"/>
                    <a:pt x="4320" y="4320"/>
                  </a:cubicBezTo>
                  <a:cubicBezTo>
                    <a:pt x="4320" y="4320"/>
                    <a:pt x="4320" y="4320"/>
                    <a:pt x="4320" y="4320"/>
                  </a:cubicBezTo>
                  <a:cubicBezTo>
                    <a:pt x="4320" y="4320"/>
                    <a:pt x="3600" y="4320"/>
                    <a:pt x="3600" y="3600"/>
                  </a:cubicBezTo>
                  <a:cubicBezTo>
                    <a:pt x="2880" y="3600"/>
                    <a:pt x="2880" y="3600"/>
                    <a:pt x="2880" y="3600"/>
                  </a:cubicBezTo>
                  <a:cubicBezTo>
                    <a:pt x="2880" y="3600"/>
                    <a:pt x="2160" y="3600"/>
                    <a:pt x="2160" y="4320"/>
                  </a:cubicBezTo>
                  <a:cubicBezTo>
                    <a:pt x="2160" y="4320"/>
                    <a:pt x="2880" y="4320"/>
                    <a:pt x="2880" y="5040"/>
                  </a:cubicBezTo>
                  <a:cubicBezTo>
                    <a:pt x="2880" y="5040"/>
                    <a:pt x="3600" y="5040"/>
                    <a:pt x="3600" y="5760"/>
                  </a:cubicBezTo>
                  <a:cubicBezTo>
                    <a:pt x="3600" y="5760"/>
                    <a:pt x="2880" y="5760"/>
                    <a:pt x="2880" y="5760"/>
                  </a:cubicBezTo>
                  <a:cubicBezTo>
                    <a:pt x="2880" y="5760"/>
                    <a:pt x="2880" y="5760"/>
                    <a:pt x="2880" y="5760"/>
                  </a:cubicBezTo>
                  <a:cubicBezTo>
                    <a:pt x="2880" y="5760"/>
                    <a:pt x="2880" y="5760"/>
                    <a:pt x="2880" y="5760"/>
                  </a:cubicBezTo>
                  <a:cubicBezTo>
                    <a:pt x="2880" y="5760"/>
                    <a:pt x="2880" y="5760"/>
                    <a:pt x="2160" y="5760"/>
                  </a:cubicBezTo>
                  <a:cubicBezTo>
                    <a:pt x="1440" y="5760"/>
                    <a:pt x="1440" y="5760"/>
                    <a:pt x="1440" y="5760"/>
                  </a:cubicBezTo>
                  <a:cubicBezTo>
                    <a:pt x="1440" y="5760"/>
                    <a:pt x="720" y="5760"/>
                    <a:pt x="720" y="6480"/>
                  </a:cubicBezTo>
                  <a:cubicBezTo>
                    <a:pt x="720" y="6480"/>
                    <a:pt x="1440" y="6480"/>
                    <a:pt x="1440" y="6480"/>
                  </a:cubicBezTo>
                  <a:cubicBezTo>
                    <a:pt x="2160" y="7200"/>
                    <a:pt x="2160" y="7200"/>
                    <a:pt x="2160" y="7200"/>
                  </a:cubicBezTo>
                  <a:cubicBezTo>
                    <a:pt x="2160" y="7200"/>
                    <a:pt x="2160" y="7920"/>
                    <a:pt x="2160" y="7920"/>
                  </a:cubicBezTo>
                  <a:cubicBezTo>
                    <a:pt x="2160" y="7920"/>
                    <a:pt x="2160" y="7920"/>
                    <a:pt x="2160" y="7920"/>
                  </a:cubicBezTo>
                  <a:cubicBezTo>
                    <a:pt x="2160" y="7920"/>
                    <a:pt x="2160" y="7920"/>
                    <a:pt x="2160" y="7920"/>
                  </a:cubicBezTo>
                  <a:cubicBezTo>
                    <a:pt x="2160" y="7920"/>
                    <a:pt x="1440" y="7920"/>
                    <a:pt x="1440" y="7920"/>
                  </a:cubicBezTo>
                  <a:cubicBezTo>
                    <a:pt x="720" y="7920"/>
                    <a:pt x="720" y="7920"/>
                    <a:pt x="720" y="7920"/>
                  </a:cubicBezTo>
                  <a:cubicBezTo>
                    <a:pt x="0" y="7920"/>
                    <a:pt x="0" y="8640"/>
                    <a:pt x="0" y="8640"/>
                  </a:cubicBezTo>
                  <a:cubicBezTo>
                    <a:pt x="0" y="8640"/>
                    <a:pt x="720" y="8640"/>
                    <a:pt x="720" y="8640"/>
                  </a:cubicBezTo>
                  <a:cubicBezTo>
                    <a:pt x="1440" y="9360"/>
                    <a:pt x="1440" y="9360"/>
                    <a:pt x="1440" y="9360"/>
                  </a:cubicBezTo>
                  <a:cubicBezTo>
                    <a:pt x="1440" y="9360"/>
                    <a:pt x="1440" y="9360"/>
                    <a:pt x="1440" y="9360"/>
                  </a:cubicBezTo>
                  <a:cubicBezTo>
                    <a:pt x="1440" y="9360"/>
                    <a:pt x="1440" y="9360"/>
                    <a:pt x="1440" y="9360"/>
                  </a:cubicBezTo>
                  <a:cubicBezTo>
                    <a:pt x="1440" y="9360"/>
                    <a:pt x="1440" y="10080"/>
                    <a:pt x="1440" y="10080"/>
                  </a:cubicBezTo>
                  <a:cubicBezTo>
                    <a:pt x="1440" y="10080"/>
                    <a:pt x="1440" y="10080"/>
                    <a:pt x="720" y="10080"/>
                  </a:cubicBezTo>
                  <a:cubicBezTo>
                    <a:pt x="720" y="10080"/>
                    <a:pt x="0" y="10080"/>
                    <a:pt x="0" y="10800"/>
                  </a:cubicBezTo>
                  <a:cubicBezTo>
                    <a:pt x="0" y="10800"/>
                    <a:pt x="0" y="10800"/>
                    <a:pt x="0" y="10800"/>
                  </a:cubicBezTo>
                  <a:cubicBezTo>
                    <a:pt x="0" y="10800"/>
                    <a:pt x="720" y="11520"/>
                    <a:pt x="720" y="11520"/>
                  </a:cubicBezTo>
                  <a:cubicBezTo>
                    <a:pt x="1440" y="11520"/>
                    <a:pt x="1440" y="11520"/>
                    <a:pt x="1440" y="11520"/>
                  </a:cubicBezTo>
                  <a:cubicBezTo>
                    <a:pt x="1440" y="11520"/>
                    <a:pt x="1440" y="11520"/>
                    <a:pt x="1440" y="11520"/>
                  </a:cubicBezTo>
                  <a:cubicBezTo>
                    <a:pt x="1440" y="11520"/>
                    <a:pt x="1440" y="11520"/>
                    <a:pt x="1440" y="11520"/>
                  </a:cubicBezTo>
                  <a:cubicBezTo>
                    <a:pt x="1440" y="11520"/>
                    <a:pt x="1440" y="12240"/>
                    <a:pt x="1440" y="12240"/>
                  </a:cubicBezTo>
                  <a:cubicBezTo>
                    <a:pt x="1440" y="12240"/>
                    <a:pt x="1440" y="12240"/>
                    <a:pt x="720" y="12240"/>
                  </a:cubicBezTo>
                  <a:cubicBezTo>
                    <a:pt x="720" y="12960"/>
                    <a:pt x="0" y="12960"/>
                    <a:pt x="0" y="12960"/>
                  </a:cubicBezTo>
                  <a:cubicBezTo>
                    <a:pt x="0" y="12960"/>
                    <a:pt x="0" y="13680"/>
                    <a:pt x="720" y="13680"/>
                  </a:cubicBezTo>
                  <a:cubicBezTo>
                    <a:pt x="720" y="13680"/>
                    <a:pt x="720" y="13680"/>
                    <a:pt x="1440" y="13680"/>
                  </a:cubicBezTo>
                  <a:cubicBezTo>
                    <a:pt x="1440" y="13680"/>
                    <a:pt x="2160" y="13680"/>
                    <a:pt x="2160" y="13680"/>
                  </a:cubicBezTo>
                  <a:cubicBezTo>
                    <a:pt x="2160" y="13680"/>
                    <a:pt x="2160" y="13680"/>
                    <a:pt x="2160" y="13680"/>
                  </a:cubicBezTo>
                  <a:cubicBezTo>
                    <a:pt x="2160" y="13680"/>
                    <a:pt x="2160" y="13680"/>
                    <a:pt x="2160" y="13680"/>
                  </a:cubicBezTo>
                  <a:cubicBezTo>
                    <a:pt x="2160" y="13680"/>
                    <a:pt x="2160" y="14400"/>
                    <a:pt x="2160" y="14400"/>
                  </a:cubicBezTo>
                  <a:cubicBezTo>
                    <a:pt x="2160" y="14400"/>
                    <a:pt x="2160" y="14400"/>
                    <a:pt x="1440" y="14400"/>
                  </a:cubicBezTo>
                  <a:cubicBezTo>
                    <a:pt x="1440" y="15120"/>
                    <a:pt x="720" y="15120"/>
                    <a:pt x="720" y="15120"/>
                  </a:cubicBezTo>
                  <a:cubicBezTo>
                    <a:pt x="720" y="15120"/>
                    <a:pt x="1440" y="15840"/>
                    <a:pt x="1440" y="15840"/>
                  </a:cubicBezTo>
                  <a:cubicBezTo>
                    <a:pt x="1440" y="15840"/>
                    <a:pt x="1440" y="15840"/>
                    <a:pt x="2160" y="15840"/>
                  </a:cubicBezTo>
                  <a:cubicBezTo>
                    <a:pt x="2880" y="15840"/>
                    <a:pt x="2880" y="15840"/>
                    <a:pt x="2880" y="15840"/>
                  </a:cubicBezTo>
                  <a:cubicBezTo>
                    <a:pt x="2880" y="15840"/>
                    <a:pt x="2880" y="15840"/>
                    <a:pt x="2880" y="15840"/>
                  </a:cubicBezTo>
                  <a:cubicBezTo>
                    <a:pt x="2880" y="15840"/>
                    <a:pt x="2880" y="15840"/>
                    <a:pt x="2880" y="15840"/>
                  </a:cubicBezTo>
                  <a:cubicBezTo>
                    <a:pt x="2880" y="15840"/>
                    <a:pt x="3600" y="15840"/>
                    <a:pt x="3600" y="15840"/>
                  </a:cubicBezTo>
                  <a:cubicBezTo>
                    <a:pt x="3600" y="15840"/>
                    <a:pt x="2880" y="16560"/>
                    <a:pt x="2880" y="16560"/>
                  </a:cubicBezTo>
                  <a:cubicBezTo>
                    <a:pt x="2880" y="17280"/>
                    <a:pt x="2160" y="17280"/>
                    <a:pt x="2160" y="17280"/>
                  </a:cubicBezTo>
                  <a:cubicBezTo>
                    <a:pt x="2160" y="17280"/>
                    <a:pt x="2880" y="18000"/>
                    <a:pt x="2880" y="18000"/>
                  </a:cubicBezTo>
                  <a:cubicBezTo>
                    <a:pt x="2880" y="18000"/>
                    <a:pt x="2880" y="18000"/>
                    <a:pt x="3600" y="17280"/>
                  </a:cubicBezTo>
                  <a:cubicBezTo>
                    <a:pt x="3600" y="17280"/>
                    <a:pt x="4320" y="17280"/>
                    <a:pt x="4320" y="17280"/>
                  </a:cubicBezTo>
                  <a:cubicBezTo>
                    <a:pt x="4320" y="17280"/>
                    <a:pt x="4320" y="17280"/>
                    <a:pt x="4320" y="17280"/>
                  </a:cubicBezTo>
                  <a:cubicBezTo>
                    <a:pt x="4320" y="17280"/>
                    <a:pt x="4320" y="17280"/>
                    <a:pt x="4320" y="17280"/>
                  </a:cubicBezTo>
                  <a:cubicBezTo>
                    <a:pt x="4320" y="17280"/>
                    <a:pt x="5040" y="17280"/>
                    <a:pt x="5040" y="18000"/>
                  </a:cubicBezTo>
                  <a:cubicBezTo>
                    <a:pt x="5040" y="18000"/>
                    <a:pt x="4320" y="18000"/>
                    <a:pt x="4320" y="18720"/>
                  </a:cubicBezTo>
                  <a:cubicBezTo>
                    <a:pt x="4320" y="18720"/>
                    <a:pt x="4320" y="19440"/>
                    <a:pt x="4320" y="19440"/>
                  </a:cubicBezTo>
                  <a:cubicBezTo>
                    <a:pt x="4320" y="19440"/>
                    <a:pt x="4320" y="19440"/>
                    <a:pt x="4320" y="19440"/>
                  </a:cubicBezTo>
                  <a:cubicBezTo>
                    <a:pt x="4320" y="19440"/>
                    <a:pt x="5040" y="19440"/>
                    <a:pt x="5040" y="19440"/>
                  </a:cubicBezTo>
                  <a:cubicBezTo>
                    <a:pt x="5760" y="18720"/>
                    <a:pt x="5760" y="18720"/>
                    <a:pt x="5760" y="18720"/>
                  </a:cubicBezTo>
                  <a:cubicBezTo>
                    <a:pt x="5760" y="18720"/>
                    <a:pt x="6480" y="18720"/>
                    <a:pt x="6480" y="18720"/>
                  </a:cubicBezTo>
                  <a:cubicBezTo>
                    <a:pt x="6480" y="18720"/>
                    <a:pt x="6480" y="18720"/>
                    <a:pt x="6480" y="18720"/>
                  </a:cubicBezTo>
                  <a:cubicBezTo>
                    <a:pt x="6480" y="18720"/>
                    <a:pt x="6480" y="18720"/>
                    <a:pt x="6480" y="18720"/>
                  </a:cubicBezTo>
                  <a:cubicBezTo>
                    <a:pt x="6480" y="18720"/>
                    <a:pt x="6480" y="19440"/>
                    <a:pt x="6480" y="19440"/>
                  </a:cubicBezTo>
                  <a:cubicBezTo>
                    <a:pt x="6480" y="20160"/>
                    <a:pt x="6480" y="20160"/>
                    <a:pt x="6480" y="20880"/>
                  </a:cubicBezTo>
                  <a:cubicBezTo>
                    <a:pt x="6480" y="20880"/>
                    <a:pt x="6480" y="20880"/>
                    <a:pt x="6480" y="20880"/>
                  </a:cubicBezTo>
                  <a:cubicBezTo>
                    <a:pt x="7200" y="20880"/>
                    <a:pt x="7200" y="20160"/>
                    <a:pt x="7200" y="20160"/>
                  </a:cubicBezTo>
                  <a:cubicBezTo>
                    <a:pt x="7920" y="20160"/>
                    <a:pt x="7920" y="19440"/>
                    <a:pt x="7920" y="19440"/>
                  </a:cubicBezTo>
                  <a:cubicBezTo>
                    <a:pt x="7920" y="19440"/>
                    <a:pt x="7920" y="19440"/>
                    <a:pt x="7920" y="19440"/>
                  </a:cubicBezTo>
                  <a:cubicBezTo>
                    <a:pt x="7920" y="19440"/>
                    <a:pt x="7920" y="19440"/>
                    <a:pt x="7920" y="19440"/>
                  </a:cubicBezTo>
                  <a:cubicBezTo>
                    <a:pt x="7920" y="19440"/>
                    <a:pt x="8640" y="19440"/>
                    <a:pt x="8640" y="19440"/>
                  </a:cubicBezTo>
                  <a:cubicBezTo>
                    <a:pt x="8640" y="19440"/>
                    <a:pt x="8640" y="20160"/>
                    <a:pt x="8640" y="20160"/>
                  </a:cubicBezTo>
                  <a:cubicBezTo>
                    <a:pt x="8640" y="20880"/>
                    <a:pt x="8640" y="21600"/>
                    <a:pt x="8640" y="21600"/>
                  </a:cubicBezTo>
                  <a:cubicBezTo>
                    <a:pt x="8640" y="21600"/>
                    <a:pt x="9360" y="21600"/>
                    <a:pt x="9360" y="21600"/>
                  </a:cubicBezTo>
                  <a:cubicBezTo>
                    <a:pt x="9360" y="21600"/>
                    <a:pt x="9360" y="20880"/>
                    <a:pt x="9360" y="20880"/>
                  </a:cubicBezTo>
                  <a:cubicBezTo>
                    <a:pt x="10080" y="20160"/>
                    <a:pt x="10080" y="20160"/>
                    <a:pt x="10080" y="20160"/>
                  </a:cubicBezTo>
                  <a:cubicBezTo>
                    <a:pt x="10080" y="20160"/>
                    <a:pt x="10080" y="20160"/>
                    <a:pt x="10080" y="20160"/>
                  </a:cubicBezTo>
                  <a:cubicBezTo>
                    <a:pt x="10080" y="20160"/>
                    <a:pt x="10080" y="20160"/>
                    <a:pt x="10080" y="20160"/>
                  </a:cubicBezTo>
                  <a:cubicBezTo>
                    <a:pt x="10080" y="20160"/>
                    <a:pt x="10800" y="20160"/>
                    <a:pt x="10800" y="20160"/>
                  </a:cubicBezTo>
                  <a:cubicBezTo>
                    <a:pt x="10800" y="20160"/>
                    <a:pt x="10800" y="20160"/>
                    <a:pt x="10800" y="20880"/>
                  </a:cubicBezTo>
                  <a:cubicBezTo>
                    <a:pt x="10800" y="20880"/>
                    <a:pt x="10800" y="21600"/>
                    <a:pt x="10800" y="21600"/>
                  </a:cubicBezTo>
                  <a:cubicBezTo>
                    <a:pt x="11520" y="21600"/>
                    <a:pt x="11520" y="21600"/>
                    <a:pt x="11520" y="21600"/>
                  </a:cubicBezTo>
                  <a:cubicBezTo>
                    <a:pt x="11520" y="21600"/>
                    <a:pt x="11520" y="20880"/>
                    <a:pt x="12240" y="20880"/>
                  </a:cubicBezTo>
                  <a:cubicBezTo>
                    <a:pt x="12240" y="20160"/>
                    <a:pt x="12240" y="20160"/>
                    <a:pt x="12240" y="20160"/>
                  </a:cubicBezTo>
                  <a:cubicBezTo>
                    <a:pt x="12240" y="19440"/>
                    <a:pt x="12240" y="19440"/>
                    <a:pt x="12240" y="19440"/>
                  </a:cubicBezTo>
                  <a:cubicBezTo>
                    <a:pt x="12240" y="19440"/>
                    <a:pt x="12240" y="19440"/>
                    <a:pt x="12240" y="19440"/>
                  </a:cubicBezTo>
                  <a:cubicBezTo>
                    <a:pt x="12240" y="19440"/>
                    <a:pt x="12960" y="19440"/>
                    <a:pt x="12960" y="19440"/>
                  </a:cubicBezTo>
                  <a:cubicBezTo>
                    <a:pt x="12960" y="19440"/>
                    <a:pt x="12960" y="20160"/>
                    <a:pt x="12960" y="20160"/>
                  </a:cubicBezTo>
                  <a:cubicBezTo>
                    <a:pt x="13680" y="20880"/>
                    <a:pt x="13680" y="20880"/>
                    <a:pt x="13680" y="20880"/>
                  </a:cubicBezTo>
                  <a:cubicBezTo>
                    <a:pt x="13680" y="21600"/>
                    <a:pt x="14400" y="20880"/>
                    <a:pt x="14400" y="20880"/>
                  </a:cubicBezTo>
                  <a:cubicBezTo>
                    <a:pt x="14400" y="20880"/>
                    <a:pt x="14400" y="20880"/>
                    <a:pt x="14400" y="20160"/>
                  </a:cubicBezTo>
                  <a:cubicBezTo>
                    <a:pt x="14400" y="19440"/>
                    <a:pt x="14400" y="19440"/>
                    <a:pt x="14400" y="19440"/>
                  </a:cubicBezTo>
                  <a:cubicBezTo>
                    <a:pt x="14400" y="19440"/>
                    <a:pt x="14400" y="19440"/>
                    <a:pt x="14400" y="19440"/>
                  </a:cubicBezTo>
                  <a:cubicBezTo>
                    <a:pt x="14400" y="19440"/>
                    <a:pt x="14400" y="19440"/>
                    <a:pt x="14400" y="19440"/>
                  </a:cubicBezTo>
                  <a:cubicBezTo>
                    <a:pt x="14400" y="19440"/>
                    <a:pt x="14400" y="18720"/>
                    <a:pt x="15120" y="18720"/>
                  </a:cubicBezTo>
                  <a:cubicBezTo>
                    <a:pt x="15120" y="19440"/>
                    <a:pt x="15120" y="19440"/>
                    <a:pt x="15120" y="19440"/>
                  </a:cubicBezTo>
                  <a:cubicBezTo>
                    <a:pt x="15840" y="20160"/>
                    <a:pt x="15840" y="20160"/>
                    <a:pt x="15840" y="20160"/>
                  </a:cubicBezTo>
                  <a:cubicBezTo>
                    <a:pt x="15840" y="20160"/>
                    <a:pt x="16560" y="20160"/>
                    <a:pt x="16560" y="20160"/>
                  </a:cubicBezTo>
                  <a:cubicBezTo>
                    <a:pt x="16560" y="20160"/>
                    <a:pt x="16560" y="19440"/>
                    <a:pt x="16560" y="19440"/>
                  </a:cubicBezTo>
                  <a:cubicBezTo>
                    <a:pt x="15840" y="18720"/>
                    <a:pt x="15840" y="18720"/>
                    <a:pt x="15840" y="18000"/>
                  </a:cubicBezTo>
                  <a:cubicBezTo>
                    <a:pt x="15840" y="18000"/>
                    <a:pt x="16560" y="18000"/>
                    <a:pt x="16560" y="18000"/>
                  </a:cubicBezTo>
                  <a:cubicBezTo>
                    <a:pt x="16560" y="18000"/>
                    <a:pt x="16560" y="18000"/>
                    <a:pt x="16560" y="18000"/>
                  </a:cubicBezTo>
                  <a:cubicBezTo>
                    <a:pt x="16560" y="18000"/>
                    <a:pt x="16560" y="18000"/>
                    <a:pt x="16560" y="18000"/>
                  </a:cubicBezTo>
                  <a:cubicBezTo>
                    <a:pt x="16560" y="18000"/>
                    <a:pt x="17280" y="18000"/>
                    <a:pt x="17280" y="18720"/>
                  </a:cubicBezTo>
                  <a:cubicBezTo>
                    <a:pt x="17280" y="18720"/>
                    <a:pt x="18000" y="18720"/>
                    <a:pt x="18000" y="18720"/>
                  </a:cubicBezTo>
                  <a:cubicBezTo>
                    <a:pt x="18000" y="18720"/>
                    <a:pt x="18720" y="18720"/>
                    <a:pt x="18720" y="18720"/>
                  </a:cubicBezTo>
                  <a:cubicBezTo>
                    <a:pt x="18720" y="18720"/>
                    <a:pt x="18000" y="18000"/>
                    <a:pt x="18000" y="18000"/>
                  </a:cubicBezTo>
                  <a:cubicBezTo>
                    <a:pt x="18000" y="17280"/>
                    <a:pt x="18000" y="17280"/>
                    <a:pt x="18000" y="16560"/>
                  </a:cubicBezTo>
                  <a:cubicBezTo>
                    <a:pt x="18000" y="16560"/>
                    <a:pt x="18000" y="16560"/>
                    <a:pt x="18000" y="16560"/>
                  </a:cubicBezTo>
                  <a:cubicBezTo>
                    <a:pt x="18000" y="16560"/>
                    <a:pt x="18000" y="16560"/>
                    <a:pt x="18000" y="16560"/>
                  </a:cubicBezTo>
                  <a:cubicBezTo>
                    <a:pt x="18000" y="16560"/>
                    <a:pt x="18000" y="16560"/>
                    <a:pt x="18000" y="16560"/>
                  </a:cubicBezTo>
                  <a:cubicBezTo>
                    <a:pt x="18000" y="16560"/>
                    <a:pt x="18720" y="16560"/>
                    <a:pt x="18720" y="16560"/>
                  </a:cubicBezTo>
                  <a:cubicBezTo>
                    <a:pt x="19440" y="16560"/>
                    <a:pt x="19440" y="17280"/>
                    <a:pt x="19440" y="17280"/>
                  </a:cubicBezTo>
                  <a:cubicBezTo>
                    <a:pt x="20160" y="16560"/>
                    <a:pt x="20160" y="16560"/>
                    <a:pt x="20160" y="16560"/>
                  </a:cubicBezTo>
                  <a:cubicBezTo>
                    <a:pt x="20160" y="16560"/>
                    <a:pt x="19440" y="15840"/>
                    <a:pt x="19440" y="15840"/>
                  </a:cubicBezTo>
                  <a:cubicBezTo>
                    <a:pt x="19440" y="15840"/>
                    <a:pt x="18720" y="15120"/>
                    <a:pt x="18720" y="15120"/>
                  </a:cubicBezTo>
                  <a:cubicBezTo>
                    <a:pt x="18720" y="15120"/>
                    <a:pt x="18720" y="15120"/>
                    <a:pt x="18720" y="15120"/>
                  </a:cubicBezTo>
                  <a:cubicBezTo>
                    <a:pt x="18720" y="15120"/>
                    <a:pt x="18720" y="15120"/>
                    <a:pt x="18720" y="15120"/>
                  </a:cubicBezTo>
                  <a:cubicBezTo>
                    <a:pt x="18720" y="15120"/>
                    <a:pt x="19440" y="14400"/>
                    <a:pt x="19440" y="14400"/>
                  </a:cubicBezTo>
                  <a:cubicBezTo>
                    <a:pt x="19440" y="14400"/>
                    <a:pt x="19440" y="14400"/>
                    <a:pt x="20160" y="14400"/>
                  </a:cubicBezTo>
                  <a:cubicBezTo>
                    <a:pt x="20160" y="14400"/>
                    <a:pt x="20880" y="15120"/>
                    <a:pt x="20880" y="14400"/>
                  </a:cubicBezTo>
                  <a:cubicBezTo>
                    <a:pt x="20880" y="14400"/>
                    <a:pt x="20880" y="14400"/>
                    <a:pt x="20880" y="14400"/>
                  </a:cubicBezTo>
                  <a:cubicBezTo>
                    <a:pt x="20880" y="14400"/>
                    <a:pt x="20880" y="13680"/>
                    <a:pt x="20160" y="13680"/>
                  </a:cubicBezTo>
                  <a:cubicBezTo>
                    <a:pt x="20160" y="13680"/>
                    <a:pt x="19440" y="12960"/>
                    <a:pt x="19440" y="12960"/>
                  </a:cubicBezTo>
                  <a:cubicBezTo>
                    <a:pt x="19440" y="12960"/>
                    <a:pt x="19440" y="12960"/>
                    <a:pt x="19440" y="12960"/>
                  </a:cubicBezTo>
                  <a:cubicBezTo>
                    <a:pt x="19440" y="12960"/>
                    <a:pt x="19440" y="12960"/>
                    <a:pt x="19440" y="12960"/>
                  </a:cubicBezTo>
                  <a:cubicBezTo>
                    <a:pt x="19440" y="12960"/>
                    <a:pt x="19440" y="12960"/>
                    <a:pt x="20160" y="12240"/>
                  </a:cubicBezTo>
                  <a:cubicBezTo>
                    <a:pt x="20160" y="12240"/>
                    <a:pt x="20160" y="12240"/>
                    <a:pt x="20880" y="12240"/>
                  </a:cubicBezTo>
                  <a:cubicBezTo>
                    <a:pt x="20880" y="12240"/>
                    <a:pt x="21600" y="12240"/>
                    <a:pt x="21600" y="12240"/>
                  </a:cubicBezTo>
                  <a:cubicBezTo>
                    <a:pt x="21600" y="12240"/>
                    <a:pt x="21600" y="11520"/>
                    <a:pt x="21600" y="11520"/>
                  </a:cubicBezTo>
                  <a:cubicBezTo>
                    <a:pt x="21600" y="11520"/>
                    <a:pt x="20880" y="11520"/>
                    <a:pt x="20880" y="11520"/>
                  </a:cubicBezTo>
                  <a:close/>
                </a:path>
              </a:pathLst>
            </a:custGeom>
            <a:solidFill>
              <a:srgbClr val="A6A6A6"/>
            </a:solidFill>
            <a:ln w="12700" cap="flat">
              <a:noFill/>
              <a:miter lim="400000"/>
            </a:ln>
            <a:effectLst>
              <a:outerShdw blurRad="101600" dist="76200" dir="5400000" rotWithShape="0">
                <a:srgbClr val="000000">
                  <a:alpha val="40000"/>
                </a:srgbClr>
              </a:outerShdw>
            </a:effectLst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35" name="Shape 435"/>
            <p:cNvSpPr/>
            <p:nvPr/>
          </p:nvSpPr>
          <p:spPr>
            <a:xfrm>
              <a:off x="184149" y="2127250"/>
              <a:ext cx="812801" cy="819153"/>
            </a:xfrm>
            <a:prstGeom prst="ellipse">
              <a:avLst/>
            </a:prstGeom>
            <a:solidFill>
              <a:srgbClr val="6EAA0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36" name="Shape 436"/>
            <p:cNvSpPr/>
            <p:nvPr/>
          </p:nvSpPr>
          <p:spPr>
            <a:xfrm>
              <a:off x="368300" y="2297138"/>
              <a:ext cx="444500" cy="5000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743" extrusionOk="0">
                  <a:moveTo>
                    <a:pt x="14400" y="5314"/>
                  </a:moveTo>
                  <a:cubicBezTo>
                    <a:pt x="14400" y="5314"/>
                    <a:pt x="14400" y="5314"/>
                    <a:pt x="14400" y="5314"/>
                  </a:cubicBezTo>
                  <a:cubicBezTo>
                    <a:pt x="14400" y="5314"/>
                    <a:pt x="12600" y="3772"/>
                    <a:pt x="14400" y="3772"/>
                  </a:cubicBezTo>
                  <a:cubicBezTo>
                    <a:pt x="14400" y="2229"/>
                    <a:pt x="14400" y="2229"/>
                    <a:pt x="14400" y="686"/>
                  </a:cubicBezTo>
                  <a:cubicBezTo>
                    <a:pt x="16200" y="686"/>
                    <a:pt x="16200" y="686"/>
                    <a:pt x="16200" y="686"/>
                  </a:cubicBezTo>
                  <a:cubicBezTo>
                    <a:pt x="18000" y="-857"/>
                    <a:pt x="18000" y="686"/>
                    <a:pt x="18000" y="686"/>
                  </a:cubicBezTo>
                  <a:cubicBezTo>
                    <a:pt x="19800" y="686"/>
                    <a:pt x="19800" y="686"/>
                    <a:pt x="19800" y="686"/>
                  </a:cubicBezTo>
                  <a:cubicBezTo>
                    <a:pt x="18000" y="686"/>
                    <a:pt x="18000" y="2229"/>
                    <a:pt x="16200" y="2229"/>
                  </a:cubicBezTo>
                  <a:cubicBezTo>
                    <a:pt x="16200" y="3772"/>
                    <a:pt x="16200" y="5314"/>
                    <a:pt x="14400" y="5314"/>
                  </a:cubicBezTo>
                  <a:close/>
                  <a:moveTo>
                    <a:pt x="1800" y="19200"/>
                  </a:moveTo>
                  <a:cubicBezTo>
                    <a:pt x="1800" y="17657"/>
                    <a:pt x="1800" y="17657"/>
                    <a:pt x="1800" y="17657"/>
                  </a:cubicBezTo>
                  <a:cubicBezTo>
                    <a:pt x="1800" y="17657"/>
                    <a:pt x="0" y="17657"/>
                    <a:pt x="0" y="17657"/>
                  </a:cubicBezTo>
                  <a:cubicBezTo>
                    <a:pt x="0" y="16114"/>
                    <a:pt x="0" y="16114"/>
                    <a:pt x="1800" y="16114"/>
                  </a:cubicBezTo>
                  <a:cubicBezTo>
                    <a:pt x="3600" y="13029"/>
                    <a:pt x="5400" y="13029"/>
                    <a:pt x="7200" y="14572"/>
                  </a:cubicBezTo>
                  <a:cubicBezTo>
                    <a:pt x="7200" y="14572"/>
                    <a:pt x="7200" y="14572"/>
                    <a:pt x="7200" y="14572"/>
                  </a:cubicBezTo>
                  <a:cubicBezTo>
                    <a:pt x="5400" y="14572"/>
                    <a:pt x="3600" y="16114"/>
                    <a:pt x="3600" y="17657"/>
                  </a:cubicBezTo>
                  <a:cubicBezTo>
                    <a:pt x="3600" y="17657"/>
                    <a:pt x="1800" y="17657"/>
                    <a:pt x="1800" y="19200"/>
                  </a:cubicBezTo>
                  <a:close/>
                  <a:moveTo>
                    <a:pt x="7200" y="20743"/>
                  </a:moveTo>
                  <a:cubicBezTo>
                    <a:pt x="5400" y="20743"/>
                    <a:pt x="3600" y="19200"/>
                    <a:pt x="1800" y="19200"/>
                  </a:cubicBezTo>
                  <a:cubicBezTo>
                    <a:pt x="3600" y="19200"/>
                    <a:pt x="3600" y="17657"/>
                    <a:pt x="3600" y="17657"/>
                  </a:cubicBezTo>
                  <a:cubicBezTo>
                    <a:pt x="5400" y="16114"/>
                    <a:pt x="5400" y="16114"/>
                    <a:pt x="7200" y="14572"/>
                  </a:cubicBezTo>
                  <a:cubicBezTo>
                    <a:pt x="7200" y="14572"/>
                    <a:pt x="7200" y="14572"/>
                    <a:pt x="7200" y="14572"/>
                  </a:cubicBezTo>
                  <a:cubicBezTo>
                    <a:pt x="9000" y="16114"/>
                    <a:pt x="10800" y="14572"/>
                    <a:pt x="14400" y="11486"/>
                  </a:cubicBezTo>
                  <a:cubicBezTo>
                    <a:pt x="16200" y="8400"/>
                    <a:pt x="18000" y="6857"/>
                    <a:pt x="16200" y="6857"/>
                  </a:cubicBezTo>
                  <a:cubicBezTo>
                    <a:pt x="16200" y="6857"/>
                    <a:pt x="16200" y="6857"/>
                    <a:pt x="16200" y="6857"/>
                  </a:cubicBezTo>
                  <a:cubicBezTo>
                    <a:pt x="16200" y="5314"/>
                    <a:pt x="16200" y="3772"/>
                    <a:pt x="18000" y="2229"/>
                  </a:cubicBezTo>
                  <a:cubicBezTo>
                    <a:pt x="18000" y="2229"/>
                    <a:pt x="18000" y="2229"/>
                    <a:pt x="19800" y="686"/>
                  </a:cubicBezTo>
                  <a:cubicBezTo>
                    <a:pt x="19800" y="2229"/>
                    <a:pt x="21600" y="3772"/>
                    <a:pt x="21600" y="5314"/>
                  </a:cubicBezTo>
                  <a:cubicBezTo>
                    <a:pt x="21600" y="6857"/>
                    <a:pt x="19800" y="8400"/>
                    <a:pt x="19800" y="9943"/>
                  </a:cubicBezTo>
                  <a:cubicBezTo>
                    <a:pt x="18000" y="11486"/>
                    <a:pt x="18000" y="13029"/>
                    <a:pt x="16200" y="13029"/>
                  </a:cubicBezTo>
                  <a:cubicBezTo>
                    <a:pt x="14400" y="14572"/>
                    <a:pt x="12600" y="16114"/>
                    <a:pt x="12600" y="17657"/>
                  </a:cubicBezTo>
                  <a:cubicBezTo>
                    <a:pt x="10800" y="19200"/>
                    <a:pt x="9000" y="19200"/>
                    <a:pt x="7200" y="2074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37" name="Shape 437"/>
            <p:cNvSpPr/>
            <p:nvPr/>
          </p:nvSpPr>
          <p:spPr>
            <a:xfrm>
              <a:off x="899579" y="957699"/>
              <a:ext cx="1430338" cy="1122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6400" b="1">
                  <a:solidFill>
                    <a:srgbClr val="6EAA01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6EAA01"/>
                  </a:solidFill>
                </a:rPr>
                <a:t>04</a:t>
              </a:r>
            </a:p>
          </p:txBody>
        </p:sp>
      </p:grpSp>
      <p:sp>
        <p:nvSpPr>
          <p:cNvPr id="439" name="Shape 439"/>
          <p:cNvSpPr/>
          <p:nvPr/>
        </p:nvSpPr>
        <p:spPr>
          <a:xfrm>
            <a:off x="14609354" y="6957121"/>
            <a:ext cx="2358509" cy="38404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ctr">
              <a:defRPr sz="2800">
                <a:solidFill>
                  <a:srgbClr val="FFFFFF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FFFFFF"/>
                </a:solidFill>
              </a:rPr>
              <a:t>Nowadays a growing number of people, especially the 20s or 30s, tend to stay indoors for most of</a:t>
            </a:r>
          </a:p>
        </p:txBody>
      </p:sp>
      <p:grpSp>
        <p:nvGrpSpPr>
          <p:cNvPr id="446" name="Group 446"/>
          <p:cNvGrpSpPr/>
          <p:nvPr/>
        </p:nvGrpSpPr>
        <p:grpSpPr>
          <a:xfrm>
            <a:off x="17949862" y="3644062"/>
            <a:ext cx="2962277" cy="3095627"/>
            <a:chOff x="0" y="0"/>
            <a:chExt cx="2962275" cy="3095625"/>
          </a:xfrm>
        </p:grpSpPr>
        <p:sp>
          <p:nvSpPr>
            <p:cNvPr id="440" name="Shape 440"/>
            <p:cNvSpPr/>
            <p:nvPr/>
          </p:nvSpPr>
          <p:spPr>
            <a:xfrm>
              <a:off x="-1" y="-1"/>
              <a:ext cx="2962277" cy="2984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90" y="11340"/>
                  </a:moveTo>
                  <a:cubicBezTo>
                    <a:pt x="20520" y="11340"/>
                    <a:pt x="19980" y="11070"/>
                    <a:pt x="19980" y="11070"/>
                  </a:cubicBezTo>
                  <a:cubicBezTo>
                    <a:pt x="19980" y="11070"/>
                    <a:pt x="19980" y="10800"/>
                    <a:pt x="19980" y="10800"/>
                  </a:cubicBezTo>
                  <a:cubicBezTo>
                    <a:pt x="19980" y="10800"/>
                    <a:pt x="19980" y="10800"/>
                    <a:pt x="19980" y="10800"/>
                  </a:cubicBezTo>
                  <a:cubicBezTo>
                    <a:pt x="19980" y="10800"/>
                    <a:pt x="19980" y="10530"/>
                    <a:pt x="19980" y="10530"/>
                  </a:cubicBezTo>
                  <a:cubicBezTo>
                    <a:pt x="19980" y="10530"/>
                    <a:pt x="20520" y="10260"/>
                    <a:pt x="20790" y="10260"/>
                  </a:cubicBezTo>
                  <a:cubicBezTo>
                    <a:pt x="21330" y="9990"/>
                    <a:pt x="21600" y="9990"/>
                    <a:pt x="21600" y="9720"/>
                  </a:cubicBezTo>
                  <a:cubicBezTo>
                    <a:pt x="21600" y="9720"/>
                    <a:pt x="21600" y="9450"/>
                    <a:pt x="21600" y="9180"/>
                  </a:cubicBezTo>
                  <a:cubicBezTo>
                    <a:pt x="21600" y="9180"/>
                    <a:pt x="21060" y="9180"/>
                    <a:pt x="20790" y="9180"/>
                  </a:cubicBezTo>
                  <a:cubicBezTo>
                    <a:pt x="20250" y="8910"/>
                    <a:pt x="19980" y="8910"/>
                    <a:pt x="19980" y="8910"/>
                  </a:cubicBezTo>
                  <a:cubicBezTo>
                    <a:pt x="19710" y="8910"/>
                    <a:pt x="19710" y="8640"/>
                    <a:pt x="19710" y="8640"/>
                  </a:cubicBezTo>
                  <a:cubicBezTo>
                    <a:pt x="19710" y="8640"/>
                    <a:pt x="19710" y="8640"/>
                    <a:pt x="19710" y="8640"/>
                  </a:cubicBezTo>
                  <a:cubicBezTo>
                    <a:pt x="19710" y="8640"/>
                    <a:pt x="19710" y="8370"/>
                    <a:pt x="19710" y="8370"/>
                  </a:cubicBezTo>
                  <a:cubicBezTo>
                    <a:pt x="19710" y="8370"/>
                    <a:pt x="20250" y="8100"/>
                    <a:pt x="20520" y="7830"/>
                  </a:cubicBezTo>
                  <a:cubicBezTo>
                    <a:pt x="20790" y="7560"/>
                    <a:pt x="21060" y="7560"/>
                    <a:pt x="21060" y="7290"/>
                  </a:cubicBezTo>
                  <a:cubicBezTo>
                    <a:pt x="21060" y="7290"/>
                    <a:pt x="21060" y="7020"/>
                    <a:pt x="21060" y="6750"/>
                  </a:cubicBezTo>
                  <a:cubicBezTo>
                    <a:pt x="20790" y="6750"/>
                    <a:pt x="20520" y="6750"/>
                    <a:pt x="19980" y="6750"/>
                  </a:cubicBezTo>
                  <a:cubicBezTo>
                    <a:pt x="19710" y="7020"/>
                    <a:pt x="19170" y="7020"/>
                    <a:pt x="19170" y="7020"/>
                  </a:cubicBezTo>
                  <a:cubicBezTo>
                    <a:pt x="19170" y="7020"/>
                    <a:pt x="19170" y="6750"/>
                    <a:pt x="19170" y="6750"/>
                  </a:cubicBezTo>
                  <a:cubicBezTo>
                    <a:pt x="19170" y="6750"/>
                    <a:pt x="19170" y="6750"/>
                    <a:pt x="19170" y="6750"/>
                  </a:cubicBezTo>
                  <a:cubicBezTo>
                    <a:pt x="19170" y="6750"/>
                    <a:pt x="18900" y="6480"/>
                    <a:pt x="18900" y="6480"/>
                  </a:cubicBezTo>
                  <a:cubicBezTo>
                    <a:pt x="18900" y="6210"/>
                    <a:pt x="19170" y="5940"/>
                    <a:pt x="19440" y="5670"/>
                  </a:cubicBezTo>
                  <a:cubicBezTo>
                    <a:pt x="19710" y="5400"/>
                    <a:pt x="19980" y="5130"/>
                    <a:pt x="19980" y="5130"/>
                  </a:cubicBezTo>
                  <a:cubicBezTo>
                    <a:pt x="19980" y="4860"/>
                    <a:pt x="19980" y="4590"/>
                    <a:pt x="19710" y="4590"/>
                  </a:cubicBezTo>
                  <a:cubicBezTo>
                    <a:pt x="19710" y="4590"/>
                    <a:pt x="19440" y="4860"/>
                    <a:pt x="18900" y="4860"/>
                  </a:cubicBezTo>
                  <a:cubicBezTo>
                    <a:pt x="18630" y="4860"/>
                    <a:pt x="18090" y="5130"/>
                    <a:pt x="18090" y="5130"/>
                  </a:cubicBezTo>
                  <a:cubicBezTo>
                    <a:pt x="18090" y="5130"/>
                    <a:pt x="17820" y="4860"/>
                    <a:pt x="17820" y="4860"/>
                  </a:cubicBezTo>
                  <a:cubicBezTo>
                    <a:pt x="17820" y="4860"/>
                    <a:pt x="17820" y="4860"/>
                    <a:pt x="17820" y="4860"/>
                  </a:cubicBezTo>
                  <a:cubicBezTo>
                    <a:pt x="17820" y="4860"/>
                    <a:pt x="17820" y="4590"/>
                    <a:pt x="17820" y="4590"/>
                  </a:cubicBezTo>
                  <a:cubicBezTo>
                    <a:pt x="17820" y="4590"/>
                    <a:pt x="17820" y="4320"/>
                    <a:pt x="18090" y="4050"/>
                  </a:cubicBezTo>
                  <a:cubicBezTo>
                    <a:pt x="18360" y="3510"/>
                    <a:pt x="18630" y="3240"/>
                    <a:pt x="18630" y="3240"/>
                  </a:cubicBezTo>
                  <a:cubicBezTo>
                    <a:pt x="18630" y="2970"/>
                    <a:pt x="18360" y="2700"/>
                    <a:pt x="18090" y="2700"/>
                  </a:cubicBezTo>
                  <a:cubicBezTo>
                    <a:pt x="18090" y="2700"/>
                    <a:pt x="17820" y="2970"/>
                    <a:pt x="17280" y="3240"/>
                  </a:cubicBezTo>
                  <a:cubicBezTo>
                    <a:pt x="17010" y="3510"/>
                    <a:pt x="16740" y="3510"/>
                    <a:pt x="16740" y="3510"/>
                  </a:cubicBezTo>
                  <a:cubicBezTo>
                    <a:pt x="16470" y="3510"/>
                    <a:pt x="16470" y="3510"/>
                    <a:pt x="16470" y="3510"/>
                  </a:cubicBezTo>
                  <a:cubicBezTo>
                    <a:pt x="16470" y="3510"/>
                    <a:pt x="16470" y="3510"/>
                    <a:pt x="16470" y="3510"/>
                  </a:cubicBezTo>
                  <a:cubicBezTo>
                    <a:pt x="16470" y="3510"/>
                    <a:pt x="16200" y="3240"/>
                    <a:pt x="16200" y="3240"/>
                  </a:cubicBezTo>
                  <a:cubicBezTo>
                    <a:pt x="16200" y="3240"/>
                    <a:pt x="16200" y="2700"/>
                    <a:pt x="16470" y="2430"/>
                  </a:cubicBezTo>
                  <a:cubicBezTo>
                    <a:pt x="16470" y="2160"/>
                    <a:pt x="16470" y="1620"/>
                    <a:pt x="16470" y="1620"/>
                  </a:cubicBezTo>
                  <a:cubicBezTo>
                    <a:pt x="16470" y="1350"/>
                    <a:pt x="16200" y="1350"/>
                    <a:pt x="16200" y="1350"/>
                  </a:cubicBezTo>
                  <a:cubicBezTo>
                    <a:pt x="15930" y="1350"/>
                    <a:pt x="15660" y="1620"/>
                    <a:pt x="15390" y="1890"/>
                  </a:cubicBezTo>
                  <a:cubicBezTo>
                    <a:pt x="15120" y="2160"/>
                    <a:pt x="14850" y="2430"/>
                    <a:pt x="14850" y="2430"/>
                  </a:cubicBezTo>
                  <a:cubicBezTo>
                    <a:pt x="14850" y="2430"/>
                    <a:pt x="14580" y="2430"/>
                    <a:pt x="14580" y="2430"/>
                  </a:cubicBezTo>
                  <a:cubicBezTo>
                    <a:pt x="14580" y="2430"/>
                    <a:pt x="14580" y="2430"/>
                    <a:pt x="14580" y="2430"/>
                  </a:cubicBezTo>
                  <a:cubicBezTo>
                    <a:pt x="14580" y="2430"/>
                    <a:pt x="14310" y="2430"/>
                    <a:pt x="14310" y="2160"/>
                  </a:cubicBezTo>
                  <a:cubicBezTo>
                    <a:pt x="14310" y="2160"/>
                    <a:pt x="14310" y="1890"/>
                    <a:pt x="14310" y="1350"/>
                  </a:cubicBezTo>
                  <a:cubicBezTo>
                    <a:pt x="14310" y="1080"/>
                    <a:pt x="14310" y="540"/>
                    <a:pt x="14310" y="540"/>
                  </a:cubicBezTo>
                  <a:cubicBezTo>
                    <a:pt x="14310" y="540"/>
                    <a:pt x="13770" y="270"/>
                    <a:pt x="13770" y="270"/>
                  </a:cubicBezTo>
                  <a:cubicBezTo>
                    <a:pt x="13770" y="270"/>
                    <a:pt x="13500" y="810"/>
                    <a:pt x="13230" y="1080"/>
                  </a:cubicBezTo>
                  <a:cubicBezTo>
                    <a:pt x="12960" y="1350"/>
                    <a:pt x="12960" y="1890"/>
                    <a:pt x="12690" y="1890"/>
                  </a:cubicBezTo>
                  <a:cubicBezTo>
                    <a:pt x="12690" y="1890"/>
                    <a:pt x="12420" y="1890"/>
                    <a:pt x="12420" y="1890"/>
                  </a:cubicBezTo>
                  <a:cubicBezTo>
                    <a:pt x="12420" y="1890"/>
                    <a:pt x="12420" y="1890"/>
                    <a:pt x="12420" y="1890"/>
                  </a:cubicBezTo>
                  <a:cubicBezTo>
                    <a:pt x="12420" y="1890"/>
                    <a:pt x="12150" y="1620"/>
                    <a:pt x="12150" y="1620"/>
                  </a:cubicBezTo>
                  <a:cubicBezTo>
                    <a:pt x="12150" y="1620"/>
                    <a:pt x="12150" y="1350"/>
                    <a:pt x="12150" y="810"/>
                  </a:cubicBezTo>
                  <a:cubicBezTo>
                    <a:pt x="11880" y="540"/>
                    <a:pt x="11880" y="0"/>
                    <a:pt x="11880" y="0"/>
                  </a:cubicBezTo>
                  <a:cubicBezTo>
                    <a:pt x="11610" y="0"/>
                    <a:pt x="11340" y="0"/>
                    <a:pt x="11340" y="0"/>
                  </a:cubicBezTo>
                  <a:cubicBezTo>
                    <a:pt x="11340" y="0"/>
                    <a:pt x="11070" y="540"/>
                    <a:pt x="11070" y="810"/>
                  </a:cubicBezTo>
                  <a:cubicBezTo>
                    <a:pt x="10800" y="1080"/>
                    <a:pt x="10800" y="1620"/>
                    <a:pt x="10800" y="1620"/>
                  </a:cubicBezTo>
                  <a:cubicBezTo>
                    <a:pt x="10530" y="1620"/>
                    <a:pt x="10260" y="1620"/>
                    <a:pt x="10260" y="1620"/>
                  </a:cubicBezTo>
                  <a:cubicBezTo>
                    <a:pt x="10260" y="1620"/>
                    <a:pt x="10260" y="1620"/>
                    <a:pt x="10260" y="1620"/>
                  </a:cubicBezTo>
                  <a:cubicBezTo>
                    <a:pt x="10260" y="1620"/>
                    <a:pt x="9990" y="1620"/>
                    <a:pt x="9990" y="1620"/>
                  </a:cubicBezTo>
                  <a:cubicBezTo>
                    <a:pt x="9990" y="1620"/>
                    <a:pt x="9990" y="1350"/>
                    <a:pt x="9720" y="810"/>
                  </a:cubicBezTo>
                  <a:cubicBezTo>
                    <a:pt x="9450" y="540"/>
                    <a:pt x="9450" y="270"/>
                    <a:pt x="9450" y="0"/>
                  </a:cubicBezTo>
                  <a:cubicBezTo>
                    <a:pt x="9180" y="0"/>
                    <a:pt x="8910" y="0"/>
                    <a:pt x="8640" y="270"/>
                  </a:cubicBezTo>
                  <a:cubicBezTo>
                    <a:pt x="8640" y="270"/>
                    <a:pt x="8640" y="540"/>
                    <a:pt x="8640" y="1080"/>
                  </a:cubicBezTo>
                  <a:cubicBezTo>
                    <a:pt x="8640" y="1350"/>
                    <a:pt x="8640" y="1890"/>
                    <a:pt x="8640" y="1890"/>
                  </a:cubicBezTo>
                  <a:cubicBezTo>
                    <a:pt x="8640" y="1890"/>
                    <a:pt x="8370" y="1890"/>
                    <a:pt x="8370" y="1890"/>
                  </a:cubicBezTo>
                  <a:cubicBezTo>
                    <a:pt x="8370" y="1890"/>
                    <a:pt x="8370" y="1890"/>
                    <a:pt x="8370" y="1890"/>
                  </a:cubicBezTo>
                  <a:cubicBezTo>
                    <a:pt x="8370" y="1890"/>
                    <a:pt x="8100" y="2160"/>
                    <a:pt x="7830" y="2160"/>
                  </a:cubicBezTo>
                  <a:cubicBezTo>
                    <a:pt x="7830" y="2160"/>
                    <a:pt x="7830" y="1620"/>
                    <a:pt x="7560" y="1350"/>
                  </a:cubicBezTo>
                  <a:cubicBezTo>
                    <a:pt x="7290" y="1080"/>
                    <a:pt x="7020" y="810"/>
                    <a:pt x="7020" y="810"/>
                  </a:cubicBezTo>
                  <a:cubicBezTo>
                    <a:pt x="6750" y="810"/>
                    <a:pt x="6480" y="810"/>
                    <a:pt x="6480" y="1080"/>
                  </a:cubicBezTo>
                  <a:cubicBezTo>
                    <a:pt x="6480" y="1080"/>
                    <a:pt x="6480" y="1350"/>
                    <a:pt x="6480" y="1890"/>
                  </a:cubicBezTo>
                  <a:cubicBezTo>
                    <a:pt x="6480" y="2160"/>
                    <a:pt x="6480" y="2700"/>
                    <a:pt x="6480" y="2700"/>
                  </a:cubicBezTo>
                  <a:cubicBezTo>
                    <a:pt x="6480" y="2700"/>
                    <a:pt x="6210" y="2970"/>
                    <a:pt x="6210" y="2970"/>
                  </a:cubicBezTo>
                  <a:cubicBezTo>
                    <a:pt x="6210" y="2970"/>
                    <a:pt x="6210" y="2970"/>
                    <a:pt x="6210" y="2970"/>
                  </a:cubicBezTo>
                  <a:cubicBezTo>
                    <a:pt x="6210" y="2970"/>
                    <a:pt x="6210" y="2970"/>
                    <a:pt x="5940" y="2970"/>
                  </a:cubicBezTo>
                  <a:cubicBezTo>
                    <a:pt x="5940" y="2970"/>
                    <a:pt x="5670" y="2700"/>
                    <a:pt x="5400" y="2430"/>
                  </a:cubicBezTo>
                  <a:cubicBezTo>
                    <a:pt x="5130" y="2160"/>
                    <a:pt x="4860" y="1890"/>
                    <a:pt x="4590" y="1890"/>
                  </a:cubicBezTo>
                  <a:cubicBezTo>
                    <a:pt x="4590" y="1890"/>
                    <a:pt x="4320" y="2160"/>
                    <a:pt x="4320" y="2160"/>
                  </a:cubicBezTo>
                  <a:cubicBezTo>
                    <a:pt x="4320" y="2430"/>
                    <a:pt x="4320" y="2700"/>
                    <a:pt x="4590" y="3240"/>
                  </a:cubicBezTo>
                  <a:cubicBezTo>
                    <a:pt x="4590" y="3510"/>
                    <a:pt x="4860" y="3780"/>
                    <a:pt x="4860" y="3780"/>
                  </a:cubicBezTo>
                  <a:cubicBezTo>
                    <a:pt x="4860" y="4050"/>
                    <a:pt x="4590" y="4050"/>
                    <a:pt x="4590" y="4050"/>
                  </a:cubicBezTo>
                  <a:cubicBezTo>
                    <a:pt x="4590" y="4050"/>
                    <a:pt x="4590" y="4050"/>
                    <a:pt x="4590" y="4050"/>
                  </a:cubicBezTo>
                  <a:cubicBezTo>
                    <a:pt x="4590" y="4050"/>
                    <a:pt x="4320" y="4320"/>
                    <a:pt x="4320" y="4320"/>
                  </a:cubicBezTo>
                  <a:cubicBezTo>
                    <a:pt x="4320" y="4320"/>
                    <a:pt x="4050" y="4050"/>
                    <a:pt x="3510" y="4050"/>
                  </a:cubicBezTo>
                  <a:cubicBezTo>
                    <a:pt x="3240" y="3780"/>
                    <a:pt x="2970" y="3510"/>
                    <a:pt x="2970" y="3510"/>
                  </a:cubicBezTo>
                  <a:cubicBezTo>
                    <a:pt x="2700" y="3780"/>
                    <a:pt x="2430" y="4050"/>
                    <a:pt x="2430" y="4050"/>
                  </a:cubicBezTo>
                  <a:cubicBezTo>
                    <a:pt x="2430" y="4050"/>
                    <a:pt x="2700" y="4590"/>
                    <a:pt x="2970" y="4860"/>
                  </a:cubicBezTo>
                  <a:cubicBezTo>
                    <a:pt x="3240" y="5130"/>
                    <a:pt x="3510" y="5400"/>
                    <a:pt x="3510" y="5400"/>
                  </a:cubicBezTo>
                  <a:cubicBezTo>
                    <a:pt x="3510" y="5670"/>
                    <a:pt x="3240" y="5670"/>
                    <a:pt x="3240" y="5670"/>
                  </a:cubicBezTo>
                  <a:cubicBezTo>
                    <a:pt x="3240" y="5670"/>
                    <a:pt x="3240" y="5670"/>
                    <a:pt x="3240" y="5670"/>
                  </a:cubicBezTo>
                  <a:cubicBezTo>
                    <a:pt x="3240" y="5670"/>
                    <a:pt x="3240" y="5940"/>
                    <a:pt x="2970" y="5940"/>
                  </a:cubicBezTo>
                  <a:cubicBezTo>
                    <a:pt x="2970" y="5940"/>
                    <a:pt x="2700" y="5940"/>
                    <a:pt x="2160" y="5940"/>
                  </a:cubicBezTo>
                  <a:cubicBezTo>
                    <a:pt x="1890" y="5670"/>
                    <a:pt x="1350" y="5670"/>
                    <a:pt x="1350" y="5670"/>
                  </a:cubicBezTo>
                  <a:cubicBezTo>
                    <a:pt x="1350" y="5670"/>
                    <a:pt x="1080" y="5940"/>
                    <a:pt x="1080" y="6210"/>
                  </a:cubicBezTo>
                  <a:cubicBezTo>
                    <a:pt x="1080" y="6210"/>
                    <a:pt x="1350" y="6480"/>
                    <a:pt x="1890" y="6750"/>
                  </a:cubicBezTo>
                  <a:cubicBezTo>
                    <a:pt x="2160" y="7020"/>
                    <a:pt x="2430" y="7290"/>
                    <a:pt x="2430" y="7290"/>
                  </a:cubicBezTo>
                  <a:cubicBezTo>
                    <a:pt x="2430" y="7560"/>
                    <a:pt x="2430" y="7560"/>
                    <a:pt x="2430" y="7560"/>
                  </a:cubicBezTo>
                  <a:cubicBezTo>
                    <a:pt x="2430" y="7560"/>
                    <a:pt x="2430" y="7560"/>
                    <a:pt x="2430" y="7560"/>
                  </a:cubicBezTo>
                  <a:cubicBezTo>
                    <a:pt x="2430" y="7560"/>
                    <a:pt x="2160" y="7830"/>
                    <a:pt x="2160" y="7830"/>
                  </a:cubicBezTo>
                  <a:cubicBezTo>
                    <a:pt x="2160" y="8100"/>
                    <a:pt x="1620" y="7830"/>
                    <a:pt x="1350" y="7830"/>
                  </a:cubicBezTo>
                  <a:cubicBezTo>
                    <a:pt x="1080" y="7830"/>
                    <a:pt x="540" y="7830"/>
                    <a:pt x="540" y="8100"/>
                  </a:cubicBezTo>
                  <a:cubicBezTo>
                    <a:pt x="270" y="8100"/>
                    <a:pt x="270" y="8370"/>
                    <a:pt x="270" y="8640"/>
                  </a:cubicBezTo>
                  <a:cubicBezTo>
                    <a:pt x="270" y="8640"/>
                    <a:pt x="810" y="8910"/>
                    <a:pt x="1080" y="8910"/>
                  </a:cubicBezTo>
                  <a:cubicBezTo>
                    <a:pt x="1350" y="9180"/>
                    <a:pt x="1890" y="9450"/>
                    <a:pt x="1890" y="9450"/>
                  </a:cubicBezTo>
                  <a:cubicBezTo>
                    <a:pt x="1890" y="9450"/>
                    <a:pt x="1890" y="9720"/>
                    <a:pt x="1890" y="9720"/>
                  </a:cubicBezTo>
                  <a:cubicBezTo>
                    <a:pt x="1890" y="9720"/>
                    <a:pt x="1890" y="9720"/>
                    <a:pt x="1890" y="9720"/>
                  </a:cubicBezTo>
                  <a:cubicBezTo>
                    <a:pt x="1890" y="9720"/>
                    <a:pt x="1890" y="9990"/>
                    <a:pt x="1890" y="9990"/>
                  </a:cubicBezTo>
                  <a:cubicBezTo>
                    <a:pt x="1620" y="9990"/>
                    <a:pt x="1350" y="10260"/>
                    <a:pt x="1080" y="10260"/>
                  </a:cubicBezTo>
                  <a:cubicBezTo>
                    <a:pt x="540" y="10260"/>
                    <a:pt x="270" y="10530"/>
                    <a:pt x="0" y="10530"/>
                  </a:cubicBezTo>
                  <a:cubicBezTo>
                    <a:pt x="0" y="10530"/>
                    <a:pt x="0" y="11070"/>
                    <a:pt x="0" y="11070"/>
                  </a:cubicBezTo>
                  <a:cubicBezTo>
                    <a:pt x="270" y="11070"/>
                    <a:pt x="540" y="11340"/>
                    <a:pt x="810" y="11340"/>
                  </a:cubicBezTo>
                  <a:cubicBezTo>
                    <a:pt x="1350" y="11340"/>
                    <a:pt x="1620" y="11610"/>
                    <a:pt x="1890" y="11610"/>
                  </a:cubicBezTo>
                  <a:cubicBezTo>
                    <a:pt x="1890" y="11610"/>
                    <a:pt x="1890" y="11880"/>
                    <a:pt x="1890" y="11880"/>
                  </a:cubicBezTo>
                  <a:cubicBezTo>
                    <a:pt x="1890" y="11880"/>
                    <a:pt x="1890" y="11880"/>
                    <a:pt x="1890" y="11880"/>
                  </a:cubicBezTo>
                  <a:cubicBezTo>
                    <a:pt x="1890" y="11880"/>
                    <a:pt x="1890" y="12150"/>
                    <a:pt x="1890" y="12150"/>
                  </a:cubicBezTo>
                  <a:cubicBezTo>
                    <a:pt x="1890" y="12150"/>
                    <a:pt x="1350" y="12420"/>
                    <a:pt x="1080" y="12420"/>
                  </a:cubicBezTo>
                  <a:cubicBezTo>
                    <a:pt x="810" y="12690"/>
                    <a:pt x="270" y="12960"/>
                    <a:pt x="270" y="12960"/>
                  </a:cubicBezTo>
                  <a:cubicBezTo>
                    <a:pt x="270" y="12960"/>
                    <a:pt x="270" y="13500"/>
                    <a:pt x="540" y="13500"/>
                  </a:cubicBezTo>
                  <a:cubicBezTo>
                    <a:pt x="540" y="13500"/>
                    <a:pt x="810" y="13500"/>
                    <a:pt x="1350" y="13500"/>
                  </a:cubicBezTo>
                  <a:cubicBezTo>
                    <a:pt x="1620" y="13500"/>
                    <a:pt x="2160" y="13500"/>
                    <a:pt x="2160" y="13500"/>
                  </a:cubicBezTo>
                  <a:cubicBezTo>
                    <a:pt x="2160" y="13770"/>
                    <a:pt x="2430" y="14040"/>
                    <a:pt x="2430" y="14040"/>
                  </a:cubicBezTo>
                  <a:cubicBezTo>
                    <a:pt x="2430" y="14040"/>
                    <a:pt x="2430" y="14040"/>
                    <a:pt x="2430" y="14040"/>
                  </a:cubicBezTo>
                  <a:cubicBezTo>
                    <a:pt x="2430" y="14040"/>
                    <a:pt x="2430" y="14040"/>
                    <a:pt x="2430" y="14310"/>
                  </a:cubicBezTo>
                  <a:cubicBezTo>
                    <a:pt x="2430" y="14310"/>
                    <a:pt x="2160" y="14580"/>
                    <a:pt x="1890" y="14850"/>
                  </a:cubicBezTo>
                  <a:cubicBezTo>
                    <a:pt x="1350" y="15120"/>
                    <a:pt x="1080" y="15390"/>
                    <a:pt x="1080" y="15390"/>
                  </a:cubicBezTo>
                  <a:cubicBezTo>
                    <a:pt x="1080" y="15390"/>
                    <a:pt x="1350" y="15930"/>
                    <a:pt x="1350" y="15930"/>
                  </a:cubicBezTo>
                  <a:cubicBezTo>
                    <a:pt x="1350" y="15930"/>
                    <a:pt x="1890" y="15930"/>
                    <a:pt x="2160" y="15660"/>
                  </a:cubicBezTo>
                  <a:cubicBezTo>
                    <a:pt x="2700" y="15660"/>
                    <a:pt x="2970" y="15660"/>
                    <a:pt x="2970" y="15660"/>
                  </a:cubicBezTo>
                  <a:cubicBezTo>
                    <a:pt x="3240" y="15660"/>
                    <a:pt x="3240" y="15930"/>
                    <a:pt x="3240" y="15930"/>
                  </a:cubicBezTo>
                  <a:cubicBezTo>
                    <a:pt x="3240" y="15930"/>
                    <a:pt x="3240" y="15930"/>
                    <a:pt x="3240" y="15930"/>
                  </a:cubicBezTo>
                  <a:cubicBezTo>
                    <a:pt x="3240" y="15930"/>
                    <a:pt x="3510" y="15930"/>
                    <a:pt x="3510" y="16200"/>
                  </a:cubicBezTo>
                  <a:cubicBezTo>
                    <a:pt x="3510" y="16200"/>
                    <a:pt x="3240" y="16470"/>
                    <a:pt x="2970" y="16740"/>
                  </a:cubicBezTo>
                  <a:cubicBezTo>
                    <a:pt x="2700" y="17010"/>
                    <a:pt x="2430" y="17280"/>
                    <a:pt x="2430" y="17550"/>
                  </a:cubicBezTo>
                  <a:cubicBezTo>
                    <a:pt x="2430" y="17550"/>
                    <a:pt x="2700" y="17820"/>
                    <a:pt x="2700" y="17820"/>
                  </a:cubicBezTo>
                  <a:cubicBezTo>
                    <a:pt x="2970" y="17820"/>
                    <a:pt x="3240" y="17820"/>
                    <a:pt x="3510" y="17550"/>
                  </a:cubicBezTo>
                  <a:cubicBezTo>
                    <a:pt x="4050" y="17550"/>
                    <a:pt x="4320" y="17280"/>
                    <a:pt x="4320" y="17280"/>
                  </a:cubicBezTo>
                  <a:cubicBezTo>
                    <a:pt x="4590" y="17280"/>
                    <a:pt x="4590" y="17550"/>
                    <a:pt x="4590" y="17550"/>
                  </a:cubicBezTo>
                  <a:cubicBezTo>
                    <a:pt x="4590" y="17550"/>
                    <a:pt x="4590" y="17550"/>
                    <a:pt x="4590" y="17550"/>
                  </a:cubicBezTo>
                  <a:cubicBezTo>
                    <a:pt x="4590" y="17550"/>
                    <a:pt x="4860" y="17550"/>
                    <a:pt x="4860" y="17550"/>
                  </a:cubicBezTo>
                  <a:cubicBezTo>
                    <a:pt x="4860" y="17820"/>
                    <a:pt x="4590" y="18090"/>
                    <a:pt x="4590" y="18360"/>
                  </a:cubicBezTo>
                  <a:cubicBezTo>
                    <a:pt x="4320" y="18900"/>
                    <a:pt x="4320" y="19170"/>
                    <a:pt x="4320" y="19170"/>
                  </a:cubicBezTo>
                  <a:cubicBezTo>
                    <a:pt x="4320" y="19440"/>
                    <a:pt x="4590" y="19710"/>
                    <a:pt x="4590" y="19710"/>
                  </a:cubicBezTo>
                  <a:cubicBezTo>
                    <a:pt x="4860" y="19710"/>
                    <a:pt x="5130" y="19440"/>
                    <a:pt x="5400" y="19170"/>
                  </a:cubicBezTo>
                  <a:cubicBezTo>
                    <a:pt x="5670" y="18900"/>
                    <a:pt x="5940" y="18630"/>
                    <a:pt x="5940" y="18630"/>
                  </a:cubicBezTo>
                  <a:cubicBezTo>
                    <a:pt x="6210" y="18630"/>
                    <a:pt x="6210" y="18630"/>
                    <a:pt x="6210" y="18630"/>
                  </a:cubicBezTo>
                  <a:cubicBezTo>
                    <a:pt x="6210" y="18630"/>
                    <a:pt x="6210" y="18630"/>
                    <a:pt x="6210" y="18630"/>
                  </a:cubicBezTo>
                  <a:cubicBezTo>
                    <a:pt x="6210" y="18630"/>
                    <a:pt x="6480" y="18900"/>
                    <a:pt x="6480" y="18900"/>
                  </a:cubicBezTo>
                  <a:cubicBezTo>
                    <a:pt x="6750" y="18900"/>
                    <a:pt x="6480" y="19440"/>
                    <a:pt x="6480" y="19710"/>
                  </a:cubicBezTo>
                  <a:cubicBezTo>
                    <a:pt x="6480" y="19980"/>
                    <a:pt x="6210" y="20520"/>
                    <a:pt x="6480" y="20520"/>
                  </a:cubicBezTo>
                  <a:cubicBezTo>
                    <a:pt x="6480" y="20790"/>
                    <a:pt x="6750" y="20790"/>
                    <a:pt x="6750" y="20790"/>
                  </a:cubicBezTo>
                  <a:cubicBezTo>
                    <a:pt x="7020" y="20790"/>
                    <a:pt x="7290" y="20520"/>
                    <a:pt x="7560" y="20250"/>
                  </a:cubicBezTo>
                  <a:cubicBezTo>
                    <a:pt x="7830" y="19710"/>
                    <a:pt x="7830" y="19440"/>
                    <a:pt x="8100" y="19440"/>
                  </a:cubicBezTo>
                  <a:cubicBezTo>
                    <a:pt x="8100" y="19440"/>
                    <a:pt x="8370" y="19440"/>
                    <a:pt x="8370" y="19440"/>
                  </a:cubicBezTo>
                  <a:cubicBezTo>
                    <a:pt x="8370" y="19440"/>
                    <a:pt x="8370" y="19440"/>
                    <a:pt x="8370" y="19440"/>
                  </a:cubicBezTo>
                  <a:cubicBezTo>
                    <a:pt x="8370" y="19440"/>
                    <a:pt x="8640" y="19710"/>
                    <a:pt x="8640" y="19710"/>
                  </a:cubicBezTo>
                  <a:cubicBezTo>
                    <a:pt x="8640" y="19710"/>
                    <a:pt x="8640" y="19980"/>
                    <a:pt x="8640" y="20520"/>
                  </a:cubicBezTo>
                  <a:cubicBezTo>
                    <a:pt x="8640" y="20790"/>
                    <a:pt x="8640" y="21330"/>
                    <a:pt x="8640" y="21330"/>
                  </a:cubicBezTo>
                  <a:cubicBezTo>
                    <a:pt x="8910" y="21330"/>
                    <a:pt x="9180" y="21600"/>
                    <a:pt x="9180" y="21330"/>
                  </a:cubicBezTo>
                  <a:cubicBezTo>
                    <a:pt x="9450" y="21330"/>
                    <a:pt x="9450" y="21060"/>
                    <a:pt x="9720" y="20790"/>
                  </a:cubicBezTo>
                  <a:cubicBezTo>
                    <a:pt x="9990" y="20250"/>
                    <a:pt x="9990" y="19980"/>
                    <a:pt x="9990" y="19980"/>
                  </a:cubicBezTo>
                  <a:cubicBezTo>
                    <a:pt x="9990" y="19980"/>
                    <a:pt x="10260" y="19980"/>
                    <a:pt x="10260" y="19980"/>
                  </a:cubicBezTo>
                  <a:cubicBezTo>
                    <a:pt x="10260" y="19980"/>
                    <a:pt x="10260" y="19980"/>
                    <a:pt x="10260" y="19980"/>
                  </a:cubicBezTo>
                  <a:cubicBezTo>
                    <a:pt x="10260" y="19980"/>
                    <a:pt x="10530" y="19980"/>
                    <a:pt x="10800" y="19980"/>
                  </a:cubicBezTo>
                  <a:cubicBezTo>
                    <a:pt x="10800" y="19980"/>
                    <a:pt x="10800" y="20250"/>
                    <a:pt x="10800" y="20790"/>
                  </a:cubicBezTo>
                  <a:cubicBezTo>
                    <a:pt x="11070" y="21060"/>
                    <a:pt x="11070" y="21600"/>
                    <a:pt x="11340" y="21600"/>
                  </a:cubicBezTo>
                  <a:cubicBezTo>
                    <a:pt x="11340" y="21600"/>
                    <a:pt x="11610" y="21600"/>
                    <a:pt x="11880" y="21600"/>
                  </a:cubicBezTo>
                  <a:cubicBezTo>
                    <a:pt x="11880" y="21600"/>
                    <a:pt x="11880" y="21060"/>
                    <a:pt x="12150" y="20790"/>
                  </a:cubicBezTo>
                  <a:cubicBezTo>
                    <a:pt x="12150" y="20250"/>
                    <a:pt x="12150" y="19980"/>
                    <a:pt x="12150" y="19980"/>
                  </a:cubicBezTo>
                  <a:cubicBezTo>
                    <a:pt x="12150" y="19710"/>
                    <a:pt x="12420" y="19710"/>
                    <a:pt x="12420" y="19710"/>
                  </a:cubicBezTo>
                  <a:cubicBezTo>
                    <a:pt x="12420" y="19710"/>
                    <a:pt x="12420" y="19710"/>
                    <a:pt x="12420" y="19710"/>
                  </a:cubicBezTo>
                  <a:cubicBezTo>
                    <a:pt x="12420" y="19710"/>
                    <a:pt x="12690" y="19710"/>
                    <a:pt x="12690" y="19710"/>
                  </a:cubicBezTo>
                  <a:cubicBezTo>
                    <a:pt x="12960" y="19710"/>
                    <a:pt x="12960" y="20250"/>
                    <a:pt x="13230" y="20520"/>
                  </a:cubicBezTo>
                  <a:cubicBezTo>
                    <a:pt x="13500" y="20790"/>
                    <a:pt x="13770" y="21060"/>
                    <a:pt x="13770" y="21330"/>
                  </a:cubicBezTo>
                  <a:cubicBezTo>
                    <a:pt x="13770" y="21330"/>
                    <a:pt x="14310" y="21060"/>
                    <a:pt x="14310" y="21060"/>
                  </a:cubicBezTo>
                  <a:cubicBezTo>
                    <a:pt x="14310" y="21060"/>
                    <a:pt x="14310" y="20520"/>
                    <a:pt x="14310" y="20250"/>
                  </a:cubicBezTo>
                  <a:cubicBezTo>
                    <a:pt x="14310" y="19710"/>
                    <a:pt x="14310" y="19440"/>
                    <a:pt x="14310" y="19440"/>
                  </a:cubicBezTo>
                  <a:cubicBezTo>
                    <a:pt x="14310" y="19170"/>
                    <a:pt x="14580" y="19170"/>
                    <a:pt x="14580" y="19170"/>
                  </a:cubicBezTo>
                  <a:cubicBezTo>
                    <a:pt x="14580" y="19170"/>
                    <a:pt x="14580" y="19170"/>
                    <a:pt x="14580" y="19170"/>
                  </a:cubicBezTo>
                  <a:cubicBezTo>
                    <a:pt x="14580" y="19170"/>
                    <a:pt x="14850" y="19170"/>
                    <a:pt x="14850" y="19170"/>
                  </a:cubicBezTo>
                  <a:cubicBezTo>
                    <a:pt x="14850" y="19170"/>
                    <a:pt x="15120" y="19440"/>
                    <a:pt x="15390" y="19710"/>
                  </a:cubicBezTo>
                  <a:cubicBezTo>
                    <a:pt x="15660" y="19980"/>
                    <a:pt x="15930" y="20250"/>
                    <a:pt x="15930" y="20250"/>
                  </a:cubicBezTo>
                  <a:cubicBezTo>
                    <a:pt x="16200" y="20250"/>
                    <a:pt x="16470" y="19980"/>
                    <a:pt x="16470" y="19980"/>
                  </a:cubicBezTo>
                  <a:cubicBezTo>
                    <a:pt x="16470" y="19980"/>
                    <a:pt x="16470" y="19440"/>
                    <a:pt x="16470" y="19170"/>
                  </a:cubicBezTo>
                  <a:cubicBezTo>
                    <a:pt x="16200" y="18630"/>
                    <a:pt x="16200" y="18360"/>
                    <a:pt x="16200" y="18360"/>
                  </a:cubicBezTo>
                  <a:cubicBezTo>
                    <a:pt x="16200" y="18360"/>
                    <a:pt x="16470" y="18090"/>
                    <a:pt x="16470" y="18090"/>
                  </a:cubicBezTo>
                  <a:cubicBezTo>
                    <a:pt x="16470" y="18090"/>
                    <a:pt x="16470" y="18090"/>
                    <a:pt x="16470" y="18090"/>
                  </a:cubicBezTo>
                  <a:cubicBezTo>
                    <a:pt x="16470" y="18090"/>
                    <a:pt x="16470" y="17820"/>
                    <a:pt x="16740" y="17820"/>
                  </a:cubicBezTo>
                  <a:cubicBezTo>
                    <a:pt x="16740" y="17820"/>
                    <a:pt x="17010" y="18090"/>
                    <a:pt x="17280" y="18360"/>
                  </a:cubicBezTo>
                  <a:cubicBezTo>
                    <a:pt x="17550" y="18630"/>
                    <a:pt x="18090" y="18900"/>
                    <a:pt x="18090" y="18900"/>
                  </a:cubicBezTo>
                  <a:cubicBezTo>
                    <a:pt x="18090" y="18900"/>
                    <a:pt x="18360" y="18630"/>
                    <a:pt x="18630" y="18360"/>
                  </a:cubicBezTo>
                  <a:cubicBezTo>
                    <a:pt x="18630" y="18360"/>
                    <a:pt x="18360" y="18090"/>
                    <a:pt x="18090" y="17550"/>
                  </a:cubicBezTo>
                  <a:cubicBezTo>
                    <a:pt x="17820" y="17280"/>
                    <a:pt x="17820" y="17010"/>
                    <a:pt x="17820" y="17010"/>
                  </a:cubicBezTo>
                  <a:cubicBezTo>
                    <a:pt x="17820" y="16740"/>
                    <a:pt x="17820" y="16740"/>
                    <a:pt x="17820" y="16740"/>
                  </a:cubicBezTo>
                  <a:cubicBezTo>
                    <a:pt x="17820" y="16740"/>
                    <a:pt x="17820" y="16740"/>
                    <a:pt x="17820" y="16740"/>
                  </a:cubicBezTo>
                  <a:cubicBezTo>
                    <a:pt x="17820" y="16740"/>
                    <a:pt x="18090" y="16470"/>
                    <a:pt x="18090" y="16470"/>
                  </a:cubicBezTo>
                  <a:cubicBezTo>
                    <a:pt x="18090" y="16470"/>
                    <a:pt x="18630" y="16470"/>
                    <a:pt x="18900" y="16740"/>
                  </a:cubicBezTo>
                  <a:cubicBezTo>
                    <a:pt x="19170" y="16740"/>
                    <a:pt x="19710" y="17010"/>
                    <a:pt x="19710" y="17010"/>
                  </a:cubicBezTo>
                  <a:cubicBezTo>
                    <a:pt x="19980" y="17010"/>
                    <a:pt x="19980" y="16740"/>
                    <a:pt x="19980" y="16470"/>
                  </a:cubicBezTo>
                  <a:cubicBezTo>
                    <a:pt x="19980" y="16470"/>
                    <a:pt x="19710" y="16200"/>
                    <a:pt x="19440" y="15930"/>
                  </a:cubicBezTo>
                  <a:cubicBezTo>
                    <a:pt x="19170" y="15390"/>
                    <a:pt x="18900" y="15120"/>
                    <a:pt x="18900" y="15120"/>
                  </a:cubicBezTo>
                  <a:cubicBezTo>
                    <a:pt x="18900" y="15120"/>
                    <a:pt x="19170" y="14850"/>
                    <a:pt x="19170" y="14850"/>
                  </a:cubicBezTo>
                  <a:cubicBezTo>
                    <a:pt x="19170" y="14850"/>
                    <a:pt x="19170" y="14850"/>
                    <a:pt x="19170" y="14850"/>
                  </a:cubicBezTo>
                  <a:cubicBezTo>
                    <a:pt x="19170" y="14850"/>
                    <a:pt x="19170" y="14580"/>
                    <a:pt x="19170" y="14580"/>
                  </a:cubicBezTo>
                  <a:cubicBezTo>
                    <a:pt x="19170" y="14580"/>
                    <a:pt x="19710" y="14580"/>
                    <a:pt x="19980" y="14580"/>
                  </a:cubicBezTo>
                  <a:cubicBezTo>
                    <a:pt x="20520" y="14850"/>
                    <a:pt x="20790" y="14850"/>
                    <a:pt x="21060" y="14850"/>
                  </a:cubicBezTo>
                  <a:cubicBezTo>
                    <a:pt x="21060" y="14580"/>
                    <a:pt x="21060" y="14310"/>
                    <a:pt x="21060" y="14310"/>
                  </a:cubicBezTo>
                  <a:cubicBezTo>
                    <a:pt x="21060" y="14040"/>
                    <a:pt x="20790" y="14040"/>
                    <a:pt x="20520" y="13770"/>
                  </a:cubicBezTo>
                  <a:cubicBezTo>
                    <a:pt x="20250" y="13500"/>
                    <a:pt x="19710" y="13230"/>
                    <a:pt x="19710" y="13230"/>
                  </a:cubicBezTo>
                  <a:cubicBezTo>
                    <a:pt x="19710" y="13230"/>
                    <a:pt x="19710" y="12960"/>
                    <a:pt x="19710" y="12960"/>
                  </a:cubicBezTo>
                  <a:cubicBezTo>
                    <a:pt x="19710" y="12960"/>
                    <a:pt x="19710" y="12960"/>
                    <a:pt x="19710" y="12960"/>
                  </a:cubicBezTo>
                  <a:cubicBezTo>
                    <a:pt x="19710" y="12960"/>
                    <a:pt x="19980" y="12690"/>
                    <a:pt x="19980" y="12690"/>
                  </a:cubicBezTo>
                  <a:cubicBezTo>
                    <a:pt x="19980" y="12690"/>
                    <a:pt x="20250" y="12420"/>
                    <a:pt x="20790" y="12420"/>
                  </a:cubicBezTo>
                  <a:cubicBezTo>
                    <a:pt x="21060" y="12420"/>
                    <a:pt x="21600" y="12420"/>
                    <a:pt x="21600" y="12420"/>
                  </a:cubicBezTo>
                  <a:cubicBezTo>
                    <a:pt x="21600" y="12150"/>
                    <a:pt x="21600" y="11880"/>
                    <a:pt x="21600" y="11880"/>
                  </a:cubicBezTo>
                  <a:cubicBezTo>
                    <a:pt x="21600" y="11610"/>
                    <a:pt x="21330" y="11610"/>
                    <a:pt x="20790" y="11340"/>
                  </a:cubicBezTo>
                  <a:close/>
                </a:path>
              </a:pathLst>
            </a:custGeom>
            <a:solidFill>
              <a:srgbClr val="A6A6A6"/>
            </a:solidFill>
            <a:ln w="12700" cap="flat">
              <a:noFill/>
              <a:miter lim="400000"/>
            </a:ln>
            <a:effectLst>
              <a:outerShdw blurRad="101600" dist="76200" dir="5400000" rotWithShape="0">
                <a:srgbClr val="000000">
                  <a:alpha val="40000"/>
                </a:srgbClr>
              </a:outerShdw>
            </a:effectLst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41" name="Shape 441"/>
            <p:cNvSpPr/>
            <p:nvPr/>
          </p:nvSpPr>
          <p:spPr>
            <a:xfrm>
              <a:off x="368299" y="374649"/>
              <a:ext cx="2222501" cy="2235201"/>
            </a:xfrm>
            <a:prstGeom prst="ellipse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42" name="Shape 442"/>
            <p:cNvSpPr/>
            <p:nvPr/>
          </p:nvSpPr>
          <p:spPr>
            <a:xfrm>
              <a:off x="193418" y="1978025"/>
              <a:ext cx="1140082" cy="11176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6" h="21600" extrusionOk="0">
                  <a:moveTo>
                    <a:pt x="20032" y="11520"/>
                  </a:moveTo>
                  <a:cubicBezTo>
                    <a:pt x="20032" y="11520"/>
                    <a:pt x="19336" y="10800"/>
                    <a:pt x="19336" y="10800"/>
                  </a:cubicBezTo>
                  <a:cubicBezTo>
                    <a:pt x="19336" y="10800"/>
                    <a:pt x="19336" y="10800"/>
                    <a:pt x="19336" y="10800"/>
                  </a:cubicBezTo>
                  <a:cubicBezTo>
                    <a:pt x="19336" y="10800"/>
                    <a:pt x="19336" y="10800"/>
                    <a:pt x="19336" y="10800"/>
                  </a:cubicBezTo>
                  <a:cubicBezTo>
                    <a:pt x="19336" y="10800"/>
                    <a:pt x="19336" y="10800"/>
                    <a:pt x="19336" y="10080"/>
                  </a:cubicBezTo>
                  <a:cubicBezTo>
                    <a:pt x="19336" y="10080"/>
                    <a:pt x="20032" y="10080"/>
                    <a:pt x="20032" y="10080"/>
                  </a:cubicBezTo>
                  <a:cubicBezTo>
                    <a:pt x="20729" y="10080"/>
                    <a:pt x="20729" y="10080"/>
                    <a:pt x="21426" y="10080"/>
                  </a:cubicBezTo>
                  <a:cubicBezTo>
                    <a:pt x="21426" y="9360"/>
                    <a:pt x="21426" y="9360"/>
                    <a:pt x="20729" y="9360"/>
                  </a:cubicBezTo>
                  <a:cubicBezTo>
                    <a:pt x="20729" y="9360"/>
                    <a:pt x="20729" y="9360"/>
                    <a:pt x="20032" y="9360"/>
                  </a:cubicBezTo>
                  <a:cubicBezTo>
                    <a:pt x="20032" y="9360"/>
                    <a:pt x="19336" y="8640"/>
                    <a:pt x="19336" y="8640"/>
                  </a:cubicBezTo>
                  <a:cubicBezTo>
                    <a:pt x="19336" y="8640"/>
                    <a:pt x="19336" y="8640"/>
                    <a:pt x="19336" y="8640"/>
                  </a:cubicBezTo>
                  <a:cubicBezTo>
                    <a:pt x="19336" y="8640"/>
                    <a:pt x="19336" y="8640"/>
                    <a:pt x="19336" y="8640"/>
                  </a:cubicBezTo>
                  <a:cubicBezTo>
                    <a:pt x="19336" y="8640"/>
                    <a:pt x="19336" y="8640"/>
                    <a:pt x="19336" y="8640"/>
                  </a:cubicBezTo>
                  <a:cubicBezTo>
                    <a:pt x="19336" y="8640"/>
                    <a:pt x="19336" y="7920"/>
                    <a:pt x="20032" y="7920"/>
                  </a:cubicBezTo>
                  <a:cubicBezTo>
                    <a:pt x="20032" y="7920"/>
                    <a:pt x="20729" y="7200"/>
                    <a:pt x="20729" y="7200"/>
                  </a:cubicBezTo>
                  <a:cubicBezTo>
                    <a:pt x="20729" y="7200"/>
                    <a:pt x="20729" y="7200"/>
                    <a:pt x="20729" y="6480"/>
                  </a:cubicBezTo>
                  <a:cubicBezTo>
                    <a:pt x="20032" y="6480"/>
                    <a:pt x="20032" y="6480"/>
                    <a:pt x="19336" y="6480"/>
                  </a:cubicBezTo>
                  <a:cubicBezTo>
                    <a:pt x="19336" y="7200"/>
                    <a:pt x="18639" y="7200"/>
                    <a:pt x="18639" y="7200"/>
                  </a:cubicBezTo>
                  <a:cubicBezTo>
                    <a:pt x="18639" y="7200"/>
                    <a:pt x="18639" y="6480"/>
                    <a:pt x="18639" y="6480"/>
                  </a:cubicBezTo>
                  <a:cubicBezTo>
                    <a:pt x="18639" y="6480"/>
                    <a:pt x="18639" y="6480"/>
                    <a:pt x="18639" y="6480"/>
                  </a:cubicBezTo>
                  <a:cubicBezTo>
                    <a:pt x="18639" y="6480"/>
                    <a:pt x="18639" y="6480"/>
                    <a:pt x="18639" y="6480"/>
                  </a:cubicBezTo>
                  <a:cubicBezTo>
                    <a:pt x="18639" y="6480"/>
                    <a:pt x="18639" y="5760"/>
                    <a:pt x="19336" y="5760"/>
                  </a:cubicBezTo>
                  <a:cubicBezTo>
                    <a:pt x="19336" y="5760"/>
                    <a:pt x="19336" y="5040"/>
                    <a:pt x="19336" y="5040"/>
                  </a:cubicBezTo>
                  <a:cubicBezTo>
                    <a:pt x="19336" y="5040"/>
                    <a:pt x="19336" y="4320"/>
                    <a:pt x="19336" y="4320"/>
                  </a:cubicBezTo>
                  <a:cubicBezTo>
                    <a:pt x="19336" y="4320"/>
                    <a:pt x="18639" y="5040"/>
                    <a:pt x="18639" y="5040"/>
                  </a:cubicBezTo>
                  <a:cubicBezTo>
                    <a:pt x="17942" y="5040"/>
                    <a:pt x="17942" y="5040"/>
                    <a:pt x="17942" y="5040"/>
                  </a:cubicBezTo>
                  <a:cubicBezTo>
                    <a:pt x="17942" y="5040"/>
                    <a:pt x="17245" y="5040"/>
                    <a:pt x="17245" y="5040"/>
                  </a:cubicBezTo>
                  <a:cubicBezTo>
                    <a:pt x="17245" y="5040"/>
                    <a:pt x="17245" y="5040"/>
                    <a:pt x="17245" y="5040"/>
                  </a:cubicBezTo>
                  <a:cubicBezTo>
                    <a:pt x="17245" y="5040"/>
                    <a:pt x="17245" y="4320"/>
                    <a:pt x="17245" y="4320"/>
                  </a:cubicBezTo>
                  <a:cubicBezTo>
                    <a:pt x="17245" y="4320"/>
                    <a:pt x="17245" y="4320"/>
                    <a:pt x="17942" y="3600"/>
                  </a:cubicBezTo>
                  <a:cubicBezTo>
                    <a:pt x="17942" y="3600"/>
                    <a:pt x="17942" y="2880"/>
                    <a:pt x="17942" y="2880"/>
                  </a:cubicBezTo>
                  <a:cubicBezTo>
                    <a:pt x="17942" y="2880"/>
                    <a:pt x="17942" y="2880"/>
                    <a:pt x="17942" y="2880"/>
                  </a:cubicBezTo>
                  <a:cubicBezTo>
                    <a:pt x="17942" y="2880"/>
                    <a:pt x="17245" y="2880"/>
                    <a:pt x="17245" y="2880"/>
                  </a:cubicBezTo>
                  <a:cubicBezTo>
                    <a:pt x="16549" y="3600"/>
                    <a:pt x="16549" y="3600"/>
                    <a:pt x="16549" y="3600"/>
                  </a:cubicBezTo>
                  <a:cubicBezTo>
                    <a:pt x="15852" y="3600"/>
                    <a:pt x="15852" y="3600"/>
                    <a:pt x="15852" y="3600"/>
                  </a:cubicBezTo>
                  <a:cubicBezTo>
                    <a:pt x="15852" y="3600"/>
                    <a:pt x="15852" y="3600"/>
                    <a:pt x="15852" y="3600"/>
                  </a:cubicBezTo>
                  <a:cubicBezTo>
                    <a:pt x="15852" y="3600"/>
                    <a:pt x="15852" y="3600"/>
                    <a:pt x="15852" y="2880"/>
                  </a:cubicBezTo>
                  <a:cubicBezTo>
                    <a:pt x="15852" y="2880"/>
                    <a:pt x="15852" y="2880"/>
                    <a:pt x="15852" y="2160"/>
                  </a:cubicBezTo>
                  <a:cubicBezTo>
                    <a:pt x="15852" y="2160"/>
                    <a:pt x="15852" y="1440"/>
                    <a:pt x="15852" y="1440"/>
                  </a:cubicBezTo>
                  <a:cubicBezTo>
                    <a:pt x="15852" y="1440"/>
                    <a:pt x="15852" y="1440"/>
                    <a:pt x="15852" y="1440"/>
                  </a:cubicBezTo>
                  <a:cubicBezTo>
                    <a:pt x="15852" y="1440"/>
                    <a:pt x="15155" y="1440"/>
                    <a:pt x="15155" y="2160"/>
                  </a:cubicBezTo>
                  <a:cubicBezTo>
                    <a:pt x="14458" y="2160"/>
                    <a:pt x="14458" y="2160"/>
                    <a:pt x="14458" y="2160"/>
                  </a:cubicBezTo>
                  <a:cubicBezTo>
                    <a:pt x="14458" y="2160"/>
                    <a:pt x="14458" y="2160"/>
                    <a:pt x="14458" y="2160"/>
                  </a:cubicBezTo>
                  <a:cubicBezTo>
                    <a:pt x="14458" y="2160"/>
                    <a:pt x="14458" y="2160"/>
                    <a:pt x="14458" y="2160"/>
                  </a:cubicBezTo>
                  <a:cubicBezTo>
                    <a:pt x="14458" y="2160"/>
                    <a:pt x="13761" y="2160"/>
                    <a:pt x="13761" y="2160"/>
                  </a:cubicBezTo>
                  <a:cubicBezTo>
                    <a:pt x="13761" y="2160"/>
                    <a:pt x="13761" y="1440"/>
                    <a:pt x="13761" y="1440"/>
                  </a:cubicBezTo>
                  <a:cubicBezTo>
                    <a:pt x="13761" y="720"/>
                    <a:pt x="13761" y="720"/>
                    <a:pt x="13761" y="720"/>
                  </a:cubicBezTo>
                  <a:cubicBezTo>
                    <a:pt x="13761" y="720"/>
                    <a:pt x="13761" y="0"/>
                    <a:pt x="13761" y="0"/>
                  </a:cubicBezTo>
                  <a:cubicBezTo>
                    <a:pt x="13065" y="0"/>
                    <a:pt x="13065" y="720"/>
                    <a:pt x="13065" y="720"/>
                  </a:cubicBezTo>
                  <a:cubicBezTo>
                    <a:pt x="13065" y="1440"/>
                    <a:pt x="12368" y="1440"/>
                    <a:pt x="12368" y="1440"/>
                  </a:cubicBezTo>
                  <a:cubicBezTo>
                    <a:pt x="12368" y="2160"/>
                    <a:pt x="12368" y="1440"/>
                    <a:pt x="12368" y="1440"/>
                  </a:cubicBezTo>
                  <a:cubicBezTo>
                    <a:pt x="12368" y="1440"/>
                    <a:pt x="12368" y="1440"/>
                    <a:pt x="12368" y="1440"/>
                  </a:cubicBezTo>
                  <a:cubicBezTo>
                    <a:pt x="12368" y="1440"/>
                    <a:pt x="11671" y="1440"/>
                    <a:pt x="11671" y="1440"/>
                  </a:cubicBezTo>
                  <a:cubicBezTo>
                    <a:pt x="11671" y="1440"/>
                    <a:pt x="11671" y="1440"/>
                    <a:pt x="11671" y="720"/>
                  </a:cubicBezTo>
                  <a:cubicBezTo>
                    <a:pt x="11671" y="720"/>
                    <a:pt x="11671" y="0"/>
                    <a:pt x="11671" y="0"/>
                  </a:cubicBezTo>
                  <a:cubicBezTo>
                    <a:pt x="11671" y="0"/>
                    <a:pt x="10974" y="0"/>
                    <a:pt x="10974" y="0"/>
                  </a:cubicBezTo>
                  <a:cubicBezTo>
                    <a:pt x="10974" y="0"/>
                    <a:pt x="10974" y="720"/>
                    <a:pt x="10974" y="720"/>
                  </a:cubicBezTo>
                  <a:cubicBezTo>
                    <a:pt x="10278" y="1440"/>
                    <a:pt x="10278" y="1440"/>
                    <a:pt x="10278" y="1440"/>
                  </a:cubicBezTo>
                  <a:cubicBezTo>
                    <a:pt x="10278" y="1440"/>
                    <a:pt x="10278" y="1440"/>
                    <a:pt x="10278" y="1440"/>
                  </a:cubicBezTo>
                  <a:cubicBezTo>
                    <a:pt x="10278" y="1440"/>
                    <a:pt x="10278" y="1440"/>
                    <a:pt x="10278" y="1440"/>
                  </a:cubicBezTo>
                  <a:cubicBezTo>
                    <a:pt x="10278" y="1440"/>
                    <a:pt x="9581" y="1440"/>
                    <a:pt x="9581" y="1440"/>
                  </a:cubicBezTo>
                  <a:cubicBezTo>
                    <a:pt x="9581" y="1440"/>
                    <a:pt x="9581" y="1440"/>
                    <a:pt x="9581" y="720"/>
                  </a:cubicBezTo>
                  <a:cubicBezTo>
                    <a:pt x="9581" y="720"/>
                    <a:pt x="8884" y="0"/>
                    <a:pt x="8884" y="0"/>
                  </a:cubicBezTo>
                  <a:cubicBezTo>
                    <a:pt x="8884" y="0"/>
                    <a:pt x="8884" y="0"/>
                    <a:pt x="8884" y="0"/>
                  </a:cubicBezTo>
                  <a:cubicBezTo>
                    <a:pt x="8884" y="0"/>
                    <a:pt x="8187" y="720"/>
                    <a:pt x="8187" y="720"/>
                  </a:cubicBezTo>
                  <a:cubicBezTo>
                    <a:pt x="8187" y="1440"/>
                    <a:pt x="8187" y="2160"/>
                    <a:pt x="8187" y="2160"/>
                  </a:cubicBezTo>
                  <a:cubicBezTo>
                    <a:pt x="8187" y="2160"/>
                    <a:pt x="8187" y="2160"/>
                    <a:pt x="8187" y="2160"/>
                  </a:cubicBezTo>
                  <a:cubicBezTo>
                    <a:pt x="8187" y="2160"/>
                    <a:pt x="8187" y="2160"/>
                    <a:pt x="8187" y="2160"/>
                  </a:cubicBezTo>
                  <a:cubicBezTo>
                    <a:pt x="8187" y="2160"/>
                    <a:pt x="8187" y="2160"/>
                    <a:pt x="7491" y="2160"/>
                  </a:cubicBezTo>
                  <a:cubicBezTo>
                    <a:pt x="7491" y="2160"/>
                    <a:pt x="7491" y="1440"/>
                    <a:pt x="7491" y="1440"/>
                  </a:cubicBezTo>
                  <a:cubicBezTo>
                    <a:pt x="6794" y="720"/>
                    <a:pt x="6794" y="720"/>
                    <a:pt x="6794" y="720"/>
                  </a:cubicBezTo>
                  <a:cubicBezTo>
                    <a:pt x="6794" y="720"/>
                    <a:pt x="6097" y="720"/>
                    <a:pt x="6097" y="720"/>
                  </a:cubicBezTo>
                  <a:cubicBezTo>
                    <a:pt x="6097" y="720"/>
                    <a:pt x="6097" y="1440"/>
                    <a:pt x="6097" y="1440"/>
                  </a:cubicBezTo>
                  <a:cubicBezTo>
                    <a:pt x="6097" y="2160"/>
                    <a:pt x="6794" y="2880"/>
                    <a:pt x="6794" y="2880"/>
                  </a:cubicBezTo>
                  <a:cubicBezTo>
                    <a:pt x="6794" y="2880"/>
                    <a:pt x="6097" y="2880"/>
                    <a:pt x="6097" y="2880"/>
                  </a:cubicBezTo>
                  <a:cubicBezTo>
                    <a:pt x="6097" y="2880"/>
                    <a:pt x="6097" y="2880"/>
                    <a:pt x="6097" y="2880"/>
                  </a:cubicBezTo>
                  <a:cubicBezTo>
                    <a:pt x="6097" y="2880"/>
                    <a:pt x="6097" y="2880"/>
                    <a:pt x="6097" y="2880"/>
                  </a:cubicBezTo>
                  <a:cubicBezTo>
                    <a:pt x="6097" y="2880"/>
                    <a:pt x="5400" y="2880"/>
                    <a:pt x="5400" y="2160"/>
                  </a:cubicBezTo>
                  <a:cubicBezTo>
                    <a:pt x="5400" y="2160"/>
                    <a:pt x="4703" y="2160"/>
                    <a:pt x="4703" y="2160"/>
                  </a:cubicBezTo>
                  <a:cubicBezTo>
                    <a:pt x="4703" y="2160"/>
                    <a:pt x="4007" y="2160"/>
                    <a:pt x="4007" y="2160"/>
                  </a:cubicBezTo>
                  <a:cubicBezTo>
                    <a:pt x="4007" y="2160"/>
                    <a:pt x="4007" y="2880"/>
                    <a:pt x="4703" y="2880"/>
                  </a:cubicBezTo>
                  <a:cubicBezTo>
                    <a:pt x="4703" y="3600"/>
                    <a:pt x="4703" y="3600"/>
                    <a:pt x="4703" y="3600"/>
                  </a:cubicBezTo>
                  <a:cubicBezTo>
                    <a:pt x="4703" y="3600"/>
                    <a:pt x="4703" y="4320"/>
                    <a:pt x="4703" y="4320"/>
                  </a:cubicBezTo>
                  <a:cubicBezTo>
                    <a:pt x="4703" y="4320"/>
                    <a:pt x="4703" y="4320"/>
                    <a:pt x="4703" y="4320"/>
                  </a:cubicBezTo>
                  <a:cubicBezTo>
                    <a:pt x="4703" y="4320"/>
                    <a:pt x="4703" y="4320"/>
                    <a:pt x="4007" y="4320"/>
                  </a:cubicBezTo>
                  <a:cubicBezTo>
                    <a:pt x="4007" y="4320"/>
                    <a:pt x="4007" y="4320"/>
                    <a:pt x="3310" y="3600"/>
                  </a:cubicBezTo>
                  <a:cubicBezTo>
                    <a:pt x="3310" y="3600"/>
                    <a:pt x="2613" y="3600"/>
                    <a:pt x="2613" y="3600"/>
                  </a:cubicBezTo>
                  <a:cubicBezTo>
                    <a:pt x="2613" y="3600"/>
                    <a:pt x="2613" y="3600"/>
                    <a:pt x="2613" y="4320"/>
                  </a:cubicBezTo>
                  <a:cubicBezTo>
                    <a:pt x="2613" y="4320"/>
                    <a:pt x="2613" y="4320"/>
                    <a:pt x="2613" y="5040"/>
                  </a:cubicBezTo>
                  <a:cubicBezTo>
                    <a:pt x="3310" y="5040"/>
                    <a:pt x="3310" y="5040"/>
                    <a:pt x="3310" y="5760"/>
                  </a:cubicBezTo>
                  <a:cubicBezTo>
                    <a:pt x="3310" y="5760"/>
                    <a:pt x="3310" y="5760"/>
                    <a:pt x="3310" y="5760"/>
                  </a:cubicBezTo>
                  <a:cubicBezTo>
                    <a:pt x="3310" y="5760"/>
                    <a:pt x="3310" y="5760"/>
                    <a:pt x="3310" y="5760"/>
                  </a:cubicBezTo>
                  <a:cubicBezTo>
                    <a:pt x="3310" y="5760"/>
                    <a:pt x="3310" y="5760"/>
                    <a:pt x="3310" y="5760"/>
                  </a:cubicBezTo>
                  <a:cubicBezTo>
                    <a:pt x="3310" y="5760"/>
                    <a:pt x="2613" y="5760"/>
                    <a:pt x="2613" y="5760"/>
                  </a:cubicBezTo>
                  <a:cubicBezTo>
                    <a:pt x="1916" y="5760"/>
                    <a:pt x="1220" y="5760"/>
                    <a:pt x="1220" y="5760"/>
                  </a:cubicBezTo>
                  <a:cubicBezTo>
                    <a:pt x="1220" y="5760"/>
                    <a:pt x="1220" y="5760"/>
                    <a:pt x="1220" y="6480"/>
                  </a:cubicBezTo>
                  <a:cubicBezTo>
                    <a:pt x="1220" y="6480"/>
                    <a:pt x="1220" y="6480"/>
                    <a:pt x="1916" y="6480"/>
                  </a:cubicBezTo>
                  <a:cubicBezTo>
                    <a:pt x="1916" y="7200"/>
                    <a:pt x="2613" y="7200"/>
                    <a:pt x="2613" y="7200"/>
                  </a:cubicBezTo>
                  <a:cubicBezTo>
                    <a:pt x="2613" y="7200"/>
                    <a:pt x="2613" y="7920"/>
                    <a:pt x="2613" y="7920"/>
                  </a:cubicBezTo>
                  <a:cubicBezTo>
                    <a:pt x="2613" y="7920"/>
                    <a:pt x="2613" y="7920"/>
                    <a:pt x="2613" y="7920"/>
                  </a:cubicBezTo>
                  <a:cubicBezTo>
                    <a:pt x="2613" y="7920"/>
                    <a:pt x="2613" y="7920"/>
                    <a:pt x="1916" y="7920"/>
                  </a:cubicBezTo>
                  <a:cubicBezTo>
                    <a:pt x="1916" y="7920"/>
                    <a:pt x="1916" y="7920"/>
                    <a:pt x="1220" y="7920"/>
                  </a:cubicBezTo>
                  <a:cubicBezTo>
                    <a:pt x="1220" y="7920"/>
                    <a:pt x="523" y="7920"/>
                    <a:pt x="523" y="7920"/>
                  </a:cubicBezTo>
                  <a:cubicBezTo>
                    <a:pt x="523" y="7920"/>
                    <a:pt x="523" y="8640"/>
                    <a:pt x="523" y="8640"/>
                  </a:cubicBezTo>
                  <a:cubicBezTo>
                    <a:pt x="523" y="8640"/>
                    <a:pt x="523" y="8640"/>
                    <a:pt x="1220" y="8640"/>
                  </a:cubicBezTo>
                  <a:cubicBezTo>
                    <a:pt x="1220" y="9360"/>
                    <a:pt x="1916" y="9360"/>
                    <a:pt x="1916" y="9360"/>
                  </a:cubicBezTo>
                  <a:cubicBezTo>
                    <a:pt x="1916" y="9360"/>
                    <a:pt x="1916" y="9360"/>
                    <a:pt x="1916" y="9360"/>
                  </a:cubicBezTo>
                  <a:cubicBezTo>
                    <a:pt x="1916" y="9360"/>
                    <a:pt x="1916" y="9360"/>
                    <a:pt x="1916" y="9360"/>
                  </a:cubicBezTo>
                  <a:cubicBezTo>
                    <a:pt x="1916" y="9360"/>
                    <a:pt x="1916" y="10080"/>
                    <a:pt x="1916" y="10080"/>
                  </a:cubicBezTo>
                  <a:cubicBezTo>
                    <a:pt x="1916" y="10080"/>
                    <a:pt x="1220" y="10080"/>
                    <a:pt x="1220" y="10080"/>
                  </a:cubicBezTo>
                  <a:cubicBezTo>
                    <a:pt x="523" y="10080"/>
                    <a:pt x="523" y="10080"/>
                    <a:pt x="523" y="10800"/>
                  </a:cubicBezTo>
                  <a:cubicBezTo>
                    <a:pt x="-174" y="10800"/>
                    <a:pt x="-174" y="10800"/>
                    <a:pt x="523" y="10800"/>
                  </a:cubicBezTo>
                  <a:cubicBezTo>
                    <a:pt x="523" y="10800"/>
                    <a:pt x="523" y="11520"/>
                    <a:pt x="1220" y="11520"/>
                  </a:cubicBezTo>
                  <a:cubicBezTo>
                    <a:pt x="1220" y="11520"/>
                    <a:pt x="1916" y="11520"/>
                    <a:pt x="1916" y="11520"/>
                  </a:cubicBezTo>
                  <a:cubicBezTo>
                    <a:pt x="1916" y="11520"/>
                    <a:pt x="1916" y="11520"/>
                    <a:pt x="1916" y="11520"/>
                  </a:cubicBezTo>
                  <a:cubicBezTo>
                    <a:pt x="1916" y="11520"/>
                    <a:pt x="1916" y="11520"/>
                    <a:pt x="1916" y="11520"/>
                  </a:cubicBezTo>
                  <a:cubicBezTo>
                    <a:pt x="1916" y="11520"/>
                    <a:pt x="1916" y="12240"/>
                    <a:pt x="1916" y="12240"/>
                  </a:cubicBezTo>
                  <a:cubicBezTo>
                    <a:pt x="1916" y="12240"/>
                    <a:pt x="1220" y="12240"/>
                    <a:pt x="1220" y="12240"/>
                  </a:cubicBezTo>
                  <a:cubicBezTo>
                    <a:pt x="523" y="12960"/>
                    <a:pt x="523" y="12960"/>
                    <a:pt x="523" y="12960"/>
                  </a:cubicBezTo>
                  <a:cubicBezTo>
                    <a:pt x="523" y="12960"/>
                    <a:pt x="523" y="13680"/>
                    <a:pt x="523" y="13680"/>
                  </a:cubicBezTo>
                  <a:cubicBezTo>
                    <a:pt x="523" y="13680"/>
                    <a:pt x="1220" y="13680"/>
                    <a:pt x="1220" y="13680"/>
                  </a:cubicBezTo>
                  <a:cubicBezTo>
                    <a:pt x="1916" y="13680"/>
                    <a:pt x="1916" y="13680"/>
                    <a:pt x="1916" y="13680"/>
                  </a:cubicBezTo>
                  <a:cubicBezTo>
                    <a:pt x="2613" y="13680"/>
                    <a:pt x="2613" y="13680"/>
                    <a:pt x="2613" y="13680"/>
                  </a:cubicBezTo>
                  <a:cubicBezTo>
                    <a:pt x="2613" y="13680"/>
                    <a:pt x="2613" y="13680"/>
                    <a:pt x="2613" y="13680"/>
                  </a:cubicBezTo>
                  <a:cubicBezTo>
                    <a:pt x="2613" y="13680"/>
                    <a:pt x="2613" y="14400"/>
                    <a:pt x="2613" y="14400"/>
                  </a:cubicBezTo>
                  <a:cubicBezTo>
                    <a:pt x="2613" y="14400"/>
                    <a:pt x="1916" y="14400"/>
                    <a:pt x="1916" y="14400"/>
                  </a:cubicBezTo>
                  <a:cubicBezTo>
                    <a:pt x="1220" y="15120"/>
                    <a:pt x="1220" y="15120"/>
                    <a:pt x="1220" y="15120"/>
                  </a:cubicBezTo>
                  <a:cubicBezTo>
                    <a:pt x="1220" y="15120"/>
                    <a:pt x="1220" y="15840"/>
                    <a:pt x="1220" y="15840"/>
                  </a:cubicBezTo>
                  <a:cubicBezTo>
                    <a:pt x="1220" y="15840"/>
                    <a:pt x="1916" y="15840"/>
                    <a:pt x="2613" y="15840"/>
                  </a:cubicBezTo>
                  <a:cubicBezTo>
                    <a:pt x="2613" y="15840"/>
                    <a:pt x="3310" y="15840"/>
                    <a:pt x="3310" y="15840"/>
                  </a:cubicBezTo>
                  <a:cubicBezTo>
                    <a:pt x="3310" y="15840"/>
                    <a:pt x="3310" y="15840"/>
                    <a:pt x="3310" y="15840"/>
                  </a:cubicBezTo>
                  <a:cubicBezTo>
                    <a:pt x="3310" y="15840"/>
                    <a:pt x="3310" y="15840"/>
                    <a:pt x="3310" y="15840"/>
                  </a:cubicBezTo>
                  <a:cubicBezTo>
                    <a:pt x="3310" y="15840"/>
                    <a:pt x="3310" y="15840"/>
                    <a:pt x="3310" y="15840"/>
                  </a:cubicBezTo>
                  <a:cubicBezTo>
                    <a:pt x="3310" y="15840"/>
                    <a:pt x="3310" y="16560"/>
                    <a:pt x="2613" y="16560"/>
                  </a:cubicBezTo>
                  <a:cubicBezTo>
                    <a:pt x="2613" y="17280"/>
                    <a:pt x="2613" y="17280"/>
                    <a:pt x="2613" y="17280"/>
                  </a:cubicBezTo>
                  <a:cubicBezTo>
                    <a:pt x="2613" y="17280"/>
                    <a:pt x="2613" y="18000"/>
                    <a:pt x="2613" y="18000"/>
                  </a:cubicBezTo>
                  <a:cubicBezTo>
                    <a:pt x="2613" y="18000"/>
                    <a:pt x="3310" y="18000"/>
                    <a:pt x="3310" y="17280"/>
                  </a:cubicBezTo>
                  <a:cubicBezTo>
                    <a:pt x="4007" y="17280"/>
                    <a:pt x="4007" y="17280"/>
                    <a:pt x="4007" y="17280"/>
                  </a:cubicBezTo>
                  <a:cubicBezTo>
                    <a:pt x="4703" y="17280"/>
                    <a:pt x="4703" y="17280"/>
                    <a:pt x="4703" y="17280"/>
                  </a:cubicBezTo>
                  <a:cubicBezTo>
                    <a:pt x="4703" y="17280"/>
                    <a:pt x="4703" y="17280"/>
                    <a:pt x="4703" y="17280"/>
                  </a:cubicBezTo>
                  <a:cubicBezTo>
                    <a:pt x="4703" y="17280"/>
                    <a:pt x="4703" y="17280"/>
                    <a:pt x="4703" y="18000"/>
                  </a:cubicBezTo>
                  <a:cubicBezTo>
                    <a:pt x="4703" y="18000"/>
                    <a:pt x="4703" y="18000"/>
                    <a:pt x="4703" y="18720"/>
                  </a:cubicBezTo>
                  <a:cubicBezTo>
                    <a:pt x="4007" y="18720"/>
                    <a:pt x="4007" y="19440"/>
                    <a:pt x="4007" y="19440"/>
                  </a:cubicBezTo>
                  <a:cubicBezTo>
                    <a:pt x="4007" y="19440"/>
                    <a:pt x="4703" y="19440"/>
                    <a:pt x="4703" y="19440"/>
                  </a:cubicBezTo>
                  <a:cubicBezTo>
                    <a:pt x="4703" y="19440"/>
                    <a:pt x="4703" y="19440"/>
                    <a:pt x="5400" y="19440"/>
                  </a:cubicBezTo>
                  <a:cubicBezTo>
                    <a:pt x="5400" y="18720"/>
                    <a:pt x="6097" y="18720"/>
                    <a:pt x="6097" y="18720"/>
                  </a:cubicBezTo>
                  <a:cubicBezTo>
                    <a:pt x="6097" y="18720"/>
                    <a:pt x="6097" y="18720"/>
                    <a:pt x="6097" y="18720"/>
                  </a:cubicBezTo>
                  <a:cubicBezTo>
                    <a:pt x="6097" y="18720"/>
                    <a:pt x="6097" y="18720"/>
                    <a:pt x="6097" y="18720"/>
                  </a:cubicBezTo>
                  <a:cubicBezTo>
                    <a:pt x="6097" y="18720"/>
                    <a:pt x="6794" y="18720"/>
                    <a:pt x="6794" y="18720"/>
                  </a:cubicBezTo>
                  <a:cubicBezTo>
                    <a:pt x="6794" y="18720"/>
                    <a:pt x="6097" y="19440"/>
                    <a:pt x="6097" y="19440"/>
                  </a:cubicBezTo>
                  <a:cubicBezTo>
                    <a:pt x="6097" y="20160"/>
                    <a:pt x="6097" y="20160"/>
                    <a:pt x="6097" y="20880"/>
                  </a:cubicBezTo>
                  <a:cubicBezTo>
                    <a:pt x="6097" y="20880"/>
                    <a:pt x="6794" y="20880"/>
                    <a:pt x="6794" y="20880"/>
                  </a:cubicBezTo>
                  <a:cubicBezTo>
                    <a:pt x="6794" y="20880"/>
                    <a:pt x="6794" y="20160"/>
                    <a:pt x="7491" y="20160"/>
                  </a:cubicBezTo>
                  <a:cubicBezTo>
                    <a:pt x="7491" y="20160"/>
                    <a:pt x="7491" y="19440"/>
                    <a:pt x="7491" y="19440"/>
                  </a:cubicBezTo>
                  <a:cubicBezTo>
                    <a:pt x="8187" y="19440"/>
                    <a:pt x="8187" y="19440"/>
                    <a:pt x="8187" y="19440"/>
                  </a:cubicBezTo>
                  <a:cubicBezTo>
                    <a:pt x="8187" y="19440"/>
                    <a:pt x="8187" y="19440"/>
                    <a:pt x="8187" y="19440"/>
                  </a:cubicBezTo>
                  <a:cubicBezTo>
                    <a:pt x="8187" y="19440"/>
                    <a:pt x="8187" y="19440"/>
                    <a:pt x="8187" y="19440"/>
                  </a:cubicBezTo>
                  <a:cubicBezTo>
                    <a:pt x="8187" y="19440"/>
                    <a:pt x="8187" y="20160"/>
                    <a:pt x="8187" y="20160"/>
                  </a:cubicBezTo>
                  <a:cubicBezTo>
                    <a:pt x="8187" y="20880"/>
                    <a:pt x="8187" y="21600"/>
                    <a:pt x="8884" y="21600"/>
                  </a:cubicBezTo>
                  <a:cubicBezTo>
                    <a:pt x="8884" y="21600"/>
                    <a:pt x="8884" y="21600"/>
                    <a:pt x="8884" y="21600"/>
                  </a:cubicBezTo>
                  <a:cubicBezTo>
                    <a:pt x="8884" y="21600"/>
                    <a:pt x="9581" y="20880"/>
                    <a:pt x="9581" y="20880"/>
                  </a:cubicBezTo>
                  <a:cubicBezTo>
                    <a:pt x="9581" y="20160"/>
                    <a:pt x="9581" y="20160"/>
                    <a:pt x="9581" y="20160"/>
                  </a:cubicBezTo>
                  <a:cubicBezTo>
                    <a:pt x="9581" y="20160"/>
                    <a:pt x="10278" y="20160"/>
                    <a:pt x="10278" y="20160"/>
                  </a:cubicBezTo>
                  <a:cubicBezTo>
                    <a:pt x="10278" y="20160"/>
                    <a:pt x="10278" y="20160"/>
                    <a:pt x="10278" y="20160"/>
                  </a:cubicBezTo>
                  <a:cubicBezTo>
                    <a:pt x="10278" y="20160"/>
                    <a:pt x="10278" y="20160"/>
                    <a:pt x="10278" y="20160"/>
                  </a:cubicBezTo>
                  <a:cubicBezTo>
                    <a:pt x="10278" y="20160"/>
                    <a:pt x="10278" y="20160"/>
                    <a:pt x="10974" y="20880"/>
                  </a:cubicBezTo>
                  <a:cubicBezTo>
                    <a:pt x="10974" y="20880"/>
                    <a:pt x="10974" y="21600"/>
                    <a:pt x="10974" y="21600"/>
                  </a:cubicBezTo>
                  <a:cubicBezTo>
                    <a:pt x="10974" y="21600"/>
                    <a:pt x="11671" y="21600"/>
                    <a:pt x="11671" y="21600"/>
                  </a:cubicBezTo>
                  <a:cubicBezTo>
                    <a:pt x="11671" y="21600"/>
                    <a:pt x="11671" y="20880"/>
                    <a:pt x="11671" y="20880"/>
                  </a:cubicBezTo>
                  <a:cubicBezTo>
                    <a:pt x="11671" y="20160"/>
                    <a:pt x="11671" y="20160"/>
                    <a:pt x="11671" y="20160"/>
                  </a:cubicBezTo>
                  <a:cubicBezTo>
                    <a:pt x="11671" y="19440"/>
                    <a:pt x="12368" y="19440"/>
                    <a:pt x="12368" y="19440"/>
                  </a:cubicBezTo>
                  <a:cubicBezTo>
                    <a:pt x="12368" y="19440"/>
                    <a:pt x="12368" y="19440"/>
                    <a:pt x="12368" y="19440"/>
                  </a:cubicBezTo>
                  <a:cubicBezTo>
                    <a:pt x="12368" y="19440"/>
                    <a:pt x="12368" y="19440"/>
                    <a:pt x="12368" y="19440"/>
                  </a:cubicBezTo>
                  <a:cubicBezTo>
                    <a:pt x="12368" y="19440"/>
                    <a:pt x="13065" y="20160"/>
                    <a:pt x="13065" y="20160"/>
                  </a:cubicBezTo>
                  <a:cubicBezTo>
                    <a:pt x="13065" y="20880"/>
                    <a:pt x="13065" y="20880"/>
                    <a:pt x="13065" y="20880"/>
                  </a:cubicBezTo>
                  <a:cubicBezTo>
                    <a:pt x="13761" y="21600"/>
                    <a:pt x="13761" y="20880"/>
                    <a:pt x="13761" y="20880"/>
                  </a:cubicBezTo>
                  <a:cubicBezTo>
                    <a:pt x="13761" y="20880"/>
                    <a:pt x="13761" y="20880"/>
                    <a:pt x="13761" y="20160"/>
                  </a:cubicBezTo>
                  <a:cubicBezTo>
                    <a:pt x="13761" y="19440"/>
                    <a:pt x="13761" y="19440"/>
                    <a:pt x="13761" y="19440"/>
                  </a:cubicBezTo>
                  <a:cubicBezTo>
                    <a:pt x="13761" y="19440"/>
                    <a:pt x="14458" y="19440"/>
                    <a:pt x="14458" y="19440"/>
                  </a:cubicBezTo>
                  <a:cubicBezTo>
                    <a:pt x="14458" y="19440"/>
                    <a:pt x="14458" y="19440"/>
                    <a:pt x="14458" y="19440"/>
                  </a:cubicBezTo>
                  <a:cubicBezTo>
                    <a:pt x="14458" y="19440"/>
                    <a:pt x="14458" y="18720"/>
                    <a:pt x="14458" y="18720"/>
                  </a:cubicBezTo>
                  <a:cubicBezTo>
                    <a:pt x="14458" y="19440"/>
                    <a:pt x="14458" y="19440"/>
                    <a:pt x="15155" y="19440"/>
                  </a:cubicBezTo>
                  <a:cubicBezTo>
                    <a:pt x="15155" y="20160"/>
                    <a:pt x="15852" y="20160"/>
                    <a:pt x="15852" y="20160"/>
                  </a:cubicBezTo>
                  <a:cubicBezTo>
                    <a:pt x="15852" y="20160"/>
                    <a:pt x="15852" y="20160"/>
                    <a:pt x="15852" y="20160"/>
                  </a:cubicBezTo>
                  <a:cubicBezTo>
                    <a:pt x="15852" y="20160"/>
                    <a:pt x="15852" y="19440"/>
                    <a:pt x="15852" y="19440"/>
                  </a:cubicBezTo>
                  <a:cubicBezTo>
                    <a:pt x="15852" y="18720"/>
                    <a:pt x="15852" y="18720"/>
                    <a:pt x="15852" y="18000"/>
                  </a:cubicBezTo>
                  <a:cubicBezTo>
                    <a:pt x="15852" y="18000"/>
                    <a:pt x="15852" y="18000"/>
                    <a:pt x="15852" y="18000"/>
                  </a:cubicBezTo>
                  <a:cubicBezTo>
                    <a:pt x="15852" y="18000"/>
                    <a:pt x="15852" y="18000"/>
                    <a:pt x="15852" y="18000"/>
                  </a:cubicBezTo>
                  <a:cubicBezTo>
                    <a:pt x="15852" y="18000"/>
                    <a:pt x="15852" y="18000"/>
                    <a:pt x="16549" y="18000"/>
                  </a:cubicBezTo>
                  <a:cubicBezTo>
                    <a:pt x="16549" y="18000"/>
                    <a:pt x="16549" y="18000"/>
                    <a:pt x="17245" y="18720"/>
                  </a:cubicBezTo>
                  <a:cubicBezTo>
                    <a:pt x="17245" y="18720"/>
                    <a:pt x="17245" y="18720"/>
                    <a:pt x="17942" y="18720"/>
                  </a:cubicBezTo>
                  <a:cubicBezTo>
                    <a:pt x="17942" y="18720"/>
                    <a:pt x="17942" y="18720"/>
                    <a:pt x="17942" y="18720"/>
                  </a:cubicBezTo>
                  <a:cubicBezTo>
                    <a:pt x="17942" y="18720"/>
                    <a:pt x="17942" y="18000"/>
                    <a:pt x="17942" y="18000"/>
                  </a:cubicBezTo>
                  <a:cubicBezTo>
                    <a:pt x="17245" y="17280"/>
                    <a:pt x="17245" y="17280"/>
                    <a:pt x="17245" y="16560"/>
                  </a:cubicBezTo>
                  <a:cubicBezTo>
                    <a:pt x="17245" y="16560"/>
                    <a:pt x="17245" y="16560"/>
                    <a:pt x="17245" y="16560"/>
                  </a:cubicBezTo>
                  <a:cubicBezTo>
                    <a:pt x="17245" y="16560"/>
                    <a:pt x="17245" y="16560"/>
                    <a:pt x="17245" y="16560"/>
                  </a:cubicBezTo>
                  <a:cubicBezTo>
                    <a:pt x="17245" y="16560"/>
                    <a:pt x="17942" y="16560"/>
                    <a:pt x="17942" y="16560"/>
                  </a:cubicBezTo>
                  <a:cubicBezTo>
                    <a:pt x="17942" y="16560"/>
                    <a:pt x="17942" y="16560"/>
                    <a:pt x="18639" y="16560"/>
                  </a:cubicBezTo>
                  <a:cubicBezTo>
                    <a:pt x="18639" y="16560"/>
                    <a:pt x="19336" y="17280"/>
                    <a:pt x="19336" y="17280"/>
                  </a:cubicBezTo>
                  <a:cubicBezTo>
                    <a:pt x="19336" y="16560"/>
                    <a:pt x="19336" y="16560"/>
                    <a:pt x="19336" y="16560"/>
                  </a:cubicBezTo>
                  <a:cubicBezTo>
                    <a:pt x="19336" y="16560"/>
                    <a:pt x="19336" y="15840"/>
                    <a:pt x="19336" y="15840"/>
                  </a:cubicBezTo>
                  <a:cubicBezTo>
                    <a:pt x="18639" y="15840"/>
                    <a:pt x="18639" y="15120"/>
                    <a:pt x="18639" y="15120"/>
                  </a:cubicBezTo>
                  <a:cubicBezTo>
                    <a:pt x="18639" y="15120"/>
                    <a:pt x="18639" y="15120"/>
                    <a:pt x="18639" y="15120"/>
                  </a:cubicBezTo>
                  <a:cubicBezTo>
                    <a:pt x="18639" y="15120"/>
                    <a:pt x="18639" y="15120"/>
                    <a:pt x="18639" y="15120"/>
                  </a:cubicBezTo>
                  <a:cubicBezTo>
                    <a:pt x="18639" y="15120"/>
                    <a:pt x="18639" y="14400"/>
                    <a:pt x="18639" y="14400"/>
                  </a:cubicBezTo>
                  <a:cubicBezTo>
                    <a:pt x="18639" y="14400"/>
                    <a:pt x="19336" y="14400"/>
                    <a:pt x="19336" y="14400"/>
                  </a:cubicBezTo>
                  <a:cubicBezTo>
                    <a:pt x="20032" y="14400"/>
                    <a:pt x="20032" y="15120"/>
                    <a:pt x="20729" y="14400"/>
                  </a:cubicBezTo>
                  <a:cubicBezTo>
                    <a:pt x="20729" y="14400"/>
                    <a:pt x="20729" y="14400"/>
                    <a:pt x="20729" y="14400"/>
                  </a:cubicBezTo>
                  <a:cubicBezTo>
                    <a:pt x="20729" y="14400"/>
                    <a:pt x="20032" y="13680"/>
                    <a:pt x="20032" y="13680"/>
                  </a:cubicBezTo>
                  <a:cubicBezTo>
                    <a:pt x="19336" y="13680"/>
                    <a:pt x="19336" y="12960"/>
                    <a:pt x="19336" y="12960"/>
                  </a:cubicBezTo>
                  <a:cubicBezTo>
                    <a:pt x="19336" y="12960"/>
                    <a:pt x="19336" y="12960"/>
                    <a:pt x="19336" y="12960"/>
                  </a:cubicBezTo>
                  <a:cubicBezTo>
                    <a:pt x="19336" y="12960"/>
                    <a:pt x="19336" y="12960"/>
                    <a:pt x="19336" y="12960"/>
                  </a:cubicBezTo>
                  <a:cubicBezTo>
                    <a:pt x="19336" y="12960"/>
                    <a:pt x="19336" y="12960"/>
                    <a:pt x="19336" y="12240"/>
                  </a:cubicBezTo>
                  <a:cubicBezTo>
                    <a:pt x="19336" y="12240"/>
                    <a:pt x="20032" y="12240"/>
                    <a:pt x="20032" y="12240"/>
                  </a:cubicBezTo>
                  <a:cubicBezTo>
                    <a:pt x="20729" y="12240"/>
                    <a:pt x="20729" y="12240"/>
                    <a:pt x="20729" y="12240"/>
                  </a:cubicBezTo>
                  <a:cubicBezTo>
                    <a:pt x="21426" y="12240"/>
                    <a:pt x="21426" y="11520"/>
                    <a:pt x="21426" y="11520"/>
                  </a:cubicBezTo>
                  <a:cubicBezTo>
                    <a:pt x="20729" y="11520"/>
                    <a:pt x="20729" y="11520"/>
                    <a:pt x="20032" y="11520"/>
                  </a:cubicBezTo>
                  <a:close/>
                </a:path>
              </a:pathLst>
            </a:custGeom>
            <a:solidFill>
              <a:srgbClr val="A6A6A6"/>
            </a:solidFill>
            <a:ln w="12700" cap="flat">
              <a:noFill/>
              <a:miter lim="400000"/>
            </a:ln>
            <a:effectLst>
              <a:outerShdw blurRad="101600" dist="76200" dir="5400000" rotWithShape="0">
                <a:srgbClr val="000000">
                  <a:alpha val="40000"/>
                </a:srgbClr>
              </a:outerShdw>
            </a:effectLst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43" name="Shape 443"/>
            <p:cNvSpPr/>
            <p:nvPr/>
          </p:nvSpPr>
          <p:spPr>
            <a:xfrm>
              <a:off x="333373" y="2127250"/>
              <a:ext cx="850901" cy="819153"/>
            </a:xfrm>
            <a:prstGeom prst="ellipse">
              <a:avLst/>
            </a:pr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44" name="Shape 444"/>
            <p:cNvSpPr/>
            <p:nvPr/>
          </p:nvSpPr>
          <p:spPr>
            <a:xfrm>
              <a:off x="666749" y="2311400"/>
              <a:ext cx="184151" cy="523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0" y="18514"/>
                  </a:moveTo>
                  <a:cubicBezTo>
                    <a:pt x="17280" y="18514"/>
                    <a:pt x="17280" y="18514"/>
                    <a:pt x="17280" y="18514"/>
                  </a:cubicBezTo>
                  <a:cubicBezTo>
                    <a:pt x="17280" y="20057"/>
                    <a:pt x="12960" y="21600"/>
                    <a:pt x="8640" y="21600"/>
                  </a:cubicBezTo>
                  <a:cubicBezTo>
                    <a:pt x="4320" y="21600"/>
                    <a:pt x="0" y="20057"/>
                    <a:pt x="0" y="18514"/>
                  </a:cubicBezTo>
                  <a:cubicBezTo>
                    <a:pt x="0" y="16971"/>
                    <a:pt x="4320" y="15429"/>
                    <a:pt x="8640" y="12343"/>
                  </a:cubicBezTo>
                  <a:cubicBezTo>
                    <a:pt x="8640" y="10800"/>
                    <a:pt x="12960" y="7714"/>
                    <a:pt x="12960" y="7714"/>
                  </a:cubicBezTo>
                  <a:cubicBezTo>
                    <a:pt x="12960" y="7714"/>
                    <a:pt x="12960" y="6171"/>
                    <a:pt x="8640" y="6171"/>
                  </a:cubicBezTo>
                  <a:cubicBezTo>
                    <a:pt x="8640" y="6171"/>
                    <a:pt x="8640" y="7714"/>
                    <a:pt x="8640" y="7714"/>
                  </a:cubicBezTo>
                  <a:cubicBezTo>
                    <a:pt x="4320" y="7714"/>
                    <a:pt x="4320" y="7714"/>
                    <a:pt x="4320" y="7714"/>
                  </a:cubicBezTo>
                  <a:cubicBezTo>
                    <a:pt x="4320" y="7714"/>
                    <a:pt x="4320" y="7714"/>
                    <a:pt x="4320" y="7714"/>
                  </a:cubicBezTo>
                  <a:cubicBezTo>
                    <a:pt x="4320" y="7714"/>
                    <a:pt x="4320" y="7714"/>
                    <a:pt x="4320" y="7714"/>
                  </a:cubicBezTo>
                  <a:cubicBezTo>
                    <a:pt x="4320" y="7714"/>
                    <a:pt x="4320" y="7714"/>
                    <a:pt x="4320" y="7714"/>
                  </a:cubicBezTo>
                  <a:cubicBezTo>
                    <a:pt x="4320" y="6171"/>
                    <a:pt x="8640" y="6171"/>
                    <a:pt x="8640" y="6171"/>
                  </a:cubicBezTo>
                  <a:cubicBezTo>
                    <a:pt x="8640" y="6171"/>
                    <a:pt x="8640" y="6171"/>
                    <a:pt x="12960" y="6171"/>
                  </a:cubicBezTo>
                  <a:cubicBezTo>
                    <a:pt x="17280" y="6171"/>
                    <a:pt x="17280" y="6171"/>
                    <a:pt x="17280" y="7714"/>
                  </a:cubicBezTo>
                  <a:cubicBezTo>
                    <a:pt x="17280" y="9257"/>
                    <a:pt x="17280" y="10800"/>
                    <a:pt x="12960" y="13886"/>
                  </a:cubicBezTo>
                  <a:cubicBezTo>
                    <a:pt x="8640" y="16971"/>
                    <a:pt x="8640" y="18514"/>
                    <a:pt x="8640" y="20057"/>
                  </a:cubicBezTo>
                  <a:cubicBezTo>
                    <a:pt x="8640" y="20057"/>
                    <a:pt x="8640" y="20057"/>
                    <a:pt x="8640" y="20057"/>
                  </a:cubicBezTo>
                  <a:cubicBezTo>
                    <a:pt x="12960" y="20057"/>
                    <a:pt x="12960" y="20057"/>
                    <a:pt x="12960" y="20057"/>
                  </a:cubicBezTo>
                  <a:cubicBezTo>
                    <a:pt x="12960" y="20057"/>
                    <a:pt x="17280" y="18514"/>
                    <a:pt x="17280" y="18514"/>
                  </a:cubicBezTo>
                  <a:cubicBezTo>
                    <a:pt x="17280" y="18514"/>
                    <a:pt x="17280" y="18514"/>
                    <a:pt x="17280" y="18514"/>
                  </a:cubicBezTo>
                  <a:cubicBezTo>
                    <a:pt x="17280" y="18514"/>
                    <a:pt x="17280" y="18514"/>
                    <a:pt x="17280" y="18514"/>
                  </a:cubicBezTo>
                  <a:close/>
                  <a:moveTo>
                    <a:pt x="21600" y="1543"/>
                  </a:moveTo>
                  <a:cubicBezTo>
                    <a:pt x="21600" y="1543"/>
                    <a:pt x="21600" y="1543"/>
                    <a:pt x="21600" y="3086"/>
                  </a:cubicBezTo>
                  <a:cubicBezTo>
                    <a:pt x="17280" y="3086"/>
                    <a:pt x="17280" y="3086"/>
                    <a:pt x="17280" y="3086"/>
                  </a:cubicBezTo>
                  <a:cubicBezTo>
                    <a:pt x="12960" y="3086"/>
                    <a:pt x="12960" y="3086"/>
                    <a:pt x="12960" y="1543"/>
                  </a:cubicBezTo>
                  <a:cubicBezTo>
                    <a:pt x="12960" y="1543"/>
                    <a:pt x="12960" y="1543"/>
                    <a:pt x="12960" y="0"/>
                  </a:cubicBezTo>
                  <a:cubicBezTo>
                    <a:pt x="17280" y="0"/>
                    <a:pt x="17280" y="0"/>
                    <a:pt x="17280" y="0"/>
                  </a:cubicBezTo>
                  <a:cubicBezTo>
                    <a:pt x="21600" y="0"/>
                    <a:pt x="21600" y="0"/>
                    <a:pt x="21600" y="154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45" name="Shape 445"/>
            <p:cNvSpPr/>
            <p:nvPr/>
          </p:nvSpPr>
          <p:spPr>
            <a:xfrm>
              <a:off x="892155" y="953689"/>
              <a:ext cx="1430337" cy="11226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6400" b="1">
                  <a:solidFill>
                    <a:srgbClr val="363031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363031"/>
                  </a:solidFill>
                </a:rPr>
                <a:t>05</a:t>
              </a:r>
            </a:p>
          </p:txBody>
        </p:sp>
      </p:grpSp>
      <p:sp>
        <p:nvSpPr>
          <p:cNvPr id="447" name="Shape 447"/>
          <p:cNvSpPr/>
          <p:nvPr/>
        </p:nvSpPr>
        <p:spPr>
          <a:xfrm>
            <a:off x="18192855" y="6953112"/>
            <a:ext cx="2358509" cy="38404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 algn="ctr">
              <a:defRPr sz="2800">
                <a:solidFill>
                  <a:srgbClr val="FFFFFF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FFFFFF"/>
                </a:solidFill>
              </a:rPr>
              <a:t>Nowadays a growing number of people, especially the 20s or 30s, tend to stay indoors for most of</a:t>
            </a:r>
          </a:p>
        </p:txBody>
      </p:sp>
      <p:sp>
        <p:nvSpPr>
          <p:cNvPr id="448" name="Shape 448"/>
          <p:cNvSpPr/>
          <p:nvPr/>
        </p:nvSpPr>
        <p:spPr>
          <a:xfrm>
            <a:off x="1562100" y="2385061"/>
            <a:ext cx="6210300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5" presetClass="entr" presetSubtype="0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1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9" presetClass="entr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5" presetClass="entr" presetSubtype="0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1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9" presetClass="entr" fill="hold" grpId="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7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5" presetClass="entr" presetSubtype="0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1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1" fill="hold" grpId="1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9" presetClass="entr" fill="hold" grpId="1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2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5" presetClass="entr" presetSubtype="0" fill="hold" grpId="1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6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22" presetClass="entr" presetSubtype="1" fill="hold" grpId="1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3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9" presetClass="entr" fill="hold" grpId="1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7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0" grpId="2" animBg="1" advAuto="0"/>
      <p:bldP spid="401" grpId="5" animBg="1" advAuto="0"/>
      <p:bldP spid="402" grpId="8" animBg="1" advAuto="0"/>
      <p:bldP spid="403" grpId="11" animBg="1" advAuto="0"/>
      <p:bldP spid="404" grpId="14" animBg="1" advAuto="0"/>
      <p:bldP spid="413" grpId="1" animBg="1" advAuto="0"/>
      <p:bldP spid="414" grpId="3" animBg="1" advAuto="0"/>
      <p:bldP spid="422" grpId="4" animBg="1" advAuto="0"/>
      <p:bldP spid="423" grpId="6" animBg="1" advAuto="0"/>
      <p:bldP spid="430" grpId="7" animBg="1" advAuto="0"/>
      <p:bldP spid="431" grpId="9" animBg="1" advAuto="0"/>
      <p:bldP spid="438" grpId="10" animBg="1" advAuto="0"/>
      <p:bldP spid="439" grpId="12" animBg="1" advAuto="0"/>
      <p:bldP spid="446" grpId="13" animBg="1" advAuto="0"/>
      <p:bldP spid="447" grpId="15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Shape 450"/>
          <p:cNvSpPr/>
          <p:nvPr/>
        </p:nvSpPr>
        <p:spPr>
          <a:xfrm>
            <a:off x="1562100" y="960116"/>
            <a:ext cx="6210300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51" name="Shape 451"/>
          <p:cNvSpPr/>
          <p:nvPr/>
        </p:nvSpPr>
        <p:spPr>
          <a:xfrm>
            <a:off x="3086100" y="1388204"/>
            <a:ext cx="5072368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/>
            </a:lvl1pPr>
          </a:lstStyle>
          <a:p>
            <a:pPr>
              <a:defRPr b="0"/>
            </a:pPr>
            <a:r>
              <a:rPr b="1"/>
              <a:t>YOUR TEXT  HERE</a:t>
            </a:r>
          </a:p>
        </p:txBody>
      </p:sp>
      <p:sp>
        <p:nvSpPr>
          <p:cNvPr id="452" name="Shape 452"/>
          <p:cNvSpPr/>
          <p:nvPr/>
        </p:nvSpPr>
        <p:spPr>
          <a:xfrm>
            <a:off x="1562100" y="2385061"/>
            <a:ext cx="6210300" cy="91441"/>
          </a:xfrm>
          <a:prstGeom prst="ellipse">
            <a:avLst/>
          </a:prstGeom>
          <a:gradFill>
            <a:gsLst>
              <a:gs pos="0">
                <a:srgbClr val="ACADB0"/>
              </a:gs>
              <a:gs pos="99000">
                <a:srgbClr val="727272">
                  <a:alpha val="0"/>
                </a:srgbClr>
              </a:gs>
            </a:gsLst>
            <a:path path="circle">
              <a:fillToRect l="-7922" t="9442" r="107922" b="90557"/>
            </a:path>
          </a:gradFill>
          <a:ln w="12700">
            <a:miter lim="400000"/>
          </a:ln>
        </p:spPr>
        <p:txBody>
          <a:bodyPr tIns="91439" bIns="9143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grpSp>
        <p:nvGrpSpPr>
          <p:cNvPr id="455" name="Group 455"/>
          <p:cNvGrpSpPr/>
          <p:nvPr/>
        </p:nvGrpSpPr>
        <p:grpSpPr>
          <a:xfrm>
            <a:off x="1562100" y="952499"/>
            <a:ext cx="1524000" cy="1524001"/>
            <a:chOff x="0" y="0"/>
            <a:chExt cx="1524000" cy="1524000"/>
          </a:xfrm>
        </p:grpSpPr>
        <p:sp>
          <p:nvSpPr>
            <p:cNvPr id="453" name="Shape 453"/>
            <p:cNvSpPr/>
            <p:nvPr/>
          </p:nvSpPr>
          <p:spPr>
            <a:xfrm>
              <a:off x="0" y="-1"/>
              <a:ext cx="1524000" cy="1524001"/>
            </a:xfrm>
            <a:prstGeom prst="ellipse">
              <a:avLst/>
            </a:prstGeom>
            <a:solidFill>
              <a:srgbClr val="363031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54" name="Shape 454"/>
            <p:cNvSpPr/>
            <p:nvPr/>
          </p:nvSpPr>
          <p:spPr>
            <a:xfrm>
              <a:off x="223184" y="403860"/>
              <a:ext cx="1077632" cy="716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09</a:t>
              </a:r>
            </a:p>
          </p:txBody>
        </p:sp>
      </p:grpSp>
      <p:sp>
        <p:nvSpPr>
          <p:cNvPr id="456" name="Shape 456"/>
          <p:cNvSpPr/>
          <p:nvPr/>
        </p:nvSpPr>
        <p:spPr>
          <a:xfrm>
            <a:off x="12115800" y="10709988"/>
            <a:ext cx="9755900" cy="231068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4101" extrusionOk="0">
                <a:moveTo>
                  <a:pt x="0" y="8085"/>
                </a:moveTo>
                <a:cubicBezTo>
                  <a:pt x="0" y="14101"/>
                  <a:pt x="0" y="14101"/>
                  <a:pt x="0" y="14101"/>
                </a:cubicBezTo>
                <a:cubicBezTo>
                  <a:pt x="21600" y="14101"/>
                  <a:pt x="21600" y="14101"/>
                  <a:pt x="21600" y="14101"/>
                </a:cubicBezTo>
                <a:cubicBezTo>
                  <a:pt x="21600" y="7452"/>
                  <a:pt x="21600" y="7452"/>
                  <a:pt x="21600" y="7452"/>
                </a:cubicBezTo>
                <a:cubicBezTo>
                  <a:pt x="18819" y="3547"/>
                  <a:pt x="9390" y="-7499"/>
                  <a:pt x="0" y="8085"/>
                </a:cubicBezTo>
                <a:close/>
              </a:path>
            </a:pathLst>
          </a:custGeom>
          <a:solidFill>
            <a:srgbClr val="363031"/>
          </a:solidFill>
          <a:ln w="12700">
            <a:miter lim="400000"/>
          </a:ln>
        </p:spPr>
        <p:txBody>
          <a:bodyPr tIns="91439" bIns="91439"/>
          <a:lstStyle/>
          <a:p>
            <a:endParaRPr/>
          </a:p>
        </p:txBody>
      </p:sp>
      <p:sp>
        <p:nvSpPr>
          <p:cNvPr id="457" name="Shape 457"/>
          <p:cNvSpPr/>
          <p:nvPr/>
        </p:nvSpPr>
        <p:spPr>
          <a:xfrm>
            <a:off x="12115800" y="8648941"/>
            <a:ext cx="9755900" cy="33868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5846" extrusionOk="0">
                <a:moveTo>
                  <a:pt x="0" y="6219"/>
                </a:moveTo>
                <a:cubicBezTo>
                  <a:pt x="0" y="15846"/>
                  <a:pt x="0" y="15846"/>
                  <a:pt x="0" y="15846"/>
                </a:cubicBezTo>
                <a:cubicBezTo>
                  <a:pt x="9390" y="3900"/>
                  <a:pt x="18819" y="12367"/>
                  <a:pt x="21600" y="15361"/>
                </a:cubicBezTo>
                <a:cubicBezTo>
                  <a:pt x="21600" y="5707"/>
                  <a:pt x="21600" y="5707"/>
                  <a:pt x="21600" y="5707"/>
                </a:cubicBezTo>
                <a:cubicBezTo>
                  <a:pt x="18819" y="2713"/>
                  <a:pt x="9390" y="-5754"/>
                  <a:pt x="0" y="6219"/>
                </a:cubicBezTo>
                <a:close/>
              </a:path>
            </a:pathLst>
          </a:custGeom>
          <a:solidFill>
            <a:srgbClr val="6EAA01"/>
          </a:solidFill>
          <a:ln w="12700">
            <a:miter lim="400000"/>
          </a:ln>
          <a:effectLst>
            <a:outerShdw blurRad="101600" dist="76200" dir="5400000" rotWithShape="0">
              <a:srgbClr val="000000">
                <a:alpha val="40000"/>
              </a:srgbClr>
            </a:outerShdw>
          </a:effectLst>
        </p:spPr>
        <p:txBody>
          <a:bodyPr tIns="91439" bIns="91439"/>
          <a:lstStyle/>
          <a:p>
            <a:endParaRPr/>
          </a:p>
        </p:txBody>
      </p:sp>
      <p:sp>
        <p:nvSpPr>
          <p:cNvPr id="458" name="Shape 458"/>
          <p:cNvSpPr/>
          <p:nvPr/>
        </p:nvSpPr>
        <p:spPr>
          <a:xfrm>
            <a:off x="12115800" y="6589006"/>
            <a:ext cx="9755900" cy="338761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5859" extrusionOk="0">
                <a:moveTo>
                  <a:pt x="0" y="6205"/>
                </a:moveTo>
                <a:cubicBezTo>
                  <a:pt x="0" y="15859"/>
                  <a:pt x="0" y="15859"/>
                  <a:pt x="0" y="15859"/>
                </a:cubicBezTo>
                <a:cubicBezTo>
                  <a:pt x="9390" y="3886"/>
                  <a:pt x="18819" y="12353"/>
                  <a:pt x="21600" y="15347"/>
                </a:cubicBezTo>
                <a:cubicBezTo>
                  <a:pt x="21600" y="5720"/>
                  <a:pt x="21600" y="5720"/>
                  <a:pt x="21600" y="5720"/>
                </a:cubicBezTo>
                <a:cubicBezTo>
                  <a:pt x="18819" y="2699"/>
                  <a:pt x="9390" y="-5741"/>
                  <a:pt x="0" y="6205"/>
                </a:cubicBezTo>
                <a:close/>
              </a:path>
            </a:pathLst>
          </a:custGeom>
          <a:solidFill>
            <a:srgbClr val="ACADB0"/>
          </a:solidFill>
          <a:ln w="12700">
            <a:miter lim="400000"/>
          </a:ln>
          <a:effectLst>
            <a:outerShdw blurRad="101600" dist="76200" dir="5400000" rotWithShape="0">
              <a:srgbClr val="000000">
                <a:alpha val="40000"/>
              </a:srgbClr>
            </a:outerShdw>
          </a:effectLst>
        </p:spPr>
        <p:txBody>
          <a:bodyPr tIns="91439" bIns="91439"/>
          <a:lstStyle/>
          <a:p>
            <a:endParaRPr/>
          </a:p>
        </p:txBody>
      </p:sp>
      <p:sp>
        <p:nvSpPr>
          <p:cNvPr id="459" name="Shape 459"/>
          <p:cNvSpPr/>
          <p:nvPr/>
        </p:nvSpPr>
        <p:spPr>
          <a:xfrm>
            <a:off x="12115800" y="4526806"/>
            <a:ext cx="9755900" cy="33876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5859" extrusionOk="0">
                <a:moveTo>
                  <a:pt x="21600" y="15374"/>
                </a:moveTo>
                <a:cubicBezTo>
                  <a:pt x="21600" y="5720"/>
                  <a:pt x="21600" y="5720"/>
                  <a:pt x="21600" y="5720"/>
                </a:cubicBezTo>
                <a:cubicBezTo>
                  <a:pt x="18819" y="2699"/>
                  <a:pt x="9390" y="-5741"/>
                  <a:pt x="0" y="6205"/>
                </a:cubicBezTo>
                <a:cubicBezTo>
                  <a:pt x="0" y="15859"/>
                  <a:pt x="0" y="15859"/>
                  <a:pt x="0" y="15859"/>
                </a:cubicBezTo>
                <a:cubicBezTo>
                  <a:pt x="9390" y="3913"/>
                  <a:pt x="18819" y="12353"/>
                  <a:pt x="21600" y="15374"/>
                </a:cubicBezTo>
                <a:close/>
              </a:path>
            </a:pathLst>
          </a:custGeom>
          <a:solidFill>
            <a:srgbClr val="3AA3CD"/>
          </a:solidFill>
          <a:ln w="12700">
            <a:miter lim="400000"/>
          </a:ln>
          <a:effectLst>
            <a:outerShdw blurRad="101600" dist="76200" dir="5400000" rotWithShape="0">
              <a:srgbClr val="000000">
                <a:alpha val="40000"/>
              </a:srgbClr>
            </a:outerShdw>
          </a:effectLst>
        </p:spPr>
        <p:txBody>
          <a:bodyPr tIns="91439" bIns="91439"/>
          <a:lstStyle/>
          <a:p>
            <a:endParaRPr/>
          </a:p>
        </p:txBody>
      </p:sp>
      <p:sp>
        <p:nvSpPr>
          <p:cNvPr id="460" name="Shape 460"/>
          <p:cNvSpPr/>
          <p:nvPr/>
        </p:nvSpPr>
        <p:spPr>
          <a:xfrm>
            <a:off x="12115797" y="2787271"/>
            <a:ext cx="9755901" cy="30649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0869"/>
                </a:moveTo>
                <a:cubicBezTo>
                  <a:pt x="21600" y="0"/>
                  <a:pt x="21600" y="0"/>
                  <a:pt x="2160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1600"/>
                  <a:pt x="0" y="21600"/>
                  <a:pt x="0" y="21600"/>
                </a:cubicBezTo>
                <a:cubicBezTo>
                  <a:pt x="9390" y="3614"/>
                  <a:pt x="18819" y="16322"/>
                  <a:pt x="21600" y="20869"/>
                </a:cubicBezTo>
                <a:close/>
              </a:path>
            </a:pathLst>
          </a:custGeom>
          <a:solidFill>
            <a:srgbClr val="727272"/>
          </a:solidFill>
          <a:ln w="12700">
            <a:miter lim="400000"/>
          </a:ln>
          <a:effectLst>
            <a:outerShdw blurRad="101600" dist="76200" dir="5400000" rotWithShape="0">
              <a:srgbClr val="000000">
                <a:alpha val="40000"/>
              </a:srgbClr>
            </a:outerShdw>
          </a:effectLst>
        </p:spPr>
        <p:txBody>
          <a:bodyPr tIns="91439" bIns="91439"/>
          <a:lstStyle/>
          <a:p>
            <a:endParaRPr/>
          </a:p>
        </p:txBody>
      </p:sp>
      <p:sp>
        <p:nvSpPr>
          <p:cNvPr id="461" name="Shape 461"/>
          <p:cNvSpPr/>
          <p:nvPr/>
        </p:nvSpPr>
        <p:spPr>
          <a:xfrm>
            <a:off x="14631618" y="3328694"/>
            <a:ext cx="1101233" cy="76101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3109"/>
                </a:moveTo>
                <a:cubicBezTo>
                  <a:pt x="0" y="18655"/>
                  <a:pt x="0" y="18655"/>
                  <a:pt x="0" y="18655"/>
                </a:cubicBezTo>
                <a:cubicBezTo>
                  <a:pt x="0" y="20291"/>
                  <a:pt x="905" y="21600"/>
                  <a:pt x="2036" y="21600"/>
                </a:cubicBezTo>
                <a:cubicBezTo>
                  <a:pt x="19564" y="21600"/>
                  <a:pt x="19564" y="21600"/>
                  <a:pt x="19564" y="21600"/>
                </a:cubicBezTo>
                <a:cubicBezTo>
                  <a:pt x="20695" y="21600"/>
                  <a:pt x="21600" y="20291"/>
                  <a:pt x="21600" y="18655"/>
                </a:cubicBezTo>
                <a:cubicBezTo>
                  <a:pt x="21600" y="3109"/>
                  <a:pt x="21600" y="3109"/>
                  <a:pt x="21600" y="3109"/>
                </a:cubicBezTo>
                <a:cubicBezTo>
                  <a:pt x="21600" y="1473"/>
                  <a:pt x="20695" y="0"/>
                  <a:pt x="19564" y="0"/>
                </a:cubicBezTo>
                <a:cubicBezTo>
                  <a:pt x="2036" y="0"/>
                  <a:pt x="2036" y="0"/>
                  <a:pt x="2036" y="0"/>
                </a:cubicBezTo>
                <a:cubicBezTo>
                  <a:pt x="905" y="0"/>
                  <a:pt x="0" y="1473"/>
                  <a:pt x="0" y="3109"/>
                </a:cubicBezTo>
                <a:close/>
                <a:moveTo>
                  <a:pt x="1357" y="18655"/>
                </a:moveTo>
                <a:cubicBezTo>
                  <a:pt x="1357" y="3109"/>
                  <a:pt x="1357" y="3109"/>
                  <a:pt x="1357" y="3109"/>
                </a:cubicBezTo>
                <a:cubicBezTo>
                  <a:pt x="8142" y="11291"/>
                  <a:pt x="8142" y="11291"/>
                  <a:pt x="8142" y="11291"/>
                </a:cubicBezTo>
                <a:cubicBezTo>
                  <a:pt x="1357" y="18655"/>
                  <a:pt x="1357" y="18655"/>
                  <a:pt x="1357" y="18655"/>
                </a:cubicBezTo>
                <a:cubicBezTo>
                  <a:pt x="1357" y="18655"/>
                  <a:pt x="1357" y="18655"/>
                  <a:pt x="1357" y="18655"/>
                </a:cubicBezTo>
                <a:close/>
                <a:moveTo>
                  <a:pt x="20356" y="18655"/>
                </a:moveTo>
                <a:cubicBezTo>
                  <a:pt x="13458" y="11291"/>
                  <a:pt x="13458" y="11291"/>
                  <a:pt x="13458" y="11291"/>
                </a:cubicBezTo>
                <a:cubicBezTo>
                  <a:pt x="20356" y="3109"/>
                  <a:pt x="20356" y="3109"/>
                  <a:pt x="20356" y="3109"/>
                </a:cubicBezTo>
                <a:cubicBezTo>
                  <a:pt x="20356" y="18655"/>
                  <a:pt x="20356" y="18655"/>
                  <a:pt x="20356" y="18655"/>
                </a:cubicBezTo>
                <a:cubicBezTo>
                  <a:pt x="20356" y="18655"/>
                  <a:pt x="20356" y="18655"/>
                  <a:pt x="20356" y="18655"/>
                </a:cubicBezTo>
                <a:close/>
                <a:moveTo>
                  <a:pt x="2488" y="1964"/>
                </a:moveTo>
                <a:cubicBezTo>
                  <a:pt x="19225" y="1964"/>
                  <a:pt x="19225" y="1964"/>
                  <a:pt x="19225" y="1964"/>
                </a:cubicBezTo>
                <a:cubicBezTo>
                  <a:pt x="11535" y="11291"/>
                  <a:pt x="11535" y="11291"/>
                  <a:pt x="11535" y="11291"/>
                </a:cubicBezTo>
                <a:cubicBezTo>
                  <a:pt x="11083" y="11618"/>
                  <a:pt x="10517" y="11618"/>
                  <a:pt x="10178" y="11291"/>
                </a:cubicBezTo>
                <a:lnTo>
                  <a:pt x="2488" y="1964"/>
                </a:lnTo>
                <a:close/>
                <a:moveTo>
                  <a:pt x="18999" y="19636"/>
                </a:moveTo>
                <a:cubicBezTo>
                  <a:pt x="2601" y="19636"/>
                  <a:pt x="2601" y="19636"/>
                  <a:pt x="2601" y="19636"/>
                </a:cubicBezTo>
                <a:cubicBezTo>
                  <a:pt x="9160" y="12600"/>
                  <a:pt x="9160" y="12600"/>
                  <a:pt x="9160" y="12600"/>
                </a:cubicBezTo>
                <a:cubicBezTo>
                  <a:pt x="9273" y="12764"/>
                  <a:pt x="9273" y="12764"/>
                  <a:pt x="9273" y="12764"/>
                </a:cubicBezTo>
                <a:cubicBezTo>
                  <a:pt x="9726" y="13255"/>
                  <a:pt x="10291" y="13418"/>
                  <a:pt x="10857" y="13418"/>
                </a:cubicBezTo>
                <a:cubicBezTo>
                  <a:pt x="11309" y="13418"/>
                  <a:pt x="11874" y="13255"/>
                  <a:pt x="12327" y="12764"/>
                </a:cubicBezTo>
                <a:cubicBezTo>
                  <a:pt x="12440" y="12600"/>
                  <a:pt x="12440" y="12600"/>
                  <a:pt x="12440" y="12600"/>
                </a:cubicBezTo>
                <a:lnTo>
                  <a:pt x="18999" y="19636"/>
                </a:lnTo>
                <a:close/>
              </a:path>
            </a:pathLst>
          </a:custGeom>
          <a:solidFill>
            <a:srgbClr val="DEEDD3"/>
          </a:solidFill>
          <a:ln w="12700">
            <a:miter lim="400000"/>
          </a:ln>
        </p:spPr>
        <p:txBody>
          <a:bodyPr tIns="91439" bIns="91439"/>
          <a:lstStyle/>
          <a:p>
            <a:endParaRPr/>
          </a:p>
        </p:txBody>
      </p:sp>
      <p:sp>
        <p:nvSpPr>
          <p:cNvPr id="462" name="Shape 462"/>
          <p:cNvSpPr/>
          <p:nvPr/>
        </p:nvSpPr>
        <p:spPr>
          <a:xfrm>
            <a:off x="15990360" y="2972304"/>
            <a:ext cx="1418855" cy="1249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sz="7200" b="1">
                <a:solidFill>
                  <a:srgbClr val="FFFFFF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b="1">
                <a:solidFill>
                  <a:srgbClr val="FFFFFF"/>
                </a:solidFill>
              </a:rPr>
              <a:t>01</a:t>
            </a:r>
          </a:p>
        </p:txBody>
      </p:sp>
      <p:sp>
        <p:nvSpPr>
          <p:cNvPr id="463" name="Shape 463"/>
          <p:cNvSpPr/>
          <p:nvPr/>
        </p:nvSpPr>
        <p:spPr>
          <a:xfrm>
            <a:off x="16993748" y="3258804"/>
            <a:ext cx="4284061" cy="716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b="1">
                <a:solidFill>
                  <a:srgbClr val="FFFFFF"/>
                </a:solidFill>
              </a:defRPr>
            </a:lvl1pPr>
          </a:lstStyle>
          <a:p>
            <a:pPr>
              <a:defRPr b="0">
                <a:solidFill>
                  <a:srgbClr val="000000"/>
                </a:solidFill>
              </a:defRPr>
            </a:pPr>
            <a:r>
              <a:rPr b="1">
                <a:solidFill>
                  <a:srgbClr val="FFFFFF"/>
                </a:solidFill>
              </a:rPr>
              <a:t>YOUR  TEXT  HERE</a:t>
            </a:r>
          </a:p>
        </p:txBody>
      </p:sp>
      <p:grpSp>
        <p:nvGrpSpPr>
          <p:cNvPr id="468" name="Group 468"/>
          <p:cNvGrpSpPr/>
          <p:nvPr/>
        </p:nvGrpSpPr>
        <p:grpSpPr>
          <a:xfrm>
            <a:off x="14689663" y="5081599"/>
            <a:ext cx="6588146" cy="1249681"/>
            <a:chOff x="0" y="0"/>
            <a:chExt cx="6588144" cy="1249680"/>
          </a:xfrm>
        </p:grpSpPr>
        <p:sp>
          <p:nvSpPr>
            <p:cNvPr id="464" name="Shape 464"/>
            <p:cNvSpPr/>
            <p:nvPr/>
          </p:nvSpPr>
          <p:spPr>
            <a:xfrm>
              <a:off x="148795" y="224716"/>
              <a:ext cx="629703" cy="7311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49" y="0"/>
                  </a:moveTo>
                  <a:lnTo>
                    <a:pt x="21600" y="9169"/>
                  </a:lnTo>
                  <a:lnTo>
                    <a:pt x="21600" y="21600"/>
                  </a:lnTo>
                  <a:lnTo>
                    <a:pt x="14229" y="21600"/>
                  </a:lnTo>
                  <a:lnTo>
                    <a:pt x="14229" y="12255"/>
                  </a:lnTo>
                  <a:lnTo>
                    <a:pt x="7166" y="12255"/>
                  </a:lnTo>
                  <a:lnTo>
                    <a:pt x="7166" y="21600"/>
                  </a:lnTo>
                  <a:lnTo>
                    <a:pt x="0" y="21600"/>
                  </a:lnTo>
                  <a:lnTo>
                    <a:pt x="0" y="9169"/>
                  </a:lnTo>
                  <a:lnTo>
                    <a:pt x="10749" y="0"/>
                  </a:lnTo>
                  <a:close/>
                </a:path>
              </a:pathLst>
            </a:custGeom>
            <a:solidFill>
              <a:srgbClr val="DEEDD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65" name="Shape 465"/>
            <p:cNvSpPr/>
            <p:nvPr/>
          </p:nvSpPr>
          <p:spPr>
            <a:xfrm>
              <a:off x="0" y="55688"/>
              <a:ext cx="925459" cy="5076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240" extrusionOk="0">
                  <a:moveTo>
                    <a:pt x="20433" y="21180"/>
                  </a:moveTo>
                  <a:cubicBezTo>
                    <a:pt x="20167" y="21180"/>
                    <a:pt x="19900" y="20940"/>
                    <a:pt x="19633" y="20700"/>
                  </a:cubicBezTo>
                  <a:cubicBezTo>
                    <a:pt x="10700" y="4620"/>
                    <a:pt x="10700" y="4620"/>
                    <a:pt x="10700" y="4620"/>
                  </a:cubicBezTo>
                  <a:cubicBezTo>
                    <a:pt x="1767" y="20700"/>
                    <a:pt x="1767" y="20700"/>
                    <a:pt x="1767" y="20700"/>
                  </a:cubicBezTo>
                  <a:cubicBezTo>
                    <a:pt x="1367" y="21420"/>
                    <a:pt x="700" y="21420"/>
                    <a:pt x="300" y="20700"/>
                  </a:cubicBezTo>
                  <a:cubicBezTo>
                    <a:pt x="-100" y="19980"/>
                    <a:pt x="-100" y="18780"/>
                    <a:pt x="300" y="17820"/>
                  </a:cubicBezTo>
                  <a:cubicBezTo>
                    <a:pt x="9900" y="540"/>
                    <a:pt x="9900" y="540"/>
                    <a:pt x="9900" y="540"/>
                  </a:cubicBezTo>
                  <a:cubicBezTo>
                    <a:pt x="10300" y="-180"/>
                    <a:pt x="11100" y="-180"/>
                    <a:pt x="11500" y="540"/>
                  </a:cubicBezTo>
                  <a:cubicBezTo>
                    <a:pt x="21100" y="17820"/>
                    <a:pt x="21100" y="17820"/>
                    <a:pt x="21100" y="17820"/>
                  </a:cubicBezTo>
                  <a:cubicBezTo>
                    <a:pt x="21500" y="18780"/>
                    <a:pt x="21500" y="19980"/>
                    <a:pt x="21100" y="20700"/>
                  </a:cubicBezTo>
                  <a:cubicBezTo>
                    <a:pt x="20967" y="20940"/>
                    <a:pt x="20700" y="21180"/>
                    <a:pt x="20433" y="21180"/>
                  </a:cubicBezTo>
                  <a:close/>
                </a:path>
              </a:pathLst>
            </a:custGeom>
            <a:solidFill>
              <a:srgbClr val="DEEDD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66" name="Shape 466"/>
            <p:cNvSpPr/>
            <p:nvPr/>
          </p:nvSpPr>
          <p:spPr>
            <a:xfrm>
              <a:off x="1300697" y="0"/>
              <a:ext cx="1418853" cy="12496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7200"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02</a:t>
              </a:r>
            </a:p>
          </p:txBody>
        </p:sp>
        <p:sp>
          <p:nvSpPr>
            <p:cNvPr id="467" name="Shape 467"/>
            <p:cNvSpPr/>
            <p:nvPr/>
          </p:nvSpPr>
          <p:spPr>
            <a:xfrm>
              <a:off x="2304085" y="286502"/>
              <a:ext cx="4284060" cy="716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</p:grpSp>
      <p:grpSp>
        <p:nvGrpSpPr>
          <p:cNvPr id="473" name="Group 473"/>
          <p:cNvGrpSpPr/>
          <p:nvPr/>
        </p:nvGrpSpPr>
        <p:grpSpPr>
          <a:xfrm>
            <a:off x="14697279" y="7196073"/>
            <a:ext cx="6580529" cy="1249681"/>
            <a:chOff x="0" y="0"/>
            <a:chExt cx="6580527" cy="1249680"/>
          </a:xfrm>
        </p:grpSpPr>
        <p:pic>
          <p:nvPicPr>
            <p:cNvPr id="469" name="image2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8064"/>
              <a:ext cx="969920" cy="102065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70" name="Shape 470"/>
            <p:cNvSpPr/>
            <p:nvPr/>
          </p:nvSpPr>
          <p:spPr>
            <a:xfrm>
              <a:off x="23870" y="37910"/>
              <a:ext cx="922170" cy="9596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03" extrusionOk="0">
                  <a:moveTo>
                    <a:pt x="12555" y="0"/>
                  </a:moveTo>
                  <a:cubicBezTo>
                    <a:pt x="7425" y="0"/>
                    <a:pt x="3375" y="3880"/>
                    <a:pt x="3375" y="8666"/>
                  </a:cubicBezTo>
                  <a:cubicBezTo>
                    <a:pt x="3375" y="10865"/>
                    <a:pt x="4320" y="12934"/>
                    <a:pt x="5805" y="14486"/>
                  </a:cubicBezTo>
                  <a:cubicBezTo>
                    <a:pt x="270" y="19789"/>
                    <a:pt x="270" y="19789"/>
                    <a:pt x="270" y="19789"/>
                  </a:cubicBezTo>
                  <a:cubicBezTo>
                    <a:pt x="135" y="19919"/>
                    <a:pt x="0" y="20177"/>
                    <a:pt x="0" y="20565"/>
                  </a:cubicBezTo>
                  <a:cubicBezTo>
                    <a:pt x="0" y="20824"/>
                    <a:pt x="135" y="21083"/>
                    <a:pt x="270" y="21212"/>
                  </a:cubicBezTo>
                  <a:cubicBezTo>
                    <a:pt x="810" y="21600"/>
                    <a:pt x="1485" y="21600"/>
                    <a:pt x="1890" y="21212"/>
                  </a:cubicBezTo>
                  <a:cubicBezTo>
                    <a:pt x="7425" y="15909"/>
                    <a:pt x="7425" y="15909"/>
                    <a:pt x="7425" y="15909"/>
                  </a:cubicBezTo>
                  <a:cubicBezTo>
                    <a:pt x="8910" y="16814"/>
                    <a:pt x="10665" y="17332"/>
                    <a:pt x="12555" y="17332"/>
                  </a:cubicBezTo>
                  <a:cubicBezTo>
                    <a:pt x="17550" y="17332"/>
                    <a:pt x="21600" y="13451"/>
                    <a:pt x="21600" y="8666"/>
                  </a:cubicBezTo>
                  <a:cubicBezTo>
                    <a:pt x="21600" y="3880"/>
                    <a:pt x="17550" y="0"/>
                    <a:pt x="12555" y="0"/>
                  </a:cubicBezTo>
                  <a:close/>
                  <a:moveTo>
                    <a:pt x="12555" y="1552"/>
                  </a:moveTo>
                  <a:cubicBezTo>
                    <a:pt x="16605" y="1552"/>
                    <a:pt x="19980" y="4786"/>
                    <a:pt x="19980" y="8666"/>
                  </a:cubicBezTo>
                  <a:cubicBezTo>
                    <a:pt x="19980" y="12675"/>
                    <a:pt x="16605" y="15780"/>
                    <a:pt x="12555" y="15780"/>
                  </a:cubicBezTo>
                  <a:cubicBezTo>
                    <a:pt x="8370" y="15780"/>
                    <a:pt x="4995" y="12675"/>
                    <a:pt x="4995" y="8666"/>
                  </a:cubicBezTo>
                  <a:cubicBezTo>
                    <a:pt x="4995" y="4786"/>
                    <a:pt x="8370" y="1552"/>
                    <a:pt x="12555" y="1552"/>
                  </a:cubicBezTo>
                  <a:close/>
                </a:path>
              </a:pathLst>
            </a:custGeom>
            <a:solidFill>
              <a:srgbClr val="DEEDD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71" name="Shape 471"/>
            <p:cNvSpPr/>
            <p:nvPr/>
          </p:nvSpPr>
          <p:spPr>
            <a:xfrm>
              <a:off x="1293079" y="0"/>
              <a:ext cx="1418853" cy="12496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7200"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03</a:t>
              </a:r>
            </a:p>
          </p:txBody>
        </p:sp>
        <p:sp>
          <p:nvSpPr>
            <p:cNvPr id="472" name="Shape 472"/>
            <p:cNvSpPr/>
            <p:nvPr/>
          </p:nvSpPr>
          <p:spPr>
            <a:xfrm>
              <a:off x="2296467" y="286502"/>
              <a:ext cx="4284061" cy="716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</p:grpSp>
      <p:grpSp>
        <p:nvGrpSpPr>
          <p:cNvPr id="478" name="Group 478"/>
          <p:cNvGrpSpPr/>
          <p:nvPr/>
        </p:nvGrpSpPr>
        <p:grpSpPr>
          <a:xfrm>
            <a:off x="14897230" y="9146813"/>
            <a:ext cx="6380579" cy="1289397"/>
            <a:chOff x="0" y="0"/>
            <a:chExt cx="6380578" cy="1289396"/>
          </a:xfrm>
        </p:grpSpPr>
        <p:pic>
          <p:nvPicPr>
            <p:cNvPr id="474" name="image3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1" y="98631"/>
              <a:ext cx="656561" cy="11907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75" name="Shape 475"/>
            <p:cNvSpPr/>
            <p:nvPr/>
          </p:nvSpPr>
          <p:spPr>
            <a:xfrm>
              <a:off x="23873" y="110568"/>
              <a:ext cx="611797" cy="11579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543" y="0"/>
                  </a:moveTo>
                  <a:cubicBezTo>
                    <a:pt x="3057" y="0"/>
                    <a:pt x="3057" y="0"/>
                    <a:pt x="3057" y="0"/>
                  </a:cubicBezTo>
                  <a:cubicBezTo>
                    <a:pt x="1426" y="0"/>
                    <a:pt x="0" y="860"/>
                    <a:pt x="0" y="1827"/>
                  </a:cubicBezTo>
                  <a:cubicBezTo>
                    <a:pt x="0" y="19773"/>
                    <a:pt x="0" y="19773"/>
                    <a:pt x="0" y="19773"/>
                  </a:cubicBezTo>
                  <a:cubicBezTo>
                    <a:pt x="0" y="20740"/>
                    <a:pt x="1426" y="21600"/>
                    <a:pt x="3057" y="21600"/>
                  </a:cubicBezTo>
                  <a:cubicBezTo>
                    <a:pt x="18543" y="21600"/>
                    <a:pt x="18543" y="21600"/>
                    <a:pt x="18543" y="21600"/>
                  </a:cubicBezTo>
                  <a:cubicBezTo>
                    <a:pt x="20174" y="21600"/>
                    <a:pt x="21600" y="20740"/>
                    <a:pt x="21600" y="19773"/>
                  </a:cubicBezTo>
                  <a:cubicBezTo>
                    <a:pt x="21600" y="1827"/>
                    <a:pt x="21600" y="1827"/>
                    <a:pt x="21600" y="1827"/>
                  </a:cubicBezTo>
                  <a:cubicBezTo>
                    <a:pt x="21600" y="860"/>
                    <a:pt x="20174" y="0"/>
                    <a:pt x="18543" y="0"/>
                  </a:cubicBezTo>
                  <a:close/>
                  <a:moveTo>
                    <a:pt x="8762" y="1290"/>
                  </a:moveTo>
                  <a:cubicBezTo>
                    <a:pt x="12838" y="1290"/>
                    <a:pt x="12838" y="1290"/>
                    <a:pt x="12838" y="1290"/>
                  </a:cubicBezTo>
                  <a:cubicBezTo>
                    <a:pt x="13042" y="1290"/>
                    <a:pt x="13245" y="1290"/>
                    <a:pt x="13245" y="1397"/>
                  </a:cubicBezTo>
                  <a:cubicBezTo>
                    <a:pt x="13245" y="1504"/>
                    <a:pt x="13042" y="1504"/>
                    <a:pt x="12838" y="1504"/>
                  </a:cubicBezTo>
                  <a:cubicBezTo>
                    <a:pt x="8762" y="1504"/>
                    <a:pt x="8762" y="1504"/>
                    <a:pt x="8762" y="1504"/>
                  </a:cubicBezTo>
                  <a:cubicBezTo>
                    <a:pt x="8558" y="1504"/>
                    <a:pt x="8355" y="1504"/>
                    <a:pt x="8355" y="1397"/>
                  </a:cubicBezTo>
                  <a:cubicBezTo>
                    <a:pt x="8355" y="1290"/>
                    <a:pt x="8558" y="1290"/>
                    <a:pt x="8762" y="1290"/>
                  </a:cubicBezTo>
                  <a:close/>
                  <a:moveTo>
                    <a:pt x="20785" y="18806"/>
                  </a:moveTo>
                  <a:cubicBezTo>
                    <a:pt x="815" y="18806"/>
                    <a:pt x="815" y="18806"/>
                    <a:pt x="815" y="18806"/>
                  </a:cubicBezTo>
                  <a:cubicBezTo>
                    <a:pt x="815" y="3009"/>
                    <a:pt x="815" y="3009"/>
                    <a:pt x="815" y="3009"/>
                  </a:cubicBezTo>
                  <a:cubicBezTo>
                    <a:pt x="20785" y="3009"/>
                    <a:pt x="20785" y="3009"/>
                    <a:pt x="20785" y="3009"/>
                  </a:cubicBezTo>
                  <a:lnTo>
                    <a:pt x="20785" y="18806"/>
                  </a:lnTo>
                  <a:close/>
                </a:path>
              </a:pathLst>
            </a:custGeom>
            <a:solidFill>
              <a:srgbClr val="DEEDD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76" name="Shape 476"/>
            <p:cNvSpPr/>
            <p:nvPr/>
          </p:nvSpPr>
          <p:spPr>
            <a:xfrm>
              <a:off x="1093130" y="0"/>
              <a:ext cx="1418855" cy="12496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7200"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04</a:t>
              </a:r>
            </a:p>
          </p:txBody>
        </p:sp>
        <p:sp>
          <p:nvSpPr>
            <p:cNvPr id="477" name="Shape 477"/>
            <p:cNvSpPr/>
            <p:nvPr/>
          </p:nvSpPr>
          <p:spPr>
            <a:xfrm>
              <a:off x="2096517" y="286500"/>
              <a:ext cx="4284061" cy="7162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</p:grpSp>
      <p:grpSp>
        <p:nvGrpSpPr>
          <p:cNvPr id="485" name="Group 485"/>
          <p:cNvGrpSpPr/>
          <p:nvPr/>
        </p:nvGrpSpPr>
        <p:grpSpPr>
          <a:xfrm>
            <a:off x="14965872" y="11240059"/>
            <a:ext cx="6311935" cy="1288193"/>
            <a:chOff x="0" y="0"/>
            <a:chExt cx="6311934" cy="1288192"/>
          </a:xfrm>
        </p:grpSpPr>
        <p:pic>
          <p:nvPicPr>
            <p:cNvPr id="479" name="image4.png"/>
            <p:cNvPicPr>
              <a:picLocks noChangeAspect="1"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76078" y="91461"/>
              <a:ext cx="277549" cy="29246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80" name="image5.png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371989"/>
              <a:ext cx="692375" cy="91620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81" name="Shape 481"/>
            <p:cNvSpPr/>
            <p:nvPr/>
          </p:nvSpPr>
          <p:spPr>
            <a:xfrm>
              <a:off x="196963" y="109367"/>
              <a:ext cx="241179" cy="2536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87" h="21600" extrusionOk="0">
                  <a:moveTo>
                    <a:pt x="1543" y="12764"/>
                  </a:moveTo>
                  <a:cubicBezTo>
                    <a:pt x="2571" y="17673"/>
                    <a:pt x="6686" y="21600"/>
                    <a:pt x="10800" y="21600"/>
                  </a:cubicBezTo>
                  <a:cubicBezTo>
                    <a:pt x="15429" y="21600"/>
                    <a:pt x="19029" y="17673"/>
                    <a:pt x="20057" y="12764"/>
                  </a:cubicBezTo>
                  <a:cubicBezTo>
                    <a:pt x="20571" y="12273"/>
                    <a:pt x="21086" y="11782"/>
                    <a:pt x="21086" y="10800"/>
                  </a:cubicBezTo>
                  <a:cubicBezTo>
                    <a:pt x="21600" y="9327"/>
                    <a:pt x="21086" y="8345"/>
                    <a:pt x="20057" y="8345"/>
                  </a:cubicBezTo>
                  <a:cubicBezTo>
                    <a:pt x="20057" y="8345"/>
                    <a:pt x="20057" y="8345"/>
                    <a:pt x="20057" y="8345"/>
                  </a:cubicBezTo>
                  <a:cubicBezTo>
                    <a:pt x="19029" y="4418"/>
                    <a:pt x="15943" y="982"/>
                    <a:pt x="11314" y="982"/>
                  </a:cubicBezTo>
                  <a:cubicBezTo>
                    <a:pt x="12343" y="491"/>
                    <a:pt x="13371" y="491"/>
                    <a:pt x="13371" y="0"/>
                  </a:cubicBezTo>
                  <a:cubicBezTo>
                    <a:pt x="12343" y="491"/>
                    <a:pt x="11314" y="491"/>
                    <a:pt x="10286" y="982"/>
                  </a:cubicBezTo>
                  <a:cubicBezTo>
                    <a:pt x="9771" y="491"/>
                    <a:pt x="9257" y="491"/>
                    <a:pt x="8229" y="491"/>
                  </a:cubicBezTo>
                  <a:cubicBezTo>
                    <a:pt x="8743" y="491"/>
                    <a:pt x="9257" y="491"/>
                    <a:pt x="9771" y="982"/>
                  </a:cubicBezTo>
                  <a:cubicBezTo>
                    <a:pt x="9771" y="982"/>
                    <a:pt x="9771" y="982"/>
                    <a:pt x="9771" y="982"/>
                  </a:cubicBezTo>
                  <a:cubicBezTo>
                    <a:pt x="8743" y="982"/>
                    <a:pt x="7714" y="982"/>
                    <a:pt x="6171" y="1473"/>
                  </a:cubicBezTo>
                  <a:cubicBezTo>
                    <a:pt x="6171" y="1473"/>
                    <a:pt x="7200" y="982"/>
                    <a:pt x="7714" y="1473"/>
                  </a:cubicBezTo>
                  <a:cubicBezTo>
                    <a:pt x="4629" y="2455"/>
                    <a:pt x="2571" y="4909"/>
                    <a:pt x="1543" y="8345"/>
                  </a:cubicBezTo>
                  <a:cubicBezTo>
                    <a:pt x="1543" y="8345"/>
                    <a:pt x="1543" y="8345"/>
                    <a:pt x="1029" y="8345"/>
                  </a:cubicBezTo>
                  <a:cubicBezTo>
                    <a:pt x="514" y="8345"/>
                    <a:pt x="0" y="9327"/>
                    <a:pt x="0" y="10800"/>
                  </a:cubicBezTo>
                  <a:cubicBezTo>
                    <a:pt x="514" y="11782"/>
                    <a:pt x="1029" y="12764"/>
                    <a:pt x="1543" y="12764"/>
                  </a:cubicBezTo>
                  <a:close/>
                </a:path>
              </a:pathLst>
            </a:custGeom>
            <a:solidFill>
              <a:srgbClr val="DEEDD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82" name="Shape 482"/>
            <p:cNvSpPr/>
            <p:nvPr/>
          </p:nvSpPr>
          <p:spPr>
            <a:xfrm>
              <a:off x="28208" y="398847"/>
              <a:ext cx="627836" cy="8684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4" h="21600" extrusionOk="0">
                  <a:moveTo>
                    <a:pt x="20864" y="2575"/>
                  </a:moveTo>
                  <a:cubicBezTo>
                    <a:pt x="20275" y="2146"/>
                    <a:pt x="19489" y="2146"/>
                    <a:pt x="18900" y="2575"/>
                  </a:cubicBezTo>
                  <a:cubicBezTo>
                    <a:pt x="17133" y="4005"/>
                    <a:pt x="17133" y="4005"/>
                    <a:pt x="17133" y="4005"/>
                  </a:cubicBezTo>
                  <a:cubicBezTo>
                    <a:pt x="16151" y="2003"/>
                    <a:pt x="16151" y="2003"/>
                    <a:pt x="16151" y="2003"/>
                  </a:cubicBezTo>
                  <a:cubicBezTo>
                    <a:pt x="15562" y="858"/>
                    <a:pt x="15562" y="858"/>
                    <a:pt x="15562" y="858"/>
                  </a:cubicBezTo>
                  <a:cubicBezTo>
                    <a:pt x="15366" y="715"/>
                    <a:pt x="15169" y="429"/>
                    <a:pt x="14973" y="429"/>
                  </a:cubicBezTo>
                  <a:cubicBezTo>
                    <a:pt x="14973" y="286"/>
                    <a:pt x="14973" y="286"/>
                    <a:pt x="14973" y="286"/>
                  </a:cubicBezTo>
                  <a:cubicBezTo>
                    <a:pt x="14384" y="143"/>
                    <a:pt x="13795" y="0"/>
                    <a:pt x="13009" y="0"/>
                  </a:cubicBezTo>
                  <a:cubicBezTo>
                    <a:pt x="12028" y="0"/>
                    <a:pt x="12028" y="0"/>
                    <a:pt x="12028" y="0"/>
                  </a:cubicBezTo>
                  <a:cubicBezTo>
                    <a:pt x="12028" y="286"/>
                    <a:pt x="12028" y="572"/>
                    <a:pt x="12028" y="858"/>
                  </a:cubicBezTo>
                  <a:cubicBezTo>
                    <a:pt x="12028" y="1860"/>
                    <a:pt x="11635" y="2718"/>
                    <a:pt x="11046" y="3290"/>
                  </a:cubicBezTo>
                  <a:cubicBezTo>
                    <a:pt x="10653" y="1287"/>
                    <a:pt x="10653" y="1287"/>
                    <a:pt x="10653" y="1287"/>
                  </a:cubicBezTo>
                  <a:cubicBezTo>
                    <a:pt x="10653" y="1287"/>
                    <a:pt x="10653" y="1144"/>
                    <a:pt x="10653" y="1144"/>
                  </a:cubicBezTo>
                  <a:cubicBezTo>
                    <a:pt x="10653" y="1144"/>
                    <a:pt x="10653" y="1144"/>
                    <a:pt x="10653" y="1144"/>
                  </a:cubicBezTo>
                  <a:cubicBezTo>
                    <a:pt x="11046" y="0"/>
                    <a:pt x="11046" y="0"/>
                    <a:pt x="11046" y="0"/>
                  </a:cubicBezTo>
                  <a:cubicBezTo>
                    <a:pt x="11242" y="0"/>
                    <a:pt x="11046" y="0"/>
                    <a:pt x="11046" y="0"/>
                  </a:cubicBezTo>
                  <a:cubicBezTo>
                    <a:pt x="8689" y="0"/>
                    <a:pt x="8689" y="0"/>
                    <a:pt x="8689" y="0"/>
                  </a:cubicBezTo>
                  <a:cubicBezTo>
                    <a:pt x="8493" y="0"/>
                    <a:pt x="8493" y="0"/>
                    <a:pt x="8493" y="0"/>
                  </a:cubicBezTo>
                  <a:cubicBezTo>
                    <a:pt x="9082" y="1144"/>
                    <a:pt x="9082" y="1144"/>
                    <a:pt x="9082" y="1144"/>
                  </a:cubicBezTo>
                  <a:cubicBezTo>
                    <a:pt x="9082" y="1144"/>
                    <a:pt x="9082" y="1144"/>
                    <a:pt x="9082" y="1144"/>
                  </a:cubicBezTo>
                  <a:cubicBezTo>
                    <a:pt x="9082" y="1144"/>
                    <a:pt x="9082" y="1287"/>
                    <a:pt x="9082" y="1287"/>
                  </a:cubicBezTo>
                  <a:cubicBezTo>
                    <a:pt x="8493" y="3290"/>
                    <a:pt x="8493" y="3290"/>
                    <a:pt x="8493" y="3290"/>
                  </a:cubicBezTo>
                  <a:cubicBezTo>
                    <a:pt x="7904" y="2718"/>
                    <a:pt x="7511" y="1860"/>
                    <a:pt x="7511" y="858"/>
                  </a:cubicBezTo>
                  <a:cubicBezTo>
                    <a:pt x="7511" y="572"/>
                    <a:pt x="7708" y="286"/>
                    <a:pt x="7708" y="0"/>
                  </a:cubicBezTo>
                  <a:cubicBezTo>
                    <a:pt x="6726" y="0"/>
                    <a:pt x="6726" y="0"/>
                    <a:pt x="6726" y="0"/>
                  </a:cubicBezTo>
                  <a:cubicBezTo>
                    <a:pt x="5940" y="0"/>
                    <a:pt x="5351" y="143"/>
                    <a:pt x="4762" y="286"/>
                  </a:cubicBezTo>
                  <a:cubicBezTo>
                    <a:pt x="4762" y="429"/>
                    <a:pt x="4762" y="429"/>
                    <a:pt x="4762" y="429"/>
                  </a:cubicBezTo>
                  <a:cubicBezTo>
                    <a:pt x="4566" y="429"/>
                    <a:pt x="4173" y="715"/>
                    <a:pt x="4173" y="858"/>
                  </a:cubicBezTo>
                  <a:cubicBezTo>
                    <a:pt x="3584" y="2003"/>
                    <a:pt x="3584" y="2003"/>
                    <a:pt x="3584" y="2003"/>
                  </a:cubicBezTo>
                  <a:cubicBezTo>
                    <a:pt x="49" y="8726"/>
                    <a:pt x="49" y="8726"/>
                    <a:pt x="49" y="8726"/>
                  </a:cubicBezTo>
                  <a:cubicBezTo>
                    <a:pt x="-147" y="9298"/>
                    <a:pt x="246" y="9870"/>
                    <a:pt x="1228" y="10013"/>
                  </a:cubicBezTo>
                  <a:cubicBezTo>
                    <a:pt x="2013" y="10156"/>
                    <a:pt x="2995" y="9870"/>
                    <a:pt x="3191" y="9298"/>
                  </a:cubicBezTo>
                  <a:cubicBezTo>
                    <a:pt x="5351" y="5293"/>
                    <a:pt x="5351" y="5293"/>
                    <a:pt x="5351" y="5293"/>
                  </a:cubicBezTo>
                  <a:cubicBezTo>
                    <a:pt x="5351" y="7725"/>
                    <a:pt x="5351" y="7725"/>
                    <a:pt x="5351" y="7725"/>
                  </a:cubicBezTo>
                  <a:cubicBezTo>
                    <a:pt x="5351" y="7725"/>
                    <a:pt x="5351" y="7725"/>
                    <a:pt x="5351" y="7725"/>
                  </a:cubicBezTo>
                  <a:cubicBezTo>
                    <a:pt x="5351" y="7725"/>
                    <a:pt x="5351" y="7868"/>
                    <a:pt x="5351" y="7868"/>
                  </a:cubicBezTo>
                  <a:cubicBezTo>
                    <a:pt x="5351" y="20026"/>
                    <a:pt x="5351" y="20026"/>
                    <a:pt x="5351" y="20026"/>
                  </a:cubicBezTo>
                  <a:cubicBezTo>
                    <a:pt x="5351" y="20885"/>
                    <a:pt x="6333" y="21600"/>
                    <a:pt x="7315" y="21600"/>
                  </a:cubicBezTo>
                  <a:cubicBezTo>
                    <a:pt x="8493" y="21600"/>
                    <a:pt x="9278" y="20885"/>
                    <a:pt x="9278" y="20026"/>
                  </a:cubicBezTo>
                  <a:cubicBezTo>
                    <a:pt x="9278" y="10156"/>
                    <a:pt x="9278" y="10156"/>
                    <a:pt x="9278" y="10156"/>
                  </a:cubicBezTo>
                  <a:cubicBezTo>
                    <a:pt x="10260" y="10156"/>
                    <a:pt x="10260" y="10156"/>
                    <a:pt x="10260" y="10156"/>
                  </a:cubicBezTo>
                  <a:cubicBezTo>
                    <a:pt x="10260" y="20026"/>
                    <a:pt x="10260" y="20026"/>
                    <a:pt x="10260" y="20026"/>
                  </a:cubicBezTo>
                  <a:cubicBezTo>
                    <a:pt x="10260" y="20885"/>
                    <a:pt x="11242" y="21600"/>
                    <a:pt x="12224" y="21600"/>
                  </a:cubicBezTo>
                  <a:cubicBezTo>
                    <a:pt x="13402" y="21600"/>
                    <a:pt x="14188" y="20885"/>
                    <a:pt x="14188" y="20026"/>
                  </a:cubicBezTo>
                  <a:cubicBezTo>
                    <a:pt x="14188" y="7868"/>
                    <a:pt x="14188" y="7868"/>
                    <a:pt x="14188" y="7868"/>
                  </a:cubicBezTo>
                  <a:cubicBezTo>
                    <a:pt x="14188" y="7868"/>
                    <a:pt x="14188" y="7725"/>
                    <a:pt x="14188" y="7725"/>
                  </a:cubicBezTo>
                  <a:cubicBezTo>
                    <a:pt x="14188" y="7725"/>
                    <a:pt x="14188" y="7725"/>
                    <a:pt x="14188" y="7725"/>
                  </a:cubicBezTo>
                  <a:cubicBezTo>
                    <a:pt x="14188" y="5150"/>
                    <a:pt x="14188" y="5150"/>
                    <a:pt x="14188" y="5150"/>
                  </a:cubicBezTo>
                  <a:cubicBezTo>
                    <a:pt x="14973" y="6437"/>
                    <a:pt x="14973" y="6437"/>
                    <a:pt x="14973" y="6437"/>
                  </a:cubicBezTo>
                  <a:cubicBezTo>
                    <a:pt x="15169" y="6723"/>
                    <a:pt x="15169" y="6866"/>
                    <a:pt x="15366" y="7009"/>
                  </a:cubicBezTo>
                  <a:cubicBezTo>
                    <a:pt x="15758" y="7438"/>
                    <a:pt x="16740" y="7295"/>
                    <a:pt x="17329" y="7009"/>
                  </a:cubicBezTo>
                  <a:cubicBezTo>
                    <a:pt x="18311" y="6151"/>
                    <a:pt x="18311" y="6151"/>
                    <a:pt x="18311" y="6151"/>
                  </a:cubicBezTo>
                  <a:cubicBezTo>
                    <a:pt x="21060" y="4005"/>
                    <a:pt x="21060" y="4005"/>
                    <a:pt x="21060" y="4005"/>
                  </a:cubicBezTo>
                  <a:cubicBezTo>
                    <a:pt x="21453" y="3576"/>
                    <a:pt x="21453" y="2861"/>
                    <a:pt x="20864" y="2575"/>
                  </a:cubicBezTo>
                  <a:close/>
                </a:path>
              </a:pathLst>
            </a:custGeom>
            <a:solidFill>
              <a:srgbClr val="DEEDD3"/>
            </a:solidFill>
            <a:ln w="12700" cap="flat">
              <a:noFill/>
              <a:miter lim="400000"/>
            </a:ln>
            <a:effectLst/>
          </p:spPr>
          <p:txBody>
            <a:bodyPr wrap="square" lIns="91439" tIns="91439" rIns="91439" bIns="91439" numCol="1" anchor="t">
              <a:noAutofit/>
            </a:bodyPr>
            <a:lstStyle/>
            <a:p>
              <a:endParaRPr/>
            </a:p>
          </p:txBody>
        </p:sp>
        <p:sp>
          <p:nvSpPr>
            <p:cNvPr id="483" name="Shape 483"/>
            <p:cNvSpPr/>
            <p:nvPr/>
          </p:nvSpPr>
          <p:spPr>
            <a:xfrm>
              <a:off x="1024486" y="0"/>
              <a:ext cx="1418855" cy="12496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sz="7200"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05</a:t>
              </a:r>
            </a:p>
          </p:txBody>
        </p:sp>
        <p:sp>
          <p:nvSpPr>
            <p:cNvPr id="484" name="Shape 484"/>
            <p:cNvSpPr/>
            <p:nvPr/>
          </p:nvSpPr>
          <p:spPr>
            <a:xfrm>
              <a:off x="2027873" y="286496"/>
              <a:ext cx="4284062" cy="7162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91439" tIns="91439" rIns="91439" bIns="91439" numCol="1" anchor="t">
              <a:spAutoFit/>
            </a:bodyPr>
            <a:lstStyle>
              <a:lvl1pPr>
                <a:defRPr b="1">
                  <a:solidFill>
                    <a:srgbClr val="FFFFFF"/>
                  </a:solidFill>
                </a:defRPr>
              </a:lvl1pPr>
            </a:lstStyle>
            <a:p>
              <a:pPr>
                <a:defRPr b="0">
                  <a:solidFill>
                    <a:srgbClr val="000000"/>
                  </a:solidFill>
                </a:defRPr>
              </a:pPr>
              <a:r>
                <a:rPr b="1">
                  <a:solidFill>
                    <a:srgbClr val="FFFFFF"/>
                  </a:solidFill>
                </a:rPr>
                <a:t>YOUR  TEXT  HERE</a:t>
              </a:r>
            </a:p>
          </p:txBody>
        </p:sp>
      </p:grpSp>
      <p:sp>
        <p:nvSpPr>
          <p:cNvPr id="486" name="Shape 486"/>
          <p:cNvSpPr/>
          <p:nvPr/>
        </p:nvSpPr>
        <p:spPr>
          <a:xfrm>
            <a:off x="9340850" y="4349088"/>
            <a:ext cx="2774951" cy="1"/>
          </a:xfrm>
          <a:prstGeom prst="line">
            <a:avLst/>
          </a:prstGeom>
          <a:ln w="12700">
            <a:solidFill>
              <a:srgbClr val="404040"/>
            </a:solidFill>
            <a:miter lim="400000"/>
            <a:headEnd type="oval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487" name="Shape 487"/>
          <p:cNvSpPr/>
          <p:nvPr/>
        </p:nvSpPr>
        <p:spPr>
          <a:xfrm>
            <a:off x="2328295" y="3636762"/>
            <a:ext cx="8518550" cy="1122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</a:t>
            </a:r>
          </a:p>
        </p:txBody>
      </p:sp>
      <p:sp>
        <p:nvSpPr>
          <p:cNvPr id="488" name="Shape 488"/>
          <p:cNvSpPr/>
          <p:nvPr/>
        </p:nvSpPr>
        <p:spPr>
          <a:xfrm>
            <a:off x="9340850" y="6338242"/>
            <a:ext cx="2774951" cy="1"/>
          </a:xfrm>
          <a:prstGeom prst="line">
            <a:avLst/>
          </a:prstGeom>
          <a:ln w="12700">
            <a:solidFill>
              <a:srgbClr val="3AA3CD"/>
            </a:solidFill>
            <a:miter lim="400000"/>
            <a:headEnd type="oval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489" name="Shape 489"/>
          <p:cNvSpPr/>
          <p:nvPr/>
        </p:nvSpPr>
        <p:spPr>
          <a:xfrm>
            <a:off x="2328295" y="5625915"/>
            <a:ext cx="8518550" cy="1122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</a:t>
            </a:r>
          </a:p>
        </p:txBody>
      </p:sp>
      <p:sp>
        <p:nvSpPr>
          <p:cNvPr id="490" name="Shape 490"/>
          <p:cNvSpPr/>
          <p:nvPr/>
        </p:nvSpPr>
        <p:spPr>
          <a:xfrm>
            <a:off x="9364846" y="8544745"/>
            <a:ext cx="2774951" cy="1"/>
          </a:xfrm>
          <a:prstGeom prst="line">
            <a:avLst/>
          </a:prstGeom>
          <a:ln w="12700">
            <a:solidFill>
              <a:srgbClr val="ACADB0"/>
            </a:solidFill>
            <a:miter lim="400000"/>
            <a:headEnd type="oval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491" name="Shape 491"/>
          <p:cNvSpPr/>
          <p:nvPr/>
        </p:nvSpPr>
        <p:spPr>
          <a:xfrm>
            <a:off x="2352291" y="7832420"/>
            <a:ext cx="8518550" cy="1122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</a:t>
            </a:r>
          </a:p>
        </p:txBody>
      </p:sp>
      <p:sp>
        <p:nvSpPr>
          <p:cNvPr id="492" name="Shape 492"/>
          <p:cNvSpPr/>
          <p:nvPr/>
        </p:nvSpPr>
        <p:spPr>
          <a:xfrm>
            <a:off x="9328909" y="10485348"/>
            <a:ext cx="2774952" cy="1"/>
          </a:xfrm>
          <a:prstGeom prst="line">
            <a:avLst/>
          </a:prstGeom>
          <a:ln w="12700">
            <a:solidFill>
              <a:srgbClr val="6EAA01"/>
            </a:solidFill>
            <a:miter lim="400000"/>
            <a:headEnd type="oval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493" name="Shape 493"/>
          <p:cNvSpPr/>
          <p:nvPr/>
        </p:nvSpPr>
        <p:spPr>
          <a:xfrm>
            <a:off x="2316355" y="9773022"/>
            <a:ext cx="8518550" cy="1122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 to </a:t>
            </a:r>
          </a:p>
        </p:txBody>
      </p:sp>
      <p:sp>
        <p:nvSpPr>
          <p:cNvPr id="494" name="Shape 494"/>
          <p:cNvSpPr/>
          <p:nvPr/>
        </p:nvSpPr>
        <p:spPr>
          <a:xfrm>
            <a:off x="9364846" y="12507363"/>
            <a:ext cx="2774951" cy="1"/>
          </a:xfrm>
          <a:prstGeom prst="line">
            <a:avLst/>
          </a:prstGeom>
          <a:ln w="12700">
            <a:solidFill>
              <a:srgbClr val="363031"/>
            </a:solidFill>
            <a:miter lim="400000"/>
            <a:headEnd type="oval"/>
          </a:ln>
        </p:spPr>
        <p:txBody>
          <a:bodyPr lIns="0" tIns="0" rIns="0" bIns="0"/>
          <a:lstStyle/>
          <a:p>
            <a:pPr defTabSz="45720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/>
          </a:p>
        </p:txBody>
      </p:sp>
      <p:sp>
        <p:nvSpPr>
          <p:cNvPr id="495" name="Shape 495"/>
          <p:cNvSpPr/>
          <p:nvPr/>
        </p:nvSpPr>
        <p:spPr>
          <a:xfrm>
            <a:off x="2352291" y="11833138"/>
            <a:ext cx="8518550" cy="11226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tIns="91439" bIns="91439">
            <a:spAutoFit/>
          </a:bodyPr>
          <a:lstStyle>
            <a:lvl1pPr>
              <a:defRPr sz="3200">
                <a:solidFill>
                  <a:srgbClr val="565555"/>
                </a:solidFill>
              </a:defRPr>
            </a:lvl1pPr>
          </a:lstStyle>
          <a:p>
            <a:pPr>
              <a:defRPr>
                <a:solidFill>
                  <a:srgbClr val="000000"/>
                </a:solidFill>
              </a:defRPr>
            </a:pPr>
            <a:r>
              <a:rPr>
                <a:solidFill>
                  <a:srgbClr val="565555"/>
                </a:solidFill>
              </a:rPr>
              <a:t>Nowadays a growing number of people, especially the 20s or 30s, tend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3000">
        <p:dissolv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9" presetClass="entr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9" presetClass="entr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1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9" presetClass="entr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2" fill="hold" grpId="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9" presetClass="entr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fill="hold"/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" presetClass="entr" presetSubtype="1" fill="hold" grpId="1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9" presetClass="entr" fill="hold" grpId="1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3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2" fill="hold" grpId="1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7" fill="hold"/>
                                        <p:tgtEl>
                                          <p:spTgt spid="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9" presetClass="entr" fill="hold" grpId="1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1" fill="hold"/>
                                        <p:tgtEl>
                                          <p:spTgt spid="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" presetClass="entr" presetSubtype="1" fill="hold" grpId="1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5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9" presetClass="entr" fill="hold" grpId="1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22" presetClass="entr" presetSubtype="2" fill="hold" grpId="1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4" fill="hold"/>
                                        <p:tgtEl>
                                          <p:spTgt spid="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9" presetClass="entr" fill="hold" grpId="1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8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000"/>
                            </p:stCondLst>
                            <p:childTnLst>
                              <p:par>
                                <p:cTn id="81" presetID="2" presetClass="entr" presetSubtype="1" fill="hold" grpId="1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2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9" presetClass="entr" fill="hold" grpId="2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7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22" presetClass="entr" presetSubtype="2" fill="hold" grpId="2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1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500"/>
                            </p:stCondLst>
                            <p:childTnLst>
                              <p:par>
                                <p:cTn id="94" presetID="9" presetClass="entr" fill="hold" grpId="2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5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6" grpId="19" animBg="1" advAuto="0"/>
      <p:bldP spid="457" grpId="15" animBg="1" advAuto="0"/>
      <p:bldP spid="458" grpId="11" animBg="1" advAuto="0"/>
      <p:bldP spid="459" grpId="7" animBg="1" advAuto="0"/>
      <p:bldP spid="460" grpId="1" animBg="1" advAuto="0"/>
      <p:bldP spid="461" grpId="2" animBg="1" advAuto="0"/>
      <p:bldP spid="462" grpId="3" animBg="1" advAuto="0"/>
      <p:bldP spid="463" grpId="4" animBg="1" advAuto="0"/>
      <p:bldP spid="468" grpId="8" animBg="1" advAuto="0"/>
      <p:bldP spid="473" grpId="12" animBg="1" advAuto="0"/>
      <p:bldP spid="478" grpId="16" animBg="1" advAuto="0"/>
      <p:bldP spid="485" grpId="20" animBg="1" advAuto="0"/>
      <p:bldP spid="486" grpId="5" animBg="1" advAuto="0"/>
      <p:bldP spid="487" grpId="6" animBg="1" advAuto="0"/>
      <p:bldP spid="488" grpId="9" animBg="1" advAuto="0"/>
      <p:bldP spid="489" grpId="10" animBg="1" advAuto="0"/>
      <p:bldP spid="490" grpId="13" animBg="1" advAuto="0"/>
      <p:bldP spid="491" grpId="14" animBg="1" advAuto="0"/>
      <p:bldP spid="492" grpId="17" animBg="1" advAuto="0"/>
      <p:bldP spid="493" grpId="18" animBg="1" advAuto="0"/>
      <p:bldP spid="494" grpId="21" animBg="1" advAuto="0"/>
      <p:bldP spid="495" grpId="22" animBg="1" advAuto="0"/>
    </p:bldLst>
  </p:timing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2F2F2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Trebuchet MS"/>
        <a:ea typeface="Trebuchet MS"/>
        <a:cs typeface="Trebuchet M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3AA3CD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3AA3CD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Trebuchet MS"/>
        <a:ea typeface="Trebuchet MS"/>
        <a:cs typeface="Trebuchet MS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3AA3CD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91439" rIns="91439" bIns="9143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3AA3CD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Trebuchet M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2160</Words>
  <Application>Microsoft Office PowerPoint</Application>
  <PresentationFormat>自定义</PresentationFormat>
  <Paragraphs>323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Lucida Grande</vt:lpstr>
      <vt:lpstr>Arial</vt:lpstr>
      <vt:lpstr>Helvetica</vt:lpstr>
      <vt:lpstr>Trebuchet MS</vt:lpstr>
      <vt:lpstr>White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keywords>www.51pptmoban.com</cp:keywords>
  <cp:lastModifiedBy>YANGS</cp:lastModifiedBy>
  <cp:revision>2</cp:revision>
  <dcterms:modified xsi:type="dcterms:W3CDTF">2018-03-29T15:21:05Z</dcterms:modified>
</cp:coreProperties>
</file>