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96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851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8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940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286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251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815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468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778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464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50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09EF8-2576-4CE3-AE55-07BFA79C58BC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77558-B728-43B7-B91B-A883418FE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823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634" y="2617695"/>
            <a:ext cx="4876800" cy="4876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76800" cy="487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235" y="356348"/>
            <a:ext cx="3877234" cy="387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11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82" y="285783"/>
            <a:ext cx="6501587" cy="65015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828" y="285783"/>
            <a:ext cx="2438400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169" y="2115670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09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846" y="1694330"/>
            <a:ext cx="4876800" cy="487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1" y="605118"/>
            <a:ext cx="2438400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577" y="766482"/>
            <a:ext cx="2438400" cy="2438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846" y="900953"/>
            <a:ext cx="1219200" cy="1219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1" y="3364285"/>
            <a:ext cx="2438400" cy="2352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577" y="3429000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016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70" y="306498"/>
            <a:ext cx="3250794" cy="32507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742" y="1118892"/>
            <a:ext cx="4876800" cy="4876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242" y="712874"/>
            <a:ext cx="1560579" cy="15605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279" y="2183265"/>
            <a:ext cx="4876800" cy="4876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67" y="3799700"/>
            <a:ext cx="2438400" cy="2438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476" y="712874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70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0" y="376518"/>
            <a:ext cx="6858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604" y="1376643"/>
            <a:ext cx="60674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194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05" y="874059"/>
            <a:ext cx="4876800" cy="487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64" y="1006354"/>
            <a:ext cx="4744505" cy="474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39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22" y="0"/>
            <a:ext cx="3978862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136" y="355897"/>
            <a:ext cx="1777138" cy="20941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346" y="665180"/>
            <a:ext cx="2005588" cy="8839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827" y="1736761"/>
            <a:ext cx="2005758" cy="7132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827" y="2148729"/>
            <a:ext cx="2005758" cy="12802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404" y="2372064"/>
            <a:ext cx="6267450" cy="4057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412" y="355897"/>
            <a:ext cx="3827945" cy="329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85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995" y="1732470"/>
            <a:ext cx="8355555" cy="33777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23" y="730624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298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066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</Words>
  <Application>Microsoft Office PowerPoint</Application>
  <PresentationFormat>宽屏</PresentationFormat>
  <Paragraphs>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7</cp:revision>
  <dcterms:created xsi:type="dcterms:W3CDTF">2018-04-01T11:49:54Z</dcterms:created>
  <dcterms:modified xsi:type="dcterms:W3CDTF">2018-04-01T11:59:54Z</dcterms:modified>
</cp:coreProperties>
</file>