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4"/>
  </p:handoutMasterIdLst>
  <p:sldIdLst>
    <p:sldId id="382" r:id="rId2"/>
    <p:sldId id="383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800"/>
    <a:srgbClr val="FF6400"/>
    <a:srgbClr val="0096FF"/>
    <a:srgbClr val="FFC800"/>
    <a:srgbClr val="FFA000"/>
    <a:srgbClr val="646464"/>
    <a:srgbClr val="FFB400"/>
    <a:srgbClr val="00C8FF"/>
    <a:srgbClr val="9E9E9E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942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FA2F6A1-3867-4615-B031-8E9B3C79B9F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3430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4925" y="293688"/>
            <a:ext cx="910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grpSp>
        <p:nvGrpSpPr>
          <p:cNvPr id="2051" name="Group 4"/>
          <p:cNvGrpSpPr>
            <a:grpSpLocks/>
          </p:cNvGrpSpPr>
          <p:nvPr/>
        </p:nvGrpSpPr>
        <p:grpSpPr bwMode="auto">
          <a:xfrm>
            <a:off x="5996425" y="1895494"/>
            <a:ext cx="973138" cy="973137"/>
            <a:chOff x="7443" y="-1778"/>
            <a:chExt cx="1089" cy="1089"/>
          </a:xfrm>
        </p:grpSpPr>
        <p:sp>
          <p:nvSpPr>
            <p:cNvPr id="2094" name="Oval 5"/>
            <p:cNvSpPr>
              <a:spLocks noChangeArrowheads="1"/>
            </p:cNvSpPr>
            <p:nvPr/>
          </p:nvSpPr>
          <p:spPr bwMode="auto">
            <a:xfrm>
              <a:off x="7443" y="-1778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6400"/>
                </a:gs>
                <a:gs pos="100000">
                  <a:srgbClr val="FF28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95" name="Group 6"/>
            <p:cNvGrpSpPr>
              <a:grpSpLocks/>
            </p:cNvGrpSpPr>
            <p:nvPr/>
          </p:nvGrpSpPr>
          <p:grpSpPr bwMode="auto">
            <a:xfrm>
              <a:off x="7534" y="-1748"/>
              <a:ext cx="908" cy="298"/>
              <a:chOff x="6533" y="-1064"/>
              <a:chExt cx="907" cy="297"/>
            </a:xfrm>
          </p:grpSpPr>
          <p:sp>
            <p:nvSpPr>
              <p:cNvPr id="371719" name="Freeform 7"/>
              <p:cNvSpPr>
                <a:spLocks/>
              </p:cNvSpPr>
              <p:nvPr/>
            </p:nvSpPr>
            <p:spPr bwMode="auto">
              <a:xfrm>
                <a:off x="6533" y="-1064"/>
                <a:ext cx="907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97" name="Oval 8"/>
              <p:cNvSpPr>
                <a:spLocks noChangeArrowheads="1"/>
              </p:cNvSpPr>
              <p:nvPr/>
            </p:nvSpPr>
            <p:spPr bwMode="auto">
              <a:xfrm>
                <a:off x="6873" y="-1064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55" name="Group 24"/>
          <p:cNvGrpSpPr>
            <a:grpSpLocks/>
          </p:cNvGrpSpPr>
          <p:nvPr/>
        </p:nvGrpSpPr>
        <p:grpSpPr bwMode="auto">
          <a:xfrm>
            <a:off x="1408134" y="4487810"/>
            <a:ext cx="973138" cy="973138"/>
            <a:chOff x="-2847" y="4024"/>
            <a:chExt cx="1089" cy="1089"/>
          </a:xfrm>
        </p:grpSpPr>
        <p:sp>
          <p:nvSpPr>
            <p:cNvPr id="2078" name="Oval 25"/>
            <p:cNvSpPr>
              <a:spLocks noChangeArrowheads="1"/>
            </p:cNvSpPr>
            <p:nvPr/>
          </p:nvSpPr>
          <p:spPr bwMode="auto">
            <a:xfrm>
              <a:off x="-2847" y="4024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79" name="Group 26"/>
            <p:cNvGrpSpPr>
              <a:grpSpLocks/>
            </p:cNvGrpSpPr>
            <p:nvPr/>
          </p:nvGrpSpPr>
          <p:grpSpPr bwMode="auto">
            <a:xfrm>
              <a:off x="-2756" y="4054"/>
              <a:ext cx="908" cy="298"/>
              <a:chOff x="-3745" y="4719"/>
              <a:chExt cx="907" cy="297"/>
            </a:xfrm>
          </p:grpSpPr>
          <p:sp>
            <p:nvSpPr>
              <p:cNvPr id="371739" name="Freeform 27"/>
              <p:cNvSpPr>
                <a:spLocks/>
              </p:cNvSpPr>
              <p:nvPr/>
            </p:nvSpPr>
            <p:spPr bwMode="auto">
              <a:xfrm>
                <a:off x="-3745" y="4719"/>
                <a:ext cx="907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81" name="Oval 28"/>
              <p:cNvSpPr>
                <a:spLocks noChangeArrowheads="1"/>
              </p:cNvSpPr>
              <p:nvPr/>
            </p:nvSpPr>
            <p:spPr bwMode="auto">
              <a:xfrm>
                <a:off x="-3405" y="4719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56" name="Group 29"/>
          <p:cNvGrpSpPr>
            <a:grpSpLocks/>
          </p:cNvGrpSpPr>
          <p:nvPr/>
        </p:nvGrpSpPr>
        <p:grpSpPr bwMode="auto">
          <a:xfrm>
            <a:off x="1358856" y="2917818"/>
            <a:ext cx="5761038" cy="2592387"/>
            <a:chOff x="1519" y="1661"/>
            <a:chExt cx="3629" cy="1633"/>
          </a:xfrm>
        </p:grpSpPr>
        <p:sp>
          <p:nvSpPr>
            <p:cNvPr id="2073" name="Freeform 30"/>
            <p:cNvSpPr>
              <a:spLocks/>
            </p:cNvSpPr>
            <p:nvPr/>
          </p:nvSpPr>
          <p:spPr bwMode="auto">
            <a:xfrm>
              <a:off x="2245" y="2886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  <a:gd name="T9" fmla="*/ 0 w 726"/>
                <a:gd name="T10" fmla="*/ 0 h 408"/>
                <a:gd name="T11" fmla="*/ 726 w 726"/>
                <a:gd name="T12" fmla="*/ 408 h 4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4" name="Freeform 31"/>
            <p:cNvSpPr>
              <a:spLocks/>
            </p:cNvSpPr>
            <p:nvPr/>
          </p:nvSpPr>
          <p:spPr bwMode="auto">
            <a:xfrm>
              <a:off x="2970" y="2477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  <a:gd name="T9" fmla="*/ 0 w 726"/>
                <a:gd name="T10" fmla="*/ 0 h 408"/>
                <a:gd name="T11" fmla="*/ 726 w 726"/>
                <a:gd name="T12" fmla="*/ 408 h 4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5" name="Freeform 32"/>
            <p:cNvSpPr>
              <a:spLocks/>
            </p:cNvSpPr>
            <p:nvPr/>
          </p:nvSpPr>
          <p:spPr bwMode="auto">
            <a:xfrm>
              <a:off x="3696" y="2069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  <a:gd name="T9" fmla="*/ 0 w 726"/>
                <a:gd name="T10" fmla="*/ 0 h 408"/>
                <a:gd name="T11" fmla="*/ 726 w 726"/>
                <a:gd name="T12" fmla="*/ 408 h 4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6" name="Freeform 33"/>
            <p:cNvSpPr>
              <a:spLocks/>
            </p:cNvSpPr>
            <p:nvPr/>
          </p:nvSpPr>
          <p:spPr bwMode="auto">
            <a:xfrm>
              <a:off x="4422" y="1661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  <a:gd name="T9" fmla="*/ 0 w 726"/>
                <a:gd name="T10" fmla="*/ 0 h 408"/>
                <a:gd name="T11" fmla="*/ 726 w 726"/>
                <a:gd name="T12" fmla="*/ 408 h 4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7" name="Line 34"/>
            <p:cNvSpPr>
              <a:spLocks noChangeShapeType="1"/>
            </p:cNvSpPr>
            <p:nvPr/>
          </p:nvSpPr>
          <p:spPr bwMode="auto">
            <a:xfrm flipH="1">
              <a:off x="1519" y="3294"/>
              <a:ext cx="726" cy="0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63" name="Text Box 41"/>
          <p:cNvSpPr txBox="1">
            <a:spLocks noChangeArrowheads="1"/>
          </p:cNvSpPr>
          <p:nvPr/>
        </p:nvSpPr>
        <p:spPr bwMode="auto">
          <a:xfrm>
            <a:off x="682625" y="1690688"/>
            <a:ext cx="2844800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400" dirty="0">
                <a:solidFill>
                  <a:srgbClr val="FF2800"/>
                </a:solidFill>
                <a:latin typeface="Arial Black" pitchFamily="34" charset="0"/>
              </a:rPr>
              <a:t>Introduction of subjects</a:t>
            </a:r>
          </a:p>
          <a:p>
            <a:r>
              <a:rPr lang="en-US" altLang="en-US" sz="1000" dirty="0">
                <a:latin typeface="Arial" pitchFamily="34" charset="0"/>
              </a:rPr>
              <a:t>We cover a wide range of subjects including business, </a:t>
            </a:r>
            <a:r>
              <a:rPr lang="en-US" altLang="en-US" sz="1000" dirty="0" err="1">
                <a:latin typeface="Arial" pitchFamily="34" charset="0"/>
              </a:rPr>
              <a:t>IT,lifestyle</a:t>
            </a:r>
            <a:r>
              <a:rPr lang="en-US" altLang="en-US" sz="1000" dirty="0">
                <a:latin typeface="Arial" pitchFamily="34" charset="0"/>
              </a:rPr>
              <a:t>, nature, travel, technology, school, culture and much more for you to choose .</a:t>
            </a:r>
            <a:endParaRPr lang="en-US" altLang="ko-KR" sz="1000" dirty="0">
              <a:latin typeface="Arial" pitchFamily="34" charset="0"/>
            </a:endParaRPr>
          </a:p>
        </p:txBody>
      </p:sp>
      <p:sp>
        <p:nvSpPr>
          <p:cNvPr id="2066" name="AutoShape 44"/>
          <p:cNvSpPr>
            <a:spLocks noChangeArrowheads="1"/>
          </p:cNvSpPr>
          <p:nvPr/>
        </p:nvSpPr>
        <p:spPr bwMode="auto">
          <a:xfrm rot="16905381">
            <a:off x="1639241" y="3782411"/>
            <a:ext cx="936625" cy="936625"/>
          </a:xfrm>
          <a:custGeom>
            <a:avLst/>
            <a:gdLst>
              <a:gd name="T0" fmla="*/ 31837010 w 21600"/>
              <a:gd name="T1" fmla="*/ 3589485 h 21600"/>
              <a:gd name="T2" fmla="*/ 14895633 w 21600"/>
              <a:gd name="T3" fmla="*/ 6069547 h 21600"/>
              <a:gd name="T4" fmla="*/ 26072042 w 21600"/>
              <a:gd name="T5" fmla="*/ 11947347 h 21600"/>
              <a:gd name="T6" fmla="*/ 45690958 w 21600"/>
              <a:gd name="T7" fmla="*/ 20307112 h 21600"/>
              <a:gd name="T8" fmla="*/ 35537415 w 21600"/>
              <a:gd name="T9" fmla="*/ 30460649 h 21600"/>
              <a:gd name="T10" fmla="*/ 25383883 w 21600"/>
              <a:gd name="T11" fmla="*/ 2030711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0096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7" name="Text Box 45"/>
          <p:cNvSpPr txBox="1">
            <a:spLocks noChangeArrowheads="1"/>
          </p:cNvSpPr>
          <p:nvPr/>
        </p:nvSpPr>
        <p:spPr bwMode="auto">
          <a:xfrm>
            <a:off x="4352922" y="4779982"/>
            <a:ext cx="3359196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rgbClr val="0070C0"/>
                </a:solidFill>
                <a:latin typeface="Arial Black" pitchFamily="34" charset="0"/>
              </a:rPr>
              <a:t>How to Use</a:t>
            </a:r>
          </a:p>
          <a:p>
            <a:r>
              <a:rPr lang="en-US" altLang="ko-KR" sz="1000" dirty="0">
                <a:latin typeface="Arial" pitchFamily="34" charset="0"/>
              </a:rPr>
              <a:t>Professional quality templates in a couple of clicks away!</a:t>
            </a:r>
          </a:p>
          <a:p>
            <a:r>
              <a:rPr lang="en-US" altLang="ko-KR" sz="1000" dirty="0" smtClean="0">
                <a:latin typeface="Arial" pitchFamily="34" charset="0"/>
              </a:rPr>
              <a:t>PowerPoint </a:t>
            </a:r>
            <a:r>
              <a:rPr lang="en-US" altLang="ko-KR" sz="1000" dirty="0">
                <a:latin typeface="Arial" pitchFamily="34" charset="0"/>
              </a:rPr>
              <a:t>Design Templates &amp; Diagrams and Layout Slides.</a:t>
            </a:r>
          </a:p>
        </p:txBody>
      </p:sp>
      <p:sp>
        <p:nvSpPr>
          <p:cNvPr id="2069" name="Text Box 47"/>
          <p:cNvSpPr txBox="1">
            <a:spLocks noChangeArrowheads="1"/>
          </p:cNvSpPr>
          <p:nvPr/>
        </p:nvSpPr>
        <p:spPr bwMode="auto">
          <a:xfrm>
            <a:off x="1541421" y="4816494"/>
            <a:ext cx="63671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72" name="Text Box 50"/>
          <p:cNvSpPr txBox="1">
            <a:spLocks noChangeArrowheads="1"/>
          </p:cNvSpPr>
          <p:nvPr/>
        </p:nvSpPr>
        <p:spPr bwMode="auto">
          <a:xfrm>
            <a:off x="6162579" y="2202663"/>
            <a:ext cx="63671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0" name="AutoShape 42"/>
          <p:cNvSpPr>
            <a:spLocks noChangeArrowheads="1"/>
          </p:cNvSpPr>
          <p:nvPr/>
        </p:nvSpPr>
        <p:spPr bwMode="auto">
          <a:xfrm rot="17014515">
            <a:off x="5181003" y="1810710"/>
            <a:ext cx="936625" cy="936625"/>
          </a:xfrm>
          <a:custGeom>
            <a:avLst/>
            <a:gdLst>
              <a:gd name="G0" fmla="+- 0 0 0"/>
              <a:gd name="G1" fmla="+- -7261746 0 0"/>
              <a:gd name="G2" fmla="+- 0 0 -7261746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7261746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261746"/>
              <a:gd name="G36" fmla="sin G34 -7261746"/>
              <a:gd name="G37" fmla="+/ -7261746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32 w 21600"/>
              <a:gd name="T5" fmla="*/ 1909 h 21600"/>
              <a:gd name="T6" fmla="*/ 7922 w 21600"/>
              <a:gd name="T7" fmla="*/ 3228 h 21600"/>
              <a:gd name="T8" fmla="*/ 13866 w 21600"/>
              <a:gd name="T9" fmla="*/ 6354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flip="none" rotWithShape="1">
            <a:gsLst>
              <a:gs pos="0">
                <a:srgbClr val="FF6400"/>
              </a:gs>
              <a:gs pos="100000">
                <a:srgbClr val="FF2800"/>
              </a:gs>
            </a:gsLst>
            <a:lin ang="0" scaled="0"/>
            <a:tileRect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5" name="Group 24"/>
          <p:cNvGrpSpPr>
            <a:grpSpLocks/>
          </p:cNvGrpSpPr>
          <p:nvPr/>
        </p:nvGrpSpPr>
        <p:grpSpPr bwMode="auto">
          <a:xfrm>
            <a:off x="2576550" y="3794063"/>
            <a:ext cx="973138" cy="973138"/>
            <a:chOff x="-2847" y="4024"/>
            <a:chExt cx="1089" cy="1089"/>
          </a:xfrm>
        </p:grpSpPr>
        <p:sp>
          <p:nvSpPr>
            <p:cNvPr id="46" name="Oval 25"/>
            <p:cNvSpPr>
              <a:spLocks noChangeArrowheads="1"/>
            </p:cNvSpPr>
            <p:nvPr/>
          </p:nvSpPr>
          <p:spPr bwMode="auto">
            <a:xfrm>
              <a:off x="-2847" y="4024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7" name="Group 26"/>
            <p:cNvGrpSpPr>
              <a:grpSpLocks/>
            </p:cNvGrpSpPr>
            <p:nvPr/>
          </p:nvGrpSpPr>
          <p:grpSpPr bwMode="auto">
            <a:xfrm>
              <a:off x="-2756" y="4054"/>
              <a:ext cx="908" cy="298"/>
              <a:chOff x="-3745" y="4719"/>
              <a:chExt cx="907" cy="297"/>
            </a:xfrm>
          </p:grpSpPr>
          <p:sp>
            <p:nvSpPr>
              <p:cNvPr id="48" name="Freeform 27"/>
              <p:cNvSpPr>
                <a:spLocks/>
              </p:cNvSpPr>
              <p:nvPr/>
            </p:nvSpPr>
            <p:spPr bwMode="auto">
              <a:xfrm>
                <a:off x="-3745" y="4719"/>
                <a:ext cx="907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" name="Oval 28"/>
              <p:cNvSpPr>
                <a:spLocks noChangeArrowheads="1"/>
              </p:cNvSpPr>
              <p:nvPr/>
            </p:nvSpPr>
            <p:spPr bwMode="auto">
              <a:xfrm>
                <a:off x="-3405" y="4719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" name="Text Box 47"/>
          <p:cNvSpPr txBox="1">
            <a:spLocks noChangeArrowheads="1"/>
          </p:cNvSpPr>
          <p:nvPr/>
        </p:nvSpPr>
        <p:spPr bwMode="auto">
          <a:xfrm>
            <a:off x="2709837" y="4122747"/>
            <a:ext cx="63671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52" name="Group 24"/>
          <p:cNvGrpSpPr>
            <a:grpSpLocks/>
          </p:cNvGrpSpPr>
          <p:nvPr/>
        </p:nvGrpSpPr>
        <p:grpSpPr bwMode="auto">
          <a:xfrm>
            <a:off x="3768714" y="3173409"/>
            <a:ext cx="973138" cy="973138"/>
            <a:chOff x="-2847" y="4024"/>
            <a:chExt cx="1089" cy="1089"/>
          </a:xfrm>
        </p:grpSpPr>
        <p:sp>
          <p:nvSpPr>
            <p:cNvPr id="53" name="Oval 25"/>
            <p:cNvSpPr>
              <a:spLocks noChangeArrowheads="1"/>
            </p:cNvSpPr>
            <p:nvPr/>
          </p:nvSpPr>
          <p:spPr bwMode="auto">
            <a:xfrm>
              <a:off x="-2847" y="4024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4" name="Group 26"/>
            <p:cNvGrpSpPr>
              <a:grpSpLocks/>
            </p:cNvGrpSpPr>
            <p:nvPr/>
          </p:nvGrpSpPr>
          <p:grpSpPr bwMode="auto">
            <a:xfrm>
              <a:off x="-2756" y="4054"/>
              <a:ext cx="908" cy="298"/>
              <a:chOff x="-3745" y="4719"/>
              <a:chExt cx="907" cy="297"/>
            </a:xfrm>
          </p:grpSpPr>
          <p:sp>
            <p:nvSpPr>
              <p:cNvPr id="55" name="Freeform 27"/>
              <p:cNvSpPr>
                <a:spLocks/>
              </p:cNvSpPr>
              <p:nvPr/>
            </p:nvSpPr>
            <p:spPr bwMode="auto">
              <a:xfrm>
                <a:off x="-3745" y="4719"/>
                <a:ext cx="907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6" name="Oval 28"/>
              <p:cNvSpPr>
                <a:spLocks noChangeArrowheads="1"/>
              </p:cNvSpPr>
              <p:nvPr/>
            </p:nvSpPr>
            <p:spPr bwMode="auto">
              <a:xfrm>
                <a:off x="-3405" y="4719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7" name="Text Box 47"/>
          <p:cNvSpPr txBox="1">
            <a:spLocks noChangeArrowheads="1"/>
          </p:cNvSpPr>
          <p:nvPr/>
        </p:nvSpPr>
        <p:spPr bwMode="auto">
          <a:xfrm>
            <a:off x="3902001" y="3502093"/>
            <a:ext cx="63671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58" name="Group 24"/>
          <p:cNvGrpSpPr>
            <a:grpSpLocks/>
          </p:cNvGrpSpPr>
          <p:nvPr/>
        </p:nvGrpSpPr>
        <p:grpSpPr bwMode="auto">
          <a:xfrm>
            <a:off x="4864104" y="2516175"/>
            <a:ext cx="973138" cy="973138"/>
            <a:chOff x="-2847" y="4024"/>
            <a:chExt cx="1089" cy="1089"/>
          </a:xfrm>
        </p:grpSpPr>
        <p:sp>
          <p:nvSpPr>
            <p:cNvPr id="59" name="Oval 25"/>
            <p:cNvSpPr>
              <a:spLocks noChangeArrowheads="1"/>
            </p:cNvSpPr>
            <p:nvPr/>
          </p:nvSpPr>
          <p:spPr bwMode="auto">
            <a:xfrm>
              <a:off x="-2847" y="4024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0" name="Group 26"/>
            <p:cNvGrpSpPr>
              <a:grpSpLocks/>
            </p:cNvGrpSpPr>
            <p:nvPr/>
          </p:nvGrpSpPr>
          <p:grpSpPr bwMode="auto">
            <a:xfrm>
              <a:off x="-2756" y="4054"/>
              <a:ext cx="908" cy="298"/>
              <a:chOff x="-3745" y="4719"/>
              <a:chExt cx="907" cy="297"/>
            </a:xfrm>
          </p:grpSpPr>
          <p:sp>
            <p:nvSpPr>
              <p:cNvPr id="61" name="Freeform 27"/>
              <p:cNvSpPr>
                <a:spLocks/>
              </p:cNvSpPr>
              <p:nvPr/>
            </p:nvSpPr>
            <p:spPr bwMode="auto">
              <a:xfrm>
                <a:off x="-3745" y="4719"/>
                <a:ext cx="907" cy="297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Oval 28"/>
              <p:cNvSpPr>
                <a:spLocks noChangeArrowheads="1"/>
              </p:cNvSpPr>
              <p:nvPr/>
            </p:nvSpPr>
            <p:spPr bwMode="auto">
              <a:xfrm>
                <a:off x="-3405" y="4719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3" name="Text Box 47"/>
          <p:cNvSpPr txBox="1">
            <a:spLocks noChangeArrowheads="1"/>
          </p:cNvSpPr>
          <p:nvPr/>
        </p:nvSpPr>
        <p:spPr bwMode="auto">
          <a:xfrm>
            <a:off x="4997391" y="2844859"/>
            <a:ext cx="63671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4" name="AutoShape 44"/>
          <p:cNvSpPr>
            <a:spLocks noChangeArrowheads="1"/>
          </p:cNvSpPr>
          <p:nvPr/>
        </p:nvSpPr>
        <p:spPr bwMode="auto">
          <a:xfrm rot="16828042">
            <a:off x="2923952" y="3040040"/>
            <a:ext cx="936625" cy="936625"/>
          </a:xfrm>
          <a:custGeom>
            <a:avLst/>
            <a:gdLst>
              <a:gd name="T0" fmla="*/ 31837010 w 21600"/>
              <a:gd name="T1" fmla="*/ 3589485 h 21600"/>
              <a:gd name="T2" fmla="*/ 14895633 w 21600"/>
              <a:gd name="T3" fmla="*/ 6069547 h 21600"/>
              <a:gd name="T4" fmla="*/ 26072042 w 21600"/>
              <a:gd name="T5" fmla="*/ 11947347 h 21600"/>
              <a:gd name="T6" fmla="*/ 45690958 w 21600"/>
              <a:gd name="T7" fmla="*/ 20307112 h 21600"/>
              <a:gd name="T8" fmla="*/ 35537415 w 21600"/>
              <a:gd name="T9" fmla="*/ 30460649 h 21600"/>
              <a:gd name="T10" fmla="*/ 25383883 w 21600"/>
              <a:gd name="T11" fmla="*/ 2030711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0096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AutoShape 44"/>
          <p:cNvSpPr>
            <a:spLocks noChangeArrowheads="1"/>
          </p:cNvSpPr>
          <p:nvPr/>
        </p:nvSpPr>
        <p:spPr bwMode="auto">
          <a:xfrm rot="16886691">
            <a:off x="4055856" y="2420399"/>
            <a:ext cx="936625" cy="936625"/>
          </a:xfrm>
          <a:custGeom>
            <a:avLst/>
            <a:gdLst>
              <a:gd name="T0" fmla="*/ 31837010 w 21600"/>
              <a:gd name="T1" fmla="*/ 3589485 h 21600"/>
              <a:gd name="T2" fmla="*/ 14895633 w 21600"/>
              <a:gd name="T3" fmla="*/ 6069547 h 21600"/>
              <a:gd name="T4" fmla="*/ 26072042 w 21600"/>
              <a:gd name="T5" fmla="*/ 11947347 h 21600"/>
              <a:gd name="T6" fmla="*/ 45690958 w 21600"/>
              <a:gd name="T7" fmla="*/ 20307112 h 21600"/>
              <a:gd name="T8" fmla="*/ 35537415 w 21600"/>
              <a:gd name="T9" fmla="*/ 30460649 h 21600"/>
              <a:gd name="T10" fmla="*/ 25383883 w 21600"/>
              <a:gd name="T11" fmla="*/ 2030711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gradFill rotWithShape="1">
            <a:gsLst>
              <a:gs pos="0">
                <a:srgbClr val="0096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68899"/>
      </p:ext>
    </p:extLst>
  </p:cSld>
  <p:clrMapOvr>
    <a:masterClrMapping/>
  </p:clrMapOvr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</TotalTime>
  <Words>73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递进图1</dc:title>
  <dc:creator>pptchina</dc:creator>
  <cp:lastModifiedBy>YANGS</cp:lastModifiedBy>
  <cp:revision>579</cp:revision>
  <dcterms:created xsi:type="dcterms:W3CDTF">2008-05-05T17:18:36Z</dcterms:created>
  <dcterms:modified xsi:type="dcterms:W3CDTF">2018-04-01T11:25:08Z</dcterms:modified>
</cp:coreProperties>
</file>