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5" r:id="rId2"/>
    <p:sldId id="266" r:id="rId3"/>
  </p:sldIdLst>
  <p:sldSz cx="9144000" cy="6858000" type="screen4x3"/>
  <p:notesSz cx="6858000" cy="9144000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ctr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4FF"/>
    <a:srgbClr val="FDB602"/>
    <a:srgbClr val="01D5FF"/>
    <a:srgbClr val="CEB68C"/>
    <a:srgbClr val="D9CFC1"/>
    <a:srgbClr val="B09A7C"/>
    <a:srgbClr val="2F2F2F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7" autoAdjust="0"/>
    <p:restoredTop sz="94660"/>
  </p:normalViewPr>
  <p:slideViewPr>
    <p:cSldViewPr>
      <p:cViewPr varScale="1">
        <p:scale>
          <a:sx n="156" d="100"/>
          <a:sy n="156" d="100"/>
        </p:scale>
        <p:origin x="187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000">
                <a:schemeClr val="bg1"/>
              </a:gs>
              <a:gs pos="66000">
                <a:schemeClr val="bg1">
                  <a:lumMod val="75000"/>
                </a:schemeClr>
              </a:gs>
              <a:gs pos="72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4925" y="368300"/>
            <a:ext cx="9109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3200">
                <a:solidFill>
                  <a:srgbClr val="808080"/>
                </a:solidFill>
                <a:latin typeface="Arial Black" pitchFamily="34" charset="0"/>
              </a:rPr>
              <a:t>Click to type slide title</a:t>
            </a:r>
          </a:p>
        </p:txBody>
      </p:sp>
      <p:sp>
        <p:nvSpPr>
          <p:cNvPr id="33" name="上箭头 32"/>
          <p:cNvSpPr/>
          <p:nvPr/>
        </p:nvSpPr>
        <p:spPr>
          <a:xfrm rot="5400000">
            <a:off x="4767263" y="2984500"/>
            <a:ext cx="703262" cy="5589588"/>
          </a:xfrm>
          <a:prstGeom prst="upArrow">
            <a:avLst>
              <a:gd name="adj1" fmla="val 41629"/>
              <a:gd name="adj2" fmla="val 86444"/>
            </a:avLst>
          </a:prstGeom>
          <a:gradFill>
            <a:gsLst>
              <a:gs pos="50000">
                <a:srgbClr val="0174FF"/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4" name="上箭头 33"/>
          <p:cNvSpPr/>
          <p:nvPr/>
        </p:nvSpPr>
        <p:spPr>
          <a:xfrm>
            <a:off x="1570038" y="947738"/>
            <a:ext cx="704850" cy="4935537"/>
          </a:xfrm>
          <a:prstGeom prst="upArrow">
            <a:avLst>
              <a:gd name="adj1" fmla="val 45238"/>
              <a:gd name="adj2" fmla="val 86444"/>
            </a:avLst>
          </a:prstGeom>
          <a:gradFill>
            <a:gsLst>
              <a:gs pos="50000">
                <a:srgbClr val="FDB602"/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053" name="组合 34"/>
          <p:cNvGrpSpPr>
            <a:grpSpLocks/>
          </p:cNvGrpSpPr>
          <p:nvPr/>
        </p:nvGrpSpPr>
        <p:grpSpPr bwMode="auto">
          <a:xfrm>
            <a:off x="2403475" y="1554163"/>
            <a:ext cx="2349500" cy="1712912"/>
            <a:chOff x="2148112" y="1437174"/>
            <a:chExt cx="1936706" cy="657117"/>
          </a:xfrm>
        </p:grpSpPr>
        <p:sp>
          <p:nvSpPr>
            <p:cNvPr id="36" name="对角圆角矩形 35"/>
            <p:cNvSpPr/>
            <p:nvPr/>
          </p:nvSpPr>
          <p:spPr>
            <a:xfrm>
              <a:off x="2148112" y="1437174"/>
              <a:ext cx="1936706" cy="657117"/>
            </a:xfrm>
            <a:prstGeom prst="round2DiagRect">
              <a:avLst>
                <a:gd name="adj1" fmla="val 15556"/>
                <a:gd name="adj2" fmla="val 0"/>
              </a:avLst>
            </a:prstGeom>
            <a:solidFill>
              <a:srgbClr val="FDB60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2266885" y="1501804"/>
              <a:ext cx="1715641" cy="5493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25400" dir="1218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054" name="组合 37"/>
          <p:cNvGrpSpPr>
            <a:grpSpLocks/>
          </p:cNvGrpSpPr>
          <p:nvPr/>
        </p:nvGrpSpPr>
        <p:grpSpPr bwMode="auto">
          <a:xfrm>
            <a:off x="2374900" y="3432175"/>
            <a:ext cx="2351088" cy="1712913"/>
            <a:chOff x="2148112" y="1437174"/>
            <a:chExt cx="1936706" cy="657117"/>
          </a:xfrm>
        </p:grpSpPr>
        <p:sp>
          <p:nvSpPr>
            <p:cNvPr id="39" name="对角圆角矩形 38"/>
            <p:cNvSpPr/>
            <p:nvPr/>
          </p:nvSpPr>
          <p:spPr>
            <a:xfrm>
              <a:off x="2148112" y="1437174"/>
              <a:ext cx="1936706" cy="657117"/>
            </a:xfrm>
            <a:prstGeom prst="round2DiagRect">
              <a:avLst>
                <a:gd name="adj1" fmla="val 15556"/>
                <a:gd name="adj2" fmla="val 0"/>
              </a:avLst>
            </a:prstGeom>
            <a:solidFill>
              <a:srgbClr val="0174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2266885" y="1501804"/>
              <a:ext cx="1715641" cy="5493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25400" dir="1218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055" name="组合 40"/>
          <p:cNvGrpSpPr>
            <a:grpSpLocks/>
          </p:cNvGrpSpPr>
          <p:nvPr/>
        </p:nvGrpSpPr>
        <p:grpSpPr bwMode="auto">
          <a:xfrm>
            <a:off x="4900613" y="1530350"/>
            <a:ext cx="2351087" cy="1712913"/>
            <a:chOff x="2148112" y="1437174"/>
            <a:chExt cx="1936706" cy="657117"/>
          </a:xfrm>
        </p:grpSpPr>
        <p:sp>
          <p:nvSpPr>
            <p:cNvPr id="42" name="对角圆角矩形 41"/>
            <p:cNvSpPr/>
            <p:nvPr/>
          </p:nvSpPr>
          <p:spPr>
            <a:xfrm>
              <a:off x="2148112" y="1437174"/>
              <a:ext cx="1936706" cy="657117"/>
            </a:xfrm>
            <a:prstGeom prst="round2DiagRect">
              <a:avLst>
                <a:gd name="adj1" fmla="val 15556"/>
                <a:gd name="adj2" fmla="val 0"/>
              </a:avLst>
            </a:prstGeom>
            <a:solidFill>
              <a:srgbClr val="0174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2266885" y="1501804"/>
              <a:ext cx="1715641" cy="5493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25400" dir="1218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056" name="组合 43"/>
          <p:cNvGrpSpPr>
            <a:grpSpLocks/>
          </p:cNvGrpSpPr>
          <p:nvPr/>
        </p:nvGrpSpPr>
        <p:grpSpPr bwMode="auto">
          <a:xfrm>
            <a:off x="4872038" y="3408363"/>
            <a:ext cx="2351087" cy="1712912"/>
            <a:chOff x="2148112" y="1437174"/>
            <a:chExt cx="1936706" cy="657117"/>
          </a:xfrm>
        </p:grpSpPr>
        <p:sp>
          <p:nvSpPr>
            <p:cNvPr id="45" name="对角圆角矩形 44"/>
            <p:cNvSpPr/>
            <p:nvPr/>
          </p:nvSpPr>
          <p:spPr>
            <a:xfrm>
              <a:off x="2148112" y="1437174"/>
              <a:ext cx="1936706" cy="657117"/>
            </a:xfrm>
            <a:prstGeom prst="round2DiagRect">
              <a:avLst>
                <a:gd name="adj1" fmla="val 15556"/>
                <a:gd name="adj2" fmla="val 0"/>
              </a:avLst>
            </a:prstGeom>
            <a:solidFill>
              <a:srgbClr val="FDB60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2266885" y="1501804"/>
              <a:ext cx="1715641" cy="54933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25400" dir="1218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057" name="TextBox 46"/>
          <p:cNvSpPr txBox="1">
            <a:spLocks noChangeArrowheads="1"/>
          </p:cNvSpPr>
          <p:nvPr/>
        </p:nvSpPr>
        <p:spPr bwMode="auto">
          <a:xfrm>
            <a:off x="3556000" y="5611813"/>
            <a:ext cx="28178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600">
                <a:latin typeface="微软雅黑" pitchFamily="34" charset="-122"/>
                <a:ea typeface="微软雅黑" pitchFamily="34" charset="-122"/>
              </a:rPr>
              <a:t>CLICK TO EDIT TITLE STYLE</a:t>
            </a:r>
            <a:endParaRPr lang="en-US" altLang="ko-KR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8" name="TextBox 47"/>
          <p:cNvSpPr txBox="1">
            <a:spLocks noChangeArrowheads="1"/>
          </p:cNvSpPr>
          <p:nvPr/>
        </p:nvSpPr>
        <p:spPr bwMode="auto">
          <a:xfrm rot="5400000">
            <a:off x="507206" y="3423444"/>
            <a:ext cx="28178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600">
                <a:latin typeface="微软雅黑" pitchFamily="34" charset="-122"/>
                <a:ea typeface="微软雅黑" pitchFamily="34" charset="-122"/>
              </a:rPr>
              <a:t>CLICK TO EDIT TITLE STYLE</a:t>
            </a:r>
            <a:endParaRPr lang="en-US" altLang="ko-KR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9" name="Text Box 189"/>
          <p:cNvSpPr txBox="1">
            <a:spLocks noChangeArrowheads="1"/>
          </p:cNvSpPr>
          <p:nvPr/>
        </p:nvSpPr>
        <p:spPr bwMode="auto">
          <a:xfrm>
            <a:off x="2747963" y="1657350"/>
            <a:ext cx="1662112" cy="1522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200">
                <a:latin typeface="Arial" pitchFamily="34" charset="0"/>
              </a:rPr>
              <a:t>CONTENTS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1. Click to add Content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2. Click to add Content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3. Click to add Content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4. Click to add Content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5. Click to add Content</a:t>
            </a:r>
          </a:p>
        </p:txBody>
      </p:sp>
      <p:sp>
        <p:nvSpPr>
          <p:cNvPr id="2060" name="Text Box 189"/>
          <p:cNvSpPr txBox="1">
            <a:spLocks noChangeArrowheads="1"/>
          </p:cNvSpPr>
          <p:nvPr/>
        </p:nvSpPr>
        <p:spPr bwMode="auto">
          <a:xfrm>
            <a:off x="5262563" y="1657350"/>
            <a:ext cx="1662112" cy="1522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200">
                <a:latin typeface="Arial" pitchFamily="34" charset="0"/>
              </a:rPr>
              <a:t>CONTENTS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1. Click to add Content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2. Click to add Content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3. Click to add Content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4. Click to add Content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5. Click to add Content</a:t>
            </a:r>
          </a:p>
        </p:txBody>
      </p:sp>
      <p:sp>
        <p:nvSpPr>
          <p:cNvPr id="2061" name="Text Box 189"/>
          <p:cNvSpPr txBox="1">
            <a:spLocks noChangeArrowheads="1"/>
          </p:cNvSpPr>
          <p:nvPr/>
        </p:nvSpPr>
        <p:spPr bwMode="auto">
          <a:xfrm>
            <a:off x="2735263" y="3549650"/>
            <a:ext cx="1662112" cy="1522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200">
                <a:latin typeface="Arial" pitchFamily="34" charset="0"/>
              </a:rPr>
              <a:t>CONTENTS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1. Click to add Content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2. Click to add Content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3. Click to add Content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4. Click to add Content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5. Click to add Content</a:t>
            </a:r>
          </a:p>
        </p:txBody>
      </p:sp>
      <p:sp>
        <p:nvSpPr>
          <p:cNvPr id="2062" name="Text Box 189"/>
          <p:cNvSpPr txBox="1">
            <a:spLocks noChangeArrowheads="1"/>
          </p:cNvSpPr>
          <p:nvPr/>
        </p:nvSpPr>
        <p:spPr bwMode="auto">
          <a:xfrm>
            <a:off x="5249863" y="3549650"/>
            <a:ext cx="1662112" cy="1522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200">
                <a:latin typeface="Arial" pitchFamily="34" charset="0"/>
              </a:rPr>
              <a:t>CONTENTS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1. Click to add Content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2. Click to add Content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3. Click to add Content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4. Click to add Content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ko-KR" sz="1000" b="1">
                <a:latin typeface="Arial" pitchFamily="34" charset="0"/>
              </a:rPr>
              <a:t>5. Click to add Content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079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china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728</TotalTime>
  <Words>148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굴림</vt:lpstr>
      <vt:lpstr>微软雅黑</vt:lpstr>
      <vt:lpstr>Arial</vt:lpstr>
      <vt:lpstr>Arial Black</vt:lpstr>
      <vt:lpstr>pptchina</vt:lpstr>
      <vt:lpstr>PowerPoint 演示文稿</vt:lpstr>
      <vt:lpstr>PowerPoint 演示文稿</vt:lpstr>
    </vt:vector>
  </TitlesOfParts>
  <Company>aa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矩阵图</dc:title>
  <dc:creator>pptchina</dc:creator>
  <cp:lastModifiedBy>YANGS</cp:lastModifiedBy>
  <cp:revision>59</cp:revision>
  <dcterms:created xsi:type="dcterms:W3CDTF">2008-11-03T07:05:37Z</dcterms:created>
  <dcterms:modified xsi:type="dcterms:W3CDTF">2018-04-01T11:26:37Z</dcterms:modified>
</cp:coreProperties>
</file>