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56" d="100"/>
          <a:sy n="15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-28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36119-07EF-4800-918E-4336A1A7A06D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BED10-35F0-469B-9930-1ED8A78924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03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62622" y="1468435"/>
            <a:ext cx="5341264" cy="4129314"/>
            <a:chOff x="2162622" y="1291773"/>
            <a:chExt cx="5341264" cy="4129314"/>
          </a:xfrm>
        </p:grpSpPr>
        <p:sp>
          <p:nvSpPr>
            <p:cNvPr id="5" name="圆角矩形 4"/>
            <p:cNvSpPr/>
            <p:nvPr/>
          </p:nvSpPr>
          <p:spPr>
            <a:xfrm>
              <a:off x="2162622" y="2387601"/>
              <a:ext cx="5341264" cy="6821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162622" y="1291773"/>
              <a:ext cx="5341264" cy="6821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162622" y="3599544"/>
              <a:ext cx="5341264" cy="6821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162622" y="4738915"/>
              <a:ext cx="5341264" cy="6821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79125" y="1358185"/>
            <a:ext cx="914400" cy="914400"/>
            <a:chOff x="3137581" y="3520623"/>
            <a:chExt cx="914400" cy="914400"/>
          </a:xfrm>
        </p:grpSpPr>
        <p:sp>
          <p:nvSpPr>
            <p:cNvPr id="10" name="椭圆 9"/>
            <p:cNvSpPr/>
            <p:nvPr/>
          </p:nvSpPr>
          <p:spPr>
            <a:xfrm>
              <a:off x="3137581" y="3520623"/>
              <a:ext cx="914400" cy="914400"/>
            </a:xfrm>
            <a:prstGeom prst="ellipse">
              <a:avLst/>
            </a:prstGeom>
            <a:solidFill>
              <a:srgbClr val="EB5A1A"/>
            </a:solidFill>
            <a:ln>
              <a:gradFill>
                <a:gsLst>
                  <a:gs pos="74000">
                    <a:srgbClr val="D32603"/>
                  </a:gs>
                  <a:gs pos="99000">
                    <a:srgbClr val="E85444"/>
                  </a:gs>
                  <a:gs pos="62000">
                    <a:srgbClr val="F75421"/>
                  </a:gs>
                  <a:gs pos="19000">
                    <a:srgbClr val="D60000"/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173186" y="3560990"/>
              <a:ext cx="852716" cy="852716"/>
            </a:xfrm>
            <a:prstGeom prst="ellipse">
              <a:avLst/>
            </a:prstGeom>
            <a:gradFill flip="none" rotWithShape="1">
              <a:gsLst>
                <a:gs pos="62000">
                  <a:srgbClr val="E8491E"/>
                </a:gs>
                <a:gs pos="93000">
                  <a:srgbClr val="B81C1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168422" y="3560989"/>
              <a:ext cx="852716" cy="852716"/>
            </a:xfrm>
            <a:prstGeom prst="ellipse">
              <a:avLst/>
            </a:prstGeom>
            <a:gradFill flip="none" rotWithShape="1">
              <a:gsLst>
                <a:gs pos="37000">
                  <a:schemeClr val="bg1">
                    <a:alpha val="32000"/>
                  </a:schemeClr>
                </a:gs>
                <a:gs pos="38000">
                  <a:srgbClr val="DD3305">
                    <a:alpha val="0"/>
                  </a:srgbClr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79125" y="2483600"/>
            <a:ext cx="914400" cy="914400"/>
            <a:chOff x="6947579" y="2594500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6947579" y="2594500"/>
              <a:ext cx="914400" cy="914400"/>
            </a:xfrm>
            <a:prstGeom prst="ellipse">
              <a:avLst/>
            </a:prstGeom>
            <a:solidFill>
              <a:srgbClr val="F5DA11"/>
            </a:solidFill>
            <a:ln>
              <a:gradFill>
                <a:gsLst>
                  <a:gs pos="0">
                    <a:srgbClr val="CCBE04"/>
                  </a:gs>
                  <a:gs pos="83000">
                    <a:srgbClr val="E9C23F"/>
                  </a:gs>
                  <a:gs pos="85000">
                    <a:srgbClr val="CCA60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978421" y="2625342"/>
              <a:ext cx="852716" cy="852716"/>
            </a:xfrm>
            <a:prstGeom prst="ellipse">
              <a:avLst/>
            </a:prstGeom>
            <a:gradFill flip="none" rotWithShape="1">
              <a:gsLst>
                <a:gs pos="47000">
                  <a:srgbClr val="F5DA11"/>
                </a:gs>
                <a:gs pos="86000">
                  <a:srgbClr val="C68002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978421" y="2634867"/>
              <a:ext cx="852716" cy="852716"/>
            </a:xfrm>
            <a:prstGeom prst="ellipse">
              <a:avLst/>
            </a:prstGeom>
            <a:gradFill flip="none" rotWithShape="1">
              <a:gsLst>
                <a:gs pos="37000">
                  <a:schemeClr val="bg1">
                    <a:alpha val="32000"/>
                  </a:schemeClr>
                </a:gs>
                <a:gs pos="38000">
                  <a:srgbClr val="DD3305">
                    <a:alpha val="0"/>
                  </a:srgbClr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79125" y="3644916"/>
            <a:ext cx="914400" cy="914400"/>
            <a:chOff x="7000626" y="3717716"/>
            <a:chExt cx="914400" cy="914400"/>
          </a:xfrm>
        </p:grpSpPr>
        <p:sp>
          <p:nvSpPr>
            <p:cNvPr id="18" name="椭圆 17"/>
            <p:cNvSpPr/>
            <p:nvPr/>
          </p:nvSpPr>
          <p:spPr>
            <a:xfrm>
              <a:off x="7000626" y="3717716"/>
              <a:ext cx="914400" cy="914400"/>
            </a:xfrm>
            <a:prstGeom prst="ellipse">
              <a:avLst/>
            </a:prstGeom>
            <a:solidFill>
              <a:srgbClr val="225CA6"/>
            </a:solidFill>
            <a:ln>
              <a:gradFill>
                <a:gsLst>
                  <a:gs pos="0">
                    <a:srgbClr val="74ACE3"/>
                  </a:gs>
                  <a:gs pos="51000">
                    <a:srgbClr val="1C75BE"/>
                  </a:gs>
                  <a:gs pos="62000">
                    <a:srgbClr val="95BEE0"/>
                  </a:gs>
                  <a:gs pos="86000">
                    <a:srgbClr val="2D6ACD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040040" y="3745700"/>
              <a:ext cx="852716" cy="852716"/>
            </a:xfrm>
            <a:prstGeom prst="ellipse">
              <a:avLst/>
            </a:prstGeom>
            <a:gradFill flip="none" rotWithShape="1">
              <a:gsLst>
                <a:gs pos="43000">
                  <a:srgbClr val="4090E8"/>
                </a:gs>
                <a:gs pos="100000">
                  <a:srgbClr val="225CA6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034323" y="3757128"/>
              <a:ext cx="852716" cy="852716"/>
            </a:xfrm>
            <a:prstGeom prst="ellipse">
              <a:avLst/>
            </a:prstGeom>
            <a:gradFill flip="none" rotWithShape="1">
              <a:gsLst>
                <a:gs pos="37000">
                  <a:schemeClr val="bg1">
                    <a:alpha val="32000"/>
                  </a:schemeClr>
                </a:gs>
                <a:gs pos="38000">
                  <a:srgbClr val="DD3305">
                    <a:alpha val="0"/>
                  </a:srgbClr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496289" y="1668304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CLICK TO EDIT TEXT STYLE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96289" y="2745314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CLICK TO EDIT TEXT STYLE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96289" y="5076376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CLICK TO EDIT TEXT STYLE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16659" y="1652915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16659" y="2744439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16659" y="394673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979125" y="4800616"/>
            <a:ext cx="914400" cy="914400"/>
            <a:chOff x="6705351" y="4905166"/>
            <a:chExt cx="914400" cy="914400"/>
          </a:xfrm>
        </p:grpSpPr>
        <p:sp>
          <p:nvSpPr>
            <p:cNvPr id="28" name="椭圆 27"/>
            <p:cNvSpPr/>
            <p:nvPr/>
          </p:nvSpPr>
          <p:spPr>
            <a:xfrm>
              <a:off x="6705351" y="4905166"/>
              <a:ext cx="914400" cy="914400"/>
            </a:xfrm>
            <a:prstGeom prst="ellipse">
              <a:avLst/>
            </a:prstGeom>
            <a:solidFill>
              <a:srgbClr val="72AF2F"/>
            </a:solidFill>
            <a:ln>
              <a:gradFill>
                <a:gsLst>
                  <a:gs pos="43000">
                    <a:srgbClr val="7CBE34"/>
                  </a:gs>
                  <a:gs pos="51000">
                    <a:srgbClr val="92D050"/>
                  </a:gs>
                  <a:gs pos="83000">
                    <a:srgbClr val="72AF2F"/>
                  </a:gs>
                  <a:gs pos="86000">
                    <a:srgbClr val="6BA42C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736193" y="4936008"/>
              <a:ext cx="852716" cy="852716"/>
            </a:xfrm>
            <a:prstGeom prst="ellipse">
              <a:avLst/>
            </a:prstGeom>
            <a:gradFill flip="none" rotWithShape="1">
              <a:gsLst>
                <a:gs pos="43000">
                  <a:srgbClr val="87CA3C"/>
                </a:gs>
                <a:gs pos="100000">
                  <a:srgbClr val="6BA42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734285" y="4935053"/>
              <a:ext cx="852716" cy="852716"/>
            </a:xfrm>
            <a:prstGeom prst="ellipse">
              <a:avLst/>
            </a:prstGeom>
            <a:gradFill flip="none" rotWithShape="1">
              <a:gsLst>
                <a:gs pos="37000">
                  <a:schemeClr val="bg1">
                    <a:alpha val="32000"/>
                  </a:schemeClr>
                </a:gs>
                <a:gs pos="38000">
                  <a:srgbClr val="DD3305">
                    <a:alpha val="0"/>
                  </a:srgbClr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116659" y="513021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96289" y="3931562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CLICK TO EDIT TEXT STYLE</a:t>
            </a: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282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38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굴림</vt:lpstr>
      <vt:lpstr>宋体</vt:lpstr>
      <vt:lpstr>微软雅黑</vt:lpstr>
      <vt:lpstr>Arial Black</vt:lpstr>
      <vt:lpstr>Calibri</vt:lpstr>
      <vt:lpstr>pptchina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目录图</dc:title>
  <dc:creator>pptchina</dc:creator>
  <cp:lastModifiedBy>YANGS</cp:lastModifiedBy>
  <cp:revision>3</cp:revision>
  <dcterms:created xsi:type="dcterms:W3CDTF">2011-08-23T02:34:44Z</dcterms:created>
  <dcterms:modified xsi:type="dcterms:W3CDTF">2018-04-01T11:31:12Z</dcterms:modified>
</cp:coreProperties>
</file>