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91" r:id="rId2"/>
  </p:sldIdLst>
  <p:sldSz cx="9144000" cy="6858000" type="screen4x3"/>
  <p:notesSz cx="6858000" cy="9144000"/>
  <p:defaultTextStyle>
    <a:defPPr>
      <a:defRPr lang="ko-KR"/>
    </a:defPPr>
    <a:lvl1pPr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79DCFF"/>
    <a:srgbClr val="CC9900"/>
    <a:srgbClr val="800000"/>
    <a:srgbClr val="660033"/>
    <a:srgbClr val="A50021"/>
    <a:srgbClr val="996600"/>
    <a:srgbClr val="1111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 varScale="1">
        <p:scale>
          <a:sx n="101" d="100"/>
          <a:sy n="101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4925" y="41275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grpSp>
        <p:nvGrpSpPr>
          <p:cNvPr id="2051" name="组合 53"/>
          <p:cNvGrpSpPr>
            <a:grpSpLocks/>
          </p:cNvGrpSpPr>
          <p:nvPr/>
        </p:nvGrpSpPr>
        <p:grpSpPr bwMode="auto">
          <a:xfrm>
            <a:off x="1176338" y="909638"/>
            <a:ext cx="3346450" cy="3621087"/>
            <a:chOff x="2002967" y="1277520"/>
            <a:chExt cx="3085125" cy="3621050"/>
          </a:xfrm>
        </p:grpSpPr>
        <p:grpSp>
          <p:nvGrpSpPr>
            <p:cNvPr id="2081" name="组合 9"/>
            <p:cNvGrpSpPr>
              <a:grpSpLocks/>
            </p:cNvGrpSpPr>
            <p:nvPr/>
          </p:nvGrpSpPr>
          <p:grpSpPr bwMode="auto">
            <a:xfrm>
              <a:off x="2002967" y="1277520"/>
              <a:ext cx="3085125" cy="790765"/>
              <a:chOff x="2148111" y="1277520"/>
              <a:chExt cx="3085125" cy="1046772"/>
            </a:xfrm>
          </p:grpSpPr>
          <p:sp>
            <p:nvSpPr>
              <p:cNvPr id="65" name="对角圆角矩形 2"/>
              <p:cNvSpPr/>
              <p:nvPr/>
            </p:nvSpPr>
            <p:spPr>
              <a:xfrm>
                <a:off x="2148111" y="1277520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solidFill>
                <a:srgbClr val="CC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" name="圆角矩形 3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082" name="组合 18"/>
            <p:cNvGrpSpPr>
              <a:grpSpLocks/>
            </p:cNvGrpSpPr>
            <p:nvPr/>
          </p:nvGrpSpPr>
          <p:grpSpPr bwMode="auto">
            <a:xfrm>
              <a:off x="2002967" y="2213692"/>
              <a:ext cx="3085125" cy="790765"/>
              <a:chOff x="2148111" y="1277520"/>
              <a:chExt cx="3085125" cy="1046772"/>
            </a:xfrm>
          </p:grpSpPr>
          <p:sp>
            <p:nvSpPr>
              <p:cNvPr id="63" name="对角圆角矩形 62"/>
              <p:cNvSpPr/>
              <p:nvPr/>
            </p:nvSpPr>
            <p:spPr>
              <a:xfrm>
                <a:off x="2148111" y="1278106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solidFill>
                <a:srgbClr val="CC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083" name="组合 21"/>
            <p:cNvGrpSpPr>
              <a:grpSpLocks/>
            </p:cNvGrpSpPr>
            <p:nvPr/>
          </p:nvGrpSpPr>
          <p:grpSpPr bwMode="auto">
            <a:xfrm>
              <a:off x="2002967" y="3142605"/>
              <a:ext cx="3085125" cy="790765"/>
              <a:chOff x="2148111" y="1277520"/>
              <a:chExt cx="3085125" cy="1046772"/>
            </a:xfrm>
          </p:grpSpPr>
          <p:sp>
            <p:nvSpPr>
              <p:cNvPr id="61" name="对角圆角矩形 60"/>
              <p:cNvSpPr/>
              <p:nvPr/>
            </p:nvSpPr>
            <p:spPr>
              <a:xfrm>
                <a:off x="2148111" y="1277795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solidFill>
                <a:srgbClr val="CC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" name="圆角矩形 61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084" name="组合 24"/>
            <p:cNvGrpSpPr>
              <a:grpSpLocks/>
            </p:cNvGrpSpPr>
            <p:nvPr/>
          </p:nvGrpSpPr>
          <p:grpSpPr bwMode="auto">
            <a:xfrm>
              <a:off x="2002967" y="4107805"/>
              <a:ext cx="3085125" cy="790765"/>
              <a:chOff x="2148111" y="1277520"/>
              <a:chExt cx="3085125" cy="1046772"/>
            </a:xfrm>
          </p:grpSpPr>
          <p:sp>
            <p:nvSpPr>
              <p:cNvPr id="59" name="对角圆角矩形 58"/>
              <p:cNvSpPr/>
              <p:nvPr/>
            </p:nvSpPr>
            <p:spPr>
              <a:xfrm>
                <a:off x="2148111" y="1277782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solidFill>
                <a:srgbClr val="CC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2052" name="TextBox 66"/>
          <p:cNvSpPr txBox="1">
            <a:spLocks noChangeArrowheads="1"/>
          </p:cNvSpPr>
          <p:nvPr/>
        </p:nvSpPr>
        <p:spPr bwMode="auto">
          <a:xfrm>
            <a:off x="1493838" y="1155700"/>
            <a:ext cx="28178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3" name="TextBox 67"/>
          <p:cNvSpPr txBox="1">
            <a:spLocks noChangeArrowheads="1"/>
          </p:cNvSpPr>
          <p:nvPr/>
        </p:nvSpPr>
        <p:spPr bwMode="auto">
          <a:xfrm>
            <a:off x="1493838" y="2106613"/>
            <a:ext cx="28178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4" name="TextBox 68"/>
          <p:cNvSpPr txBox="1">
            <a:spLocks noChangeArrowheads="1"/>
          </p:cNvSpPr>
          <p:nvPr/>
        </p:nvSpPr>
        <p:spPr bwMode="auto">
          <a:xfrm>
            <a:off x="1493838" y="3035300"/>
            <a:ext cx="281781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5" name="TextBox 69"/>
          <p:cNvSpPr txBox="1">
            <a:spLocks noChangeArrowheads="1"/>
          </p:cNvSpPr>
          <p:nvPr/>
        </p:nvSpPr>
        <p:spPr bwMode="auto">
          <a:xfrm>
            <a:off x="1493838" y="3986213"/>
            <a:ext cx="28178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56" name="组合 70"/>
          <p:cNvGrpSpPr>
            <a:grpSpLocks/>
          </p:cNvGrpSpPr>
          <p:nvPr/>
        </p:nvGrpSpPr>
        <p:grpSpPr bwMode="auto">
          <a:xfrm>
            <a:off x="4679950" y="2324100"/>
            <a:ext cx="3346450" cy="3621088"/>
            <a:chOff x="2002967" y="1277520"/>
            <a:chExt cx="3085125" cy="3621050"/>
          </a:xfrm>
        </p:grpSpPr>
        <p:grpSp>
          <p:nvGrpSpPr>
            <p:cNvPr id="2061" name="组合 9"/>
            <p:cNvGrpSpPr>
              <a:grpSpLocks/>
            </p:cNvGrpSpPr>
            <p:nvPr/>
          </p:nvGrpSpPr>
          <p:grpSpPr bwMode="auto">
            <a:xfrm>
              <a:off x="2002967" y="1277520"/>
              <a:ext cx="3085125" cy="790765"/>
              <a:chOff x="2148111" y="1277520"/>
              <a:chExt cx="3085125" cy="1046772"/>
            </a:xfrm>
          </p:grpSpPr>
          <p:sp>
            <p:nvSpPr>
              <p:cNvPr id="82" name="对角圆角矩形 2"/>
              <p:cNvSpPr/>
              <p:nvPr/>
            </p:nvSpPr>
            <p:spPr>
              <a:xfrm>
                <a:off x="2148111" y="1277520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gradFill flip="none" rotWithShape="1">
                <a:gsLst>
                  <a:gs pos="0">
                    <a:srgbClr val="FEC538">
                      <a:shade val="30000"/>
                      <a:satMod val="115000"/>
                    </a:srgbClr>
                  </a:gs>
                  <a:gs pos="50000">
                    <a:srgbClr val="FEC538">
                      <a:shade val="67500"/>
                      <a:satMod val="115000"/>
                    </a:srgbClr>
                  </a:gs>
                  <a:gs pos="100000">
                    <a:srgbClr val="FEC538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" name="圆角矩形 3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062" name="组合 18"/>
            <p:cNvGrpSpPr>
              <a:grpSpLocks/>
            </p:cNvGrpSpPr>
            <p:nvPr/>
          </p:nvGrpSpPr>
          <p:grpSpPr bwMode="auto">
            <a:xfrm>
              <a:off x="2002967" y="2213692"/>
              <a:ext cx="3085125" cy="790765"/>
              <a:chOff x="2148111" y="1277520"/>
              <a:chExt cx="3085125" cy="1046772"/>
            </a:xfrm>
          </p:grpSpPr>
          <p:sp>
            <p:nvSpPr>
              <p:cNvPr id="80" name="对角圆角矩形 79"/>
              <p:cNvSpPr/>
              <p:nvPr/>
            </p:nvSpPr>
            <p:spPr>
              <a:xfrm>
                <a:off x="2148111" y="1278106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gradFill flip="none" rotWithShape="1">
                <a:gsLst>
                  <a:gs pos="0">
                    <a:srgbClr val="FEC538">
                      <a:shade val="30000"/>
                      <a:satMod val="115000"/>
                    </a:srgbClr>
                  </a:gs>
                  <a:gs pos="50000">
                    <a:srgbClr val="FEC538">
                      <a:shade val="67500"/>
                      <a:satMod val="115000"/>
                    </a:srgbClr>
                  </a:gs>
                  <a:gs pos="100000">
                    <a:srgbClr val="FEC538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063" name="组合 21"/>
            <p:cNvGrpSpPr>
              <a:grpSpLocks/>
            </p:cNvGrpSpPr>
            <p:nvPr/>
          </p:nvGrpSpPr>
          <p:grpSpPr bwMode="auto">
            <a:xfrm>
              <a:off x="2002967" y="3142605"/>
              <a:ext cx="3085125" cy="790765"/>
              <a:chOff x="2148111" y="1277520"/>
              <a:chExt cx="3085125" cy="1046772"/>
            </a:xfrm>
          </p:grpSpPr>
          <p:sp>
            <p:nvSpPr>
              <p:cNvPr id="78" name="对角圆角矩形 77"/>
              <p:cNvSpPr/>
              <p:nvPr/>
            </p:nvSpPr>
            <p:spPr>
              <a:xfrm>
                <a:off x="2148111" y="1277795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gradFill flip="none" rotWithShape="1">
                <a:gsLst>
                  <a:gs pos="0">
                    <a:srgbClr val="FEC538">
                      <a:shade val="30000"/>
                      <a:satMod val="115000"/>
                    </a:srgbClr>
                  </a:gs>
                  <a:gs pos="50000">
                    <a:srgbClr val="FEC538">
                      <a:shade val="67500"/>
                      <a:satMod val="115000"/>
                    </a:srgbClr>
                  </a:gs>
                  <a:gs pos="100000">
                    <a:srgbClr val="FEC538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064" name="组合 24"/>
            <p:cNvGrpSpPr>
              <a:grpSpLocks/>
            </p:cNvGrpSpPr>
            <p:nvPr/>
          </p:nvGrpSpPr>
          <p:grpSpPr bwMode="auto">
            <a:xfrm>
              <a:off x="2002967" y="4107805"/>
              <a:ext cx="3085125" cy="790765"/>
              <a:chOff x="2148111" y="1277520"/>
              <a:chExt cx="3085125" cy="1046772"/>
            </a:xfrm>
          </p:grpSpPr>
          <p:sp>
            <p:nvSpPr>
              <p:cNvPr id="76" name="对角圆角矩形 75"/>
              <p:cNvSpPr/>
              <p:nvPr/>
            </p:nvSpPr>
            <p:spPr>
              <a:xfrm>
                <a:off x="2148111" y="1277782"/>
                <a:ext cx="3085125" cy="1046510"/>
              </a:xfrm>
              <a:prstGeom prst="round2DiagRect">
                <a:avLst>
                  <a:gd name="adj1" fmla="val 15556"/>
                  <a:gd name="adj2" fmla="val 0"/>
                </a:avLst>
              </a:prstGeom>
              <a:gradFill flip="none" rotWithShape="1">
                <a:gsLst>
                  <a:gs pos="0">
                    <a:srgbClr val="FEC538">
                      <a:shade val="30000"/>
                      <a:satMod val="115000"/>
                    </a:srgbClr>
                  </a:gs>
                  <a:gs pos="50000">
                    <a:srgbClr val="FEC538">
                      <a:shade val="67500"/>
                      <a:satMod val="115000"/>
                    </a:srgbClr>
                  </a:gs>
                  <a:gs pos="100000">
                    <a:srgbClr val="FEC538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2333218" y="1408366"/>
                <a:ext cx="2714910" cy="78507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25400" dir="1218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2057" name="TextBox 83"/>
          <p:cNvSpPr txBox="1">
            <a:spLocks noChangeArrowheads="1"/>
          </p:cNvSpPr>
          <p:nvPr/>
        </p:nvSpPr>
        <p:spPr bwMode="auto">
          <a:xfrm>
            <a:off x="4997450" y="2571750"/>
            <a:ext cx="28178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8" name="TextBox 84"/>
          <p:cNvSpPr txBox="1">
            <a:spLocks noChangeArrowheads="1"/>
          </p:cNvSpPr>
          <p:nvPr/>
        </p:nvSpPr>
        <p:spPr bwMode="auto">
          <a:xfrm>
            <a:off x="4997450" y="3522663"/>
            <a:ext cx="28178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9" name="TextBox 85"/>
          <p:cNvSpPr txBox="1">
            <a:spLocks noChangeArrowheads="1"/>
          </p:cNvSpPr>
          <p:nvPr/>
        </p:nvSpPr>
        <p:spPr bwMode="auto">
          <a:xfrm>
            <a:off x="4997450" y="4451350"/>
            <a:ext cx="28178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0" name="TextBox 86"/>
          <p:cNvSpPr txBox="1">
            <a:spLocks noChangeArrowheads="1"/>
          </p:cNvSpPr>
          <p:nvPr/>
        </p:nvSpPr>
        <p:spPr bwMode="auto">
          <a:xfrm>
            <a:off x="4997450" y="5402263"/>
            <a:ext cx="28178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946E02"/>
                </a:solidFill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solidFill>
                <a:srgbClr val="946E0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</TotalTime>
  <Words>45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굴림</vt:lpstr>
      <vt:lpstr>Arial</vt:lpstr>
      <vt:lpstr>Calibri</vt:lpstr>
      <vt:lpstr>맑은 고딕</vt:lpstr>
      <vt:lpstr>Arial Black</vt:lpstr>
      <vt:lpstr>Adobe 仿宋 Std R</vt:lpstr>
      <vt:lpstr>微软雅黑</vt:lpstr>
      <vt:lpstr>pptchina</vt:lpstr>
      <vt:lpstr>幻灯片 1</vt:lpstr>
    </vt:vector>
  </TitlesOfParts>
  <Company>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并列图6</dc:title>
  <dc:creator>pptchina</dc:creator>
  <cp:lastModifiedBy>sunl</cp:lastModifiedBy>
  <cp:revision>231</cp:revision>
  <dcterms:created xsi:type="dcterms:W3CDTF">2008-11-03T07:05:37Z</dcterms:created>
  <dcterms:modified xsi:type="dcterms:W3CDTF">2011-08-22T14:33:08Z</dcterms:modified>
</cp:coreProperties>
</file>