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DDDDDD"/>
    <a:srgbClr val="3B3B3B"/>
    <a:srgbClr val="E4FF00"/>
    <a:srgbClr val="FF4242"/>
    <a:srgbClr val="A50021"/>
    <a:srgbClr val="5F5F5F"/>
    <a:srgbClr val="33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88" autoAdjust="0"/>
    <p:restoredTop sz="94660"/>
  </p:normalViewPr>
  <p:slideViewPr>
    <p:cSldViewPr snapToGrid="0">
      <p:cViewPr>
        <p:scale>
          <a:sx n="100" d="100"/>
          <a:sy n="100" d="100"/>
        </p:scale>
        <p:origin x="-48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FF"/>
            </a:gs>
            <a:gs pos="100000">
              <a:srgbClr val="BCBCB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30"/>
          <p:cNvGrpSpPr>
            <a:grpSpLocks/>
          </p:cNvGrpSpPr>
          <p:nvPr/>
        </p:nvGrpSpPr>
        <p:grpSpPr bwMode="auto">
          <a:xfrm>
            <a:off x="3983038" y="1855788"/>
            <a:ext cx="3600450" cy="3600450"/>
            <a:chOff x="1557329" y="1571613"/>
            <a:chExt cx="3600450" cy="3600450"/>
          </a:xfrm>
        </p:grpSpPr>
        <p:sp>
          <p:nvSpPr>
            <p:cNvPr id="39" name="Arc 5"/>
            <p:cNvSpPr>
              <a:spLocks/>
            </p:cNvSpPr>
            <p:nvPr/>
          </p:nvSpPr>
          <p:spPr bwMode="auto">
            <a:xfrm>
              <a:off x="3357554" y="1571613"/>
              <a:ext cx="1800225" cy="1800225"/>
            </a:xfrm>
            <a:custGeom>
              <a:avLst/>
              <a:gdLst>
                <a:gd name="T0" fmla="*/ 0 w 21600"/>
                <a:gd name="T1" fmla="*/ 0 h 21600"/>
                <a:gd name="T2" fmla="*/ 1270 w 21600"/>
                <a:gd name="T3" fmla="*/ 1270 h 21600"/>
                <a:gd name="T4" fmla="*/ 0 w 21600"/>
                <a:gd name="T5" fmla="*/ 127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/>
                </a:gs>
                <a:gs pos="61000">
                  <a:srgbClr val="FFCF2F"/>
                </a:gs>
              </a:gsLst>
              <a:lin ang="0" scaled="0"/>
              <a:tileRect/>
            </a:gradFill>
            <a:ln w="25400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Arc 6"/>
            <p:cNvSpPr>
              <a:spLocks/>
            </p:cNvSpPr>
            <p:nvPr/>
          </p:nvSpPr>
          <p:spPr bwMode="auto">
            <a:xfrm rot="5400000">
              <a:off x="3357554" y="3371838"/>
              <a:ext cx="1800225" cy="1800225"/>
            </a:xfrm>
            <a:custGeom>
              <a:avLst/>
              <a:gdLst>
                <a:gd name="T0" fmla="*/ 0 w 21600"/>
                <a:gd name="T1" fmla="*/ 0 h 21600"/>
                <a:gd name="T2" fmla="*/ 1270 w 21600"/>
                <a:gd name="T3" fmla="*/ 1270 h 21600"/>
                <a:gd name="T4" fmla="*/ 0 w 21600"/>
                <a:gd name="T5" fmla="*/ 127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0C4FE"/>
                </a:gs>
                <a:gs pos="61000">
                  <a:srgbClr val="00A4F6"/>
                </a:gs>
              </a:gsLst>
              <a:lin ang="0" scaled="0"/>
              <a:tileRect/>
            </a:gradFill>
            <a:ln w="25400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Arc 7"/>
            <p:cNvSpPr>
              <a:spLocks/>
            </p:cNvSpPr>
            <p:nvPr/>
          </p:nvSpPr>
          <p:spPr bwMode="auto">
            <a:xfrm rot="10800000">
              <a:off x="1557329" y="3371838"/>
              <a:ext cx="1800225" cy="1800225"/>
            </a:xfrm>
            <a:custGeom>
              <a:avLst/>
              <a:gdLst>
                <a:gd name="T0" fmla="*/ 0 w 21600"/>
                <a:gd name="T1" fmla="*/ 0 h 21600"/>
                <a:gd name="T2" fmla="*/ 1270 w 21600"/>
                <a:gd name="T3" fmla="*/ 1270 h 21600"/>
                <a:gd name="T4" fmla="*/ 0 w 21600"/>
                <a:gd name="T5" fmla="*/ 127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6E464"/>
                </a:gs>
                <a:gs pos="61000">
                  <a:srgbClr val="27BF2E"/>
                </a:gs>
              </a:gsLst>
              <a:lin ang="17400000" scaled="0"/>
              <a:tileRect/>
            </a:gradFill>
            <a:ln w="25400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Arc 8"/>
            <p:cNvSpPr>
              <a:spLocks/>
            </p:cNvSpPr>
            <p:nvPr/>
          </p:nvSpPr>
          <p:spPr bwMode="auto">
            <a:xfrm rot="16200000">
              <a:off x="1557329" y="1571613"/>
              <a:ext cx="1800225" cy="1800225"/>
            </a:xfrm>
            <a:custGeom>
              <a:avLst/>
              <a:gdLst>
                <a:gd name="T0" fmla="*/ 0 w 21600"/>
                <a:gd name="T1" fmla="*/ 0 h 21600"/>
                <a:gd name="T2" fmla="*/ 1270 w 21600"/>
                <a:gd name="T3" fmla="*/ 1270 h 21600"/>
                <a:gd name="T4" fmla="*/ 0 w 21600"/>
                <a:gd name="T5" fmla="*/ 127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26000">
                  <a:srgbClr val="FF3300"/>
                </a:gs>
                <a:gs pos="61000">
                  <a:srgbClr val="E1191E"/>
                </a:gs>
              </a:gsLst>
              <a:lin ang="0" scaled="0"/>
              <a:tileRect/>
            </a:gradFill>
            <a:ln w="25400">
              <a:noFill/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2053" name="Picture 9" descr="wh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0" y="3652838"/>
            <a:ext cx="141287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0" descr="wh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4850" y="2222500"/>
            <a:ext cx="13462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1" descr="wh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293938"/>
            <a:ext cx="141287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12" descr="whi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1188" y="3651250"/>
            <a:ext cx="13462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7" name="Group 18"/>
          <p:cNvGrpSpPr>
            <a:grpSpLocks/>
          </p:cNvGrpSpPr>
          <p:nvPr/>
        </p:nvGrpSpPr>
        <p:grpSpPr bwMode="auto">
          <a:xfrm>
            <a:off x="1446213" y="2755900"/>
            <a:ext cx="1789112" cy="1789113"/>
            <a:chOff x="748" y="2205"/>
            <a:chExt cx="1584" cy="1584"/>
          </a:xfrm>
        </p:grpSpPr>
        <p:pic>
          <p:nvPicPr>
            <p:cNvPr id="2079" name="Picture 19" descr="circle_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48" y="2205"/>
              <a:ext cx="1584" cy="15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80" name="Picture 20" descr="circle_1_up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851" y="2317"/>
              <a:ext cx="1350" cy="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60" name="WordArt 30"/>
          <p:cNvSpPr>
            <a:spLocks noChangeArrowheads="1" noChangeShapeType="1" noTextEdit="1"/>
          </p:cNvSpPr>
          <p:nvPr/>
        </p:nvSpPr>
        <p:spPr bwMode="auto">
          <a:xfrm>
            <a:off x="1866900" y="3471863"/>
            <a:ext cx="911225" cy="312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solidFill>
                  <a:srgbClr val="E4FF00"/>
                </a:solidFill>
                <a:latin typeface="Times New Roman"/>
                <a:cs typeface="Times New Roman"/>
              </a:rPr>
              <a:t>Design</a:t>
            </a:r>
            <a:endParaRPr lang="zh-CN" altLang="en-US" sz="3600" kern="10" dirty="0">
              <a:ln w="9525">
                <a:noFill/>
                <a:round/>
                <a:headEnd/>
                <a:tailEnd/>
              </a:ln>
              <a:solidFill>
                <a:srgbClr val="E4FF00"/>
              </a:solidFill>
              <a:latin typeface="Times New Roman"/>
              <a:cs typeface="Times New Roman"/>
            </a:endParaRPr>
          </a:p>
        </p:txBody>
      </p:sp>
      <p:sp>
        <p:nvSpPr>
          <p:cNvPr id="2063" name="Text Box 34"/>
          <p:cNvSpPr txBox="1">
            <a:spLocks noChangeArrowheads="1"/>
          </p:cNvSpPr>
          <p:nvPr/>
        </p:nvSpPr>
        <p:spPr bwMode="auto">
          <a:xfrm>
            <a:off x="4356100" y="2565400"/>
            <a:ext cx="11572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600" b="1">
                <a:solidFill>
                  <a:schemeClr val="bg1"/>
                </a:solidFill>
                <a:latin typeface="Times New Roman" pitchFamily="18" charset="0"/>
              </a:rPr>
              <a:t>Design</a:t>
            </a:r>
          </a:p>
          <a:p>
            <a:pPr algn="r"/>
            <a:r>
              <a:rPr lang="en-US" altLang="ko-KR" sz="1600" b="1">
                <a:solidFill>
                  <a:schemeClr val="bg1"/>
                </a:solidFill>
                <a:latin typeface="Times New Roman" pitchFamily="18" charset="0"/>
              </a:rPr>
              <a:t>Inspiration</a:t>
            </a:r>
          </a:p>
        </p:txBody>
      </p:sp>
      <p:sp>
        <p:nvSpPr>
          <p:cNvPr id="2064" name="Text Box 36"/>
          <p:cNvSpPr txBox="1">
            <a:spLocks noChangeArrowheads="1"/>
          </p:cNvSpPr>
          <p:nvPr/>
        </p:nvSpPr>
        <p:spPr bwMode="auto">
          <a:xfrm>
            <a:off x="5940425" y="2636838"/>
            <a:ext cx="10826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600" b="1">
                <a:latin typeface="Times New Roman" pitchFamily="18" charset="0"/>
              </a:rPr>
              <a:t>Diversity </a:t>
            </a:r>
          </a:p>
          <a:p>
            <a:r>
              <a:rPr lang="en-US" altLang="ko-KR" sz="1600" b="1">
                <a:latin typeface="Times New Roman" pitchFamily="18" charset="0"/>
              </a:rPr>
              <a:t>of Culture</a:t>
            </a:r>
          </a:p>
        </p:txBody>
      </p:sp>
      <p:sp>
        <p:nvSpPr>
          <p:cNvPr id="2065" name="Text Box 38"/>
          <p:cNvSpPr txBox="1">
            <a:spLocks noChangeArrowheads="1"/>
          </p:cNvSpPr>
          <p:nvPr/>
        </p:nvSpPr>
        <p:spPr bwMode="auto">
          <a:xfrm>
            <a:off x="5940425" y="4221163"/>
            <a:ext cx="1341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600" b="1">
                <a:latin typeface="Times New Roman" pitchFamily="18" charset="0"/>
              </a:rPr>
              <a:t>Subtle Touch</a:t>
            </a:r>
          </a:p>
        </p:txBody>
      </p:sp>
      <p:sp>
        <p:nvSpPr>
          <p:cNvPr id="2066" name="Text Box 40"/>
          <p:cNvSpPr txBox="1">
            <a:spLocks noChangeArrowheads="1"/>
          </p:cNvSpPr>
          <p:nvPr/>
        </p:nvSpPr>
        <p:spPr bwMode="auto">
          <a:xfrm>
            <a:off x="4211638" y="4221163"/>
            <a:ext cx="13414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600" b="1">
                <a:latin typeface="Times New Roman" pitchFamily="18" charset="0"/>
              </a:rPr>
              <a:t>Subtle Touch</a:t>
            </a:r>
          </a:p>
        </p:txBody>
      </p:sp>
      <p:sp>
        <p:nvSpPr>
          <p:cNvPr id="2067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pic>
        <p:nvPicPr>
          <p:cNvPr id="2068" name="Picture 13" descr="arrow_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60700" y="3436938"/>
            <a:ext cx="287972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69" name="Group 14"/>
          <p:cNvGrpSpPr>
            <a:grpSpLocks/>
          </p:cNvGrpSpPr>
          <p:nvPr/>
        </p:nvGrpSpPr>
        <p:grpSpPr bwMode="auto">
          <a:xfrm>
            <a:off x="5368925" y="3238500"/>
            <a:ext cx="790575" cy="790575"/>
            <a:chOff x="703" y="2115"/>
            <a:chExt cx="846" cy="846"/>
          </a:xfrm>
        </p:grpSpPr>
        <p:pic>
          <p:nvPicPr>
            <p:cNvPr id="2070" name="Picture 15" descr="bg_sha_small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03" y="2115"/>
              <a:ext cx="846" cy="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71" name="Oval 16"/>
            <p:cNvSpPr>
              <a:spLocks noChangeArrowheads="1"/>
            </p:cNvSpPr>
            <p:nvPr/>
          </p:nvSpPr>
          <p:spPr bwMode="auto">
            <a:xfrm>
              <a:off x="823" y="2227"/>
              <a:ext cx="624" cy="624"/>
            </a:xfrm>
            <a:prstGeom prst="ellipse">
              <a:avLst/>
            </a:prstGeom>
            <a:solidFill>
              <a:srgbClr val="79797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72" name="Picture 17" descr="bg_sha_small_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39" y="2241"/>
              <a:ext cx="600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Oval 444"/>
          <p:cNvSpPr>
            <a:spLocks noChangeArrowheads="1"/>
          </p:cNvSpPr>
          <p:nvPr/>
        </p:nvSpPr>
        <p:spPr bwMode="auto">
          <a:xfrm>
            <a:off x="3961579" y="5603082"/>
            <a:ext cx="3906891" cy="81438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  <p:sp>
        <p:nvSpPr>
          <p:cNvPr id="26" name="Oval 444"/>
          <p:cNvSpPr>
            <a:spLocks noChangeArrowheads="1"/>
          </p:cNvSpPr>
          <p:nvPr/>
        </p:nvSpPr>
        <p:spPr bwMode="auto">
          <a:xfrm>
            <a:off x="1190625" y="5886450"/>
            <a:ext cx="2400300" cy="25717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15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pptchina</vt:lpstr>
      <vt:lpstr>幻灯片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sunl</cp:lastModifiedBy>
  <cp:revision>18</cp:revision>
  <dcterms:created xsi:type="dcterms:W3CDTF">2009-01-28T04:52:00Z</dcterms:created>
  <dcterms:modified xsi:type="dcterms:W3CDTF">2011-08-22T14:38:45Z</dcterms:modified>
</cp:coreProperties>
</file>