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56" d="100"/>
          <a:sy n="156" d="100"/>
        </p:scale>
        <p:origin x="191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3000">
                <a:schemeClr val="bg1"/>
              </a:gs>
              <a:gs pos="66000">
                <a:schemeClr val="bg1">
                  <a:lumMod val="75000"/>
                </a:schemeClr>
              </a:gs>
              <a:gs pos="72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ChangeArrowheads="1"/>
          </p:cNvSpPr>
          <p:nvPr/>
        </p:nvSpPr>
        <p:spPr bwMode="auto">
          <a:xfrm>
            <a:off x="2716461" y="1484784"/>
            <a:ext cx="4600575" cy="922338"/>
          </a:xfrm>
          <a:prstGeom prst="rect">
            <a:avLst/>
          </a:prstGeom>
          <a:gradFill rotWithShape="1">
            <a:gsLst>
              <a:gs pos="0">
                <a:srgbClr val="33CCFF">
                  <a:alpha val="50000"/>
                </a:srgbClr>
              </a:gs>
              <a:gs pos="100000">
                <a:srgbClr val="185E76">
                  <a:alpha val="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28" name="Rectangle 3"/>
          <p:cNvSpPr>
            <a:spLocks noChangeArrowheads="1"/>
          </p:cNvSpPr>
          <p:nvPr/>
        </p:nvSpPr>
        <p:spPr bwMode="auto">
          <a:xfrm>
            <a:off x="2943474" y="2407122"/>
            <a:ext cx="4600575" cy="944562"/>
          </a:xfrm>
          <a:prstGeom prst="rect">
            <a:avLst/>
          </a:prstGeom>
          <a:gradFill rotWithShape="1">
            <a:gsLst>
              <a:gs pos="0">
                <a:srgbClr val="33CCFF">
                  <a:alpha val="70000"/>
                </a:srgbClr>
              </a:gs>
              <a:gs pos="100000">
                <a:srgbClr val="185E76">
                  <a:alpha val="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29" name="Rectangle 4"/>
          <p:cNvSpPr>
            <a:spLocks noChangeArrowheads="1"/>
          </p:cNvSpPr>
          <p:nvPr/>
        </p:nvSpPr>
        <p:spPr bwMode="auto">
          <a:xfrm>
            <a:off x="3722936" y="3345334"/>
            <a:ext cx="4600575" cy="917575"/>
          </a:xfrm>
          <a:prstGeom prst="rect">
            <a:avLst/>
          </a:prstGeom>
          <a:gradFill rotWithShape="1">
            <a:gsLst>
              <a:gs pos="0">
                <a:srgbClr val="00ABE8">
                  <a:alpha val="89999"/>
                </a:srgbClr>
              </a:gs>
              <a:gs pos="100000">
                <a:srgbClr val="004F6B">
                  <a:alpha val="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30" name="Rectangle 5"/>
          <p:cNvSpPr>
            <a:spLocks noChangeArrowheads="1"/>
          </p:cNvSpPr>
          <p:nvPr/>
        </p:nvSpPr>
        <p:spPr bwMode="auto">
          <a:xfrm>
            <a:off x="4650036" y="4262909"/>
            <a:ext cx="3962400" cy="1524000"/>
          </a:xfrm>
          <a:prstGeom prst="rect">
            <a:avLst/>
          </a:prstGeom>
          <a:gradFill rotWithShape="1">
            <a:gsLst>
              <a:gs pos="0">
                <a:srgbClr val="00A4DE"/>
              </a:gs>
              <a:gs pos="100000">
                <a:srgbClr val="004C67">
                  <a:alpha val="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31" name="Line 6"/>
          <p:cNvSpPr>
            <a:spLocks noChangeShapeType="1"/>
          </p:cNvSpPr>
          <p:nvPr/>
        </p:nvSpPr>
        <p:spPr bwMode="auto">
          <a:xfrm>
            <a:off x="395536" y="5799609"/>
            <a:ext cx="8216900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2" name="Line 7"/>
          <p:cNvSpPr>
            <a:spLocks noChangeShapeType="1"/>
          </p:cNvSpPr>
          <p:nvPr/>
        </p:nvSpPr>
        <p:spPr bwMode="auto">
          <a:xfrm>
            <a:off x="1138486" y="4275609"/>
            <a:ext cx="6786563" cy="0"/>
          </a:xfrm>
          <a:prstGeom prst="line">
            <a:avLst/>
          </a:prstGeom>
          <a:noFill/>
          <a:ln w="12700">
            <a:solidFill>
              <a:srgbClr val="B28C2C"/>
            </a:solidFill>
            <a:prstDash val="sysDot"/>
            <a:round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3" name="Line 8"/>
          <p:cNvSpPr>
            <a:spLocks noChangeShapeType="1"/>
          </p:cNvSpPr>
          <p:nvPr/>
        </p:nvSpPr>
        <p:spPr bwMode="auto">
          <a:xfrm>
            <a:off x="1532186" y="3351684"/>
            <a:ext cx="5803900" cy="0"/>
          </a:xfrm>
          <a:prstGeom prst="line">
            <a:avLst/>
          </a:prstGeom>
          <a:noFill/>
          <a:ln w="12700">
            <a:solidFill>
              <a:srgbClr val="B28C2C"/>
            </a:solidFill>
            <a:prstDash val="sysDot"/>
            <a:round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4" name="Line 9"/>
          <p:cNvSpPr>
            <a:spLocks noChangeShapeType="1"/>
          </p:cNvSpPr>
          <p:nvPr/>
        </p:nvSpPr>
        <p:spPr bwMode="auto">
          <a:xfrm>
            <a:off x="1998911" y="2408709"/>
            <a:ext cx="4765675" cy="0"/>
          </a:xfrm>
          <a:prstGeom prst="line">
            <a:avLst/>
          </a:prstGeom>
          <a:noFill/>
          <a:ln w="12700">
            <a:solidFill>
              <a:srgbClr val="B28C2C"/>
            </a:solidFill>
            <a:prstDash val="sysDot"/>
            <a:round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5" name="Freeform 10"/>
          <p:cNvSpPr>
            <a:spLocks noChangeArrowheads="1"/>
          </p:cNvSpPr>
          <p:nvPr/>
        </p:nvSpPr>
        <p:spPr bwMode="auto">
          <a:xfrm>
            <a:off x="1138486" y="4262909"/>
            <a:ext cx="3687763" cy="549275"/>
          </a:xfrm>
          <a:custGeom>
            <a:avLst/>
            <a:gdLst>
              <a:gd name="T0" fmla="*/ 0 w 2208"/>
              <a:gd name="T1" fmla="*/ 298 h 303"/>
              <a:gd name="T2" fmla="*/ 1979 w 2208"/>
              <a:gd name="T3" fmla="*/ 302 h 303"/>
              <a:gd name="T4" fmla="*/ 2207 w 2208"/>
              <a:gd name="T5" fmla="*/ 0 h 303"/>
              <a:gd name="T6" fmla="*/ 690 w 2208"/>
              <a:gd name="T7" fmla="*/ 28 h 303"/>
              <a:gd name="T8" fmla="*/ 0 w 2208"/>
              <a:gd name="T9" fmla="*/ 298 h 30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208"/>
              <a:gd name="T16" fmla="*/ 0 h 303"/>
              <a:gd name="T17" fmla="*/ 2208 w 2208"/>
              <a:gd name="T18" fmla="*/ 303 h 30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208" h="303">
                <a:moveTo>
                  <a:pt x="0" y="298"/>
                </a:moveTo>
                <a:lnTo>
                  <a:pt x="1979" y="302"/>
                </a:lnTo>
                <a:lnTo>
                  <a:pt x="2207" y="0"/>
                </a:lnTo>
                <a:lnTo>
                  <a:pt x="690" y="28"/>
                </a:lnTo>
                <a:lnTo>
                  <a:pt x="0" y="298"/>
                </a:lnTo>
              </a:path>
            </a:pathLst>
          </a:custGeom>
          <a:gradFill rotWithShape="1">
            <a:gsLst>
              <a:gs pos="0">
                <a:srgbClr val="004747"/>
              </a:gs>
              <a:gs pos="50000">
                <a:srgbClr val="009999"/>
              </a:gs>
              <a:gs pos="100000">
                <a:srgbClr val="004747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36" name="Freeform 11"/>
          <p:cNvSpPr>
            <a:spLocks noChangeArrowheads="1"/>
          </p:cNvSpPr>
          <p:nvPr/>
        </p:nvSpPr>
        <p:spPr bwMode="auto">
          <a:xfrm>
            <a:off x="3876924" y="3335809"/>
            <a:ext cx="863600" cy="1330325"/>
          </a:xfrm>
          <a:custGeom>
            <a:avLst/>
            <a:gdLst>
              <a:gd name="T0" fmla="*/ 0 w 516"/>
              <a:gd name="T1" fmla="*/ 201 h 732"/>
              <a:gd name="T2" fmla="*/ 294 w 516"/>
              <a:gd name="T3" fmla="*/ 731 h 732"/>
              <a:gd name="T4" fmla="*/ 515 w 516"/>
              <a:gd name="T5" fmla="*/ 444 h 732"/>
              <a:gd name="T6" fmla="*/ 156 w 516"/>
              <a:gd name="T7" fmla="*/ 0 h 732"/>
              <a:gd name="T8" fmla="*/ 0 w 516"/>
              <a:gd name="T9" fmla="*/ 201 h 7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6"/>
              <a:gd name="T16" fmla="*/ 0 h 732"/>
              <a:gd name="T17" fmla="*/ 516 w 516"/>
              <a:gd name="T18" fmla="*/ 732 h 7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6" h="732">
                <a:moveTo>
                  <a:pt x="0" y="201"/>
                </a:moveTo>
                <a:lnTo>
                  <a:pt x="294" y="731"/>
                </a:lnTo>
                <a:lnTo>
                  <a:pt x="515" y="444"/>
                </a:lnTo>
                <a:lnTo>
                  <a:pt x="156" y="0"/>
                </a:lnTo>
                <a:lnTo>
                  <a:pt x="0" y="201"/>
                </a:lnTo>
              </a:path>
            </a:pathLst>
          </a:custGeom>
          <a:solidFill>
            <a:srgbClr val="33CCCC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37" name="Freeform 12"/>
          <p:cNvSpPr>
            <a:spLocks noChangeArrowheads="1"/>
          </p:cNvSpPr>
          <p:nvPr/>
        </p:nvSpPr>
        <p:spPr bwMode="auto">
          <a:xfrm>
            <a:off x="1665536" y="3345334"/>
            <a:ext cx="2471738" cy="358775"/>
          </a:xfrm>
          <a:custGeom>
            <a:avLst/>
            <a:gdLst>
              <a:gd name="T0" fmla="*/ 0 w 1481"/>
              <a:gd name="T1" fmla="*/ 196 h 197"/>
              <a:gd name="T2" fmla="*/ 1329 w 1481"/>
              <a:gd name="T3" fmla="*/ 196 h 197"/>
              <a:gd name="T4" fmla="*/ 1480 w 1481"/>
              <a:gd name="T5" fmla="*/ 0 h 197"/>
              <a:gd name="T6" fmla="*/ 367 w 1481"/>
              <a:gd name="T7" fmla="*/ 3 h 197"/>
              <a:gd name="T8" fmla="*/ 0 w 1481"/>
              <a:gd name="T9" fmla="*/ 196 h 19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1"/>
              <a:gd name="T16" fmla="*/ 0 h 197"/>
              <a:gd name="T17" fmla="*/ 1481 w 1481"/>
              <a:gd name="T18" fmla="*/ 197 h 19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1" h="197">
                <a:moveTo>
                  <a:pt x="0" y="196"/>
                </a:moveTo>
                <a:lnTo>
                  <a:pt x="1329" y="196"/>
                </a:lnTo>
                <a:lnTo>
                  <a:pt x="1480" y="0"/>
                </a:lnTo>
                <a:lnTo>
                  <a:pt x="367" y="3"/>
                </a:lnTo>
                <a:lnTo>
                  <a:pt x="0" y="196"/>
                </a:lnTo>
              </a:path>
            </a:pathLst>
          </a:custGeom>
          <a:gradFill rotWithShape="1">
            <a:gsLst>
              <a:gs pos="0">
                <a:srgbClr val="004747"/>
              </a:gs>
              <a:gs pos="50000">
                <a:srgbClr val="009999"/>
              </a:gs>
              <a:gs pos="100000">
                <a:srgbClr val="004747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38" name="Freeform 13"/>
          <p:cNvSpPr>
            <a:spLocks noChangeArrowheads="1"/>
          </p:cNvSpPr>
          <p:nvPr/>
        </p:nvSpPr>
        <p:spPr bwMode="auto">
          <a:xfrm>
            <a:off x="1205161" y="3694584"/>
            <a:ext cx="3181350" cy="963613"/>
          </a:xfrm>
          <a:custGeom>
            <a:avLst/>
            <a:gdLst>
              <a:gd name="T0" fmla="*/ 0 w 1906"/>
              <a:gd name="T1" fmla="*/ 529 h 530"/>
              <a:gd name="T2" fmla="*/ 1905 w 1906"/>
              <a:gd name="T3" fmla="*/ 529 h 530"/>
              <a:gd name="T4" fmla="*/ 1606 w 1906"/>
              <a:gd name="T5" fmla="*/ 0 h 530"/>
              <a:gd name="T6" fmla="*/ 282 w 1906"/>
              <a:gd name="T7" fmla="*/ 0 h 530"/>
              <a:gd name="T8" fmla="*/ 0 w 1906"/>
              <a:gd name="T9" fmla="*/ 529 h 5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06"/>
              <a:gd name="T16" fmla="*/ 0 h 530"/>
              <a:gd name="T17" fmla="*/ 1906 w 1906"/>
              <a:gd name="T18" fmla="*/ 530 h 53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06" h="530">
                <a:moveTo>
                  <a:pt x="0" y="529"/>
                </a:moveTo>
                <a:lnTo>
                  <a:pt x="1905" y="529"/>
                </a:lnTo>
                <a:lnTo>
                  <a:pt x="1606" y="0"/>
                </a:lnTo>
                <a:lnTo>
                  <a:pt x="282" y="0"/>
                </a:lnTo>
                <a:lnTo>
                  <a:pt x="0" y="529"/>
                </a:lnTo>
              </a:path>
            </a:pathLst>
          </a:custGeom>
          <a:gradFill rotWithShape="1">
            <a:gsLst>
              <a:gs pos="0">
                <a:srgbClr val="33CCCC"/>
              </a:gs>
              <a:gs pos="100000">
                <a:srgbClr val="185E5E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39" name="Freeform 14"/>
          <p:cNvSpPr>
            <a:spLocks noChangeArrowheads="1"/>
          </p:cNvSpPr>
          <p:nvPr/>
        </p:nvSpPr>
        <p:spPr bwMode="auto">
          <a:xfrm>
            <a:off x="2216399" y="2415059"/>
            <a:ext cx="1220787" cy="187325"/>
          </a:xfrm>
          <a:custGeom>
            <a:avLst/>
            <a:gdLst>
              <a:gd name="T0" fmla="*/ 0 w 734"/>
              <a:gd name="T1" fmla="*/ 100 h 104"/>
              <a:gd name="T2" fmla="*/ 652 w 734"/>
              <a:gd name="T3" fmla="*/ 103 h 104"/>
              <a:gd name="T4" fmla="*/ 733 w 734"/>
              <a:gd name="T5" fmla="*/ 0 h 104"/>
              <a:gd name="T6" fmla="*/ 180 w 734"/>
              <a:gd name="T7" fmla="*/ 0 h 104"/>
              <a:gd name="T8" fmla="*/ 0 w 734"/>
              <a:gd name="T9" fmla="*/ 100 h 1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34"/>
              <a:gd name="T16" fmla="*/ 0 h 104"/>
              <a:gd name="T17" fmla="*/ 734 w 734"/>
              <a:gd name="T18" fmla="*/ 104 h 1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34" h="104">
                <a:moveTo>
                  <a:pt x="0" y="100"/>
                </a:moveTo>
                <a:lnTo>
                  <a:pt x="652" y="103"/>
                </a:lnTo>
                <a:lnTo>
                  <a:pt x="733" y="0"/>
                </a:lnTo>
                <a:lnTo>
                  <a:pt x="180" y="0"/>
                </a:lnTo>
                <a:lnTo>
                  <a:pt x="0" y="100"/>
                </a:lnTo>
              </a:path>
            </a:pathLst>
          </a:custGeom>
          <a:gradFill rotWithShape="1">
            <a:gsLst>
              <a:gs pos="0">
                <a:srgbClr val="004747"/>
              </a:gs>
              <a:gs pos="50000">
                <a:srgbClr val="009999"/>
              </a:gs>
              <a:gs pos="100000">
                <a:srgbClr val="004747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40" name="Freeform 15"/>
          <p:cNvSpPr>
            <a:spLocks noChangeArrowheads="1"/>
          </p:cNvSpPr>
          <p:nvPr/>
        </p:nvSpPr>
        <p:spPr bwMode="auto">
          <a:xfrm>
            <a:off x="1730624" y="2597622"/>
            <a:ext cx="2068512" cy="979487"/>
          </a:xfrm>
          <a:custGeom>
            <a:avLst/>
            <a:gdLst>
              <a:gd name="T0" fmla="*/ 0 w 1239"/>
              <a:gd name="T1" fmla="*/ 537 h 538"/>
              <a:gd name="T2" fmla="*/ 1238 w 1239"/>
              <a:gd name="T3" fmla="*/ 537 h 538"/>
              <a:gd name="T4" fmla="*/ 950 w 1239"/>
              <a:gd name="T5" fmla="*/ 0 h 538"/>
              <a:gd name="T6" fmla="*/ 288 w 1239"/>
              <a:gd name="T7" fmla="*/ 0 h 538"/>
              <a:gd name="T8" fmla="*/ 0 w 1239"/>
              <a:gd name="T9" fmla="*/ 537 h 5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39"/>
              <a:gd name="T16" fmla="*/ 0 h 538"/>
              <a:gd name="T17" fmla="*/ 1239 w 1239"/>
              <a:gd name="T18" fmla="*/ 538 h 5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39" h="538">
                <a:moveTo>
                  <a:pt x="0" y="537"/>
                </a:moveTo>
                <a:lnTo>
                  <a:pt x="1238" y="537"/>
                </a:lnTo>
                <a:lnTo>
                  <a:pt x="950" y="0"/>
                </a:lnTo>
                <a:lnTo>
                  <a:pt x="288" y="0"/>
                </a:lnTo>
                <a:lnTo>
                  <a:pt x="0" y="537"/>
                </a:lnTo>
              </a:path>
            </a:pathLst>
          </a:custGeom>
          <a:gradFill rotWithShape="1">
            <a:gsLst>
              <a:gs pos="0">
                <a:srgbClr val="33CCCC"/>
              </a:gs>
              <a:gs pos="100000">
                <a:srgbClr val="185E5E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41" name="Freeform 16"/>
          <p:cNvSpPr>
            <a:spLocks noChangeArrowheads="1"/>
          </p:cNvSpPr>
          <p:nvPr/>
        </p:nvSpPr>
        <p:spPr bwMode="auto">
          <a:xfrm>
            <a:off x="2271961" y="1484784"/>
            <a:ext cx="982663" cy="977900"/>
          </a:xfrm>
          <a:custGeom>
            <a:avLst/>
            <a:gdLst>
              <a:gd name="T0" fmla="*/ 0 w 587"/>
              <a:gd name="T1" fmla="*/ 533 h 537"/>
              <a:gd name="T2" fmla="*/ 586 w 587"/>
              <a:gd name="T3" fmla="*/ 536 h 537"/>
              <a:gd name="T4" fmla="*/ 283 w 587"/>
              <a:gd name="T5" fmla="*/ 0 h 537"/>
              <a:gd name="T6" fmla="*/ 0 w 587"/>
              <a:gd name="T7" fmla="*/ 533 h 537"/>
              <a:gd name="T8" fmla="*/ 0 60000 65536"/>
              <a:gd name="T9" fmla="*/ 0 60000 65536"/>
              <a:gd name="T10" fmla="*/ 0 60000 65536"/>
              <a:gd name="T11" fmla="*/ 0 60000 65536"/>
              <a:gd name="T12" fmla="*/ 0 w 587"/>
              <a:gd name="T13" fmla="*/ 0 h 537"/>
              <a:gd name="T14" fmla="*/ 587 w 587"/>
              <a:gd name="T15" fmla="*/ 537 h 53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87" h="537">
                <a:moveTo>
                  <a:pt x="0" y="533"/>
                </a:moveTo>
                <a:lnTo>
                  <a:pt x="586" y="536"/>
                </a:lnTo>
                <a:lnTo>
                  <a:pt x="283" y="0"/>
                </a:lnTo>
                <a:lnTo>
                  <a:pt x="0" y="533"/>
                </a:lnTo>
              </a:path>
            </a:pathLst>
          </a:custGeom>
          <a:gradFill rotWithShape="1">
            <a:gsLst>
              <a:gs pos="0">
                <a:srgbClr val="33CCCC"/>
              </a:gs>
              <a:gs pos="100000">
                <a:srgbClr val="185E5E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42" name="Freeform 17"/>
          <p:cNvSpPr>
            <a:spLocks noChangeArrowheads="1"/>
          </p:cNvSpPr>
          <p:nvPr/>
        </p:nvSpPr>
        <p:spPr bwMode="auto">
          <a:xfrm>
            <a:off x="3307011" y="2407122"/>
            <a:ext cx="733425" cy="1162050"/>
          </a:xfrm>
          <a:custGeom>
            <a:avLst/>
            <a:gdLst>
              <a:gd name="T0" fmla="*/ 289 w 439"/>
              <a:gd name="T1" fmla="*/ 637 h 638"/>
              <a:gd name="T2" fmla="*/ 438 w 439"/>
              <a:gd name="T3" fmla="*/ 441 h 638"/>
              <a:gd name="T4" fmla="*/ 79 w 439"/>
              <a:gd name="T5" fmla="*/ 0 h 638"/>
              <a:gd name="T6" fmla="*/ 0 w 439"/>
              <a:gd name="T7" fmla="*/ 96 h 638"/>
              <a:gd name="T8" fmla="*/ 289 w 439"/>
              <a:gd name="T9" fmla="*/ 637 h 6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39"/>
              <a:gd name="T16" fmla="*/ 0 h 638"/>
              <a:gd name="T17" fmla="*/ 439 w 439"/>
              <a:gd name="T18" fmla="*/ 638 h 6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39" h="638">
                <a:moveTo>
                  <a:pt x="289" y="637"/>
                </a:moveTo>
                <a:lnTo>
                  <a:pt x="438" y="441"/>
                </a:lnTo>
                <a:lnTo>
                  <a:pt x="79" y="0"/>
                </a:lnTo>
                <a:lnTo>
                  <a:pt x="0" y="96"/>
                </a:lnTo>
                <a:lnTo>
                  <a:pt x="289" y="637"/>
                </a:lnTo>
              </a:path>
            </a:pathLst>
          </a:custGeom>
          <a:solidFill>
            <a:srgbClr val="33CCCC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43" name="Freeform 18"/>
          <p:cNvSpPr>
            <a:spLocks noChangeArrowheads="1"/>
          </p:cNvSpPr>
          <p:nvPr/>
        </p:nvSpPr>
        <p:spPr bwMode="auto">
          <a:xfrm>
            <a:off x="662236" y="4807422"/>
            <a:ext cx="4268788" cy="979487"/>
          </a:xfrm>
          <a:custGeom>
            <a:avLst/>
            <a:gdLst>
              <a:gd name="T0" fmla="*/ 0 w 2557"/>
              <a:gd name="T1" fmla="*/ 537 h 538"/>
              <a:gd name="T2" fmla="*/ 2556 w 2557"/>
              <a:gd name="T3" fmla="*/ 536 h 538"/>
              <a:gd name="T4" fmla="*/ 2262 w 2557"/>
              <a:gd name="T5" fmla="*/ 1 h 538"/>
              <a:gd name="T6" fmla="*/ 288 w 2557"/>
              <a:gd name="T7" fmla="*/ 0 h 538"/>
              <a:gd name="T8" fmla="*/ 0 w 2557"/>
              <a:gd name="T9" fmla="*/ 537 h 5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57"/>
              <a:gd name="T16" fmla="*/ 0 h 538"/>
              <a:gd name="T17" fmla="*/ 2557 w 2557"/>
              <a:gd name="T18" fmla="*/ 538 h 5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57" h="538">
                <a:moveTo>
                  <a:pt x="0" y="537"/>
                </a:moveTo>
                <a:lnTo>
                  <a:pt x="2556" y="536"/>
                </a:lnTo>
                <a:lnTo>
                  <a:pt x="2262" y="1"/>
                </a:lnTo>
                <a:lnTo>
                  <a:pt x="288" y="0"/>
                </a:lnTo>
                <a:lnTo>
                  <a:pt x="0" y="537"/>
                </a:lnTo>
              </a:path>
            </a:pathLst>
          </a:custGeom>
          <a:gradFill rotWithShape="1">
            <a:gsLst>
              <a:gs pos="0">
                <a:srgbClr val="33CCCC"/>
              </a:gs>
              <a:gs pos="100000">
                <a:srgbClr val="185E5E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44" name="Freeform 19"/>
          <p:cNvSpPr>
            <a:spLocks noChangeArrowheads="1"/>
          </p:cNvSpPr>
          <p:nvPr/>
        </p:nvSpPr>
        <p:spPr bwMode="auto">
          <a:xfrm>
            <a:off x="4429374" y="4272434"/>
            <a:ext cx="1020762" cy="1519238"/>
          </a:xfrm>
          <a:custGeom>
            <a:avLst/>
            <a:gdLst>
              <a:gd name="T0" fmla="*/ 302 w 612"/>
              <a:gd name="T1" fmla="*/ 835 h 836"/>
              <a:gd name="T2" fmla="*/ 611 w 612"/>
              <a:gd name="T3" fmla="*/ 476 h 836"/>
              <a:gd name="T4" fmla="*/ 226 w 612"/>
              <a:gd name="T5" fmla="*/ 0 h 836"/>
              <a:gd name="T6" fmla="*/ 0 w 612"/>
              <a:gd name="T7" fmla="*/ 302 h 836"/>
              <a:gd name="T8" fmla="*/ 302 w 612"/>
              <a:gd name="T9" fmla="*/ 835 h 8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12"/>
              <a:gd name="T16" fmla="*/ 0 h 836"/>
              <a:gd name="T17" fmla="*/ 612 w 612"/>
              <a:gd name="T18" fmla="*/ 836 h 8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12" h="836">
                <a:moveTo>
                  <a:pt x="302" y="835"/>
                </a:moveTo>
                <a:lnTo>
                  <a:pt x="611" y="476"/>
                </a:lnTo>
                <a:lnTo>
                  <a:pt x="226" y="0"/>
                </a:lnTo>
                <a:lnTo>
                  <a:pt x="0" y="302"/>
                </a:lnTo>
                <a:lnTo>
                  <a:pt x="302" y="835"/>
                </a:lnTo>
              </a:path>
            </a:pathLst>
          </a:custGeom>
          <a:solidFill>
            <a:srgbClr val="33CCCC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45" name="Freeform 20"/>
          <p:cNvSpPr>
            <a:spLocks noChangeArrowheads="1"/>
          </p:cNvSpPr>
          <p:nvPr/>
        </p:nvSpPr>
        <p:spPr bwMode="auto">
          <a:xfrm>
            <a:off x="2740274" y="1484784"/>
            <a:ext cx="604837" cy="973138"/>
          </a:xfrm>
          <a:custGeom>
            <a:avLst/>
            <a:gdLst>
              <a:gd name="T0" fmla="*/ 296 w 364"/>
              <a:gd name="T1" fmla="*/ 534 h 535"/>
              <a:gd name="T2" fmla="*/ 363 w 364"/>
              <a:gd name="T3" fmla="*/ 445 h 535"/>
              <a:gd name="T4" fmla="*/ 0 w 364"/>
              <a:gd name="T5" fmla="*/ 0 h 535"/>
              <a:gd name="T6" fmla="*/ 296 w 364"/>
              <a:gd name="T7" fmla="*/ 534 h 535"/>
              <a:gd name="T8" fmla="*/ 0 60000 65536"/>
              <a:gd name="T9" fmla="*/ 0 60000 65536"/>
              <a:gd name="T10" fmla="*/ 0 60000 65536"/>
              <a:gd name="T11" fmla="*/ 0 60000 65536"/>
              <a:gd name="T12" fmla="*/ 0 w 364"/>
              <a:gd name="T13" fmla="*/ 0 h 535"/>
              <a:gd name="T14" fmla="*/ 364 w 364"/>
              <a:gd name="T15" fmla="*/ 535 h 5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64" h="535">
                <a:moveTo>
                  <a:pt x="296" y="534"/>
                </a:moveTo>
                <a:lnTo>
                  <a:pt x="363" y="445"/>
                </a:lnTo>
                <a:lnTo>
                  <a:pt x="0" y="0"/>
                </a:lnTo>
                <a:lnTo>
                  <a:pt x="296" y="534"/>
                </a:lnTo>
              </a:path>
            </a:pathLst>
          </a:custGeom>
          <a:solidFill>
            <a:srgbClr val="33CCCC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48" name="Text Box 23"/>
          <p:cNvSpPr txBox="1">
            <a:spLocks noChangeArrowheads="1"/>
          </p:cNvSpPr>
          <p:nvPr/>
        </p:nvSpPr>
        <p:spPr bwMode="auto">
          <a:xfrm>
            <a:off x="2123728" y="2095972"/>
            <a:ext cx="133508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5400000" algn="ctr" rotWithShape="0">
              <a:srgbClr val="00336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b="1" dirty="0" smtClean="0">
                <a:solidFill>
                  <a:srgbClr val="FFFFFF"/>
                </a:solidFill>
                <a:latin typeface="Arial" pitchFamily="34" charset="0"/>
                <a:ea typeface="Gulim" pitchFamily="34" charset="-127"/>
                <a:cs typeface="宋体" pitchFamily="2" charset="-122"/>
              </a:rPr>
              <a:t>TEXT1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55" name="Text Box 30"/>
          <p:cNvSpPr txBox="1">
            <a:spLocks noChangeArrowheads="1"/>
          </p:cNvSpPr>
          <p:nvPr/>
        </p:nvSpPr>
        <p:spPr bwMode="auto">
          <a:xfrm>
            <a:off x="514350" y="377825"/>
            <a:ext cx="4570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ko-KR" sz="24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HY견고딕" charset="-127"/>
                <a:ea typeface="HY견고딕" charset="-127"/>
                <a:cs typeface="宋体" pitchFamily="2" charset="-122"/>
                <a:sym typeface="Wingdings" pitchFamily="2" charset="2"/>
              </a:rPr>
              <a:t></a:t>
            </a:r>
            <a:r>
              <a:rPr kumimoji="0" lang="zh-CN" altLang="ko-KR" sz="24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HY견고딕" charset="-127"/>
                <a:ea typeface="HY견고딕" charset="-127"/>
                <a:cs typeface="宋体" pitchFamily="2" charset="-122"/>
              </a:rPr>
              <a:t> </a:t>
            </a: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HY견고딕" charset="-127"/>
                <a:ea typeface="HY견고딕" charset="-127"/>
                <a:cs typeface="宋体" pitchFamily="2" charset="-122"/>
              </a:rPr>
              <a:t>eBusiness</a:t>
            </a:r>
            <a:r>
              <a:rPr kumimoji="0" lang="ko-KR" sz="24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HY견고딕" charset="-127"/>
                <a:ea typeface="HY견고딕" charset="-127"/>
                <a:cs typeface="宋体" pitchFamily="2" charset="-122"/>
              </a:rPr>
              <a:t>의 기회요인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56" name="Line 31"/>
          <p:cNvSpPr>
            <a:spLocks noChangeShapeType="1"/>
          </p:cNvSpPr>
          <p:nvPr/>
        </p:nvSpPr>
        <p:spPr bwMode="auto">
          <a:xfrm flipV="1">
            <a:off x="395536" y="1484784"/>
            <a:ext cx="2041525" cy="4314825"/>
          </a:xfrm>
          <a:prstGeom prst="line">
            <a:avLst/>
          </a:prstGeom>
          <a:noFill/>
          <a:ln w="9525">
            <a:solidFill>
              <a:srgbClr val="5F5F5F"/>
            </a:solidFill>
            <a:round/>
            <a:headEnd/>
            <a:tailEnd type="triangle" w="sm" len="lg"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TextBox 68"/>
          <p:cNvSpPr txBox="1">
            <a:spLocks noChangeArrowheads="1"/>
          </p:cNvSpPr>
          <p:nvPr/>
        </p:nvSpPr>
        <p:spPr bwMode="auto">
          <a:xfrm>
            <a:off x="3563888" y="1772816"/>
            <a:ext cx="378618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itchFamily="34" charset="0"/>
              </a:rPr>
              <a:t>YOUR    TEXT   HERE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36" name="Text Box 23"/>
          <p:cNvSpPr txBox="1">
            <a:spLocks noChangeArrowheads="1"/>
          </p:cNvSpPr>
          <p:nvPr/>
        </p:nvSpPr>
        <p:spPr bwMode="auto">
          <a:xfrm>
            <a:off x="2051720" y="2924944"/>
            <a:ext cx="13350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5400000" algn="ctr" rotWithShape="0">
              <a:srgbClr val="00336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b="1" dirty="0" smtClean="0">
                <a:solidFill>
                  <a:srgbClr val="FFFFFF"/>
                </a:solidFill>
                <a:latin typeface="Arial" pitchFamily="34" charset="0"/>
                <a:ea typeface="Gulim" pitchFamily="34" charset="-127"/>
                <a:cs typeface="宋体" pitchFamily="2" charset="-122"/>
              </a:rPr>
              <a:t>TEXT2</a:t>
            </a: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7" name="Text Box 23"/>
          <p:cNvSpPr txBox="1">
            <a:spLocks noChangeArrowheads="1"/>
          </p:cNvSpPr>
          <p:nvPr/>
        </p:nvSpPr>
        <p:spPr bwMode="auto">
          <a:xfrm>
            <a:off x="1940768" y="3933056"/>
            <a:ext cx="1335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5400000" algn="ctr" rotWithShape="0">
              <a:srgbClr val="00336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b="1" dirty="0" smtClean="0">
                <a:solidFill>
                  <a:srgbClr val="FFFFFF"/>
                </a:solidFill>
                <a:latin typeface="Arial" pitchFamily="34" charset="0"/>
                <a:ea typeface="Gulim" pitchFamily="34" charset="-127"/>
                <a:cs typeface="宋体" pitchFamily="2" charset="-122"/>
              </a:rPr>
              <a:t>TEXT3</a:t>
            </a:r>
            <a:endParaRPr kumimoji="0" lang="zh-CN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8" name="Text Box 23"/>
          <p:cNvSpPr txBox="1">
            <a:spLocks noChangeArrowheads="1"/>
          </p:cNvSpPr>
          <p:nvPr/>
        </p:nvSpPr>
        <p:spPr bwMode="auto">
          <a:xfrm>
            <a:off x="1835696" y="5013176"/>
            <a:ext cx="13350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5400000" algn="ctr" rotWithShape="0">
              <a:srgbClr val="00336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800" b="1" dirty="0" smtClean="0">
                <a:solidFill>
                  <a:srgbClr val="FFFFFF"/>
                </a:solidFill>
                <a:latin typeface="Arial" pitchFamily="34" charset="0"/>
                <a:ea typeface="Gulim" pitchFamily="34" charset="-127"/>
                <a:cs typeface="宋体" pitchFamily="2" charset="-122"/>
              </a:rPr>
              <a:t>TEXT4</a:t>
            </a:r>
            <a:endParaRPr kumimoji="0" lang="zh-CN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0" name="TextBox 68"/>
          <p:cNvSpPr txBox="1">
            <a:spLocks noChangeArrowheads="1"/>
          </p:cNvSpPr>
          <p:nvPr/>
        </p:nvSpPr>
        <p:spPr bwMode="auto">
          <a:xfrm>
            <a:off x="3979267" y="2708920"/>
            <a:ext cx="37861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itchFamily="34" charset="0"/>
              </a:rPr>
              <a:t>YOUR    TEXT   HERE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42" name="TextBox 68"/>
          <p:cNvSpPr txBox="1">
            <a:spLocks noChangeArrowheads="1"/>
          </p:cNvSpPr>
          <p:nvPr/>
        </p:nvSpPr>
        <p:spPr bwMode="auto">
          <a:xfrm>
            <a:off x="4572000" y="3573016"/>
            <a:ext cx="37861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itchFamily="34" charset="0"/>
              </a:rPr>
              <a:t>YOUR    TEXT  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44" name="TextBox 68"/>
          <p:cNvSpPr txBox="1">
            <a:spLocks noChangeArrowheads="1"/>
          </p:cNvSpPr>
          <p:nvPr/>
        </p:nvSpPr>
        <p:spPr bwMode="auto">
          <a:xfrm>
            <a:off x="5394325" y="4869160"/>
            <a:ext cx="37861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itchFamily="34" charset="0"/>
              </a:rPr>
              <a:t>YOUR    TEXT   HERE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45" name="Text Box 2"/>
          <p:cNvSpPr txBox="1">
            <a:spLocks noChangeArrowheads="1"/>
          </p:cNvSpPr>
          <p:nvPr/>
        </p:nvSpPr>
        <p:spPr bwMode="auto">
          <a:xfrm>
            <a:off x="34925" y="329282"/>
            <a:ext cx="91090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3200" dirty="0">
                <a:solidFill>
                  <a:srgbClr val="808080"/>
                </a:solidFill>
                <a:latin typeface="Arial Black" pitchFamily="34" charset="0"/>
              </a:rPr>
              <a:t>Click to type slide title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4299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china">
  <a:themeElements>
    <a:clrScheme name="디자인 사용자 지정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디자인 사용자 지정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Words>34</Words>
  <Application>Microsoft Office PowerPoint</Application>
  <PresentationFormat>全屏显示(4:3)</PresentationFormat>
  <Paragraphs>11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굴림</vt:lpstr>
      <vt:lpstr>굴림</vt:lpstr>
      <vt:lpstr>HY견고딕</vt:lpstr>
      <vt:lpstr>宋体</vt:lpstr>
      <vt:lpstr>Arial</vt:lpstr>
      <vt:lpstr>Arial Black</vt:lpstr>
      <vt:lpstr>Wingdings</vt:lpstr>
      <vt:lpstr>pptchina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sun</dc:creator>
  <cp:lastModifiedBy>YANGS</cp:lastModifiedBy>
  <cp:revision>4</cp:revision>
  <dcterms:created xsi:type="dcterms:W3CDTF">2012-03-06T03:34:39Z</dcterms:created>
  <dcterms:modified xsi:type="dcterms:W3CDTF">2018-04-01T11:34:25Z</dcterms:modified>
</cp:coreProperties>
</file>