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4" r:id="rId2"/>
    <p:sldId id="295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FF"/>
    <a:srgbClr val="0050FF"/>
    <a:srgbClr val="003CFF"/>
    <a:srgbClr val="0028FF"/>
    <a:srgbClr val="0064FF"/>
    <a:srgbClr val="00B4FF"/>
    <a:srgbClr val="0174FF"/>
    <a:srgbClr val="00C8FF"/>
    <a:srgbClr val="01D5FF"/>
    <a:srgbClr val="CEB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7"/>
          <p:cNvGrpSpPr>
            <a:grpSpLocks/>
          </p:cNvGrpSpPr>
          <p:nvPr/>
        </p:nvGrpSpPr>
        <p:grpSpPr bwMode="auto">
          <a:xfrm>
            <a:off x="519113" y="1952625"/>
            <a:ext cx="8085138" cy="4105275"/>
            <a:chOff x="327" y="1230"/>
            <a:chExt cx="5093" cy="2586"/>
          </a:xfrm>
        </p:grpSpPr>
        <p:sp>
          <p:nvSpPr>
            <p:cNvPr id="2052" name="AutoShape 8"/>
            <p:cNvSpPr>
              <a:spLocks noChangeArrowheads="1"/>
            </p:cNvSpPr>
            <p:nvPr/>
          </p:nvSpPr>
          <p:spPr bwMode="auto">
            <a:xfrm rot="5400000">
              <a:off x="4612" y="2084"/>
              <a:ext cx="823" cy="47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0174FF"/>
                </a:gs>
                <a:gs pos="100000">
                  <a:srgbClr val="0174FF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0174FF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2053" name="Rectangle 9"/>
            <p:cNvSpPr>
              <a:spLocks noChangeArrowheads="1"/>
            </p:cNvSpPr>
            <p:nvPr/>
          </p:nvSpPr>
          <p:spPr bwMode="auto">
            <a:xfrm>
              <a:off x="327" y="2114"/>
              <a:ext cx="4481" cy="409"/>
            </a:xfrm>
            <a:prstGeom prst="rect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174FF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4" name="Rectangle 10"/>
            <p:cNvSpPr>
              <a:spLocks noChangeArrowheads="1"/>
            </p:cNvSpPr>
            <p:nvPr/>
          </p:nvSpPr>
          <p:spPr bwMode="auto">
            <a:xfrm>
              <a:off x="327" y="2013"/>
              <a:ext cx="4462" cy="101"/>
            </a:xfrm>
            <a:custGeom>
              <a:avLst/>
              <a:gdLst>
                <a:gd name="connsiteX0" fmla="*/ 0 w 4462"/>
                <a:gd name="connsiteY0" fmla="*/ 0 h 90"/>
                <a:gd name="connsiteX1" fmla="*/ 4462 w 4462"/>
                <a:gd name="connsiteY1" fmla="*/ 0 h 90"/>
                <a:gd name="connsiteX2" fmla="*/ 4462 w 4462"/>
                <a:gd name="connsiteY2" fmla="*/ 90 h 90"/>
                <a:gd name="connsiteX3" fmla="*/ 0 w 4462"/>
                <a:gd name="connsiteY3" fmla="*/ 90 h 90"/>
                <a:gd name="connsiteX4" fmla="*/ 0 w 4462"/>
                <a:gd name="connsiteY4" fmla="*/ 0 h 90"/>
                <a:gd name="connsiteX0" fmla="*/ 0 w 4462"/>
                <a:gd name="connsiteY0" fmla="*/ 0 h 90"/>
                <a:gd name="connsiteX1" fmla="*/ 4462 w 4462"/>
                <a:gd name="connsiteY1" fmla="*/ 0 h 90"/>
                <a:gd name="connsiteX2" fmla="*/ 4462 w 4462"/>
                <a:gd name="connsiteY2" fmla="*/ 90 h 90"/>
                <a:gd name="connsiteX3" fmla="*/ 0 w 4462"/>
                <a:gd name="connsiteY3" fmla="*/ 90 h 90"/>
                <a:gd name="connsiteX4" fmla="*/ 0 w 4462"/>
                <a:gd name="connsiteY4" fmla="*/ 0 h 90"/>
                <a:gd name="connsiteX0" fmla="*/ 0 w 4462"/>
                <a:gd name="connsiteY0" fmla="*/ 0 h 90"/>
                <a:gd name="connsiteX1" fmla="*/ 4462 w 4462"/>
                <a:gd name="connsiteY1" fmla="*/ 0 h 90"/>
                <a:gd name="connsiteX2" fmla="*/ 4462 w 4462"/>
                <a:gd name="connsiteY2" fmla="*/ 90 h 90"/>
                <a:gd name="connsiteX3" fmla="*/ 0 w 4462"/>
                <a:gd name="connsiteY3" fmla="*/ 90 h 90"/>
                <a:gd name="connsiteX4" fmla="*/ 0 w 4462"/>
                <a:gd name="connsiteY4" fmla="*/ 0 h 90"/>
                <a:gd name="connsiteX0" fmla="*/ 0 w 4462"/>
                <a:gd name="connsiteY0" fmla="*/ 11 h 101"/>
                <a:gd name="connsiteX1" fmla="*/ 77 w 4462"/>
                <a:gd name="connsiteY1" fmla="*/ 0 h 101"/>
                <a:gd name="connsiteX2" fmla="*/ 4462 w 4462"/>
                <a:gd name="connsiteY2" fmla="*/ 11 h 101"/>
                <a:gd name="connsiteX3" fmla="*/ 4462 w 4462"/>
                <a:gd name="connsiteY3" fmla="*/ 101 h 101"/>
                <a:gd name="connsiteX4" fmla="*/ 0 w 4462"/>
                <a:gd name="connsiteY4" fmla="*/ 101 h 101"/>
                <a:gd name="connsiteX5" fmla="*/ 0 w 4462"/>
                <a:gd name="connsiteY5" fmla="*/ 11 h 101"/>
                <a:gd name="connsiteX0" fmla="*/ 0 w 4462"/>
                <a:gd name="connsiteY0" fmla="*/ 101 h 101"/>
                <a:gd name="connsiteX1" fmla="*/ 77 w 4462"/>
                <a:gd name="connsiteY1" fmla="*/ 0 h 101"/>
                <a:gd name="connsiteX2" fmla="*/ 4462 w 4462"/>
                <a:gd name="connsiteY2" fmla="*/ 11 h 101"/>
                <a:gd name="connsiteX3" fmla="*/ 4462 w 4462"/>
                <a:gd name="connsiteY3" fmla="*/ 101 h 101"/>
                <a:gd name="connsiteX4" fmla="*/ 0 w 4462"/>
                <a:gd name="connsiteY4" fmla="*/ 101 h 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2" h="101">
                  <a:moveTo>
                    <a:pt x="0" y="101"/>
                  </a:moveTo>
                  <a:lnTo>
                    <a:pt x="77" y="0"/>
                  </a:lnTo>
                  <a:lnTo>
                    <a:pt x="4462" y="11"/>
                  </a:lnTo>
                  <a:lnTo>
                    <a:pt x="4462" y="101"/>
                  </a:lnTo>
                  <a:lnTo>
                    <a:pt x="0" y="101"/>
                  </a:lnTo>
                  <a:close/>
                </a:path>
              </a:pathLst>
            </a:custGeom>
            <a:gradFill rotWithShape="1">
              <a:gsLst>
                <a:gs pos="0">
                  <a:srgbClr val="0078FF"/>
                </a:gs>
                <a:gs pos="100000">
                  <a:srgbClr val="0050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1020" y="2249"/>
              <a:ext cx="499" cy="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2007</a:t>
              </a:r>
              <a:endParaRPr lang="zh-CN" altLang="en-US" kern="10" spc="-45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57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746" y="2249"/>
              <a:ext cx="499" cy="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2008</a:t>
              </a:r>
              <a:endParaRPr lang="zh-CN" altLang="en-US" kern="10" spc="-45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58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472" y="2249"/>
              <a:ext cx="499" cy="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2009</a:t>
              </a:r>
              <a:endParaRPr lang="zh-CN" altLang="en-US" kern="10" spc="-45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59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197" y="2249"/>
              <a:ext cx="499" cy="1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 dirty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2010</a:t>
              </a:r>
              <a:endParaRPr lang="zh-CN" altLang="en-US" kern="10" spc="-45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6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923" y="2249"/>
              <a:ext cx="499" cy="138"/>
            </a:xfrm>
            <a:prstGeom prst="rect">
              <a:avLst/>
            </a:prstGeom>
            <a:no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 dirty="0">
                  <a:ln w="9525">
                    <a:noFill/>
                    <a:round/>
                    <a:headEnd/>
                    <a:tailEnd/>
                  </a:ln>
                  <a:solidFill>
                    <a:srgbClr val="FFFF00"/>
                  </a:solidFill>
                  <a:latin typeface="Arial Black"/>
                </a:rPr>
                <a:t>2011</a:t>
              </a:r>
              <a:endParaRPr lang="zh-CN" altLang="en-US" kern="10" spc="-45" dirty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endParaRPr>
            </a:p>
          </p:txBody>
        </p:sp>
        <p:sp>
          <p:nvSpPr>
            <p:cNvPr id="86033" name="Line 17"/>
            <p:cNvSpPr>
              <a:spLocks noChangeShapeType="1"/>
            </p:cNvSpPr>
            <p:nvPr/>
          </p:nvSpPr>
          <p:spPr bwMode="auto">
            <a:xfrm flipV="1">
              <a:off x="1270" y="125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6034" name="Line 18"/>
            <p:cNvSpPr>
              <a:spLocks noChangeShapeType="1"/>
            </p:cNvSpPr>
            <p:nvPr/>
          </p:nvSpPr>
          <p:spPr bwMode="auto">
            <a:xfrm flipV="1">
              <a:off x="2721" y="125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6035" name="Line 19"/>
            <p:cNvSpPr>
              <a:spLocks noChangeShapeType="1"/>
            </p:cNvSpPr>
            <p:nvPr/>
          </p:nvSpPr>
          <p:spPr bwMode="auto">
            <a:xfrm flipV="1">
              <a:off x="4173" y="1253"/>
              <a:ext cx="0" cy="8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sysDot"/>
              <a:round/>
              <a:headEnd type="oval" w="med" len="med"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6036" name="Line 20"/>
            <p:cNvSpPr>
              <a:spLocks noChangeShapeType="1"/>
            </p:cNvSpPr>
            <p:nvPr/>
          </p:nvSpPr>
          <p:spPr bwMode="auto">
            <a:xfrm flipV="1">
              <a:off x="3447" y="2523"/>
              <a:ext cx="0" cy="794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066" name="Text Box 22"/>
            <p:cNvSpPr txBox="1">
              <a:spLocks noChangeArrowheads="1"/>
            </p:cNvSpPr>
            <p:nvPr/>
          </p:nvSpPr>
          <p:spPr bwMode="auto">
            <a:xfrm>
              <a:off x="1292" y="1230"/>
              <a:ext cx="1225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</a:rPr>
                <a:t>2007</a:t>
              </a:r>
            </a:p>
            <a:p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PowerPoint Templates &amp; Backgrounds, Sleek Diagram &amp; Charts.</a:t>
              </a:r>
            </a:p>
          </p:txBody>
        </p:sp>
        <p:sp>
          <p:nvSpPr>
            <p:cNvPr id="2067" name="Text Box 23"/>
            <p:cNvSpPr txBox="1">
              <a:spLocks noChangeArrowheads="1"/>
            </p:cNvSpPr>
            <p:nvPr/>
          </p:nvSpPr>
          <p:spPr bwMode="auto">
            <a:xfrm>
              <a:off x="2744" y="1230"/>
              <a:ext cx="1225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</a:rPr>
                <a:t>2009</a:t>
              </a:r>
            </a:p>
            <a:p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PowerPoint Templates &amp; Backgrounds, PowerPoint Diagrams &amp; Charts .</a:t>
              </a:r>
            </a:p>
          </p:txBody>
        </p:sp>
        <p:sp>
          <p:nvSpPr>
            <p:cNvPr id="2068" name="Text Box 24"/>
            <p:cNvSpPr txBox="1">
              <a:spLocks noChangeArrowheads="1"/>
            </p:cNvSpPr>
            <p:nvPr/>
          </p:nvSpPr>
          <p:spPr bwMode="auto">
            <a:xfrm>
              <a:off x="4195" y="1230"/>
              <a:ext cx="1225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rgbClr val="FFFF00"/>
                  </a:solidFill>
                  <a:latin typeface="Arial Black" pitchFamily="34" charset="0"/>
                </a:rPr>
                <a:t>2011</a:t>
              </a:r>
            </a:p>
            <a:p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PowerPoint Templates &amp; Backgrounds, PowerPoint Diagrams &amp; Charts .</a:t>
              </a:r>
            </a:p>
          </p:txBody>
        </p:sp>
        <p:sp>
          <p:nvSpPr>
            <p:cNvPr id="2069" name="Text Box 25"/>
            <p:cNvSpPr txBox="1">
              <a:spLocks noChangeArrowheads="1"/>
            </p:cNvSpPr>
            <p:nvPr/>
          </p:nvSpPr>
          <p:spPr bwMode="auto">
            <a:xfrm>
              <a:off x="2018" y="2636"/>
              <a:ext cx="1225" cy="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</a:rPr>
                <a:t>2008</a:t>
              </a:r>
            </a:p>
            <a:p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PowerPoint Templates, Professional quality templates</a:t>
              </a:r>
            </a:p>
          </p:txBody>
        </p:sp>
        <p:sp>
          <p:nvSpPr>
            <p:cNvPr id="2070" name="Text Box 26"/>
            <p:cNvSpPr txBox="1">
              <a:spLocks noChangeArrowheads="1"/>
            </p:cNvSpPr>
            <p:nvPr/>
          </p:nvSpPr>
          <p:spPr bwMode="auto">
            <a:xfrm>
              <a:off x="3469" y="2636"/>
              <a:ext cx="1225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Black" pitchFamily="34" charset="0"/>
                </a:rPr>
                <a:t>2010</a:t>
              </a:r>
            </a:p>
            <a:p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</a:rPr>
                <a:t>PowerPoint Templates &amp; Backgrounds, PowerPoint Diagrams &amp; Charts .</a:t>
              </a:r>
            </a:p>
          </p:txBody>
        </p:sp>
        <p:sp>
          <p:nvSpPr>
            <p:cNvPr id="207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453" y="3090"/>
              <a:ext cx="318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2009</a:t>
              </a:r>
              <a:endParaRPr lang="zh-CN" altLang="en-US" kern="10" spc="-45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7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453" y="3249"/>
              <a:ext cx="318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 spc="-45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2010</a:t>
              </a:r>
              <a:endParaRPr lang="zh-CN" altLang="en-US" kern="10" spc="-45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2077" name="Oval 33"/>
            <p:cNvSpPr>
              <a:spLocks noChangeArrowheads="1"/>
            </p:cNvSpPr>
            <p:nvPr/>
          </p:nvSpPr>
          <p:spPr bwMode="auto">
            <a:xfrm>
              <a:off x="589" y="3590"/>
              <a:ext cx="45" cy="4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8" name="Oval 34"/>
            <p:cNvSpPr>
              <a:spLocks noChangeArrowheads="1"/>
            </p:cNvSpPr>
            <p:nvPr/>
          </p:nvSpPr>
          <p:spPr bwMode="auto">
            <a:xfrm>
              <a:off x="589" y="3680"/>
              <a:ext cx="45" cy="4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9" name="Oval 35"/>
            <p:cNvSpPr>
              <a:spLocks noChangeArrowheads="1"/>
            </p:cNvSpPr>
            <p:nvPr/>
          </p:nvSpPr>
          <p:spPr bwMode="auto">
            <a:xfrm>
              <a:off x="589" y="3771"/>
              <a:ext cx="45" cy="4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052" name="Line 36"/>
            <p:cNvSpPr>
              <a:spLocks noChangeShapeType="1"/>
            </p:cNvSpPr>
            <p:nvPr/>
          </p:nvSpPr>
          <p:spPr bwMode="auto">
            <a:xfrm flipV="1">
              <a:off x="1995" y="2523"/>
              <a:ext cx="0" cy="794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4925" y="293688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059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72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时间轴</dc:title>
  <dc:creator>pptchina</dc:creator>
  <cp:lastModifiedBy>YANGS</cp:lastModifiedBy>
  <cp:revision>48</cp:revision>
  <dcterms:created xsi:type="dcterms:W3CDTF">2008-11-03T07:05:37Z</dcterms:created>
  <dcterms:modified xsi:type="dcterms:W3CDTF">2018-04-01T11:32:26Z</dcterms:modified>
</cp:coreProperties>
</file>