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A32F"/>
    <a:srgbClr val="2E45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 rot="2185927">
            <a:off x="3073742" y="2715806"/>
            <a:ext cx="2867207" cy="2867207"/>
          </a:xfrm>
          <a:prstGeom prst="blockArc">
            <a:avLst>
              <a:gd name="adj1" fmla="val 10800000"/>
              <a:gd name="adj2" fmla="val 17865016"/>
              <a:gd name="adj3" fmla="val 19197"/>
            </a:avLst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5155338">
            <a:off x="3066513" y="2734420"/>
            <a:ext cx="2867206" cy="2867207"/>
          </a:xfrm>
          <a:prstGeom prst="blockArc">
            <a:avLst>
              <a:gd name="adj1" fmla="val 11800415"/>
              <a:gd name="adj2" fmla="val 19406095"/>
              <a:gd name="adj3" fmla="val 18874"/>
            </a:avLst>
          </a:prstGeom>
          <a:solidFill>
            <a:srgbClr val="2E45F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10004338">
            <a:off x="3084573" y="2720611"/>
            <a:ext cx="2867207" cy="2867207"/>
          </a:xfrm>
          <a:prstGeom prst="blockArc">
            <a:avLst>
              <a:gd name="adj1" fmla="val 10089410"/>
              <a:gd name="adj2" fmla="val 16945271"/>
              <a:gd name="adj3" fmla="val 18928"/>
            </a:avLst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401366">
            <a:off x="3327125" y="3033270"/>
            <a:ext cx="2573046" cy="23824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80789"/>
              </a:avLst>
            </a:prstTxWarp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9068253">
            <a:off x="3021125" y="2739613"/>
            <a:ext cx="2573046" cy="262109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80789"/>
              </a:avLst>
            </a:prstTxWarp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rot="16516773">
            <a:off x="3243818" y="2877173"/>
            <a:ext cx="2534991" cy="226463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80789"/>
              </a:avLst>
            </a:prstTxWarp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sz="12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67832" y="1044481"/>
            <a:ext cx="2104300" cy="117007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79771" y="3857628"/>
            <a:ext cx="2104300" cy="117007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429388" y="3902001"/>
            <a:ext cx="2104300" cy="117007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86"/>
          <p:cNvSpPr txBox="1">
            <a:spLocks noChangeArrowheads="1"/>
          </p:cNvSpPr>
          <p:nvPr/>
        </p:nvSpPr>
        <p:spPr bwMode="auto">
          <a:xfrm>
            <a:off x="3500430" y="1214422"/>
            <a:ext cx="2004722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000" dirty="0" smtClean="0">
                <a:latin typeface="Arial" charset="0"/>
              </a:rPr>
              <a:t>1</a:t>
            </a:r>
            <a:r>
              <a:rPr lang="en-US" altLang="ko-KR" sz="1000" dirty="0">
                <a:latin typeface="Arial" charset="0"/>
              </a:rPr>
              <a:t>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3. Click to add </a:t>
            </a:r>
            <a:r>
              <a:rPr lang="en-US" altLang="ko-KR" sz="1000" dirty="0" smtClean="0">
                <a:latin typeface="Arial" charset="0"/>
              </a:rPr>
              <a:t>Content</a:t>
            </a:r>
            <a:endParaRPr lang="en-US" altLang="ko-KR" sz="1000" dirty="0">
              <a:latin typeface="Arial" charset="0"/>
            </a:endParaRPr>
          </a:p>
        </p:txBody>
      </p:sp>
      <p:sp>
        <p:nvSpPr>
          <p:cNvPr id="18" name="Text Box 86"/>
          <p:cNvSpPr txBox="1">
            <a:spLocks noChangeArrowheads="1"/>
          </p:cNvSpPr>
          <p:nvPr/>
        </p:nvSpPr>
        <p:spPr bwMode="auto">
          <a:xfrm>
            <a:off x="547702" y="4072930"/>
            <a:ext cx="2004722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000" dirty="0" smtClean="0">
                <a:latin typeface="Arial" charset="0"/>
              </a:rPr>
              <a:t>1</a:t>
            </a:r>
            <a:r>
              <a:rPr lang="en-US" altLang="ko-KR" sz="1000" dirty="0">
                <a:latin typeface="Arial" charset="0"/>
              </a:rPr>
              <a:t>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3. Click to add </a:t>
            </a:r>
            <a:r>
              <a:rPr lang="en-US" altLang="ko-KR" sz="1000" dirty="0" smtClean="0">
                <a:latin typeface="Arial" charset="0"/>
              </a:rPr>
              <a:t>Content</a:t>
            </a:r>
            <a:endParaRPr lang="en-US" altLang="ko-KR" sz="1000" dirty="0">
              <a:latin typeface="Arial" charset="0"/>
            </a:endParaRPr>
          </a:p>
        </p:txBody>
      </p:sp>
      <p:sp>
        <p:nvSpPr>
          <p:cNvPr id="19" name="Text Box 86"/>
          <p:cNvSpPr txBox="1">
            <a:spLocks noChangeArrowheads="1"/>
          </p:cNvSpPr>
          <p:nvPr/>
        </p:nvSpPr>
        <p:spPr bwMode="auto">
          <a:xfrm>
            <a:off x="6429388" y="4072930"/>
            <a:ext cx="2004722" cy="784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000" dirty="0" smtClean="0">
                <a:latin typeface="Arial" charset="0"/>
              </a:rPr>
              <a:t>1</a:t>
            </a:r>
            <a:r>
              <a:rPr lang="en-US" altLang="ko-KR" sz="1000" dirty="0">
                <a:latin typeface="Arial" charset="0"/>
              </a:rPr>
              <a:t>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00" dirty="0">
                <a:latin typeface="Arial" charset="0"/>
              </a:rPr>
              <a:t>3. Click to add </a:t>
            </a:r>
            <a:r>
              <a:rPr lang="en-US" altLang="ko-KR" sz="1000" dirty="0" smtClean="0">
                <a:latin typeface="Arial" charset="0"/>
              </a:rPr>
              <a:t>Content</a:t>
            </a:r>
            <a:endParaRPr lang="en-US" altLang="ko-KR" sz="1000" dirty="0">
              <a:latin typeface="Arial" charset="0"/>
            </a:endParaRPr>
          </a:p>
        </p:txBody>
      </p:sp>
      <p:sp>
        <p:nvSpPr>
          <p:cNvPr id="20" name="Oval 444"/>
          <p:cNvSpPr>
            <a:spLocks noChangeArrowheads="1"/>
          </p:cNvSpPr>
          <p:nvPr/>
        </p:nvSpPr>
        <p:spPr bwMode="auto">
          <a:xfrm>
            <a:off x="2500298" y="5715016"/>
            <a:ext cx="3906891" cy="81438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34925" y="412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1" name="右箭头 20"/>
          <p:cNvSpPr/>
          <p:nvPr/>
        </p:nvSpPr>
        <p:spPr>
          <a:xfrm rot="16200000">
            <a:off x="4212117" y="2284658"/>
            <a:ext cx="504093" cy="35583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926629" y="4287615"/>
            <a:ext cx="504093" cy="35583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10800000">
            <a:off x="2571737" y="4250181"/>
            <a:ext cx="504093" cy="35583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71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</dc:title>
  <dc:creator>pptchina</dc:creator>
  <cp:lastModifiedBy>sunl</cp:lastModifiedBy>
  <cp:revision>6</cp:revision>
  <dcterms:created xsi:type="dcterms:W3CDTF">2011-08-22T00:43:34Z</dcterms:created>
  <dcterms:modified xsi:type="dcterms:W3CDTF">2011-08-22T12:54:18Z</dcterms:modified>
</cp:coreProperties>
</file>