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56" d="100"/>
          <a:sy n="156" d="100"/>
        </p:scale>
        <p:origin x="191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BC1284C-0F58-4EBC-BCEB-8DB438DA9C5F}" type="datetimeFigureOut">
              <a:rPr lang="zh-CN" altLang="en-US" smtClean="0"/>
              <a:pPr/>
              <a:t>2018/4/1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4EC73A6-8319-4593-B8F8-F027EBE2BF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3000">
                <a:schemeClr val="bg1"/>
              </a:gs>
              <a:gs pos="66000">
                <a:schemeClr val="bg1">
                  <a:lumMod val="75000"/>
                </a:schemeClr>
              </a:gs>
              <a:gs pos="72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1428728" y="1255802"/>
            <a:ext cx="6929305" cy="5102156"/>
            <a:chOff x="1357322" y="1142984"/>
            <a:chExt cx="7429520" cy="5470472"/>
          </a:xfrm>
        </p:grpSpPr>
        <p:sp>
          <p:nvSpPr>
            <p:cNvPr id="26" name="任意多边形 25"/>
            <p:cNvSpPr/>
            <p:nvPr/>
          </p:nvSpPr>
          <p:spPr>
            <a:xfrm>
              <a:off x="3795742" y="2000240"/>
              <a:ext cx="4991100" cy="4613216"/>
            </a:xfrm>
            <a:custGeom>
              <a:avLst/>
              <a:gdLst>
                <a:gd name="connsiteX0" fmla="*/ 2057400 w 4927600"/>
                <a:gd name="connsiteY0" fmla="*/ 927100 h 3187700"/>
                <a:gd name="connsiteX1" fmla="*/ 4927600 w 4927600"/>
                <a:gd name="connsiteY1" fmla="*/ 0 h 3187700"/>
                <a:gd name="connsiteX2" fmla="*/ 4914900 w 4927600"/>
                <a:gd name="connsiteY2" fmla="*/ 3187700 h 3187700"/>
                <a:gd name="connsiteX3" fmla="*/ 0 w 4927600"/>
                <a:gd name="connsiteY3" fmla="*/ 1739900 h 3187700"/>
                <a:gd name="connsiteX4" fmla="*/ 2057400 w 4927600"/>
                <a:gd name="connsiteY4" fmla="*/ 927100 h 3187700"/>
                <a:gd name="connsiteX0" fmla="*/ 2057400 w 4927600"/>
                <a:gd name="connsiteY0" fmla="*/ 927100 h 4402122"/>
                <a:gd name="connsiteX1" fmla="*/ 4927600 w 4927600"/>
                <a:gd name="connsiteY1" fmla="*/ 0 h 4402122"/>
                <a:gd name="connsiteX2" fmla="*/ 4914900 w 4927600"/>
                <a:gd name="connsiteY2" fmla="*/ 4402122 h 4402122"/>
                <a:gd name="connsiteX3" fmla="*/ 0 w 4927600"/>
                <a:gd name="connsiteY3" fmla="*/ 1739900 h 4402122"/>
                <a:gd name="connsiteX4" fmla="*/ 2057400 w 4927600"/>
                <a:gd name="connsiteY4" fmla="*/ 927100 h 4402122"/>
                <a:gd name="connsiteX0" fmla="*/ 2146300 w 5016500"/>
                <a:gd name="connsiteY0" fmla="*/ 927100 h 4402122"/>
                <a:gd name="connsiteX1" fmla="*/ 5016500 w 5016500"/>
                <a:gd name="connsiteY1" fmla="*/ 0 h 4402122"/>
                <a:gd name="connsiteX2" fmla="*/ 5003800 w 5016500"/>
                <a:gd name="connsiteY2" fmla="*/ 4402122 h 4402122"/>
                <a:gd name="connsiteX3" fmla="*/ 0 w 5016500"/>
                <a:gd name="connsiteY3" fmla="*/ 1562100 h 4402122"/>
                <a:gd name="connsiteX4" fmla="*/ 2146300 w 5016500"/>
                <a:gd name="connsiteY4" fmla="*/ 927100 h 4402122"/>
                <a:gd name="connsiteX0" fmla="*/ 2146300 w 5016500"/>
                <a:gd name="connsiteY0" fmla="*/ 927100 h 4613216"/>
                <a:gd name="connsiteX1" fmla="*/ 5016500 w 5016500"/>
                <a:gd name="connsiteY1" fmla="*/ 0 h 4613216"/>
                <a:gd name="connsiteX2" fmla="*/ 5003800 w 5016500"/>
                <a:gd name="connsiteY2" fmla="*/ 4402122 h 4613216"/>
                <a:gd name="connsiteX3" fmla="*/ 4990971 w 5016500"/>
                <a:gd name="connsiteY3" fmla="*/ 4613216 h 4613216"/>
                <a:gd name="connsiteX4" fmla="*/ 0 w 5016500"/>
                <a:gd name="connsiteY4" fmla="*/ 1562100 h 4613216"/>
                <a:gd name="connsiteX5" fmla="*/ 2146300 w 5016500"/>
                <a:gd name="connsiteY5" fmla="*/ 927100 h 4613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16500" h="4613216">
                  <a:moveTo>
                    <a:pt x="2146300" y="927100"/>
                  </a:moveTo>
                  <a:lnTo>
                    <a:pt x="5016500" y="0"/>
                  </a:lnTo>
                  <a:cubicBezTo>
                    <a:pt x="5012267" y="1062567"/>
                    <a:pt x="5008033" y="3339555"/>
                    <a:pt x="5003800" y="4402122"/>
                  </a:cubicBezTo>
                  <a:lnTo>
                    <a:pt x="4990971" y="4613216"/>
                  </a:lnTo>
                  <a:lnTo>
                    <a:pt x="0" y="1562100"/>
                  </a:lnTo>
                  <a:lnTo>
                    <a:pt x="2146300" y="927100"/>
                  </a:lnTo>
                  <a:close/>
                </a:path>
              </a:pathLst>
            </a:custGeom>
            <a:gradFill>
              <a:gsLst>
                <a:gs pos="0">
                  <a:srgbClr val="FF0000">
                    <a:alpha val="27000"/>
                  </a:srgbClr>
                </a:gs>
                <a:gs pos="86000">
                  <a:srgbClr val="438F0F">
                    <a:alpha val="0"/>
                  </a:srgbClr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饼形 20"/>
            <p:cNvSpPr/>
            <p:nvPr/>
          </p:nvSpPr>
          <p:spPr bwMode="auto">
            <a:xfrm>
              <a:off x="1397522" y="1676384"/>
              <a:ext cx="4607999" cy="4608000"/>
            </a:xfrm>
            <a:prstGeom prst="pie">
              <a:avLst>
                <a:gd name="adj1" fmla="val 12512501"/>
                <a:gd name="adj2" fmla="val 15955823"/>
              </a:avLst>
            </a:prstGeom>
            <a:solidFill>
              <a:srgbClr val="00CC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>
                <a:rot lat="18299987" lon="0" rev="0"/>
              </a:camera>
              <a:lightRig rig="threePt" dir="t"/>
            </a:scene3d>
            <a:sp3d extrusionH="571500" prstMaterial="softEdge">
              <a:bevelT/>
            </a:sp3d>
          </p:spPr>
          <p:txBody>
            <a:bodyPr/>
            <a:lstStyle/>
            <a:p>
              <a:pPr eaLnBrk="0" hangingPunct="0"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2" name="饼形 21"/>
            <p:cNvSpPr/>
            <p:nvPr/>
          </p:nvSpPr>
          <p:spPr bwMode="auto">
            <a:xfrm>
              <a:off x="1749983" y="1749958"/>
              <a:ext cx="3965057" cy="3965058"/>
            </a:xfrm>
            <a:prstGeom prst="pie">
              <a:avLst>
                <a:gd name="adj1" fmla="val 15929916"/>
                <a:gd name="adj2" fmla="val 20356016"/>
              </a:avLst>
            </a:prstGeom>
            <a:solidFill>
              <a:srgbClr val="FFC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>
                <a:rot lat="18299987" lon="0" rev="0"/>
              </a:camera>
              <a:lightRig rig="threePt" dir="t"/>
            </a:scene3d>
            <a:sp3d extrusionH="571500" prstMaterial="softEdge">
              <a:bevelT/>
            </a:sp3d>
          </p:spPr>
          <p:txBody>
            <a:bodyPr/>
            <a:lstStyle/>
            <a:p>
              <a:pPr eaLnBrk="0" hangingPunct="0"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3" name="饼形 22"/>
            <p:cNvSpPr/>
            <p:nvPr/>
          </p:nvSpPr>
          <p:spPr bwMode="auto">
            <a:xfrm>
              <a:off x="1585922" y="1178454"/>
              <a:ext cx="4608000" cy="4608000"/>
            </a:xfrm>
            <a:prstGeom prst="pie">
              <a:avLst>
                <a:gd name="adj1" fmla="val 20056480"/>
                <a:gd name="adj2" fmla="val 2183002"/>
              </a:avLst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>
                <a:rot lat="18299987" lon="0" rev="0"/>
              </a:camera>
              <a:lightRig rig="threePt" dir="t"/>
            </a:scene3d>
            <a:sp3d extrusionH="571500" prstMaterial="softEdge">
              <a:bevelT/>
            </a:sp3d>
          </p:spPr>
          <p:txBody>
            <a:bodyPr/>
            <a:lstStyle/>
            <a:p>
              <a:pPr eaLnBrk="0" hangingPunct="0"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4" name="饼形 23"/>
            <p:cNvSpPr/>
            <p:nvPr/>
          </p:nvSpPr>
          <p:spPr bwMode="auto">
            <a:xfrm>
              <a:off x="1357322" y="1142984"/>
              <a:ext cx="4607999" cy="4608000"/>
            </a:xfrm>
            <a:prstGeom prst="pie">
              <a:avLst>
                <a:gd name="adj1" fmla="val 1953839"/>
                <a:gd name="adj2" fmla="val 12515085"/>
              </a:avLst>
            </a:prstGeom>
            <a:solidFill>
              <a:srgbClr val="0066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>
                <a:rot lat="18299987" lon="0" rev="0"/>
              </a:camera>
              <a:lightRig rig="threePt" dir="t"/>
            </a:scene3d>
            <a:sp3d extrusionH="571500" prstMaterial="softEdge">
              <a:bevelT/>
            </a:sp3d>
          </p:spPr>
          <p:txBody>
            <a:bodyPr/>
            <a:lstStyle/>
            <a:p>
              <a:pPr eaLnBrk="0" hangingPunct="0"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2571736" y="2488164"/>
            <a:ext cx="8009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TLTLE</a:t>
            </a:r>
            <a:endParaRPr lang="zh-CN" altLang="en-US" dirty="0"/>
          </a:p>
        </p:txBody>
      </p:sp>
      <p:sp>
        <p:nvSpPr>
          <p:cNvPr id="30" name="矩形 29"/>
          <p:cNvSpPr/>
          <p:nvPr/>
        </p:nvSpPr>
        <p:spPr>
          <a:xfrm>
            <a:off x="2571736" y="3714752"/>
            <a:ext cx="8009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TLTLE</a:t>
            </a:r>
            <a:endParaRPr lang="zh-CN" altLang="en-US" dirty="0"/>
          </a:p>
        </p:txBody>
      </p:sp>
      <p:sp>
        <p:nvSpPr>
          <p:cNvPr id="31" name="矩形 30"/>
          <p:cNvSpPr/>
          <p:nvPr/>
        </p:nvSpPr>
        <p:spPr>
          <a:xfrm>
            <a:off x="4786314" y="3143248"/>
            <a:ext cx="8009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TLTLE</a:t>
            </a:r>
            <a:endParaRPr lang="zh-CN" altLang="en-US" dirty="0"/>
          </a:p>
        </p:txBody>
      </p:sp>
      <p:sp>
        <p:nvSpPr>
          <p:cNvPr id="32" name="矩形 31"/>
          <p:cNvSpPr/>
          <p:nvPr/>
        </p:nvSpPr>
        <p:spPr>
          <a:xfrm>
            <a:off x="3857620" y="2357430"/>
            <a:ext cx="8009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TLTLE</a:t>
            </a:r>
            <a:endParaRPr lang="zh-CN" altLang="en-US" dirty="0"/>
          </a:p>
        </p:txBody>
      </p:sp>
      <p:sp>
        <p:nvSpPr>
          <p:cNvPr id="33" name="Text Box 86"/>
          <p:cNvSpPr txBox="1">
            <a:spLocks noChangeArrowheads="1"/>
          </p:cNvSpPr>
          <p:nvPr/>
        </p:nvSpPr>
        <p:spPr bwMode="auto">
          <a:xfrm>
            <a:off x="6077280" y="3156253"/>
            <a:ext cx="1785395" cy="13305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ctr">
              <a:lnSpc>
                <a:spcPct val="150000"/>
              </a:lnSpc>
            </a:pPr>
            <a:r>
              <a:rPr lang="en-US" altLang="ko-KR" sz="1100" dirty="0" smtClean="0">
                <a:latin typeface="Arial" charset="0"/>
              </a:rPr>
              <a:t>1</a:t>
            </a:r>
            <a:r>
              <a:rPr lang="en-US" altLang="ko-KR" sz="1100" dirty="0">
                <a:latin typeface="Arial" charset="0"/>
              </a:rPr>
              <a:t>. Click to add Content</a:t>
            </a:r>
          </a:p>
          <a:p>
            <a:pPr marL="342900" indent="-342900" algn="ctr">
              <a:lnSpc>
                <a:spcPct val="150000"/>
              </a:lnSpc>
            </a:pPr>
            <a:r>
              <a:rPr lang="en-US" altLang="ko-KR" sz="1100" dirty="0">
                <a:latin typeface="Arial" charset="0"/>
              </a:rPr>
              <a:t>2. Click to add Content</a:t>
            </a:r>
          </a:p>
          <a:p>
            <a:pPr marL="342900" indent="-342900" algn="ctr">
              <a:lnSpc>
                <a:spcPct val="150000"/>
              </a:lnSpc>
            </a:pPr>
            <a:r>
              <a:rPr lang="en-US" altLang="ko-KR" sz="1100" dirty="0">
                <a:latin typeface="Arial" charset="0"/>
              </a:rPr>
              <a:t>3. Click to add Content</a:t>
            </a:r>
          </a:p>
          <a:p>
            <a:pPr marL="342900" indent="-342900" algn="ctr">
              <a:lnSpc>
                <a:spcPct val="150000"/>
              </a:lnSpc>
            </a:pPr>
            <a:r>
              <a:rPr lang="en-US" altLang="ko-KR" sz="1100" dirty="0">
                <a:latin typeface="Arial" charset="0"/>
              </a:rPr>
              <a:t>4. Click to add Content</a:t>
            </a:r>
          </a:p>
          <a:p>
            <a:pPr marL="342900" indent="-342900" algn="ctr">
              <a:lnSpc>
                <a:spcPct val="150000"/>
              </a:lnSpc>
            </a:pPr>
            <a:r>
              <a:rPr lang="en-US" altLang="ko-KR" sz="1100" dirty="0">
                <a:latin typeface="Arial" charset="0"/>
              </a:rPr>
              <a:t>5. Click to add Content</a:t>
            </a:r>
          </a:p>
        </p:txBody>
      </p:sp>
      <p:sp>
        <p:nvSpPr>
          <p:cNvPr id="34" name="矩形 33"/>
          <p:cNvSpPr/>
          <p:nvPr/>
        </p:nvSpPr>
        <p:spPr>
          <a:xfrm>
            <a:off x="6072198" y="2928934"/>
            <a:ext cx="2005346" cy="370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CLICK TO ADD TEXT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34925" y="492108"/>
            <a:ext cx="91090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ko-KR" sz="3200" dirty="0">
                <a:solidFill>
                  <a:srgbClr val="808080"/>
                </a:solidFill>
                <a:latin typeface="Arial Black" pitchFamily="34" charset="0"/>
              </a:rPr>
              <a:t>Click to type slide title</a:t>
            </a:r>
          </a:p>
        </p:txBody>
      </p:sp>
      <p:sp>
        <p:nvSpPr>
          <p:cNvPr id="16" name="Oval 444"/>
          <p:cNvSpPr>
            <a:spLocks noChangeArrowheads="1"/>
          </p:cNvSpPr>
          <p:nvPr/>
        </p:nvSpPr>
        <p:spPr bwMode="auto">
          <a:xfrm>
            <a:off x="1214414" y="5715016"/>
            <a:ext cx="5000660" cy="881060"/>
          </a:xfrm>
          <a:prstGeom prst="ellipse">
            <a:avLst/>
          </a:prstGeom>
          <a:gradFill rotWithShape="1">
            <a:gsLst>
              <a:gs pos="0">
                <a:schemeClr val="tx1">
                  <a:alpha val="34000"/>
                </a:schemeClr>
              </a:gs>
              <a:gs pos="100000">
                <a:schemeClr val="tx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9pPr>
          </a:lstStyle>
          <a:p>
            <a:pPr>
              <a:defRPr/>
            </a:pPr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539964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</TotalTime>
  <Words>52</Words>
  <Application>Microsoft Office PowerPoint</Application>
  <PresentationFormat>全屏显示(4:3)</PresentationFormat>
  <Paragraphs>12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굴림</vt:lpstr>
      <vt:lpstr>맑은 고딕</vt:lpstr>
      <vt:lpstr>宋体</vt:lpstr>
      <vt:lpstr>微软雅黑</vt:lpstr>
      <vt:lpstr>Arial</vt:lpstr>
      <vt:lpstr>Arial Black</vt:lpstr>
      <vt:lpstr>Calibri</vt:lpstr>
      <vt:lpstr>1_Office 主题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饼图6</dc:title>
  <dc:creator>pptchina</dc:creator>
  <cp:lastModifiedBy>YANGS</cp:lastModifiedBy>
  <cp:revision>6</cp:revision>
  <dcterms:created xsi:type="dcterms:W3CDTF">2011-06-13T01:57:13Z</dcterms:created>
  <dcterms:modified xsi:type="dcterms:W3CDTF">2018-04-01T11:12:56Z</dcterms:modified>
</cp:coreProperties>
</file>