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400"/>
    <a:srgbClr val="FF5000"/>
    <a:srgbClr val="008CFF"/>
    <a:srgbClr val="0078FF"/>
    <a:srgbClr val="0064FF"/>
    <a:srgbClr val="004BFF"/>
    <a:srgbClr val="558EFF"/>
    <a:srgbClr val="5564FF"/>
    <a:srgbClr val="D3039D"/>
    <a:srgbClr val="FC3E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AEE02B-2894-4283-93E9-813E620F68F2}" type="datetimeFigureOut">
              <a:rPr lang="zh-CN" altLang="en-US" smtClean="0"/>
              <a:pPr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0C2D5F-85FE-400F-9F2D-6A9219A03E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1055078" y="3798549"/>
            <a:ext cx="7737230" cy="1840251"/>
          </a:xfrm>
          <a:custGeom>
            <a:avLst/>
            <a:gdLst>
              <a:gd name="connsiteX0" fmla="*/ 14514 w 7315200"/>
              <a:gd name="connsiteY0" fmla="*/ 3526971 h 3773714"/>
              <a:gd name="connsiteX1" fmla="*/ 29029 w 7315200"/>
              <a:gd name="connsiteY1" fmla="*/ 2510971 h 3773714"/>
              <a:gd name="connsiteX2" fmla="*/ 1698172 w 7315200"/>
              <a:gd name="connsiteY2" fmla="*/ 2510971 h 3773714"/>
              <a:gd name="connsiteX3" fmla="*/ 1683657 w 7315200"/>
              <a:gd name="connsiteY3" fmla="*/ 1683657 h 3773714"/>
              <a:gd name="connsiteX4" fmla="*/ 3222172 w 7315200"/>
              <a:gd name="connsiteY4" fmla="*/ 1669143 h 3773714"/>
              <a:gd name="connsiteX5" fmla="*/ 3207657 w 7315200"/>
              <a:gd name="connsiteY5" fmla="*/ 812800 h 3773714"/>
              <a:gd name="connsiteX6" fmla="*/ 5050972 w 7315200"/>
              <a:gd name="connsiteY6" fmla="*/ 827314 h 3773714"/>
              <a:gd name="connsiteX7" fmla="*/ 5050972 w 7315200"/>
              <a:gd name="connsiteY7" fmla="*/ 0 h 3773714"/>
              <a:gd name="connsiteX8" fmla="*/ 7315200 w 7315200"/>
              <a:gd name="connsiteY8" fmla="*/ 14514 h 3773714"/>
              <a:gd name="connsiteX9" fmla="*/ 7300686 w 7315200"/>
              <a:gd name="connsiteY9" fmla="*/ 3773714 h 3773714"/>
              <a:gd name="connsiteX10" fmla="*/ 0 w 7315200"/>
              <a:gd name="connsiteY10" fmla="*/ 3686629 h 3773714"/>
              <a:gd name="connsiteX11" fmla="*/ 14514 w 7315200"/>
              <a:gd name="connsiteY11" fmla="*/ 3526971 h 3773714"/>
              <a:gd name="connsiteX0" fmla="*/ 14514 w 7315200"/>
              <a:gd name="connsiteY0" fmla="*/ 3526971 h 3773714"/>
              <a:gd name="connsiteX1" fmla="*/ 29029 w 7315200"/>
              <a:gd name="connsiteY1" fmla="*/ 2510971 h 3773714"/>
              <a:gd name="connsiteX2" fmla="*/ 1698172 w 7315200"/>
              <a:gd name="connsiteY2" fmla="*/ 2510971 h 3773714"/>
              <a:gd name="connsiteX3" fmla="*/ 1683657 w 7315200"/>
              <a:gd name="connsiteY3" fmla="*/ 1683657 h 3773714"/>
              <a:gd name="connsiteX4" fmla="*/ 3222172 w 7315200"/>
              <a:gd name="connsiteY4" fmla="*/ 1669143 h 3773714"/>
              <a:gd name="connsiteX5" fmla="*/ 3207657 w 7315200"/>
              <a:gd name="connsiteY5" fmla="*/ 812800 h 3773714"/>
              <a:gd name="connsiteX6" fmla="*/ 5050972 w 7315200"/>
              <a:gd name="connsiteY6" fmla="*/ 827314 h 3773714"/>
              <a:gd name="connsiteX7" fmla="*/ 5050972 w 7315200"/>
              <a:gd name="connsiteY7" fmla="*/ 0 h 3773714"/>
              <a:gd name="connsiteX8" fmla="*/ 7315200 w 7315200"/>
              <a:gd name="connsiteY8" fmla="*/ 14514 h 3773714"/>
              <a:gd name="connsiteX9" fmla="*/ 7300686 w 7315200"/>
              <a:gd name="connsiteY9" fmla="*/ 3773714 h 3773714"/>
              <a:gd name="connsiteX10" fmla="*/ 0 w 7315200"/>
              <a:gd name="connsiteY10" fmla="*/ 3686629 h 3773714"/>
              <a:gd name="connsiteX11" fmla="*/ 14514 w 7315200"/>
              <a:gd name="connsiteY11" fmla="*/ 3526971 h 3773714"/>
              <a:gd name="connsiteX0" fmla="*/ 14514 w 7315200"/>
              <a:gd name="connsiteY0" fmla="*/ 3526971 h 3773714"/>
              <a:gd name="connsiteX1" fmla="*/ 29029 w 7315200"/>
              <a:gd name="connsiteY1" fmla="*/ 2510971 h 3773714"/>
              <a:gd name="connsiteX2" fmla="*/ 1698172 w 7315200"/>
              <a:gd name="connsiteY2" fmla="*/ 2510971 h 3773714"/>
              <a:gd name="connsiteX3" fmla="*/ 1683657 w 7315200"/>
              <a:gd name="connsiteY3" fmla="*/ 1683657 h 3773714"/>
              <a:gd name="connsiteX4" fmla="*/ 3222172 w 7315200"/>
              <a:gd name="connsiteY4" fmla="*/ 1669143 h 3773714"/>
              <a:gd name="connsiteX5" fmla="*/ 3207657 w 7315200"/>
              <a:gd name="connsiteY5" fmla="*/ 812800 h 3773714"/>
              <a:gd name="connsiteX6" fmla="*/ 5050972 w 7315200"/>
              <a:gd name="connsiteY6" fmla="*/ 827314 h 3773714"/>
              <a:gd name="connsiteX7" fmla="*/ 5050972 w 7315200"/>
              <a:gd name="connsiteY7" fmla="*/ 0 h 3773714"/>
              <a:gd name="connsiteX8" fmla="*/ 7315200 w 7315200"/>
              <a:gd name="connsiteY8" fmla="*/ 14514 h 3773714"/>
              <a:gd name="connsiteX9" fmla="*/ 7300685 w 7315200"/>
              <a:gd name="connsiteY9" fmla="*/ 3773714 h 3773714"/>
              <a:gd name="connsiteX10" fmla="*/ 0 w 7315200"/>
              <a:gd name="connsiteY10" fmla="*/ 3686629 h 3773714"/>
              <a:gd name="connsiteX11" fmla="*/ 14514 w 7315200"/>
              <a:gd name="connsiteY11" fmla="*/ 3526971 h 3773714"/>
              <a:gd name="connsiteX0" fmla="*/ 14514 w 7315200"/>
              <a:gd name="connsiteY0" fmla="*/ 3526971 h 3773714"/>
              <a:gd name="connsiteX1" fmla="*/ 29029 w 7315200"/>
              <a:gd name="connsiteY1" fmla="*/ 2510971 h 3773714"/>
              <a:gd name="connsiteX2" fmla="*/ 1698172 w 7315200"/>
              <a:gd name="connsiteY2" fmla="*/ 2510971 h 3773714"/>
              <a:gd name="connsiteX3" fmla="*/ 1683657 w 7315200"/>
              <a:gd name="connsiteY3" fmla="*/ 1683657 h 3773714"/>
              <a:gd name="connsiteX4" fmla="*/ 3222172 w 7315200"/>
              <a:gd name="connsiteY4" fmla="*/ 1669143 h 3773714"/>
              <a:gd name="connsiteX5" fmla="*/ 3207657 w 7315200"/>
              <a:gd name="connsiteY5" fmla="*/ 812800 h 3773714"/>
              <a:gd name="connsiteX6" fmla="*/ 5050972 w 7315200"/>
              <a:gd name="connsiteY6" fmla="*/ 827314 h 3773714"/>
              <a:gd name="connsiteX7" fmla="*/ 5050972 w 7315200"/>
              <a:gd name="connsiteY7" fmla="*/ 0 h 3773714"/>
              <a:gd name="connsiteX8" fmla="*/ 7315200 w 7315200"/>
              <a:gd name="connsiteY8" fmla="*/ 14514 h 3773714"/>
              <a:gd name="connsiteX9" fmla="*/ 7300685 w 7315200"/>
              <a:gd name="connsiteY9" fmla="*/ 3773714 h 3773714"/>
              <a:gd name="connsiteX10" fmla="*/ 7301899 w 7315200"/>
              <a:gd name="connsiteY10" fmla="*/ 2561139 h 3773714"/>
              <a:gd name="connsiteX11" fmla="*/ 0 w 7315200"/>
              <a:gd name="connsiteY11" fmla="*/ 3686629 h 3773714"/>
              <a:gd name="connsiteX12" fmla="*/ 14514 w 7315200"/>
              <a:gd name="connsiteY12" fmla="*/ 3526971 h 377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15200" h="3773714">
                <a:moveTo>
                  <a:pt x="14514" y="3526971"/>
                </a:moveTo>
                <a:lnTo>
                  <a:pt x="29029" y="2510971"/>
                </a:lnTo>
                <a:lnTo>
                  <a:pt x="1698172" y="2510971"/>
                </a:lnTo>
                <a:lnTo>
                  <a:pt x="1683657" y="1683657"/>
                </a:lnTo>
                <a:lnTo>
                  <a:pt x="3222172" y="1669143"/>
                </a:lnTo>
                <a:lnTo>
                  <a:pt x="3207657" y="812800"/>
                </a:lnTo>
                <a:lnTo>
                  <a:pt x="5050972" y="827314"/>
                </a:lnTo>
                <a:lnTo>
                  <a:pt x="5050972" y="0"/>
                </a:lnTo>
                <a:lnTo>
                  <a:pt x="7315200" y="14514"/>
                </a:lnTo>
                <a:cubicBezTo>
                  <a:pt x="7310362" y="1267581"/>
                  <a:pt x="7305523" y="2520647"/>
                  <a:pt x="7300685" y="3773714"/>
                </a:cubicBezTo>
                <a:cubicBezTo>
                  <a:pt x="7301090" y="3369522"/>
                  <a:pt x="7301494" y="2965331"/>
                  <a:pt x="7301899" y="2561139"/>
                </a:cubicBezTo>
                <a:lnTo>
                  <a:pt x="0" y="3686629"/>
                </a:lnTo>
                <a:lnTo>
                  <a:pt x="14514" y="3526971"/>
                </a:lnTo>
                <a:close/>
              </a:path>
            </a:pathLst>
          </a:custGeom>
          <a:gradFill>
            <a:gsLst>
              <a:gs pos="0">
                <a:srgbClr val="008CFF"/>
              </a:gs>
              <a:gs pos="100000">
                <a:srgbClr val="004BFF"/>
              </a:gs>
            </a:gsLst>
            <a:lin ang="5400000" scaled="1"/>
          </a:gradFill>
          <a:ln>
            <a:noFill/>
          </a:ln>
          <a:scene3d>
            <a:camera prst="obliqueTopRight">
              <a:rot lat="296564" lon="20103340" rev="78426"/>
            </a:camera>
            <a:lightRig rig="balanced" dir="t"/>
          </a:scene3d>
          <a:sp3d extrusionH="2540000"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 rot="5231519">
            <a:off x="6231100" y="1444755"/>
            <a:ext cx="1589076" cy="1589077"/>
            <a:chOff x="5676900" y="1587500"/>
            <a:chExt cx="952500" cy="952500"/>
          </a:xfrm>
          <a:effectLst>
            <a:outerShdw blurRad="152400" dir="5400000" sx="90000" sy="-19000" rotWithShape="0">
              <a:prstClr val="black">
                <a:alpha val="7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5676900" y="1587500"/>
              <a:ext cx="952500" cy="952500"/>
            </a:xfrm>
            <a:prstGeom prst="ellipse">
              <a:avLst/>
            </a:prstGeom>
            <a:gradFill flip="none" rotWithShape="1">
              <a:gsLst>
                <a:gs pos="50000">
                  <a:srgbClr val="FF6400"/>
                </a:gs>
                <a:gs pos="100000">
                  <a:srgbClr val="FF5000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686433" y="1661722"/>
              <a:ext cx="708086" cy="792381"/>
            </a:xfrm>
            <a:prstGeom prst="ellipse">
              <a:avLst/>
            </a:prstGeom>
            <a:gradFill>
              <a:gsLst>
                <a:gs pos="24000">
                  <a:schemeClr val="bg1">
                    <a:alpha val="83000"/>
                  </a:schemeClr>
                </a:gs>
                <a:gs pos="71000">
                  <a:srgbClr val="E6005D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Group 98"/>
          <p:cNvGrpSpPr>
            <a:grpSpLocks/>
          </p:cNvGrpSpPr>
          <p:nvPr/>
        </p:nvGrpSpPr>
        <p:grpSpPr bwMode="auto">
          <a:xfrm>
            <a:off x="4267200" y="2486324"/>
            <a:ext cx="1262066" cy="1258450"/>
            <a:chOff x="2200" y="1298"/>
            <a:chExt cx="1230" cy="1232"/>
          </a:xfrm>
          <a:effectLst>
            <a:outerShdw blurRad="152400" dir="5640000" sx="90000" sy="-19000" rotWithShape="0">
              <a:prstClr val="black">
                <a:alpha val="7000"/>
              </a:prstClr>
            </a:outerShdw>
          </a:effectLst>
        </p:grpSpPr>
        <p:sp>
          <p:nvSpPr>
            <p:cNvPr id="45" name="Oval 99"/>
            <p:cNvSpPr>
              <a:spLocks noChangeArrowheads="1"/>
            </p:cNvSpPr>
            <p:nvPr/>
          </p:nvSpPr>
          <p:spPr bwMode="gray">
            <a:xfrm>
              <a:off x="2200" y="1298"/>
              <a:ext cx="1230" cy="123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6" name="Oval 100"/>
            <p:cNvSpPr>
              <a:spLocks noChangeArrowheads="1"/>
            </p:cNvSpPr>
            <p:nvPr/>
          </p:nvSpPr>
          <p:spPr bwMode="gray">
            <a:xfrm>
              <a:off x="2215" y="1305"/>
              <a:ext cx="1201" cy="12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" name="Oval 101"/>
            <p:cNvSpPr>
              <a:spLocks noChangeArrowheads="1"/>
            </p:cNvSpPr>
            <p:nvPr/>
          </p:nvSpPr>
          <p:spPr bwMode="gray">
            <a:xfrm>
              <a:off x="2227" y="1316"/>
              <a:ext cx="1143" cy="1123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8" name="Oval 102"/>
            <p:cNvSpPr>
              <a:spLocks noChangeArrowheads="1"/>
            </p:cNvSpPr>
            <p:nvPr/>
          </p:nvSpPr>
          <p:spPr bwMode="gray">
            <a:xfrm>
              <a:off x="2294" y="1312"/>
              <a:ext cx="1017" cy="91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98"/>
          <p:cNvGrpSpPr>
            <a:grpSpLocks/>
          </p:cNvGrpSpPr>
          <p:nvPr/>
        </p:nvGrpSpPr>
        <p:grpSpPr bwMode="auto">
          <a:xfrm>
            <a:off x="2567355" y="3213154"/>
            <a:ext cx="1262066" cy="1258450"/>
            <a:chOff x="2200" y="1298"/>
            <a:chExt cx="1230" cy="1232"/>
          </a:xfrm>
          <a:effectLst>
            <a:outerShdw blurRad="152400" dir="5640000" sx="90000" sy="-19000" rotWithShape="0">
              <a:prstClr val="black">
                <a:alpha val="7000"/>
              </a:prstClr>
            </a:outerShdw>
          </a:effectLst>
        </p:grpSpPr>
        <p:sp>
          <p:nvSpPr>
            <p:cNvPr id="50" name="Oval 99"/>
            <p:cNvSpPr>
              <a:spLocks noChangeArrowheads="1"/>
            </p:cNvSpPr>
            <p:nvPr/>
          </p:nvSpPr>
          <p:spPr bwMode="gray">
            <a:xfrm>
              <a:off x="2200" y="1298"/>
              <a:ext cx="1230" cy="123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1" name="Oval 100"/>
            <p:cNvSpPr>
              <a:spLocks noChangeArrowheads="1"/>
            </p:cNvSpPr>
            <p:nvPr/>
          </p:nvSpPr>
          <p:spPr bwMode="gray">
            <a:xfrm>
              <a:off x="2215" y="1305"/>
              <a:ext cx="1201" cy="12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2" name="Oval 101"/>
            <p:cNvSpPr>
              <a:spLocks noChangeArrowheads="1"/>
            </p:cNvSpPr>
            <p:nvPr/>
          </p:nvSpPr>
          <p:spPr bwMode="gray">
            <a:xfrm>
              <a:off x="2227" y="1316"/>
              <a:ext cx="1143" cy="1123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3" name="Oval 102"/>
            <p:cNvSpPr>
              <a:spLocks noChangeArrowheads="1"/>
            </p:cNvSpPr>
            <p:nvPr/>
          </p:nvSpPr>
          <p:spPr bwMode="gray">
            <a:xfrm>
              <a:off x="2301" y="1299"/>
              <a:ext cx="1017" cy="91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54" name="Group 98"/>
          <p:cNvGrpSpPr>
            <a:grpSpLocks/>
          </p:cNvGrpSpPr>
          <p:nvPr/>
        </p:nvGrpSpPr>
        <p:grpSpPr bwMode="auto">
          <a:xfrm>
            <a:off x="902678" y="3986878"/>
            <a:ext cx="1262066" cy="1258450"/>
            <a:chOff x="2200" y="1298"/>
            <a:chExt cx="1230" cy="1232"/>
          </a:xfrm>
          <a:effectLst>
            <a:outerShdw blurRad="152400" dir="5640000" sx="90000" sy="-19000" rotWithShape="0">
              <a:prstClr val="black">
                <a:alpha val="7000"/>
              </a:prstClr>
            </a:outerShdw>
          </a:effectLst>
        </p:grpSpPr>
        <p:sp>
          <p:nvSpPr>
            <p:cNvPr id="55" name="Oval 99"/>
            <p:cNvSpPr>
              <a:spLocks noChangeArrowheads="1"/>
            </p:cNvSpPr>
            <p:nvPr/>
          </p:nvSpPr>
          <p:spPr bwMode="gray">
            <a:xfrm>
              <a:off x="2200" y="1298"/>
              <a:ext cx="1230" cy="123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6" name="Oval 100"/>
            <p:cNvSpPr>
              <a:spLocks noChangeArrowheads="1"/>
            </p:cNvSpPr>
            <p:nvPr/>
          </p:nvSpPr>
          <p:spPr bwMode="gray">
            <a:xfrm>
              <a:off x="2215" y="1305"/>
              <a:ext cx="1201" cy="12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7" name="Oval 101"/>
            <p:cNvSpPr>
              <a:spLocks noChangeArrowheads="1"/>
            </p:cNvSpPr>
            <p:nvPr/>
          </p:nvSpPr>
          <p:spPr bwMode="gray">
            <a:xfrm>
              <a:off x="2227" y="1316"/>
              <a:ext cx="1143" cy="1123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8" name="Oval 102"/>
            <p:cNvSpPr>
              <a:spLocks noChangeArrowheads="1"/>
            </p:cNvSpPr>
            <p:nvPr/>
          </p:nvSpPr>
          <p:spPr bwMode="gray">
            <a:xfrm>
              <a:off x="2294" y="1311"/>
              <a:ext cx="1017" cy="911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460302" y="1959342"/>
            <a:ext cx="1131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 smtClean="0">
                <a:latin typeface="Arial Black" pitchFamily="34" charset="0"/>
                <a:ea typeface="方正大黑简体" pitchFamily="65" charset="-122"/>
              </a:rPr>
              <a:t>TEXT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071538" y="4386212"/>
            <a:ext cx="109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大黑简体" pitchFamily="65" charset="-122"/>
              </a:rPr>
              <a:t>TEXT</a:t>
            </a:r>
          </a:p>
        </p:txBody>
      </p:sp>
      <p:sp>
        <p:nvSpPr>
          <p:cNvPr id="63" name="矩形 62"/>
          <p:cNvSpPr/>
          <p:nvPr/>
        </p:nvSpPr>
        <p:spPr>
          <a:xfrm>
            <a:off x="458762" y="3437753"/>
            <a:ext cx="16430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CONTENTS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173262" y="2655500"/>
            <a:ext cx="16430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CONTENTS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071934" y="1857364"/>
            <a:ext cx="16430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CONTENTS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15074" y="928670"/>
            <a:ext cx="16430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ADD CONTENTS 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4925" y="134918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14612" y="3643314"/>
            <a:ext cx="109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大黑简体" pitchFamily="65" charset="-122"/>
              </a:rPr>
              <a:t>TEXT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04240" y="2886014"/>
            <a:ext cx="109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ea typeface="方正大黑简体" pitchFamily="65" charset="-122"/>
              </a:rPr>
              <a:t>TEXT</a:t>
            </a:r>
          </a:p>
        </p:txBody>
      </p:sp>
      <p:sp>
        <p:nvSpPr>
          <p:cNvPr id="32" name="Text Box 41"/>
          <p:cNvSpPr txBox="1">
            <a:spLocks noChangeArrowheads="1"/>
          </p:cNvSpPr>
          <p:nvPr/>
        </p:nvSpPr>
        <p:spPr bwMode="auto">
          <a:xfrm>
            <a:off x="500034" y="1142984"/>
            <a:ext cx="2844800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400" dirty="0">
                <a:solidFill>
                  <a:srgbClr val="FF2800"/>
                </a:solidFill>
                <a:latin typeface="Arial Black" pitchFamily="34" charset="0"/>
              </a:rPr>
              <a:t>Introduction of subjects</a:t>
            </a:r>
          </a:p>
          <a:p>
            <a:r>
              <a:rPr lang="en-US" altLang="en-US" sz="1000" dirty="0">
                <a:latin typeface="Arial" pitchFamily="34" charset="0"/>
              </a:rPr>
              <a:t>We cover a wide range of subjects including business, </a:t>
            </a:r>
            <a:r>
              <a:rPr lang="en-US" altLang="en-US" sz="1000" dirty="0" err="1">
                <a:latin typeface="Arial" pitchFamily="34" charset="0"/>
              </a:rPr>
              <a:t>IT,lifestyle</a:t>
            </a:r>
            <a:r>
              <a:rPr lang="en-US" altLang="en-US" sz="1000" dirty="0">
                <a:latin typeface="Arial" pitchFamily="34" charset="0"/>
              </a:rPr>
              <a:t>, nature, travel, technology, school, culture and much more for you to choose .</a:t>
            </a:r>
            <a:endParaRPr lang="en-US" altLang="ko-KR" sz="1000" dirty="0">
              <a:latin typeface="Arial" pitchFamily="34" charset="0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5500694" y="5500702"/>
            <a:ext cx="3359196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70C0"/>
                </a:solidFill>
                <a:latin typeface="Arial Black" pitchFamily="34" charset="0"/>
              </a:rPr>
              <a:t>How to Use</a:t>
            </a:r>
          </a:p>
          <a:p>
            <a:r>
              <a:rPr lang="en-US" altLang="ko-KR" sz="1000" dirty="0">
                <a:latin typeface="Arial" pitchFamily="34" charset="0"/>
              </a:rPr>
              <a:t>Professional quality templates in a couple of clicks away!</a:t>
            </a:r>
          </a:p>
          <a:p>
            <a:r>
              <a:rPr lang="en-US" altLang="ko-KR" sz="1000" dirty="0" smtClean="0">
                <a:latin typeface="Arial" pitchFamily="34" charset="0"/>
              </a:rPr>
              <a:t>PowerPoint </a:t>
            </a:r>
            <a:r>
              <a:rPr lang="en-US" altLang="ko-KR" sz="1000" dirty="0">
                <a:latin typeface="Arial" pitchFamily="34" charset="0"/>
              </a:rPr>
              <a:t>Design Templates &amp; Diagrams and Layout Slides.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0529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80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맑은 고딕</vt:lpstr>
      <vt:lpstr>方正大黑简体</vt:lpstr>
      <vt:lpstr>宋体</vt:lpstr>
      <vt:lpstr>微软雅黑</vt:lpstr>
      <vt:lpstr>Arial</vt:lpstr>
      <vt:lpstr>Arial Black</vt:lpstr>
      <vt:lpstr>Calibri</vt:lpstr>
      <vt:lpstr>1_Office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递进图6</dc:title>
  <dc:creator>pptchina</dc:creator>
  <cp:lastModifiedBy>YANGS</cp:lastModifiedBy>
  <cp:revision>9</cp:revision>
  <dcterms:created xsi:type="dcterms:W3CDTF">2011-06-10T07:44:03Z</dcterms:created>
  <dcterms:modified xsi:type="dcterms:W3CDTF">2018-04-01T11:20:00Z</dcterms:modified>
</cp:coreProperties>
</file>