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handoutMasterIdLst>
    <p:handoutMasterId r:id="rId4"/>
  </p:handoutMasterIdLst>
  <p:sldIdLst>
    <p:sldId id="376" r:id="rId2"/>
    <p:sldId id="377" r:id="rId3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8FF"/>
    <a:srgbClr val="0096FF"/>
    <a:srgbClr val="FF3C00"/>
    <a:srgbClr val="FF2800"/>
    <a:srgbClr val="646464"/>
    <a:srgbClr val="FFB400"/>
    <a:srgbClr val="FFC800"/>
    <a:srgbClr val="9E9E9E"/>
    <a:srgbClr val="FFA000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1" autoAdjust="0"/>
    <p:restoredTop sz="94660"/>
  </p:normalViewPr>
  <p:slideViewPr>
    <p:cSldViewPr>
      <p:cViewPr varScale="1">
        <p:scale>
          <a:sx n="156" d="100"/>
          <a:sy n="156" d="100"/>
        </p:scale>
        <p:origin x="195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2" d="100"/>
          <a:sy n="102" d="100"/>
        </p:scale>
        <p:origin x="-1878" y="-108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0079770-97E0-454A-B046-A676AD315EC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762784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7416800" y="1341438"/>
            <a:ext cx="1955800" cy="1955800"/>
            <a:chOff x="2706" y="762"/>
            <a:chExt cx="1232" cy="1232"/>
          </a:xfrm>
        </p:grpSpPr>
        <p:sp>
          <p:nvSpPr>
            <p:cNvPr id="2073" name="Freeform 3"/>
            <p:cNvSpPr>
              <a:spLocks noEditPoints="1"/>
            </p:cNvSpPr>
            <p:nvPr/>
          </p:nvSpPr>
          <p:spPr bwMode="auto">
            <a:xfrm>
              <a:off x="3138" y="1194"/>
              <a:ext cx="368" cy="368"/>
            </a:xfrm>
            <a:custGeom>
              <a:avLst/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02 w 368"/>
                <a:gd name="T19" fmla="*/ 368 h 368"/>
                <a:gd name="T20" fmla="*/ 238 w 368"/>
                <a:gd name="T21" fmla="*/ 360 h 368"/>
                <a:gd name="T22" fmla="*/ 272 w 368"/>
                <a:gd name="T23" fmla="*/ 346 h 368"/>
                <a:gd name="T24" fmla="*/ 300 w 368"/>
                <a:gd name="T25" fmla="*/ 326 h 368"/>
                <a:gd name="T26" fmla="*/ 326 w 368"/>
                <a:gd name="T27" fmla="*/ 300 h 368"/>
                <a:gd name="T28" fmla="*/ 346 w 368"/>
                <a:gd name="T29" fmla="*/ 272 h 368"/>
                <a:gd name="T30" fmla="*/ 360 w 368"/>
                <a:gd name="T31" fmla="*/ 238 h 368"/>
                <a:gd name="T32" fmla="*/ 368 w 368"/>
                <a:gd name="T33" fmla="*/ 202 h 368"/>
                <a:gd name="T34" fmla="*/ 368 w 368"/>
                <a:gd name="T35" fmla="*/ 184 h 368"/>
                <a:gd name="T36" fmla="*/ 364 w 368"/>
                <a:gd name="T37" fmla="*/ 146 h 368"/>
                <a:gd name="T38" fmla="*/ 354 w 368"/>
                <a:gd name="T39" fmla="*/ 112 h 368"/>
                <a:gd name="T40" fmla="*/ 336 w 368"/>
                <a:gd name="T41" fmla="*/ 82 h 368"/>
                <a:gd name="T42" fmla="*/ 314 w 368"/>
                <a:gd name="T43" fmla="*/ 54 h 368"/>
                <a:gd name="T44" fmla="*/ 286 w 368"/>
                <a:gd name="T45" fmla="*/ 32 h 368"/>
                <a:gd name="T46" fmla="*/ 256 w 368"/>
                <a:gd name="T47" fmla="*/ 14 h 368"/>
                <a:gd name="T48" fmla="*/ 222 w 368"/>
                <a:gd name="T49" fmla="*/ 4 h 368"/>
                <a:gd name="T50" fmla="*/ 184 w 368"/>
                <a:gd name="T51" fmla="*/ 0 h 368"/>
                <a:gd name="T52" fmla="*/ 166 w 368"/>
                <a:gd name="T53" fmla="*/ 0 h 368"/>
                <a:gd name="T54" fmla="*/ 130 w 368"/>
                <a:gd name="T55" fmla="*/ 8 h 368"/>
                <a:gd name="T56" fmla="*/ 96 w 368"/>
                <a:gd name="T57" fmla="*/ 22 h 368"/>
                <a:gd name="T58" fmla="*/ 68 w 368"/>
                <a:gd name="T59" fmla="*/ 42 h 368"/>
                <a:gd name="T60" fmla="*/ 42 w 368"/>
                <a:gd name="T61" fmla="*/ 68 h 368"/>
                <a:gd name="T62" fmla="*/ 22 w 368"/>
                <a:gd name="T63" fmla="*/ 96 h 368"/>
                <a:gd name="T64" fmla="*/ 8 w 368"/>
                <a:gd name="T65" fmla="*/ 130 h 368"/>
                <a:gd name="T66" fmla="*/ 0 w 368"/>
                <a:gd name="T67" fmla="*/ 166 h 368"/>
                <a:gd name="T68" fmla="*/ 0 w 368"/>
                <a:gd name="T69" fmla="*/ 184 h 368"/>
                <a:gd name="T70" fmla="*/ 80 w 368"/>
                <a:gd name="T71" fmla="*/ 184 h 368"/>
                <a:gd name="T72" fmla="*/ 88 w 368"/>
                <a:gd name="T73" fmla="*/ 144 h 368"/>
                <a:gd name="T74" fmla="*/ 110 w 368"/>
                <a:gd name="T75" fmla="*/ 110 h 368"/>
                <a:gd name="T76" fmla="*/ 144 w 368"/>
                <a:gd name="T77" fmla="*/ 88 h 368"/>
                <a:gd name="T78" fmla="*/ 184 w 368"/>
                <a:gd name="T79" fmla="*/ 80 h 368"/>
                <a:gd name="T80" fmla="*/ 204 w 368"/>
                <a:gd name="T81" fmla="*/ 82 h 368"/>
                <a:gd name="T82" fmla="*/ 242 w 368"/>
                <a:gd name="T83" fmla="*/ 98 h 368"/>
                <a:gd name="T84" fmla="*/ 270 w 368"/>
                <a:gd name="T85" fmla="*/ 126 h 368"/>
                <a:gd name="T86" fmla="*/ 286 w 368"/>
                <a:gd name="T87" fmla="*/ 164 h 368"/>
                <a:gd name="T88" fmla="*/ 288 w 368"/>
                <a:gd name="T89" fmla="*/ 184 h 368"/>
                <a:gd name="T90" fmla="*/ 280 w 368"/>
                <a:gd name="T91" fmla="*/ 224 h 368"/>
                <a:gd name="T92" fmla="*/ 258 w 368"/>
                <a:gd name="T93" fmla="*/ 258 h 368"/>
                <a:gd name="T94" fmla="*/ 224 w 368"/>
                <a:gd name="T95" fmla="*/ 280 h 368"/>
                <a:gd name="T96" fmla="*/ 184 w 368"/>
                <a:gd name="T97" fmla="*/ 288 h 368"/>
                <a:gd name="T98" fmla="*/ 164 w 368"/>
                <a:gd name="T99" fmla="*/ 286 h 368"/>
                <a:gd name="T100" fmla="*/ 126 w 368"/>
                <a:gd name="T101" fmla="*/ 270 h 368"/>
                <a:gd name="T102" fmla="*/ 98 w 368"/>
                <a:gd name="T103" fmla="*/ 242 h 368"/>
                <a:gd name="T104" fmla="*/ 82 w 368"/>
                <a:gd name="T105" fmla="*/ 204 h 368"/>
                <a:gd name="T106" fmla="*/ 80 w 368"/>
                <a:gd name="T107" fmla="*/ 184 h 3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68"/>
                <a:gd name="T163" fmla="*/ 0 h 368"/>
                <a:gd name="T164" fmla="*/ 368 w 368"/>
                <a:gd name="T165" fmla="*/ 368 h 36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rgbClr val="0096FF">
                <a:alpha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Freeform 4"/>
            <p:cNvSpPr>
              <a:spLocks noEditPoints="1"/>
            </p:cNvSpPr>
            <p:nvPr/>
          </p:nvSpPr>
          <p:spPr bwMode="auto">
            <a:xfrm>
              <a:off x="2994" y="1050"/>
              <a:ext cx="656" cy="656"/>
            </a:xfrm>
            <a:custGeom>
              <a:avLst/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394 w 656"/>
                <a:gd name="T13" fmla="*/ 650 h 656"/>
                <a:gd name="T14" fmla="*/ 484 w 656"/>
                <a:gd name="T15" fmla="*/ 616 h 656"/>
                <a:gd name="T16" fmla="*/ 560 w 656"/>
                <a:gd name="T17" fmla="*/ 560 h 656"/>
                <a:gd name="T18" fmla="*/ 616 w 656"/>
                <a:gd name="T19" fmla="*/ 484 h 656"/>
                <a:gd name="T20" fmla="*/ 650 w 656"/>
                <a:gd name="T21" fmla="*/ 394 h 656"/>
                <a:gd name="T22" fmla="*/ 656 w 656"/>
                <a:gd name="T23" fmla="*/ 328 h 656"/>
                <a:gd name="T24" fmla="*/ 642 w 656"/>
                <a:gd name="T25" fmla="*/ 230 h 656"/>
                <a:gd name="T26" fmla="*/ 600 w 656"/>
                <a:gd name="T27" fmla="*/ 144 h 656"/>
                <a:gd name="T28" fmla="*/ 536 w 656"/>
                <a:gd name="T29" fmla="*/ 74 h 656"/>
                <a:gd name="T30" fmla="*/ 456 w 656"/>
                <a:gd name="T31" fmla="*/ 26 h 656"/>
                <a:gd name="T32" fmla="*/ 362 w 656"/>
                <a:gd name="T33" fmla="*/ 2 h 656"/>
                <a:gd name="T34" fmla="*/ 294 w 656"/>
                <a:gd name="T35" fmla="*/ 2 h 656"/>
                <a:gd name="T36" fmla="*/ 200 w 656"/>
                <a:gd name="T37" fmla="*/ 26 h 656"/>
                <a:gd name="T38" fmla="*/ 120 w 656"/>
                <a:gd name="T39" fmla="*/ 74 h 656"/>
                <a:gd name="T40" fmla="*/ 56 w 656"/>
                <a:gd name="T41" fmla="*/ 144 h 656"/>
                <a:gd name="T42" fmla="*/ 14 w 656"/>
                <a:gd name="T43" fmla="*/ 230 h 656"/>
                <a:gd name="T44" fmla="*/ 0 w 656"/>
                <a:gd name="T45" fmla="*/ 328 h 656"/>
                <a:gd name="T46" fmla="*/ 80 w 656"/>
                <a:gd name="T47" fmla="*/ 328 h 656"/>
                <a:gd name="T48" fmla="*/ 92 w 656"/>
                <a:gd name="T49" fmla="*/ 254 h 656"/>
                <a:gd name="T50" fmla="*/ 122 w 656"/>
                <a:gd name="T51" fmla="*/ 190 h 656"/>
                <a:gd name="T52" fmla="*/ 170 w 656"/>
                <a:gd name="T53" fmla="*/ 136 h 656"/>
                <a:gd name="T54" fmla="*/ 232 w 656"/>
                <a:gd name="T55" fmla="*/ 100 h 656"/>
                <a:gd name="T56" fmla="*/ 302 w 656"/>
                <a:gd name="T57" fmla="*/ 82 h 656"/>
                <a:gd name="T58" fmla="*/ 354 w 656"/>
                <a:gd name="T59" fmla="*/ 82 h 656"/>
                <a:gd name="T60" fmla="*/ 424 w 656"/>
                <a:gd name="T61" fmla="*/ 100 h 656"/>
                <a:gd name="T62" fmla="*/ 486 w 656"/>
                <a:gd name="T63" fmla="*/ 136 h 656"/>
                <a:gd name="T64" fmla="*/ 534 w 656"/>
                <a:gd name="T65" fmla="*/ 190 h 656"/>
                <a:gd name="T66" fmla="*/ 564 w 656"/>
                <a:gd name="T67" fmla="*/ 254 h 656"/>
                <a:gd name="T68" fmla="*/ 576 w 656"/>
                <a:gd name="T69" fmla="*/ 328 h 656"/>
                <a:gd name="T70" fmla="*/ 570 w 656"/>
                <a:gd name="T71" fmla="*/ 378 h 656"/>
                <a:gd name="T72" fmla="*/ 546 w 656"/>
                <a:gd name="T73" fmla="*/ 446 h 656"/>
                <a:gd name="T74" fmla="*/ 504 w 656"/>
                <a:gd name="T75" fmla="*/ 504 h 656"/>
                <a:gd name="T76" fmla="*/ 446 w 656"/>
                <a:gd name="T77" fmla="*/ 546 h 656"/>
                <a:gd name="T78" fmla="*/ 378 w 656"/>
                <a:gd name="T79" fmla="*/ 570 h 656"/>
                <a:gd name="T80" fmla="*/ 328 w 656"/>
                <a:gd name="T81" fmla="*/ 576 h 656"/>
                <a:gd name="T82" fmla="*/ 254 w 656"/>
                <a:gd name="T83" fmla="*/ 564 h 656"/>
                <a:gd name="T84" fmla="*/ 190 w 656"/>
                <a:gd name="T85" fmla="*/ 534 h 656"/>
                <a:gd name="T86" fmla="*/ 136 w 656"/>
                <a:gd name="T87" fmla="*/ 486 h 656"/>
                <a:gd name="T88" fmla="*/ 100 w 656"/>
                <a:gd name="T89" fmla="*/ 424 h 656"/>
                <a:gd name="T90" fmla="*/ 82 w 656"/>
                <a:gd name="T91" fmla="*/ 354 h 65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56"/>
                <a:gd name="T139" fmla="*/ 0 h 656"/>
                <a:gd name="T140" fmla="*/ 656 w 656"/>
                <a:gd name="T141" fmla="*/ 656 h 65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rgbClr val="00C8FF">
                <a:alpha val="3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Freeform 5"/>
            <p:cNvSpPr>
              <a:spLocks noEditPoints="1"/>
            </p:cNvSpPr>
            <p:nvPr/>
          </p:nvSpPr>
          <p:spPr bwMode="auto">
            <a:xfrm>
              <a:off x="2850" y="906"/>
              <a:ext cx="944" cy="944"/>
            </a:xfrm>
            <a:custGeom>
              <a:avLst/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496 w 944"/>
                <a:gd name="T15" fmla="*/ 944 h 944"/>
                <a:gd name="T16" fmla="*/ 568 w 944"/>
                <a:gd name="T17" fmla="*/ 934 h 944"/>
                <a:gd name="T18" fmla="*/ 696 w 944"/>
                <a:gd name="T19" fmla="*/ 886 h 944"/>
                <a:gd name="T20" fmla="*/ 806 w 944"/>
                <a:gd name="T21" fmla="*/ 806 h 944"/>
                <a:gd name="T22" fmla="*/ 886 w 944"/>
                <a:gd name="T23" fmla="*/ 696 h 944"/>
                <a:gd name="T24" fmla="*/ 934 w 944"/>
                <a:gd name="T25" fmla="*/ 568 h 944"/>
                <a:gd name="T26" fmla="*/ 944 w 944"/>
                <a:gd name="T27" fmla="*/ 496 h 944"/>
                <a:gd name="T28" fmla="*/ 944 w 944"/>
                <a:gd name="T29" fmla="*/ 448 h 944"/>
                <a:gd name="T30" fmla="*/ 934 w 944"/>
                <a:gd name="T31" fmla="*/ 376 h 944"/>
                <a:gd name="T32" fmla="*/ 886 w 944"/>
                <a:gd name="T33" fmla="*/ 248 h 944"/>
                <a:gd name="T34" fmla="*/ 806 w 944"/>
                <a:gd name="T35" fmla="*/ 138 h 944"/>
                <a:gd name="T36" fmla="*/ 696 w 944"/>
                <a:gd name="T37" fmla="*/ 58 h 944"/>
                <a:gd name="T38" fmla="*/ 568 w 944"/>
                <a:gd name="T39" fmla="*/ 10 h 944"/>
                <a:gd name="T40" fmla="*/ 496 w 944"/>
                <a:gd name="T41" fmla="*/ 0 h 944"/>
                <a:gd name="T42" fmla="*/ 448 w 944"/>
                <a:gd name="T43" fmla="*/ 0 h 944"/>
                <a:gd name="T44" fmla="*/ 376 w 944"/>
                <a:gd name="T45" fmla="*/ 10 h 944"/>
                <a:gd name="T46" fmla="*/ 248 w 944"/>
                <a:gd name="T47" fmla="*/ 58 h 944"/>
                <a:gd name="T48" fmla="*/ 138 w 944"/>
                <a:gd name="T49" fmla="*/ 138 h 944"/>
                <a:gd name="T50" fmla="*/ 58 w 944"/>
                <a:gd name="T51" fmla="*/ 248 h 944"/>
                <a:gd name="T52" fmla="*/ 10 w 944"/>
                <a:gd name="T53" fmla="*/ 376 h 944"/>
                <a:gd name="T54" fmla="*/ 0 w 944"/>
                <a:gd name="T55" fmla="*/ 448 h 944"/>
                <a:gd name="T56" fmla="*/ 80 w 944"/>
                <a:gd name="T57" fmla="*/ 472 h 944"/>
                <a:gd name="T58" fmla="*/ 88 w 944"/>
                <a:gd name="T59" fmla="*/ 394 h 944"/>
                <a:gd name="T60" fmla="*/ 128 w 944"/>
                <a:gd name="T61" fmla="*/ 286 h 944"/>
                <a:gd name="T62" fmla="*/ 194 w 944"/>
                <a:gd name="T63" fmla="*/ 194 h 944"/>
                <a:gd name="T64" fmla="*/ 286 w 944"/>
                <a:gd name="T65" fmla="*/ 128 h 944"/>
                <a:gd name="T66" fmla="*/ 394 w 944"/>
                <a:gd name="T67" fmla="*/ 88 h 944"/>
                <a:gd name="T68" fmla="*/ 472 w 944"/>
                <a:gd name="T69" fmla="*/ 80 h 944"/>
                <a:gd name="T70" fmla="*/ 588 w 944"/>
                <a:gd name="T71" fmla="*/ 98 h 944"/>
                <a:gd name="T72" fmla="*/ 692 w 944"/>
                <a:gd name="T73" fmla="*/ 148 h 944"/>
                <a:gd name="T74" fmla="*/ 774 w 944"/>
                <a:gd name="T75" fmla="*/ 222 h 944"/>
                <a:gd name="T76" fmla="*/ 834 w 944"/>
                <a:gd name="T77" fmla="*/ 320 h 944"/>
                <a:gd name="T78" fmla="*/ 862 w 944"/>
                <a:gd name="T79" fmla="*/ 432 h 944"/>
                <a:gd name="T80" fmla="*/ 862 w 944"/>
                <a:gd name="T81" fmla="*/ 512 h 944"/>
                <a:gd name="T82" fmla="*/ 834 w 944"/>
                <a:gd name="T83" fmla="*/ 624 h 944"/>
                <a:gd name="T84" fmla="*/ 774 w 944"/>
                <a:gd name="T85" fmla="*/ 722 h 944"/>
                <a:gd name="T86" fmla="*/ 692 w 944"/>
                <a:gd name="T87" fmla="*/ 796 h 944"/>
                <a:gd name="T88" fmla="*/ 588 w 944"/>
                <a:gd name="T89" fmla="*/ 846 h 944"/>
                <a:gd name="T90" fmla="*/ 472 w 944"/>
                <a:gd name="T91" fmla="*/ 864 h 944"/>
                <a:gd name="T92" fmla="*/ 394 w 944"/>
                <a:gd name="T93" fmla="*/ 856 h 944"/>
                <a:gd name="T94" fmla="*/ 286 w 944"/>
                <a:gd name="T95" fmla="*/ 816 h 944"/>
                <a:gd name="T96" fmla="*/ 194 w 944"/>
                <a:gd name="T97" fmla="*/ 750 h 944"/>
                <a:gd name="T98" fmla="*/ 128 w 944"/>
                <a:gd name="T99" fmla="*/ 658 h 944"/>
                <a:gd name="T100" fmla="*/ 88 w 944"/>
                <a:gd name="T101" fmla="*/ 550 h 944"/>
                <a:gd name="T102" fmla="*/ 80 w 944"/>
                <a:gd name="T103" fmla="*/ 472 h 9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44"/>
                <a:gd name="T157" fmla="*/ 0 h 944"/>
                <a:gd name="T158" fmla="*/ 944 w 944"/>
                <a:gd name="T159" fmla="*/ 944 h 94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rgbClr val="00B0F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Freeform 6"/>
            <p:cNvSpPr>
              <a:spLocks noEditPoints="1"/>
            </p:cNvSpPr>
            <p:nvPr/>
          </p:nvSpPr>
          <p:spPr bwMode="auto">
            <a:xfrm>
              <a:off x="2706" y="762"/>
              <a:ext cx="1232" cy="1232"/>
            </a:xfrm>
            <a:custGeom>
              <a:avLst/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16 w 1232"/>
                <a:gd name="T13" fmla="*/ 1232 h 1232"/>
                <a:gd name="T14" fmla="*/ 770 w 1232"/>
                <a:gd name="T15" fmla="*/ 1212 h 1232"/>
                <a:gd name="T16" fmla="*/ 910 w 1232"/>
                <a:gd name="T17" fmla="*/ 1158 h 1232"/>
                <a:gd name="T18" fmla="*/ 1030 w 1232"/>
                <a:gd name="T19" fmla="*/ 1072 h 1232"/>
                <a:gd name="T20" fmla="*/ 1126 w 1232"/>
                <a:gd name="T21" fmla="*/ 960 h 1232"/>
                <a:gd name="T22" fmla="*/ 1194 w 1232"/>
                <a:gd name="T23" fmla="*/ 828 h 1232"/>
                <a:gd name="T24" fmla="*/ 1228 w 1232"/>
                <a:gd name="T25" fmla="*/ 678 h 1232"/>
                <a:gd name="T26" fmla="*/ 1228 w 1232"/>
                <a:gd name="T27" fmla="*/ 554 h 1232"/>
                <a:gd name="T28" fmla="*/ 1194 w 1232"/>
                <a:gd name="T29" fmla="*/ 404 h 1232"/>
                <a:gd name="T30" fmla="*/ 1126 w 1232"/>
                <a:gd name="T31" fmla="*/ 272 h 1232"/>
                <a:gd name="T32" fmla="*/ 1030 w 1232"/>
                <a:gd name="T33" fmla="*/ 160 h 1232"/>
                <a:gd name="T34" fmla="*/ 910 w 1232"/>
                <a:gd name="T35" fmla="*/ 74 h 1232"/>
                <a:gd name="T36" fmla="*/ 770 w 1232"/>
                <a:gd name="T37" fmla="*/ 20 h 1232"/>
                <a:gd name="T38" fmla="*/ 616 w 1232"/>
                <a:gd name="T39" fmla="*/ 0 h 1232"/>
                <a:gd name="T40" fmla="*/ 492 w 1232"/>
                <a:gd name="T41" fmla="*/ 12 h 1232"/>
                <a:gd name="T42" fmla="*/ 350 w 1232"/>
                <a:gd name="T43" fmla="*/ 60 h 1232"/>
                <a:gd name="T44" fmla="*/ 224 w 1232"/>
                <a:gd name="T45" fmla="*/ 140 h 1232"/>
                <a:gd name="T46" fmla="*/ 122 w 1232"/>
                <a:gd name="T47" fmla="*/ 248 h 1232"/>
                <a:gd name="T48" fmla="*/ 48 w 1232"/>
                <a:gd name="T49" fmla="*/ 376 h 1232"/>
                <a:gd name="T50" fmla="*/ 8 w 1232"/>
                <a:gd name="T51" fmla="*/ 522 h 1232"/>
                <a:gd name="T52" fmla="*/ 80 w 1232"/>
                <a:gd name="T53" fmla="*/ 616 h 1232"/>
                <a:gd name="T54" fmla="*/ 90 w 1232"/>
                <a:gd name="T55" fmla="*/ 508 h 1232"/>
                <a:gd name="T56" fmla="*/ 132 w 1232"/>
                <a:gd name="T57" fmla="*/ 384 h 1232"/>
                <a:gd name="T58" fmla="*/ 202 w 1232"/>
                <a:gd name="T59" fmla="*/ 276 h 1232"/>
                <a:gd name="T60" fmla="*/ 296 w 1232"/>
                <a:gd name="T61" fmla="*/ 186 h 1232"/>
                <a:gd name="T62" fmla="*/ 408 w 1232"/>
                <a:gd name="T63" fmla="*/ 122 h 1232"/>
                <a:gd name="T64" fmla="*/ 534 w 1232"/>
                <a:gd name="T65" fmla="*/ 86 h 1232"/>
                <a:gd name="T66" fmla="*/ 644 w 1232"/>
                <a:gd name="T67" fmla="*/ 80 h 1232"/>
                <a:gd name="T68" fmla="*/ 776 w 1232"/>
                <a:gd name="T69" fmla="*/ 104 h 1232"/>
                <a:gd name="T70" fmla="*/ 894 w 1232"/>
                <a:gd name="T71" fmla="*/ 158 h 1232"/>
                <a:gd name="T72" fmla="*/ 994 w 1232"/>
                <a:gd name="T73" fmla="*/ 238 h 1232"/>
                <a:gd name="T74" fmla="*/ 1074 w 1232"/>
                <a:gd name="T75" fmla="*/ 338 h 1232"/>
                <a:gd name="T76" fmla="*/ 1128 w 1232"/>
                <a:gd name="T77" fmla="*/ 456 h 1232"/>
                <a:gd name="T78" fmla="*/ 1152 w 1232"/>
                <a:gd name="T79" fmla="*/ 588 h 1232"/>
                <a:gd name="T80" fmla="*/ 1146 w 1232"/>
                <a:gd name="T81" fmla="*/ 698 h 1232"/>
                <a:gd name="T82" fmla="*/ 1110 w 1232"/>
                <a:gd name="T83" fmla="*/ 824 h 1232"/>
                <a:gd name="T84" fmla="*/ 1046 w 1232"/>
                <a:gd name="T85" fmla="*/ 936 h 1232"/>
                <a:gd name="T86" fmla="*/ 956 w 1232"/>
                <a:gd name="T87" fmla="*/ 1030 h 1232"/>
                <a:gd name="T88" fmla="*/ 848 w 1232"/>
                <a:gd name="T89" fmla="*/ 1100 h 1232"/>
                <a:gd name="T90" fmla="*/ 724 w 1232"/>
                <a:gd name="T91" fmla="*/ 1142 h 1232"/>
                <a:gd name="T92" fmla="*/ 616 w 1232"/>
                <a:gd name="T93" fmla="*/ 1152 h 1232"/>
                <a:gd name="T94" fmla="*/ 482 w 1232"/>
                <a:gd name="T95" fmla="*/ 1136 h 1232"/>
                <a:gd name="T96" fmla="*/ 360 w 1232"/>
                <a:gd name="T97" fmla="*/ 1088 h 1232"/>
                <a:gd name="T98" fmla="*/ 256 w 1232"/>
                <a:gd name="T99" fmla="*/ 1012 h 1232"/>
                <a:gd name="T100" fmla="*/ 172 w 1232"/>
                <a:gd name="T101" fmla="*/ 916 h 1232"/>
                <a:gd name="T102" fmla="*/ 112 w 1232"/>
                <a:gd name="T103" fmla="*/ 800 h 1232"/>
                <a:gd name="T104" fmla="*/ 82 w 1232"/>
                <a:gd name="T105" fmla="*/ 670 h 12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32"/>
                <a:gd name="T160" fmla="*/ 0 h 1232"/>
                <a:gd name="T161" fmla="*/ 1232 w 1232"/>
                <a:gd name="T162" fmla="*/ 1232 h 12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rgbClr val="00C8FF">
                <a:alpha val="1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" name="Text Box 7"/>
          <p:cNvSpPr txBox="1">
            <a:spLocks noChangeArrowheads="1"/>
          </p:cNvSpPr>
          <p:nvPr/>
        </p:nvSpPr>
        <p:spPr bwMode="auto">
          <a:xfrm>
            <a:off x="34925" y="368300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2052" name="AutoShape 9"/>
          <p:cNvSpPr>
            <a:spLocks noChangeArrowheads="1"/>
          </p:cNvSpPr>
          <p:nvPr/>
        </p:nvSpPr>
        <p:spPr bwMode="auto">
          <a:xfrm>
            <a:off x="755650" y="1931967"/>
            <a:ext cx="7669213" cy="803286"/>
          </a:xfrm>
          <a:prstGeom prst="rightArrow">
            <a:avLst>
              <a:gd name="adj1" fmla="val 55046"/>
              <a:gd name="adj2" fmla="val 102674"/>
            </a:avLst>
          </a:prstGeom>
          <a:gradFill rotWithShape="1">
            <a:gsLst>
              <a:gs pos="0">
                <a:srgbClr val="004BFF"/>
              </a:gs>
              <a:gs pos="100000">
                <a:srgbClr val="00C8F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  <a:bevelB w="114300" h="114300"/>
          </a:sp3d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55" name="Text Box 10"/>
          <p:cNvSpPr txBox="1">
            <a:spLocks noChangeArrowheads="1"/>
          </p:cNvSpPr>
          <p:nvPr/>
        </p:nvSpPr>
        <p:spPr bwMode="auto">
          <a:xfrm>
            <a:off x="2701925" y="2205038"/>
            <a:ext cx="595313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200">
                <a:solidFill>
                  <a:schemeClr val="bg1"/>
                </a:solidFill>
                <a:latin typeface="Arial Black" pitchFamily="34" charset="0"/>
              </a:rPr>
              <a:t>2008</a:t>
            </a:r>
          </a:p>
        </p:txBody>
      </p:sp>
      <p:sp>
        <p:nvSpPr>
          <p:cNvPr id="2056" name="Text Box 11"/>
          <p:cNvSpPr txBox="1">
            <a:spLocks noChangeArrowheads="1"/>
          </p:cNvSpPr>
          <p:nvPr/>
        </p:nvSpPr>
        <p:spPr bwMode="auto">
          <a:xfrm>
            <a:off x="4033838" y="2205038"/>
            <a:ext cx="595312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200">
                <a:solidFill>
                  <a:schemeClr val="bg1"/>
                </a:solidFill>
                <a:latin typeface="Arial Black" pitchFamily="34" charset="0"/>
              </a:rPr>
              <a:t>2009</a:t>
            </a:r>
          </a:p>
        </p:txBody>
      </p:sp>
      <p:sp>
        <p:nvSpPr>
          <p:cNvPr id="2057" name="Text Box 12"/>
          <p:cNvSpPr txBox="1">
            <a:spLocks noChangeArrowheads="1"/>
          </p:cNvSpPr>
          <p:nvPr/>
        </p:nvSpPr>
        <p:spPr bwMode="auto">
          <a:xfrm>
            <a:off x="5380038" y="2205038"/>
            <a:ext cx="595312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200">
                <a:solidFill>
                  <a:schemeClr val="bg1"/>
                </a:solidFill>
                <a:latin typeface="Arial Black" pitchFamily="34" charset="0"/>
              </a:rPr>
              <a:t>2010</a:t>
            </a:r>
          </a:p>
        </p:txBody>
      </p:sp>
      <p:sp>
        <p:nvSpPr>
          <p:cNvPr id="2058" name="Line 13"/>
          <p:cNvSpPr>
            <a:spLocks noChangeShapeType="1"/>
          </p:cNvSpPr>
          <p:nvPr/>
        </p:nvSpPr>
        <p:spPr bwMode="auto">
          <a:xfrm>
            <a:off x="2339975" y="2779713"/>
            <a:ext cx="0" cy="2700337"/>
          </a:xfrm>
          <a:prstGeom prst="line">
            <a:avLst/>
          </a:prstGeom>
          <a:noFill/>
          <a:ln w="31750" cap="rnd">
            <a:solidFill>
              <a:srgbClr val="9E9E9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9" name="Line 14"/>
          <p:cNvSpPr>
            <a:spLocks noChangeShapeType="1"/>
          </p:cNvSpPr>
          <p:nvPr/>
        </p:nvSpPr>
        <p:spPr bwMode="auto">
          <a:xfrm>
            <a:off x="3708400" y="2779713"/>
            <a:ext cx="0" cy="2700337"/>
          </a:xfrm>
          <a:prstGeom prst="line">
            <a:avLst/>
          </a:prstGeom>
          <a:noFill/>
          <a:ln w="31750" cap="rnd">
            <a:solidFill>
              <a:srgbClr val="9E9E9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0" name="Line 15"/>
          <p:cNvSpPr>
            <a:spLocks noChangeShapeType="1"/>
          </p:cNvSpPr>
          <p:nvPr/>
        </p:nvSpPr>
        <p:spPr bwMode="auto">
          <a:xfrm>
            <a:off x="5075238" y="2779713"/>
            <a:ext cx="0" cy="2700337"/>
          </a:xfrm>
          <a:prstGeom prst="line">
            <a:avLst/>
          </a:prstGeom>
          <a:noFill/>
          <a:ln w="31750" cap="rnd">
            <a:solidFill>
              <a:srgbClr val="9E9E9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1" name="Line 16"/>
          <p:cNvSpPr>
            <a:spLocks noChangeShapeType="1"/>
          </p:cNvSpPr>
          <p:nvPr/>
        </p:nvSpPr>
        <p:spPr bwMode="auto">
          <a:xfrm>
            <a:off x="6443663" y="2779713"/>
            <a:ext cx="0" cy="2700337"/>
          </a:xfrm>
          <a:prstGeom prst="line">
            <a:avLst/>
          </a:prstGeom>
          <a:noFill/>
          <a:ln w="31750" cap="rnd">
            <a:solidFill>
              <a:srgbClr val="9E9E9E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62" name="Text Box 17"/>
          <p:cNvSpPr txBox="1">
            <a:spLocks noChangeArrowheads="1"/>
          </p:cNvSpPr>
          <p:nvPr/>
        </p:nvSpPr>
        <p:spPr bwMode="auto">
          <a:xfrm>
            <a:off x="1008063" y="2779713"/>
            <a:ext cx="1331912" cy="1323975"/>
          </a:xfrm>
          <a:prstGeom prst="rect">
            <a:avLst/>
          </a:prstGeom>
          <a:noFill/>
          <a:ln w="31750" cap="rnd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dirty="0">
                <a:solidFill>
                  <a:srgbClr val="FF3C00"/>
                </a:solidFill>
                <a:latin typeface="Arial Black" pitchFamily="34" charset="0"/>
              </a:rPr>
              <a:t>2007</a:t>
            </a:r>
          </a:p>
          <a:p>
            <a:r>
              <a: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PowerPoint Templates &amp; Backgrounds, Sleek Diagram &amp; Charts For Your Presentation</a:t>
            </a:r>
          </a:p>
        </p:txBody>
      </p:sp>
      <p:sp>
        <p:nvSpPr>
          <p:cNvPr id="2063" name="Text Box 18"/>
          <p:cNvSpPr txBox="1">
            <a:spLocks noChangeArrowheads="1"/>
          </p:cNvSpPr>
          <p:nvPr/>
        </p:nvSpPr>
        <p:spPr bwMode="auto">
          <a:xfrm>
            <a:off x="2376488" y="2779713"/>
            <a:ext cx="1331912" cy="1169987"/>
          </a:xfrm>
          <a:prstGeom prst="rect">
            <a:avLst/>
          </a:prstGeom>
          <a:noFill/>
          <a:ln w="31750" cap="rnd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dirty="0">
                <a:solidFill>
                  <a:srgbClr val="00C8FF"/>
                </a:solidFill>
                <a:latin typeface="Arial Black" pitchFamily="34" charset="0"/>
              </a:rPr>
              <a:t>2008</a:t>
            </a:r>
          </a:p>
          <a:p>
            <a:r>
              <a: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It’s about giving you the variety you need to meet the design on your mind. </a:t>
            </a:r>
          </a:p>
          <a:p>
            <a:r>
              <a:rPr lang="en-US" altLang="ko-KR" sz="1000" dirty="0">
                <a:solidFill>
                  <a:srgbClr val="9E9E9E"/>
                </a:solidFill>
                <a:latin typeface="Arial" pitchFamily="34" charset="0"/>
              </a:rPr>
              <a:t>. </a:t>
            </a:r>
          </a:p>
        </p:txBody>
      </p:sp>
      <p:sp>
        <p:nvSpPr>
          <p:cNvPr id="2064" name="Text Box 19"/>
          <p:cNvSpPr txBox="1">
            <a:spLocks noChangeArrowheads="1"/>
          </p:cNvSpPr>
          <p:nvPr/>
        </p:nvSpPr>
        <p:spPr bwMode="auto">
          <a:xfrm>
            <a:off x="3743325" y="2779713"/>
            <a:ext cx="1331913" cy="1631950"/>
          </a:xfrm>
          <a:prstGeom prst="rect">
            <a:avLst/>
          </a:prstGeom>
          <a:noFill/>
          <a:ln w="31750" cap="rnd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dirty="0">
                <a:solidFill>
                  <a:srgbClr val="00C8FF"/>
                </a:solidFill>
                <a:latin typeface="Arial Black" pitchFamily="34" charset="0"/>
              </a:rPr>
              <a:t>2009</a:t>
            </a:r>
          </a:p>
          <a:p>
            <a:r>
              <a: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We cover a wide range of subjects including business, IT, lifestyle, nature, travel, technology, school, culture and much more   for you to choose</a:t>
            </a:r>
            <a:r>
              <a:rPr lang="en-US" altLang="ko-KR" sz="1000" dirty="0">
                <a:solidFill>
                  <a:srgbClr val="9E9E9E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2065" name="Text Box 20"/>
          <p:cNvSpPr txBox="1">
            <a:spLocks noChangeArrowheads="1"/>
          </p:cNvSpPr>
          <p:nvPr/>
        </p:nvSpPr>
        <p:spPr bwMode="auto">
          <a:xfrm>
            <a:off x="5111750" y="2779713"/>
            <a:ext cx="1331913" cy="1311275"/>
          </a:xfrm>
          <a:prstGeom prst="rect">
            <a:avLst/>
          </a:prstGeom>
          <a:noFill/>
          <a:ln w="31750" cap="rnd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dirty="0">
                <a:solidFill>
                  <a:srgbClr val="00C8FF"/>
                </a:solidFill>
                <a:latin typeface="Arial Black" pitchFamily="34" charset="0"/>
              </a:rPr>
              <a:t>2010</a:t>
            </a:r>
          </a:p>
          <a:p>
            <a:r>
              <a: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Our easy to use and functional search engine helps you locate the right templates quickly saving you time.</a:t>
            </a:r>
          </a:p>
        </p:txBody>
      </p:sp>
      <p:sp>
        <p:nvSpPr>
          <p:cNvPr id="2066" name="Text Box 21"/>
          <p:cNvSpPr txBox="1">
            <a:spLocks noChangeArrowheads="1"/>
          </p:cNvSpPr>
          <p:nvPr/>
        </p:nvSpPr>
        <p:spPr bwMode="auto">
          <a:xfrm>
            <a:off x="6443663" y="2779713"/>
            <a:ext cx="1331912" cy="1016000"/>
          </a:xfrm>
          <a:prstGeom prst="rect">
            <a:avLst/>
          </a:prstGeom>
          <a:noFill/>
          <a:ln w="31750" cap="rnd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dirty="0">
                <a:solidFill>
                  <a:srgbClr val="00C8FF"/>
                </a:solidFill>
                <a:latin typeface="Arial Black" pitchFamily="34" charset="0"/>
              </a:rPr>
              <a:t>2011</a:t>
            </a:r>
          </a:p>
          <a:p>
            <a:r>
              <a: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PowerPoint Diagrams &amp; Charts for your Presentation</a:t>
            </a:r>
          </a:p>
        </p:txBody>
      </p:sp>
      <p:sp>
        <p:nvSpPr>
          <p:cNvPr id="2067" name="Text Box 22"/>
          <p:cNvSpPr txBox="1">
            <a:spLocks noChangeArrowheads="1"/>
          </p:cNvSpPr>
          <p:nvPr/>
        </p:nvSpPr>
        <p:spPr bwMode="auto">
          <a:xfrm>
            <a:off x="657225" y="1736725"/>
            <a:ext cx="1046163" cy="246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1000">
                <a:solidFill>
                  <a:srgbClr val="9E9E9E"/>
                </a:solidFill>
                <a:latin typeface="Arial Black" pitchFamily="34" charset="0"/>
              </a:rPr>
              <a:t>Introduction</a:t>
            </a:r>
            <a:endParaRPr lang="en-US" altLang="ko-KR" sz="1000">
              <a:solidFill>
                <a:srgbClr val="9E9E9E"/>
              </a:solidFill>
              <a:latin typeface="Arial" pitchFamily="34" charset="0"/>
            </a:endParaRPr>
          </a:p>
        </p:txBody>
      </p:sp>
      <p:sp>
        <p:nvSpPr>
          <p:cNvPr id="2" name="Rectangle 23"/>
          <p:cNvSpPr>
            <a:spLocks noChangeArrowheads="1"/>
          </p:cNvSpPr>
          <p:nvPr/>
        </p:nvSpPr>
        <p:spPr bwMode="auto">
          <a:xfrm>
            <a:off x="1176291" y="2114532"/>
            <a:ext cx="1022364" cy="438156"/>
          </a:xfrm>
          <a:prstGeom prst="rect">
            <a:avLst/>
          </a:prstGeom>
          <a:solidFill>
            <a:srgbClr val="FF3C00"/>
          </a:solidFill>
          <a:ln w="31750" cap="rnd" algn="ctr">
            <a:noFill/>
            <a:prstDash val="sysDot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071" name="Text Box 24"/>
          <p:cNvSpPr txBox="1">
            <a:spLocks noChangeArrowheads="1"/>
          </p:cNvSpPr>
          <p:nvPr/>
        </p:nvSpPr>
        <p:spPr bwMode="auto">
          <a:xfrm>
            <a:off x="6697663" y="2205038"/>
            <a:ext cx="595312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200">
                <a:solidFill>
                  <a:schemeClr val="bg1"/>
                </a:solidFill>
                <a:latin typeface="Arial Black" pitchFamily="34" charset="0"/>
              </a:rPr>
              <a:t>2011</a:t>
            </a:r>
          </a:p>
        </p:txBody>
      </p:sp>
      <p:sp>
        <p:nvSpPr>
          <p:cNvPr id="2072" name="Text Box 25"/>
          <p:cNvSpPr txBox="1">
            <a:spLocks noChangeArrowheads="1"/>
          </p:cNvSpPr>
          <p:nvPr/>
        </p:nvSpPr>
        <p:spPr bwMode="auto">
          <a:xfrm>
            <a:off x="1368425" y="2205038"/>
            <a:ext cx="595313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200">
                <a:solidFill>
                  <a:schemeClr val="bg1"/>
                </a:solidFill>
                <a:latin typeface="Arial Black" pitchFamily="34" charset="0"/>
              </a:rPr>
              <a:t>2007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224963"/>
      </p:ext>
    </p:extLst>
  </p:cSld>
  <p:clrMapOvr>
    <a:masterClrMapping/>
  </p:clrMapOvr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</TotalTime>
  <Words>111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굴림</vt:lpstr>
      <vt:lpstr>Arial</vt:lpstr>
      <vt:lpstr>Arial Black</vt:lpstr>
      <vt:lpstr>pptchina</vt:lpstr>
      <vt:lpstr>PowerPoint 演示文稿</vt:lpstr>
      <vt:lpstr>PowerPoint 演示文稿</vt:lpstr>
    </vt:vector>
  </TitlesOfParts>
  <Company>aa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时间轴</dc:title>
  <dc:creator>pptchina</dc:creator>
  <cp:lastModifiedBy>YANGS</cp:lastModifiedBy>
  <cp:revision>571</cp:revision>
  <dcterms:created xsi:type="dcterms:W3CDTF">2008-05-05T17:18:36Z</dcterms:created>
  <dcterms:modified xsi:type="dcterms:W3CDTF">2018-04-01T11:33:18Z</dcterms:modified>
</cp:coreProperties>
</file>