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E"/>
    <a:srgbClr val="20C4FE"/>
    <a:srgbClr val="00EE6C"/>
    <a:srgbClr val="A6E464"/>
    <a:srgbClr val="FFFF00"/>
    <a:srgbClr val="FF3300"/>
    <a:srgbClr val="FFCF2F"/>
    <a:srgbClr val="0174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4660"/>
  </p:normalViewPr>
  <p:slideViewPr>
    <p:cSldViewPr>
      <p:cViewPr varScale="1">
        <p:scale>
          <a:sx n="101" d="100"/>
          <a:sy n="101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6048375" y="6408738"/>
            <a:ext cx="3095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  <a:ea typeface="Adobe 仿宋 Std R" pitchFamily="18" charset="-122"/>
              </a:rPr>
              <a:t>WWW.PPTCHINA.COM</a:t>
            </a:r>
            <a:endParaRPr lang="zh-CN" altLang="en-US" dirty="0">
              <a:solidFill>
                <a:schemeClr val="tx2">
                  <a:lumMod val="50000"/>
                  <a:lumOff val="50000"/>
                </a:schemeClr>
              </a:solidFill>
              <a:latin typeface="Arial Black" pitchFamily="34" charset="0"/>
              <a:ea typeface="Adobe 仿宋 Std R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11"/>
          <p:cNvSpPr>
            <a:spLocks/>
          </p:cNvSpPr>
          <p:nvPr/>
        </p:nvSpPr>
        <p:spPr bwMode="auto">
          <a:xfrm>
            <a:off x="3570288" y="2430463"/>
            <a:ext cx="1968500" cy="1965325"/>
          </a:xfrm>
          <a:custGeom>
            <a:avLst/>
            <a:gdLst>
              <a:gd name="T0" fmla="*/ 2147483647 w 1240"/>
              <a:gd name="T1" fmla="*/ 2147483647 h 1238"/>
              <a:gd name="T2" fmla="*/ 2147483647 w 1240"/>
              <a:gd name="T3" fmla="*/ 2147483647 h 1238"/>
              <a:gd name="T4" fmla="*/ 2147483647 w 1240"/>
              <a:gd name="T5" fmla="*/ 2147483647 h 1238"/>
              <a:gd name="T6" fmla="*/ 2147483647 w 1240"/>
              <a:gd name="T7" fmla="*/ 2147483647 h 1238"/>
              <a:gd name="T8" fmla="*/ 2147483647 w 1240"/>
              <a:gd name="T9" fmla="*/ 2147483647 h 1238"/>
              <a:gd name="T10" fmla="*/ 2147483647 w 1240"/>
              <a:gd name="T11" fmla="*/ 2147483647 h 1238"/>
              <a:gd name="T12" fmla="*/ 2147483647 w 1240"/>
              <a:gd name="T13" fmla="*/ 2147483647 h 1238"/>
              <a:gd name="T14" fmla="*/ 2147483647 w 1240"/>
              <a:gd name="T15" fmla="*/ 2147483647 h 1238"/>
              <a:gd name="T16" fmla="*/ 2147483647 w 1240"/>
              <a:gd name="T17" fmla="*/ 2147483647 h 1238"/>
              <a:gd name="T18" fmla="*/ 2147483647 w 1240"/>
              <a:gd name="T19" fmla="*/ 2147483647 h 1238"/>
              <a:gd name="T20" fmla="*/ 2147483647 w 1240"/>
              <a:gd name="T21" fmla="*/ 2147483647 h 1238"/>
              <a:gd name="T22" fmla="*/ 2147483647 w 1240"/>
              <a:gd name="T23" fmla="*/ 2147483647 h 1238"/>
              <a:gd name="T24" fmla="*/ 2147483647 w 1240"/>
              <a:gd name="T25" fmla="*/ 2147483647 h 1238"/>
              <a:gd name="T26" fmla="*/ 2147483647 w 1240"/>
              <a:gd name="T27" fmla="*/ 2147483647 h 1238"/>
              <a:gd name="T28" fmla="*/ 2147483647 w 1240"/>
              <a:gd name="T29" fmla="*/ 2147483647 h 1238"/>
              <a:gd name="T30" fmla="*/ 2147483647 w 1240"/>
              <a:gd name="T31" fmla="*/ 2147483647 h 1238"/>
              <a:gd name="T32" fmla="*/ 2147483647 w 1240"/>
              <a:gd name="T33" fmla="*/ 2147483647 h 1238"/>
              <a:gd name="T34" fmla="*/ 2147483647 w 1240"/>
              <a:gd name="T35" fmla="*/ 2147483647 h 1238"/>
              <a:gd name="T36" fmla="*/ 2147483647 w 1240"/>
              <a:gd name="T37" fmla="*/ 2147483647 h 1238"/>
              <a:gd name="T38" fmla="*/ 2147483647 w 1240"/>
              <a:gd name="T39" fmla="*/ 2147483647 h 1238"/>
              <a:gd name="T40" fmla="*/ 2147483647 w 1240"/>
              <a:gd name="T41" fmla="*/ 2147483647 h 1238"/>
              <a:gd name="T42" fmla="*/ 2147483647 w 1240"/>
              <a:gd name="T43" fmla="*/ 2147483647 h 1238"/>
              <a:gd name="T44" fmla="*/ 2147483647 w 1240"/>
              <a:gd name="T45" fmla="*/ 2147483647 h 1238"/>
              <a:gd name="T46" fmla="*/ 2147483647 w 1240"/>
              <a:gd name="T47" fmla="*/ 2147483647 h 1238"/>
              <a:gd name="T48" fmla="*/ 2147483647 w 1240"/>
              <a:gd name="T49" fmla="*/ 2147483647 h 1238"/>
              <a:gd name="T50" fmla="*/ 2147483647 w 1240"/>
              <a:gd name="T51" fmla="*/ 2147483647 h 1238"/>
              <a:gd name="T52" fmla="*/ 2147483647 w 1240"/>
              <a:gd name="T53" fmla="*/ 2147483647 h 1238"/>
              <a:gd name="T54" fmla="*/ 2147483647 w 1240"/>
              <a:gd name="T55" fmla="*/ 2147483647 h 1238"/>
              <a:gd name="T56" fmla="*/ 2147483647 w 1240"/>
              <a:gd name="T57" fmla="*/ 2147483647 h 1238"/>
              <a:gd name="T58" fmla="*/ 2147483647 w 1240"/>
              <a:gd name="T59" fmla="*/ 2147483647 h 1238"/>
              <a:gd name="T60" fmla="*/ 2147483647 w 1240"/>
              <a:gd name="T61" fmla="*/ 2147483647 h 1238"/>
              <a:gd name="T62" fmla="*/ 2147483647 w 1240"/>
              <a:gd name="T63" fmla="*/ 2147483647 h 1238"/>
              <a:gd name="T64" fmla="*/ 2147483647 w 1240"/>
              <a:gd name="T65" fmla="*/ 2147483647 h 1238"/>
              <a:gd name="T66" fmla="*/ 2147483647 w 1240"/>
              <a:gd name="T67" fmla="*/ 2147483647 h 1238"/>
              <a:gd name="T68" fmla="*/ 2147483647 w 1240"/>
              <a:gd name="T69" fmla="*/ 2147483647 h 1238"/>
              <a:gd name="T70" fmla="*/ 2147483647 w 1240"/>
              <a:gd name="T71" fmla="*/ 2147483647 h 1238"/>
              <a:gd name="T72" fmla="*/ 2147483647 w 1240"/>
              <a:gd name="T73" fmla="*/ 2147483647 h 1238"/>
              <a:gd name="T74" fmla="*/ 2147483647 w 1240"/>
              <a:gd name="T75" fmla="*/ 2147483647 h 1238"/>
              <a:gd name="T76" fmla="*/ 2147483647 w 1240"/>
              <a:gd name="T77" fmla="*/ 2147483647 h 1238"/>
              <a:gd name="T78" fmla="*/ 2147483647 w 1240"/>
              <a:gd name="T79" fmla="*/ 2147483647 h 1238"/>
              <a:gd name="T80" fmla="*/ 2147483647 w 1240"/>
              <a:gd name="T81" fmla="*/ 2147483647 h 1238"/>
              <a:gd name="T82" fmla="*/ 2147483647 w 1240"/>
              <a:gd name="T83" fmla="*/ 2147483647 h 1238"/>
              <a:gd name="T84" fmla="*/ 2147483647 w 1240"/>
              <a:gd name="T85" fmla="*/ 2147483647 h 1238"/>
              <a:gd name="T86" fmla="*/ 2147483647 w 1240"/>
              <a:gd name="T87" fmla="*/ 2147483647 h 1238"/>
              <a:gd name="T88" fmla="*/ 2147483647 w 1240"/>
              <a:gd name="T89" fmla="*/ 2147483647 h 1238"/>
              <a:gd name="T90" fmla="*/ 2147483647 w 1240"/>
              <a:gd name="T91" fmla="*/ 2147483647 h 1238"/>
              <a:gd name="T92" fmla="*/ 2147483647 w 1240"/>
              <a:gd name="T93" fmla="*/ 2147483647 h 1238"/>
              <a:gd name="T94" fmla="*/ 2147483647 w 1240"/>
              <a:gd name="T95" fmla="*/ 2147483647 h 1238"/>
              <a:gd name="T96" fmla="*/ 2147483647 w 1240"/>
              <a:gd name="T97" fmla="*/ 2147483647 h 1238"/>
              <a:gd name="T98" fmla="*/ 2147483647 w 1240"/>
              <a:gd name="T99" fmla="*/ 2147483647 h 1238"/>
              <a:gd name="T100" fmla="*/ 2147483647 w 1240"/>
              <a:gd name="T101" fmla="*/ 2147483647 h 1238"/>
              <a:gd name="T102" fmla="*/ 2147483647 w 1240"/>
              <a:gd name="T103" fmla="*/ 2147483647 h 123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40"/>
              <a:gd name="T157" fmla="*/ 0 h 1238"/>
              <a:gd name="T158" fmla="*/ 1240 w 1240"/>
              <a:gd name="T159" fmla="*/ 1238 h 123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40" h="1238">
                <a:moveTo>
                  <a:pt x="1240" y="255"/>
                </a:moveTo>
                <a:lnTo>
                  <a:pt x="1240" y="255"/>
                </a:lnTo>
                <a:lnTo>
                  <a:pt x="1217" y="247"/>
                </a:lnTo>
                <a:lnTo>
                  <a:pt x="1195" y="238"/>
                </a:lnTo>
                <a:lnTo>
                  <a:pt x="1175" y="227"/>
                </a:lnTo>
                <a:lnTo>
                  <a:pt x="1154" y="216"/>
                </a:lnTo>
                <a:lnTo>
                  <a:pt x="1135" y="203"/>
                </a:lnTo>
                <a:lnTo>
                  <a:pt x="1116" y="190"/>
                </a:lnTo>
                <a:lnTo>
                  <a:pt x="1099" y="175"/>
                </a:lnTo>
                <a:lnTo>
                  <a:pt x="1082" y="159"/>
                </a:lnTo>
                <a:lnTo>
                  <a:pt x="1066" y="142"/>
                </a:lnTo>
                <a:lnTo>
                  <a:pt x="1051" y="123"/>
                </a:lnTo>
                <a:lnTo>
                  <a:pt x="1037" y="105"/>
                </a:lnTo>
                <a:lnTo>
                  <a:pt x="1025" y="86"/>
                </a:lnTo>
                <a:lnTo>
                  <a:pt x="1013" y="65"/>
                </a:lnTo>
                <a:lnTo>
                  <a:pt x="1003" y="44"/>
                </a:lnTo>
                <a:lnTo>
                  <a:pt x="994" y="23"/>
                </a:lnTo>
                <a:lnTo>
                  <a:pt x="987" y="0"/>
                </a:lnTo>
                <a:lnTo>
                  <a:pt x="976" y="29"/>
                </a:lnTo>
                <a:lnTo>
                  <a:pt x="963" y="58"/>
                </a:lnTo>
                <a:lnTo>
                  <a:pt x="948" y="86"/>
                </a:lnTo>
                <a:lnTo>
                  <a:pt x="931" y="111"/>
                </a:lnTo>
                <a:lnTo>
                  <a:pt x="913" y="136"/>
                </a:lnTo>
                <a:lnTo>
                  <a:pt x="892" y="158"/>
                </a:lnTo>
                <a:lnTo>
                  <a:pt x="869" y="179"/>
                </a:lnTo>
                <a:lnTo>
                  <a:pt x="845" y="198"/>
                </a:lnTo>
                <a:lnTo>
                  <a:pt x="820" y="215"/>
                </a:lnTo>
                <a:lnTo>
                  <a:pt x="793" y="231"/>
                </a:lnTo>
                <a:lnTo>
                  <a:pt x="765" y="243"/>
                </a:lnTo>
                <a:lnTo>
                  <a:pt x="735" y="254"/>
                </a:lnTo>
                <a:lnTo>
                  <a:pt x="706" y="263"/>
                </a:lnTo>
                <a:lnTo>
                  <a:pt x="674" y="269"/>
                </a:lnTo>
                <a:lnTo>
                  <a:pt x="642" y="272"/>
                </a:lnTo>
                <a:lnTo>
                  <a:pt x="626" y="272"/>
                </a:lnTo>
                <a:lnTo>
                  <a:pt x="608" y="272"/>
                </a:lnTo>
                <a:lnTo>
                  <a:pt x="579" y="271"/>
                </a:lnTo>
                <a:lnTo>
                  <a:pt x="548" y="266"/>
                </a:lnTo>
                <a:lnTo>
                  <a:pt x="519" y="259"/>
                </a:lnTo>
                <a:lnTo>
                  <a:pt x="491" y="251"/>
                </a:lnTo>
                <a:lnTo>
                  <a:pt x="463" y="240"/>
                </a:lnTo>
                <a:lnTo>
                  <a:pt x="437" y="227"/>
                </a:lnTo>
                <a:lnTo>
                  <a:pt x="412" y="213"/>
                </a:lnTo>
                <a:lnTo>
                  <a:pt x="388" y="197"/>
                </a:lnTo>
                <a:lnTo>
                  <a:pt x="366" y="178"/>
                </a:lnTo>
                <a:lnTo>
                  <a:pt x="344" y="159"/>
                </a:lnTo>
                <a:lnTo>
                  <a:pt x="325" y="138"/>
                </a:lnTo>
                <a:lnTo>
                  <a:pt x="306" y="115"/>
                </a:lnTo>
                <a:lnTo>
                  <a:pt x="290" y="91"/>
                </a:lnTo>
                <a:lnTo>
                  <a:pt x="277" y="66"/>
                </a:lnTo>
                <a:lnTo>
                  <a:pt x="264" y="40"/>
                </a:lnTo>
                <a:lnTo>
                  <a:pt x="253" y="12"/>
                </a:lnTo>
                <a:lnTo>
                  <a:pt x="245" y="34"/>
                </a:lnTo>
                <a:lnTo>
                  <a:pt x="235" y="55"/>
                </a:lnTo>
                <a:lnTo>
                  <a:pt x="225" y="75"/>
                </a:lnTo>
                <a:lnTo>
                  <a:pt x="213" y="94"/>
                </a:lnTo>
                <a:lnTo>
                  <a:pt x="200" y="113"/>
                </a:lnTo>
                <a:lnTo>
                  <a:pt x="186" y="130"/>
                </a:lnTo>
                <a:lnTo>
                  <a:pt x="171" y="147"/>
                </a:lnTo>
                <a:lnTo>
                  <a:pt x="155" y="163"/>
                </a:lnTo>
                <a:lnTo>
                  <a:pt x="138" y="178"/>
                </a:lnTo>
                <a:lnTo>
                  <a:pt x="121" y="192"/>
                </a:lnTo>
                <a:lnTo>
                  <a:pt x="103" y="206"/>
                </a:lnTo>
                <a:lnTo>
                  <a:pt x="83" y="217"/>
                </a:lnTo>
                <a:lnTo>
                  <a:pt x="64" y="227"/>
                </a:lnTo>
                <a:lnTo>
                  <a:pt x="43" y="238"/>
                </a:lnTo>
                <a:lnTo>
                  <a:pt x="21" y="246"/>
                </a:lnTo>
                <a:lnTo>
                  <a:pt x="0" y="254"/>
                </a:lnTo>
                <a:lnTo>
                  <a:pt x="31" y="264"/>
                </a:lnTo>
                <a:lnTo>
                  <a:pt x="59" y="277"/>
                </a:lnTo>
                <a:lnTo>
                  <a:pt x="87" y="291"/>
                </a:lnTo>
                <a:lnTo>
                  <a:pt x="112" y="308"/>
                </a:lnTo>
                <a:lnTo>
                  <a:pt x="137" y="327"/>
                </a:lnTo>
                <a:lnTo>
                  <a:pt x="160" y="348"/>
                </a:lnTo>
                <a:lnTo>
                  <a:pt x="181" y="370"/>
                </a:lnTo>
                <a:lnTo>
                  <a:pt x="200" y="394"/>
                </a:lnTo>
                <a:lnTo>
                  <a:pt x="217" y="420"/>
                </a:lnTo>
                <a:lnTo>
                  <a:pt x="233" y="447"/>
                </a:lnTo>
                <a:lnTo>
                  <a:pt x="246" y="476"/>
                </a:lnTo>
                <a:lnTo>
                  <a:pt x="257" y="504"/>
                </a:lnTo>
                <a:lnTo>
                  <a:pt x="265" y="535"/>
                </a:lnTo>
                <a:lnTo>
                  <a:pt x="271" y="567"/>
                </a:lnTo>
                <a:lnTo>
                  <a:pt x="273" y="583"/>
                </a:lnTo>
                <a:lnTo>
                  <a:pt x="274" y="599"/>
                </a:lnTo>
                <a:lnTo>
                  <a:pt x="275" y="615"/>
                </a:lnTo>
                <a:lnTo>
                  <a:pt x="275" y="632"/>
                </a:lnTo>
                <a:lnTo>
                  <a:pt x="273" y="663"/>
                </a:lnTo>
                <a:lnTo>
                  <a:pt x="269" y="693"/>
                </a:lnTo>
                <a:lnTo>
                  <a:pt x="263" y="722"/>
                </a:lnTo>
                <a:lnTo>
                  <a:pt x="254" y="750"/>
                </a:lnTo>
                <a:lnTo>
                  <a:pt x="243" y="778"/>
                </a:lnTo>
                <a:lnTo>
                  <a:pt x="231" y="804"/>
                </a:lnTo>
                <a:lnTo>
                  <a:pt x="216" y="829"/>
                </a:lnTo>
                <a:lnTo>
                  <a:pt x="200" y="853"/>
                </a:lnTo>
                <a:lnTo>
                  <a:pt x="182" y="875"/>
                </a:lnTo>
                <a:lnTo>
                  <a:pt x="162" y="897"/>
                </a:lnTo>
                <a:lnTo>
                  <a:pt x="140" y="916"/>
                </a:lnTo>
                <a:lnTo>
                  <a:pt x="118" y="934"/>
                </a:lnTo>
                <a:lnTo>
                  <a:pt x="94" y="951"/>
                </a:lnTo>
                <a:lnTo>
                  <a:pt x="70" y="964"/>
                </a:lnTo>
                <a:lnTo>
                  <a:pt x="43" y="977"/>
                </a:lnTo>
                <a:lnTo>
                  <a:pt x="16" y="988"/>
                </a:lnTo>
                <a:lnTo>
                  <a:pt x="36" y="996"/>
                </a:lnTo>
                <a:lnTo>
                  <a:pt x="56" y="1004"/>
                </a:lnTo>
                <a:lnTo>
                  <a:pt x="75" y="1015"/>
                </a:lnTo>
                <a:lnTo>
                  <a:pt x="95" y="1026"/>
                </a:lnTo>
                <a:lnTo>
                  <a:pt x="112" y="1037"/>
                </a:lnTo>
                <a:lnTo>
                  <a:pt x="129" y="1051"/>
                </a:lnTo>
                <a:lnTo>
                  <a:pt x="146" y="1065"/>
                </a:lnTo>
                <a:lnTo>
                  <a:pt x="162" y="1080"/>
                </a:lnTo>
                <a:lnTo>
                  <a:pt x="177" y="1096"/>
                </a:lnTo>
                <a:lnTo>
                  <a:pt x="191" y="1112"/>
                </a:lnTo>
                <a:lnTo>
                  <a:pt x="203" y="1129"/>
                </a:lnTo>
                <a:lnTo>
                  <a:pt x="216" y="1147"/>
                </a:lnTo>
                <a:lnTo>
                  <a:pt x="226" y="1166"/>
                </a:lnTo>
                <a:lnTo>
                  <a:pt x="237" y="1185"/>
                </a:lnTo>
                <a:lnTo>
                  <a:pt x="246" y="1205"/>
                </a:lnTo>
                <a:lnTo>
                  <a:pt x="254" y="1225"/>
                </a:lnTo>
                <a:lnTo>
                  <a:pt x="265" y="1198"/>
                </a:lnTo>
                <a:lnTo>
                  <a:pt x="278" y="1170"/>
                </a:lnTo>
                <a:lnTo>
                  <a:pt x="293" y="1144"/>
                </a:lnTo>
                <a:lnTo>
                  <a:pt x="310" y="1120"/>
                </a:lnTo>
                <a:lnTo>
                  <a:pt x="329" y="1097"/>
                </a:lnTo>
                <a:lnTo>
                  <a:pt x="350" y="1075"/>
                </a:lnTo>
                <a:lnTo>
                  <a:pt x="373" y="1055"/>
                </a:lnTo>
                <a:lnTo>
                  <a:pt x="396" y="1037"/>
                </a:lnTo>
                <a:lnTo>
                  <a:pt x="421" y="1020"/>
                </a:lnTo>
                <a:lnTo>
                  <a:pt x="447" y="1007"/>
                </a:lnTo>
                <a:lnTo>
                  <a:pt x="475" y="994"/>
                </a:lnTo>
                <a:lnTo>
                  <a:pt x="503" y="984"/>
                </a:lnTo>
                <a:lnTo>
                  <a:pt x="533" y="976"/>
                </a:lnTo>
                <a:lnTo>
                  <a:pt x="564" y="970"/>
                </a:lnTo>
                <a:lnTo>
                  <a:pt x="595" y="968"/>
                </a:lnTo>
                <a:lnTo>
                  <a:pt x="627" y="967"/>
                </a:lnTo>
                <a:lnTo>
                  <a:pt x="659" y="969"/>
                </a:lnTo>
                <a:lnTo>
                  <a:pt x="690" y="973"/>
                </a:lnTo>
                <a:lnTo>
                  <a:pt x="719" y="980"/>
                </a:lnTo>
                <a:lnTo>
                  <a:pt x="748" y="989"/>
                </a:lnTo>
                <a:lnTo>
                  <a:pt x="775" y="1001"/>
                </a:lnTo>
                <a:lnTo>
                  <a:pt x="803" y="1013"/>
                </a:lnTo>
                <a:lnTo>
                  <a:pt x="828" y="1029"/>
                </a:lnTo>
                <a:lnTo>
                  <a:pt x="852" y="1045"/>
                </a:lnTo>
                <a:lnTo>
                  <a:pt x="875" y="1065"/>
                </a:lnTo>
                <a:lnTo>
                  <a:pt x="897" y="1086"/>
                </a:lnTo>
                <a:lnTo>
                  <a:pt x="916" y="1107"/>
                </a:lnTo>
                <a:lnTo>
                  <a:pt x="933" y="1131"/>
                </a:lnTo>
                <a:lnTo>
                  <a:pt x="949" y="1155"/>
                </a:lnTo>
                <a:lnTo>
                  <a:pt x="964" y="1182"/>
                </a:lnTo>
                <a:lnTo>
                  <a:pt x="976" y="1209"/>
                </a:lnTo>
                <a:lnTo>
                  <a:pt x="986" y="1238"/>
                </a:lnTo>
                <a:lnTo>
                  <a:pt x="994" y="1216"/>
                </a:lnTo>
                <a:lnTo>
                  <a:pt x="1002" y="1194"/>
                </a:lnTo>
                <a:lnTo>
                  <a:pt x="1012" y="1175"/>
                </a:lnTo>
                <a:lnTo>
                  <a:pt x="1023" y="1154"/>
                </a:lnTo>
                <a:lnTo>
                  <a:pt x="1034" y="1136"/>
                </a:lnTo>
                <a:lnTo>
                  <a:pt x="1048" y="1118"/>
                </a:lnTo>
                <a:lnTo>
                  <a:pt x="1061" y="1100"/>
                </a:lnTo>
                <a:lnTo>
                  <a:pt x="1076" y="1083"/>
                </a:lnTo>
                <a:lnTo>
                  <a:pt x="1092" y="1068"/>
                </a:lnTo>
                <a:lnTo>
                  <a:pt x="1108" y="1053"/>
                </a:lnTo>
                <a:lnTo>
                  <a:pt x="1127" y="1040"/>
                </a:lnTo>
                <a:lnTo>
                  <a:pt x="1145" y="1027"/>
                </a:lnTo>
                <a:lnTo>
                  <a:pt x="1163" y="1015"/>
                </a:lnTo>
                <a:lnTo>
                  <a:pt x="1184" y="1004"/>
                </a:lnTo>
                <a:lnTo>
                  <a:pt x="1205" y="995"/>
                </a:lnTo>
                <a:lnTo>
                  <a:pt x="1225" y="987"/>
                </a:lnTo>
                <a:lnTo>
                  <a:pt x="1197" y="976"/>
                </a:lnTo>
                <a:lnTo>
                  <a:pt x="1170" y="962"/>
                </a:lnTo>
                <a:lnTo>
                  <a:pt x="1144" y="947"/>
                </a:lnTo>
                <a:lnTo>
                  <a:pt x="1120" y="930"/>
                </a:lnTo>
                <a:lnTo>
                  <a:pt x="1097" y="910"/>
                </a:lnTo>
                <a:lnTo>
                  <a:pt x="1075" y="890"/>
                </a:lnTo>
                <a:lnTo>
                  <a:pt x="1056" y="868"/>
                </a:lnTo>
                <a:lnTo>
                  <a:pt x="1039" y="844"/>
                </a:lnTo>
                <a:lnTo>
                  <a:pt x="1021" y="819"/>
                </a:lnTo>
                <a:lnTo>
                  <a:pt x="1008" y="793"/>
                </a:lnTo>
                <a:lnTo>
                  <a:pt x="995" y="765"/>
                </a:lnTo>
                <a:lnTo>
                  <a:pt x="986" y="737"/>
                </a:lnTo>
                <a:lnTo>
                  <a:pt x="978" y="707"/>
                </a:lnTo>
                <a:lnTo>
                  <a:pt x="972" y="677"/>
                </a:lnTo>
                <a:lnTo>
                  <a:pt x="969" y="646"/>
                </a:lnTo>
                <a:lnTo>
                  <a:pt x="969" y="614"/>
                </a:lnTo>
                <a:lnTo>
                  <a:pt x="971" y="582"/>
                </a:lnTo>
                <a:lnTo>
                  <a:pt x="975" y="551"/>
                </a:lnTo>
                <a:lnTo>
                  <a:pt x="981" y="521"/>
                </a:lnTo>
                <a:lnTo>
                  <a:pt x="991" y="493"/>
                </a:lnTo>
                <a:lnTo>
                  <a:pt x="1002" y="465"/>
                </a:lnTo>
                <a:lnTo>
                  <a:pt x="1016" y="438"/>
                </a:lnTo>
                <a:lnTo>
                  <a:pt x="1031" y="413"/>
                </a:lnTo>
                <a:lnTo>
                  <a:pt x="1048" y="389"/>
                </a:lnTo>
                <a:lnTo>
                  <a:pt x="1067" y="366"/>
                </a:lnTo>
                <a:lnTo>
                  <a:pt x="1088" y="344"/>
                </a:lnTo>
                <a:lnTo>
                  <a:pt x="1110" y="325"/>
                </a:lnTo>
                <a:lnTo>
                  <a:pt x="1134" y="308"/>
                </a:lnTo>
                <a:lnTo>
                  <a:pt x="1158" y="290"/>
                </a:lnTo>
                <a:lnTo>
                  <a:pt x="1184" y="277"/>
                </a:lnTo>
                <a:lnTo>
                  <a:pt x="1211" y="264"/>
                </a:lnTo>
                <a:lnTo>
                  <a:pt x="1240" y="255"/>
                </a:lnTo>
                <a:close/>
              </a:path>
            </a:pathLst>
          </a:custGeom>
          <a:noFill/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" name="Freeform 9"/>
          <p:cNvSpPr>
            <a:spLocks/>
          </p:cNvSpPr>
          <p:nvPr/>
        </p:nvSpPr>
        <p:spPr bwMode="auto">
          <a:xfrm>
            <a:off x="3938588" y="3967163"/>
            <a:ext cx="1225550" cy="1225550"/>
          </a:xfrm>
          <a:custGeom>
            <a:avLst/>
            <a:gdLst>
              <a:gd name="T0" fmla="*/ 2147483647 w 772"/>
              <a:gd name="T1" fmla="*/ 2147483647 h 772"/>
              <a:gd name="T2" fmla="*/ 2147483647 w 772"/>
              <a:gd name="T3" fmla="*/ 2147483647 h 772"/>
              <a:gd name="T4" fmla="*/ 2147483647 w 772"/>
              <a:gd name="T5" fmla="*/ 2147483647 h 772"/>
              <a:gd name="T6" fmla="*/ 2147483647 w 772"/>
              <a:gd name="T7" fmla="*/ 2147483647 h 772"/>
              <a:gd name="T8" fmla="*/ 2147483647 w 772"/>
              <a:gd name="T9" fmla="*/ 2147483647 h 772"/>
              <a:gd name="T10" fmla="*/ 2147483647 w 772"/>
              <a:gd name="T11" fmla="*/ 2147483647 h 772"/>
              <a:gd name="T12" fmla="*/ 2147483647 w 772"/>
              <a:gd name="T13" fmla="*/ 2147483647 h 772"/>
              <a:gd name="T14" fmla="*/ 2147483647 w 772"/>
              <a:gd name="T15" fmla="*/ 2147483647 h 772"/>
              <a:gd name="T16" fmla="*/ 2147483647 w 772"/>
              <a:gd name="T17" fmla="*/ 2147483647 h 772"/>
              <a:gd name="T18" fmla="*/ 2147483647 w 772"/>
              <a:gd name="T19" fmla="*/ 2147483647 h 772"/>
              <a:gd name="T20" fmla="*/ 2147483647 w 772"/>
              <a:gd name="T21" fmla="*/ 2147483647 h 772"/>
              <a:gd name="T22" fmla="*/ 2147483647 w 772"/>
              <a:gd name="T23" fmla="*/ 2147483647 h 772"/>
              <a:gd name="T24" fmla="*/ 2147483647 w 772"/>
              <a:gd name="T25" fmla="*/ 2147483647 h 772"/>
              <a:gd name="T26" fmla="*/ 2147483647 w 772"/>
              <a:gd name="T27" fmla="*/ 2147483647 h 772"/>
              <a:gd name="T28" fmla="*/ 2147483647 w 772"/>
              <a:gd name="T29" fmla="*/ 2147483647 h 772"/>
              <a:gd name="T30" fmla="*/ 2147483647 w 772"/>
              <a:gd name="T31" fmla="*/ 2147483647 h 772"/>
              <a:gd name="T32" fmla="*/ 2147483647 w 772"/>
              <a:gd name="T33" fmla="*/ 2147483647 h 772"/>
              <a:gd name="T34" fmla="*/ 2147483647 w 772"/>
              <a:gd name="T35" fmla="*/ 2147483647 h 772"/>
              <a:gd name="T36" fmla="*/ 2147483647 w 772"/>
              <a:gd name="T37" fmla="*/ 2147483647 h 772"/>
              <a:gd name="T38" fmla="*/ 2147483647 w 772"/>
              <a:gd name="T39" fmla="*/ 2147483647 h 772"/>
              <a:gd name="T40" fmla="*/ 2147483647 w 772"/>
              <a:gd name="T41" fmla="*/ 2147483647 h 772"/>
              <a:gd name="T42" fmla="*/ 2147483647 w 772"/>
              <a:gd name="T43" fmla="*/ 2147483647 h 772"/>
              <a:gd name="T44" fmla="*/ 2147483647 w 772"/>
              <a:gd name="T45" fmla="*/ 2147483647 h 772"/>
              <a:gd name="T46" fmla="*/ 2147483647 w 772"/>
              <a:gd name="T47" fmla="*/ 2147483647 h 772"/>
              <a:gd name="T48" fmla="*/ 2147483647 w 772"/>
              <a:gd name="T49" fmla="*/ 2147483647 h 772"/>
              <a:gd name="T50" fmla="*/ 2147483647 w 772"/>
              <a:gd name="T51" fmla="*/ 2147483647 h 772"/>
              <a:gd name="T52" fmla="*/ 2147483647 w 772"/>
              <a:gd name="T53" fmla="*/ 2147483647 h 772"/>
              <a:gd name="T54" fmla="*/ 2147483647 w 772"/>
              <a:gd name="T55" fmla="*/ 2147483647 h 772"/>
              <a:gd name="T56" fmla="*/ 2147483647 w 772"/>
              <a:gd name="T57" fmla="*/ 2147483647 h 772"/>
              <a:gd name="T58" fmla="*/ 2147483647 w 772"/>
              <a:gd name="T59" fmla="*/ 2147483647 h 772"/>
              <a:gd name="T60" fmla="*/ 2147483647 w 772"/>
              <a:gd name="T61" fmla="*/ 2147483647 h 772"/>
              <a:gd name="T62" fmla="*/ 2147483647 w 772"/>
              <a:gd name="T63" fmla="*/ 2147483647 h 772"/>
              <a:gd name="T64" fmla="*/ 2147483647 w 772"/>
              <a:gd name="T65" fmla="*/ 2147483647 h 772"/>
              <a:gd name="T66" fmla="*/ 2147483647 w 772"/>
              <a:gd name="T67" fmla="*/ 2147483647 h 772"/>
              <a:gd name="T68" fmla="*/ 2147483647 w 772"/>
              <a:gd name="T69" fmla="*/ 2147483647 h 772"/>
              <a:gd name="T70" fmla="*/ 2147483647 w 772"/>
              <a:gd name="T71" fmla="*/ 2147483647 h 772"/>
              <a:gd name="T72" fmla="*/ 2147483647 w 772"/>
              <a:gd name="T73" fmla="*/ 2147483647 h 772"/>
              <a:gd name="T74" fmla="*/ 2147483647 w 772"/>
              <a:gd name="T75" fmla="*/ 2147483647 h 772"/>
              <a:gd name="T76" fmla="*/ 2147483647 w 772"/>
              <a:gd name="T77" fmla="*/ 2147483647 h 772"/>
              <a:gd name="T78" fmla="*/ 2147483647 w 772"/>
              <a:gd name="T79" fmla="*/ 2147483647 h 772"/>
              <a:gd name="T80" fmla="*/ 2147483647 w 772"/>
              <a:gd name="T81" fmla="*/ 2147483647 h 772"/>
              <a:gd name="T82" fmla="*/ 2147483647 w 772"/>
              <a:gd name="T83" fmla="*/ 2147483647 h 772"/>
              <a:gd name="T84" fmla="*/ 2147483647 w 772"/>
              <a:gd name="T85" fmla="*/ 2147483647 h 772"/>
              <a:gd name="T86" fmla="*/ 2147483647 w 772"/>
              <a:gd name="T87" fmla="*/ 2147483647 h 7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72"/>
              <a:gd name="T133" fmla="*/ 0 h 772"/>
              <a:gd name="T134" fmla="*/ 772 w 772"/>
              <a:gd name="T135" fmla="*/ 772 h 7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72" h="772">
                <a:moveTo>
                  <a:pt x="772" y="385"/>
                </a:moveTo>
                <a:lnTo>
                  <a:pt x="772" y="385"/>
                </a:lnTo>
                <a:lnTo>
                  <a:pt x="772" y="406"/>
                </a:lnTo>
                <a:lnTo>
                  <a:pt x="770" y="425"/>
                </a:lnTo>
                <a:lnTo>
                  <a:pt x="768" y="445"/>
                </a:lnTo>
                <a:lnTo>
                  <a:pt x="764" y="463"/>
                </a:lnTo>
                <a:lnTo>
                  <a:pt x="760" y="482"/>
                </a:lnTo>
                <a:lnTo>
                  <a:pt x="755" y="501"/>
                </a:lnTo>
                <a:lnTo>
                  <a:pt x="749" y="518"/>
                </a:lnTo>
                <a:lnTo>
                  <a:pt x="743" y="536"/>
                </a:lnTo>
                <a:lnTo>
                  <a:pt x="735" y="553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9"/>
                </a:lnTo>
                <a:lnTo>
                  <a:pt x="646" y="671"/>
                </a:lnTo>
                <a:lnTo>
                  <a:pt x="632" y="684"/>
                </a:lnTo>
                <a:lnTo>
                  <a:pt x="618" y="695"/>
                </a:lnTo>
                <a:lnTo>
                  <a:pt x="602" y="706"/>
                </a:lnTo>
                <a:lnTo>
                  <a:pt x="587" y="716"/>
                </a:lnTo>
                <a:lnTo>
                  <a:pt x="571" y="725"/>
                </a:lnTo>
                <a:lnTo>
                  <a:pt x="554" y="734"/>
                </a:lnTo>
                <a:lnTo>
                  <a:pt x="537" y="741"/>
                </a:lnTo>
                <a:lnTo>
                  <a:pt x="519" y="748"/>
                </a:lnTo>
                <a:lnTo>
                  <a:pt x="501" y="755"/>
                </a:lnTo>
                <a:lnTo>
                  <a:pt x="483" y="759"/>
                </a:lnTo>
                <a:lnTo>
                  <a:pt x="465" y="764"/>
                </a:lnTo>
                <a:lnTo>
                  <a:pt x="445" y="767"/>
                </a:lnTo>
                <a:lnTo>
                  <a:pt x="426" y="770"/>
                </a:lnTo>
                <a:lnTo>
                  <a:pt x="406" y="771"/>
                </a:lnTo>
                <a:lnTo>
                  <a:pt x="387" y="772"/>
                </a:lnTo>
                <a:lnTo>
                  <a:pt x="366" y="771"/>
                </a:lnTo>
                <a:lnTo>
                  <a:pt x="347" y="770"/>
                </a:lnTo>
                <a:lnTo>
                  <a:pt x="327" y="767"/>
                </a:lnTo>
                <a:lnTo>
                  <a:pt x="309" y="764"/>
                </a:lnTo>
                <a:lnTo>
                  <a:pt x="289" y="759"/>
                </a:lnTo>
                <a:lnTo>
                  <a:pt x="271" y="755"/>
                </a:lnTo>
                <a:lnTo>
                  <a:pt x="254" y="748"/>
                </a:lnTo>
                <a:lnTo>
                  <a:pt x="236" y="741"/>
                </a:lnTo>
                <a:lnTo>
                  <a:pt x="220" y="734"/>
                </a:lnTo>
                <a:lnTo>
                  <a:pt x="203" y="725"/>
                </a:lnTo>
                <a:lnTo>
                  <a:pt x="186" y="716"/>
                </a:lnTo>
                <a:lnTo>
                  <a:pt x="170" y="706"/>
                </a:lnTo>
                <a:lnTo>
                  <a:pt x="156" y="695"/>
                </a:lnTo>
                <a:lnTo>
                  <a:pt x="141" y="684"/>
                </a:lnTo>
                <a:lnTo>
                  <a:pt x="127" y="671"/>
                </a:lnTo>
                <a:lnTo>
                  <a:pt x="113" y="659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9" y="553"/>
                </a:lnTo>
                <a:lnTo>
                  <a:pt x="31" y="536"/>
                </a:lnTo>
                <a:lnTo>
                  <a:pt x="24" y="518"/>
                </a:lnTo>
                <a:lnTo>
                  <a:pt x="18" y="501"/>
                </a:lnTo>
                <a:lnTo>
                  <a:pt x="13" y="482"/>
                </a:lnTo>
                <a:lnTo>
                  <a:pt x="8" y="463"/>
                </a:lnTo>
                <a:lnTo>
                  <a:pt x="5" y="445"/>
                </a:lnTo>
                <a:lnTo>
                  <a:pt x="2" y="425"/>
                </a:lnTo>
                <a:lnTo>
                  <a:pt x="1" y="406"/>
                </a:lnTo>
                <a:lnTo>
                  <a:pt x="0" y="385"/>
                </a:lnTo>
                <a:lnTo>
                  <a:pt x="1" y="366"/>
                </a:lnTo>
                <a:lnTo>
                  <a:pt x="2" y="346"/>
                </a:lnTo>
                <a:lnTo>
                  <a:pt x="5" y="327"/>
                </a:lnTo>
                <a:lnTo>
                  <a:pt x="8" y="309"/>
                </a:lnTo>
                <a:lnTo>
                  <a:pt x="13" y="289"/>
                </a:lnTo>
                <a:lnTo>
                  <a:pt x="18" y="271"/>
                </a:lnTo>
                <a:lnTo>
                  <a:pt x="24" y="254"/>
                </a:lnTo>
                <a:lnTo>
                  <a:pt x="31" y="235"/>
                </a:lnTo>
                <a:lnTo>
                  <a:pt x="39" y="218"/>
                </a:lnTo>
                <a:lnTo>
                  <a:pt x="47" y="202"/>
                </a:lnTo>
                <a:lnTo>
                  <a:pt x="56" y="186"/>
                </a:lnTo>
                <a:lnTo>
                  <a:pt x="66" y="170"/>
                </a:lnTo>
                <a:lnTo>
                  <a:pt x="77" y="155"/>
                </a:lnTo>
                <a:lnTo>
                  <a:pt x="88" y="140"/>
                </a:lnTo>
                <a:lnTo>
                  <a:pt x="101" y="127"/>
                </a:lnTo>
                <a:lnTo>
                  <a:pt x="113" y="113"/>
                </a:lnTo>
                <a:lnTo>
                  <a:pt x="127" y="100"/>
                </a:lnTo>
                <a:lnTo>
                  <a:pt x="141" y="88"/>
                </a:lnTo>
                <a:lnTo>
                  <a:pt x="156" y="76"/>
                </a:lnTo>
                <a:lnTo>
                  <a:pt x="170" y="66"/>
                </a:lnTo>
                <a:lnTo>
                  <a:pt x="186" y="56"/>
                </a:lnTo>
                <a:lnTo>
                  <a:pt x="203" y="47"/>
                </a:lnTo>
                <a:lnTo>
                  <a:pt x="220" y="37"/>
                </a:lnTo>
                <a:lnTo>
                  <a:pt x="236" y="31"/>
                </a:lnTo>
                <a:lnTo>
                  <a:pt x="254" y="24"/>
                </a:lnTo>
                <a:lnTo>
                  <a:pt x="271" y="17"/>
                </a:lnTo>
                <a:lnTo>
                  <a:pt x="289" y="12"/>
                </a:lnTo>
                <a:lnTo>
                  <a:pt x="309" y="8"/>
                </a:lnTo>
                <a:lnTo>
                  <a:pt x="327" y="4"/>
                </a:lnTo>
                <a:lnTo>
                  <a:pt x="347" y="2"/>
                </a:lnTo>
                <a:lnTo>
                  <a:pt x="366" y="1"/>
                </a:lnTo>
                <a:lnTo>
                  <a:pt x="387" y="0"/>
                </a:lnTo>
                <a:lnTo>
                  <a:pt x="406" y="1"/>
                </a:lnTo>
                <a:lnTo>
                  <a:pt x="426" y="2"/>
                </a:lnTo>
                <a:lnTo>
                  <a:pt x="445" y="4"/>
                </a:lnTo>
                <a:lnTo>
                  <a:pt x="465" y="8"/>
                </a:lnTo>
                <a:lnTo>
                  <a:pt x="483" y="12"/>
                </a:lnTo>
                <a:lnTo>
                  <a:pt x="501" y="17"/>
                </a:lnTo>
                <a:lnTo>
                  <a:pt x="519" y="24"/>
                </a:lnTo>
                <a:lnTo>
                  <a:pt x="537" y="31"/>
                </a:lnTo>
                <a:lnTo>
                  <a:pt x="554" y="37"/>
                </a:lnTo>
                <a:lnTo>
                  <a:pt x="571" y="47"/>
                </a:lnTo>
                <a:lnTo>
                  <a:pt x="587" y="56"/>
                </a:lnTo>
                <a:lnTo>
                  <a:pt x="602" y="66"/>
                </a:lnTo>
                <a:lnTo>
                  <a:pt x="618" y="76"/>
                </a:lnTo>
                <a:lnTo>
                  <a:pt x="632" y="88"/>
                </a:lnTo>
                <a:lnTo>
                  <a:pt x="646" y="100"/>
                </a:lnTo>
                <a:lnTo>
                  <a:pt x="659" y="113"/>
                </a:lnTo>
                <a:lnTo>
                  <a:pt x="672" y="127"/>
                </a:lnTo>
                <a:lnTo>
                  <a:pt x="684" y="140"/>
                </a:lnTo>
                <a:lnTo>
                  <a:pt x="696" y="155"/>
                </a:lnTo>
                <a:lnTo>
                  <a:pt x="706" y="170"/>
                </a:lnTo>
                <a:lnTo>
                  <a:pt x="716" y="186"/>
                </a:lnTo>
                <a:lnTo>
                  <a:pt x="725" y="202"/>
                </a:lnTo>
                <a:lnTo>
                  <a:pt x="735" y="218"/>
                </a:lnTo>
                <a:lnTo>
                  <a:pt x="743" y="235"/>
                </a:lnTo>
                <a:lnTo>
                  <a:pt x="749" y="254"/>
                </a:lnTo>
                <a:lnTo>
                  <a:pt x="755" y="271"/>
                </a:lnTo>
                <a:lnTo>
                  <a:pt x="760" y="289"/>
                </a:lnTo>
                <a:lnTo>
                  <a:pt x="764" y="309"/>
                </a:lnTo>
                <a:lnTo>
                  <a:pt x="768" y="327"/>
                </a:lnTo>
                <a:lnTo>
                  <a:pt x="770" y="346"/>
                </a:lnTo>
                <a:lnTo>
                  <a:pt x="772" y="366"/>
                </a:lnTo>
                <a:lnTo>
                  <a:pt x="772" y="385"/>
                </a:lnTo>
                <a:close/>
              </a:path>
            </a:pathLst>
          </a:custGeom>
          <a:solidFill>
            <a:srgbClr val="005AFE">
              <a:alpha val="25098"/>
            </a:srgbClr>
          </a:solidFill>
          <a:ln w="101600">
            <a:solidFill>
              <a:srgbClr val="005AFE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0"/>
          <p:cNvSpPr>
            <a:spLocks/>
          </p:cNvSpPr>
          <p:nvPr/>
        </p:nvSpPr>
        <p:spPr bwMode="auto">
          <a:xfrm>
            <a:off x="2782888" y="2806700"/>
            <a:ext cx="1225550" cy="1223963"/>
          </a:xfrm>
          <a:custGeom>
            <a:avLst/>
            <a:gdLst>
              <a:gd name="T0" fmla="*/ 2147483647 w 772"/>
              <a:gd name="T1" fmla="*/ 2147483647 h 771"/>
              <a:gd name="T2" fmla="*/ 2147483647 w 772"/>
              <a:gd name="T3" fmla="*/ 2147483647 h 771"/>
              <a:gd name="T4" fmla="*/ 2147483647 w 772"/>
              <a:gd name="T5" fmla="*/ 2147483647 h 771"/>
              <a:gd name="T6" fmla="*/ 2147483647 w 772"/>
              <a:gd name="T7" fmla="*/ 2147483647 h 771"/>
              <a:gd name="T8" fmla="*/ 2147483647 w 772"/>
              <a:gd name="T9" fmla="*/ 2147483647 h 771"/>
              <a:gd name="T10" fmla="*/ 2147483647 w 772"/>
              <a:gd name="T11" fmla="*/ 2147483647 h 771"/>
              <a:gd name="T12" fmla="*/ 2147483647 w 772"/>
              <a:gd name="T13" fmla="*/ 2147483647 h 771"/>
              <a:gd name="T14" fmla="*/ 2147483647 w 772"/>
              <a:gd name="T15" fmla="*/ 2147483647 h 771"/>
              <a:gd name="T16" fmla="*/ 2147483647 w 772"/>
              <a:gd name="T17" fmla="*/ 2147483647 h 771"/>
              <a:gd name="T18" fmla="*/ 2147483647 w 772"/>
              <a:gd name="T19" fmla="*/ 2147483647 h 771"/>
              <a:gd name="T20" fmla="*/ 2147483647 w 772"/>
              <a:gd name="T21" fmla="*/ 2147483647 h 771"/>
              <a:gd name="T22" fmla="*/ 2147483647 w 772"/>
              <a:gd name="T23" fmla="*/ 2147483647 h 771"/>
              <a:gd name="T24" fmla="*/ 2147483647 w 772"/>
              <a:gd name="T25" fmla="*/ 2147483647 h 771"/>
              <a:gd name="T26" fmla="*/ 2147483647 w 772"/>
              <a:gd name="T27" fmla="*/ 2147483647 h 771"/>
              <a:gd name="T28" fmla="*/ 2147483647 w 772"/>
              <a:gd name="T29" fmla="*/ 2147483647 h 771"/>
              <a:gd name="T30" fmla="*/ 2147483647 w 772"/>
              <a:gd name="T31" fmla="*/ 2147483647 h 771"/>
              <a:gd name="T32" fmla="*/ 2147483647 w 772"/>
              <a:gd name="T33" fmla="*/ 2147483647 h 771"/>
              <a:gd name="T34" fmla="*/ 2147483647 w 772"/>
              <a:gd name="T35" fmla="*/ 2147483647 h 771"/>
              <a:gd name="T36" fmla="*/ 2147483647 w 772"/>
              <a:gd name="T37" fmla="*/ 2147483647 h 771"/>
              <a:gd name="T38" fmla="*/ 2147483647 w 772"/>
              <a:gd name="T39" fmla="*/ 2147483647 h 771"/>
              <a:gd name="T40" fmla="*/ 2147483647 w 772"/>
              <a:gd name="T41" fmla="*/ 2147483647 h 771"/>
              <a:gd name="T42" fmla="*/ 0 w 772"/>
              <a:gd name="T43" fmla="*/ 2147483647 h 771"/>
              <a:gd name="T44" fmla="*/ 0 w 772"/>
              <a:gd name="T45" fmla="*/ 2147483647 h 771"/>
              <a:gd name="T46" fmla="*/ 2147483647 w 772"/>
              <a:gd name="T47" fmla="*/ 2147483647 h 771"/>
              <a:gd name="T48" fmla="*/ 2147483647 w 772"/>
              <a:gd name="T49" fmla="*/ 2147483647 h 771"/>
              <a:gd name="T50" fmla="*/ 2147483647 w 772"/>
              <a:gd name="T51" fmla="*/ 2147483647 h 771"/>
              <a:gd name="T52" fmla="*/ 2147483647 w 772"/>
              <a:gd name="T53" fmla="*/ 2147483647 h 771"/>
              <a:gd name="T54" fmla="*/ 2147483647 w 772"/>
              <a:gd name="T55" fmla="*/ 2147483647 h 771"/>
              <a:gd name="T56" fmla="*/ 2147483647 w 772"/>
              <a:gd name="T57" fmla="*/ 2147483647 h 771"/>
              <a:gd name="T58" fmla="*/ 2147483647 w 772"/>
              <a:gd name="T59" fmla="*/ 2147483647 h 771"/>
              <a:gd name="T60" fmla="*/ 2147483647 w 772"/>
              <a:gd name="T61" fmla="*/ 2147483647 h 771"/>
              <a:gd name="T62" fmla="*/ 2147483647 w 772"/>
              <a:gd name="T63" fmla="*/ 2147483647 h 771"/>
              <a:gd name="T64" fmla="*/ 2147483647 w 772"/>
              <a:gd name="T65" fmla="*/ 0 h 771"/>
              <a:gd name="T66" fmla="*/ 2147483647 w 772"/>
              <a:gd name="T67" fmla="*/ 0 h 771"/>
              <a:gd name="T68" fmla="*/ 2147483647 w 772"/>
              <a:gd name="T69" fmla="*/ 2147483647 h 771"/>
              <a:gd name="T70" fmla="*/ 2147483647 w 772"/>
              <a:gd name="T71" fmla="*/ 2147483647 h 771"/>
              <a:gd name="T72" fmla="*/ 2147483647 w 772"/>
              <a:gd name="T73" fmla="*/ 2147483647 h 771"/>
              <a:gd name="T74" fmla="*/ 2147483647 w 772"/>
              <a:gd name="T75" fmla="*/ 2147483647 h 771"/>
              <a:gd name="T76" fmla="*/ 2147483647 w 772"/>
              <a:gd name="T77" fmla="*/ 2147483647 h 771"/>
              <a:gd name="T78" fmla="*/ 2147483647 w 772"/>
              <a:gd name="T79" fmla="*/ 2147483647 h 771"/>
              <a:gd name="T80" fmla="*/ 2147483647 w 772"/>
              <a:gd name="T81" fmla="*/ 2147483647 h 771"/>
              <a:gd name="T82" fmla="*/ 2147483647 w 772"/>
              <a:gd name="T83" fmla="*/ 2147483647 h 771"/>
              <a:gd name="T84" fmla="*/ 2147483647 w 772"/>
              <a:gd name="T85" fmla="*/ 2147483647 h 771"/>
              <a:gd name="T86" fmla="*/ 2147483647 w 772"/>
              <a:gd name="T87" fmla="*/ 2147483647 h 77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72"/>
              <a:gd name="T133" fmla="*/ 0 h 771"/>
              <a:gd name="T134" fmla="*/ 772 w 772"/>
              <a:gd name="T135" fmla="*/ 771 h 77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close/>
              </a:path>
            </a:pathLst>
          </a:custGeom>
          <a:solidFill>
            <a:srgbClr val="00EE6C">
              <a:alpha val="20000"/>
            </a:srgbClr>
          </a:solidFill>
          <a:ln w="101600">
            <a:solidFill>
              <a:srgbClr val="00EE6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"/>
          <p:cNvSpPr>
            <a:spLocks/>
          </p:cNvSpPr>
          <p:nvPr/>
        </p:nvSpPr>
        <p:spPr bwMode="auto">
          <a:xfrm>
            <a:off x="5106988" y="2811463"/>
            <a:ext cx="1225550" cy="1223962"/>
          </a:xfrm>
          <a:custGeom>
            <a:avLst/>
            <a:gdLst>
              <a:gd name="T0" fmla="*/ 2147483647 w 772"/>
              <a:gd name="T1" fmla="*/ 0 h 771"/>
              <a:gd name="T2" fmla="*/ 2147483647 w 772"/>
              <a:gd name="T3" fmla="*/ 2147483647 h 771"/>
              <a:gd name="T4" fmla="*/ 2147483647 w 772"/>
              <a:gd name="T5" fmla="*/ 2147483647 h 771"/>
              <a:gd name="T6" fmla="*/ 2147483647 w 772"/>
              <a:gd name="T7" fmla="*/ 2147483647 h 771"/>
              <a:gd name="T8" fmla="*/ 2147483647 w 772"/>
              <a:gd name="T9" fmla="*/ 2147483647 h 771"/>
              <a:gd name="T10" fmla="*/ 2147483647 w 772"/>
              <a:gd name="T11" fmla="*/ 2147483647 h 771"/>
              <a:gd name="T12" fmla="*/ 2147483647 w 772"/>
              <a:gd name="T13" fmla="*/ 2147483647 h 771"/>
              <a:gd name="T14" fmla="*/ 2147483647 w 772"/>
              <a:gd name="T15" fmla="*/ 2147483647 h 771"/>
              <a:gd name="T16" fmla="*/ 2147483647 w 772"/>
              <a:gd name="T17" fmla="*/ 2147483647 h 771"/>
              <a:gd name="T18" fmla="*/ 2147483647 w 772"/>
              <a:gd name="T19" fmla="*/ 2147483647 h 771"/>
              <a:gd name="T20" fmla="*/ 0 w 772"/>
              <a:gd name="T21" fmla="*/ 2147483647 h 771"/>
              <a:gd name="T22" fmla="*/ 0 w 772"/>
              <a:gd name="T23" fmla="*/ 2147483647 h 771"/>
              <a:gd name="T24" fmla="*/ 2147483647 w 772"/>
              <a:gd name="T25" fmla="*/ 2147483647 h 771"/>
              <a:gd name="T26" fmla="*/ 2147483647 w 772"/>
              <a:gd name="T27" fmla="*/ 2147483647 h 771"/>
              <a:gd name="T28" fmla="*/ 2147483647 w 772"/>
              <a:gd name="T29" fmla="*/ 2147483647 h 771"/>
              <a:gd name="T30" fmla="*/ 2147483647 w 772"/>
              <a:gd name="T31" fmla="*/ 2147483647 h 771"/>
              <a:gd name="T32" fmla="*/ 2147483647 w 772"/>
              <a:gd name="T33" fmla="*/ 2147483647 h 771"/>
              <a:gd name="T34" fmla="*/ 2147483647 w 772"/>
              <a:gd name="T35" fmla="*/ 2147483647 h 771"/>
              <a:gd name="T36" fmla="*/ 2147483647 w 772"/>
              <a:gd name="T37" fmla="*/ 2147483647 h 771"/>
              <a:gd name="T38" fmla="*/ 2147483647 w 772"/>
              <a:gd name="T39" fmla="*/ 2147483647 h 771"/>
              <a:gd name="T40" fmla="*/ 2147483647 w 772"/>
              <a:gd name="T41" fmla="*/ 2147483647 h 771"/>
              <a:gd name="T42" fmla="*/ 2147483647 w 772"/>
              <a:gd name="T43" fmla="*/ 2147483647 h 771"/>
              <a:gd name="T44" fmla="*/ 2147483647 w 772"/>
              <a:gd name="T45" fmla="*/ 2147483647 h 771"/>
              <a:gd name="T46" fmla="*/ 2147483647 w 772"/>
              <a:gd name="T47" fmla="*/ 2147483647 h 771"/>
              <a:gd name="T48" fmla="*/ 2147483647 w 772"/>
              <a:gd name="T49" fmla="*/ 2147483647 h 771"/>
              <a:gd name="T50" fmla="*/ 2147483647 w 772"/>
              <a:gd name="T51" fmla="*/ 2147483647 h 771"/>
              <a:gd name="T52" fmla="*/ 2147483647 w 772"/>
              <a:gd name="T53" fmla="*/ 2147483647 h 771"/>
              <a:gd name="T54" fmla="*/ 2147483647 w 772"/>
              <a:gd name="T55" fmla="*/ 2147483647 h 771"/>
              <a:gd name="T56" fmla="*/ 2147483647 w 772"/>
              <a:gd name="T57" fmla="*/ 2147483647 h 771"/>
              <a:gd name="T58" fmla="*/ 2147483647 w 772"/>
              <a:gd name="T59" fmla="*/ 2147483647 h 771"/>
              <a:gd name="T60" fmla="*/ 2147483647 w 772"/>
              <a:gd name="T61" fmla="*/ 2147483647 h 771"/>
              <a:gd name="T62" fmla="*/ 2147483647 w 772"/>
              <a:gd name="T63" fmla="*/ 2147483647 h 771"/>
              <a:gd name="T64" fmla="*/ 2147483647 w 772"/>
              <a:gd name="T65" fmla="*/ 2147483647 h 771"/>
              <a:gd name="T66" fmla="*/ 2147483647 w 772"/>
              <a:gd name="T67" fmla="*/ 2147483647 h 771"/>
              <a:gd name="T68" fmla="*/ 2147483647 w 772"/>
              <a:gd name="T69" fmla="*/ 2147483647 h 771"/>
              <a:gd name="T70" fmla="*/ 2147483647 w 772"/>
              <a:gd name="T71" fmla="*/ 2147483647 h 771"/>
              <a:gd name="T72" fmla="*/ 2147483647 w 772"/>
              <a:gd name="T73" fmla="*/ 2147483647 h 771"/>
              <a:gd name="T74" fmla="*/ 2147483647 w 772"/>
              <a:gd name="T75" fmla="*/ 2147483647 h 771"/>
              <a:gd name="T76" fmla="*/ 2147483647 w 772"/>
              <a:gd name="T77" fmla="*/ 2147483647 h 771"/>
              <a:gd name="T78" fmla="*/ 2147483647 w 772"/>
              <a:gd name="T79" fmla="*/ 2147483647 h 771"/>
              <a:gd name="T80" fmla="*/ 2147483647 w 772"/>
              <a:gd name="T81" fmla="*/ 2147483647 h 771"/>
              <a:gd name="T82" fmla="*/ 2147483647 w 772"/>
              <a:gd name="T83" fmla="*/ 2147483647 h 771"/>
              <a:gd name="T84" fmla="*/ 2147483647 w 772"/>
              <a:gd name="T85" fmla="*/ 2147483647 h 771"/>
              <a:gd name="T86" fmla="*/ 2147483647 w 772"/>
              <a:gd name="T87" fmla="*/ 0 h 77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72"/>
              <a:gd name="T133" fmla="*/ 0 h 771"/>
              <a:gd name="T134" fmla="*/ 772 w 772"/>
              <a:gd name="T135" fmla="*/ 771 h 77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72" h="771">
                <a:moveTo>
                  <a:pt x="385" y="0"/>
                </a:moveTo>
                <a:lnTo>
                  <a:pt x="385" y="0"/>
                </a:lnTo>
                <a:lnTo>
                  <a:pt x="366" y="0"/>
                </a:lnTo>
                <a:lnTo>
                  <a:pt x="346" y="2"/>
                </a:lnTo>
                <a:lnTo>
                  <a:pt x="327" y="5"/>
                </a:lnTo>
                <a:lnTo>
                  <a:pt x="307" y="8"/>
                </a:lnTo>
                <a:lnTo>
                  <a:pt x="289" y="11"/>
                </a:lnTo>
                <a:lnTo>
                  <a:pt x="271" y="17"/>
                </a:lnTo>
                <a:lnTo>
                  <a:pt x="253" y="23"/>
                </a:lnTo>
                <a:lnTo>
                  <a:pt x="235" y="30"/>
                </a:lnTo>
                <a:lnTo>
                  <a:pt x="218" y="38"/>
                </a:lnTo>
                <a:lnTo>
                  <a:pt x="201" y="46"/>
                </a:lnTo>
                <a:lnTo>
                  <a:pt x="185" y="56"/>
                </a:lnTo>
                <a:lnTo>
                  <a:pt x="170" y="65"/>
                </a:lnTo>
                <a:lnTo>
                  <a:pt x="154" y="77"/>
                </a:lnTo>
                <a:lnTo>
                  <a:pt x="140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6" y="154"/>
                </a:lnTo>
                <a:lnTo>
                  <a:pt x="66" y="170"/>
                </a:lnTo>
                <a:lnTo>
                  <a:pt x="56" y="185"/>
                </a:lnTo>
                <a:lnTo>
                  <a:pt x="47" y="201"/>
                </a:lnTo>
                <a:lnTo>
                  <a:pt x="37" y="219"/>
                </a:lnTo>
                <a:lnTo>
                  <a:pt x="29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89"/>
                </a:lnTo>
                <a:lnTo>
                  <a:pt x="8" y="308"/>
                </a:lnTo>
                <a:lnTo>
                  <a:pt x="4" y="327"/>
                </a:lnTo>
                <a:lnTo>
                  <a:pt x="2" y="347"/>
                </a:lnTo>
                <a:lnTo>
                  <a:pt x="0" y="366"/>
                </a:lnTo>
                <a:lnTo>
                  <a:pt x="0" y="386"/>
                </a:lnTo>
                <a:lnTo>
                  <a:pt x="0" y="405"/>
                </a:lnTo>
                <a:lnTo>
                  <a:pt x="2" y="426"/>
                </a:lnTo>
                <a:lnTo>
                  <a:pt x="4" y="444"/>
                </a:lnTo>
                <a:lnTo>
                  <a:pt x="8" y="463"/>
                </a:lnTo>
                <a:lnTo>
                  <a:pt x="12" y="482"/>
                </a:lnTo>
                <a:lnTo>
                  <a:pt x="17" y="500"/>
                </a:lnTo>
                <a:lnTo>
                  <a:pt x="23" y="518"/>
                </a:lnTo>
                <a:lnTo>
                  <a:pt x="29" y="535"/>
                </a:lnTo>
                <a:lnTo>
                  <a:pt x="37" y="553"/>
                </a:lnTo>
                <a:lnTo>
                  <a:pt x="47" y="570"/>
                </a:lnTo>
                <a:lnTo>
                  <a:pt x="56" y="586"/>
                </a:lnTo>
                <a:lnTo>
                  <a:pt x="66" y="602"/>
                </a:lnTo>
                <a:lnTo>
                  <a:pt x="76" y="617"/>
                </a:lnTo>
                <a:lnTo>
                  <a:pt x="88" y="632"/>
                </a:lnTo>
                <a:lnTo>
                  <a:pt x="100" y="645"/>
                </a:lnTo>
                <a:lnTo>
                  <a:pt x="113" y="659"/>
                </a:lnTo>
                <a:lnTo>
                  <a:pt x="126" y="672"/>
                </a:lnTo>
                <a:lnTo>
                  <a:pt x="140" y="683"/>
                </a:lnTo>
                <a:lnTo>
                  <a:pt x="154" y="694"/>
                </a:lnTo>
                <a:lnTo>
                  <a:pt x="170" y="706"/>
                </a:lnTo>
                <a:lnTo>
                  <a:pt x="185" y="716"/>
                </a:lnTo>
                <a:lnTo>
                  <a:pt x="201" y="725"/>
                </a:lnTo>
                <a:lnTo>
                  <a:pt x="218" y="733"/>
                </a:lnTo>
                <a:lnTo>
                  <a:pt x="235" y="741"/>
                </a:lnTo>
                <a:lnTo>
                  <a:pt x="253" y="748"/>
                </a:lnTo>
                <a:lnTo>
                  <a:pt x="271" y="754"/>
                </a:lnTo>
                <a:lnTo>
                  <a:pt x="289" y="760"/>
                </a:lnTo>
                <a:lnTo>
                  <a:pt x="307" y="764"/>
                </a:lnTo>
                <a:lnTo>
                  <a:pt x="327" y="768"/>
                </a:lnTo>
                <a:lnTo>
                  <a:pt x="346" y="770"/>
                </a:lnTo>
                <a:lnTo>
                  <a:pt x="366" y="771"/>
                </a:lnTo>
                <a:lnTo>
                  <a:pt x="385" y="771"/>
                </a:lnTo>
                <a:lnTo>
                  <a:pt x="406" y="771"/>
                </a:lnTo>
                <a:lnTo>
                  <a:pt x="425" y="770"/>
                </a:lnTo>
                <a:lnTo>
                  <a:pt x="445" y="768"/>
                </a:lnTo>
                <a:lnTo>
                  <a:pt x="463" y="764"/>
                </a:lnTo>
                <a:lnTo>
                  <a:pt x="482" y="760"/>
                </a:lnTo>
                <a:lnTo>
                  <a:pt x="501" y="754"/>
                </a:lnTo>
                <a:lnTo>
                  <a:pt x="518" y="748"/>
                </a:lnTo>
                <a:lnTo>
                  <a:pt x="536" y="741"/>
                </a:lnTo>
                <a:lnTo>
                  <a:pt x="553" y="733"/>
                </a:lnTo>
                <a:lnTo>
                  <a:pt x="569" y="725"/>
                </a:lnTo>
                <a:lnTo>
                  <a:pt x="585" y="716"/>
                </a:lnTo>
                <a:lnTo>
                  <a:pt x="601" y="706"/>
                </a:lnTo>
                <a:lnTo>
                  <a:pt x="616" y="694"/>
                </a:lnTo>
                <a:lnTo>
                  <a:pt x="631" y="683"/>
                </a:lnTo>
                <a:lnTo>
                  <a:pt x="645" y="672"/>
                </a:lnTo>
                <a:lnTo>
                  <a:pt x="659" y="659"/>
                </a:lnTo>
                <a:lnTo>
                  <a:pt x="671" y="645"/>
                </a:lnTo>
                <a:lnTo>
                  <a:pt x="684" y="632"/>
                </a:lnTo>
                <a:lnTo>
                  <a:pt x="695" y="617"/>
                </a:lnTo>
                <a:lnTo>
                  <a:pt x="706" y="602"/>
                </a:lnTo>
                <a:lnTo>
                  <a:pt x="716" y="586"/>
                </a:lnTo>
                <a:lnTo>
                  <a:pt x="725" y="570"/>
                </a:lnTo>
                <a:lnTo>
                  <a:pt x="733" y="553"/>
                </a:lnTo>
                <a:lnTo>
                  <a:pt x="741" y="535"/>
                </a:lnTo>
                <a:lnTo>
                  <a:pt x="748" y="518"/>
                </a:lnTo>
                <a:lnTo>
                  <a:pt x="754" y="500"/>
                </a:lnTo>
                <a:lnTo>
                  <a:pt x="759" y="482"/>
                </a:lnTo>
                <a:lnTo>
                  <a:pt x="764" y="463"/>
                </a:lnTo>
                <a:lnTo>
                  <a:pt x="767" y="444"/>
                </a:lnTo>
                <a:lnTo>
                  <a:pt x="770" y="426"/>
                </a:lnTo>
                <a:lnTo>
                  <a:pt x="771" y="405"/>
                </a:lnTo>
                <a:lnTo>
                  <a:pt x="772" y="386"/>
                </a:lnTo>
                <a:lnTo>
                  <a:pt x="771" y="366"/>
                </a:lnTo>
                <a:lnTo>
                  <a:pt x="770" y="347"/>
                </a:lnTo>
                <a:lnTo>
                  <a:pt x="767" y="327"/>
                </a:lnTo>
                <a:lnTo>
                  <a:pt x="764" y="308"/>
                </a:lnTo>
                <a:lnTo>
                  <a:pt x="759" y="289"/>
                </a:lnTo>
                <a:lnTo>
                  <a:pt x="754" y="271"/>
                </a:lnTo>
                <a:lnTo>
                  <a:pt x="748" y="253"/>
                </a:lnTo>
                <a:lnTo>
                  <a:pt x="741" y="236"/>
                </a:lnTo>
                <a:lnTo>
                  <a:pt x="733" y="219"/>
                </a:lnTo>
                <a:lnTo>
                  <a:pt x="725" y="201"/>
                </a:lnTo>
                <a:lnTo>
                  <a:pt x="716" y="185"/>
                </a:lnTo>
                <a:lnTo>
                  <a:pt x="706" y="170"/>
                </a:lnTo>
                <a:lnTo>
                  <a:pt x="695" y="154"/>
                </a:lnTo>
                <a:lnTo>
                  <a:pt x="684" y="141"/>
                </a:lnTo>
                <a:lnTo>
                  <a:pt x="671" y="126"/>
                </a:lnTo>
                <a:lnTo>
                  <a:pt x="659" y="113"/>
                </a:lnTo>
                <a:lnTo>
                  <a:pt x="645" y="100"/>
                </a:lnTo>
                <a:lnTo>
                  <a:pt x="631" y="88"/>
                </a:lnTo>
                <a:lnTo>
                  <a:pt x="616" y="77"/>
                </a:lnTo>
                <a:lnTo>
                  <a:pt x="601" y="65"/>
                </a:lnTo>
                <a:lnTo>
                  <a:pt x="585" y="56"/>
                </a:lnTo>
                <a:lnTo>
                  <a:pt x="569" y="46"/>
                </a:lnTo>
                <a:lnTo>
                  <a:pt x="553" y="38"/>
                </a:lnTo>
                <a:lnTo>
                  <a:pt x="536" y="30"/>
                </a:lnTo>
                <a:lnTo>
                  <a:pt x="518" y="23"/>
                </a:lnTo>
                <a:lnTo>
                  <a:pt x="501" y="17"/>
                </a:lnTo>
                <a:lnTo>
                  <a:pt x="482" y="11"/>
                </a:lnTo>
                <a:lnTo>
                  <a:pt x="463" y="8"/>
                </a:lnTo>
                <a:lnTo>
                  <a:pt x="445" y="5"/>
                </a:lnTo>
                <a:lnTo>
                  <a:pt x="425" y="2"/>
                </a:lnTo>
                <a:lnTo>
                  <a:pt x="406" y="0"/>
                </a:lnTo>
                <a:lnTo>
                  <a:pt x="385" y="0"/>
                </a:lnTo>
                <a:close/>
              </a:path>
            </a:pathLst>
          </a:custGeom>
          <a:solidFill>
            <a:srgbClr val="FFFF00">
              <a:alpha val="29411"/>
            </a:srgbClr>
          </a:solidFill>
          <a:ln w="1143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Freeform 13"/>
          <p:cNvSpPr>
            <a:spLocks/>
          </p:cNvSpPr>
          <p:nvPr/>
        </p:nvSpPr>
        <p:spPr bwMode="auto">
          <a:xfrm>
            <a:off x="3938588" y="1639888"/>
            <a:ext cx="1225550" cy="1225550"/>
          </a:xfrm>
          <a:custGeom>
            <a:avLst/>
            <a:gdLst>
              <a:gd name="T0" fmla="*/ 2147483647 w 772"/>
              <a:gd name="T1" fmla="*/ 2147483647 h 772"/>
              <a:gd name="T2" fmla="*/ 2147483647 w 772"/>
              <a:gd name="T3" fmla="*/ 2147483647 h 772"/>
              <a:gd name="T4" fmla="*/ 2147483647 w 772"/>
              <a:gd name="T5" fmla="*/ 2147483647 h 772"/>
              <a:gd name="T6" fmla="*/ 2147483647 w 772"/>
              <a:gd name="T7" fmla="*/ 2147483647 h 772"/>
              <a:gd name="T8" fmla="*/ 2147483647 w 772"/>
              <a:gd name="T9" fmla="*/ 2147483647 h 772"/>
              <a:gd name="T10" fmla="*/ 2147483647 w 772"/>
              <a:gd name="T11" fmla="*/ 2147483647 h 772"/>
              <a:gd name="T12" fmla="*/ 2147483647 w 772"/>
              <a:gd name="T13" fmla="*/ 2147483647 h 772"/>
              <a:gd name="T14" fmla="*/ 2147483647 w 772"/>
              <a:gd name="T15" fmla="*/ 2147483647 h 772"/>
              <a:gd name="T16" fmla="*/ 2147483647 w 772"/>
              <a:gd name="T17" fmla="*/ 2147483647 h 772"/>
              <a:gd name="T18" fmla="*/ 2147483647 w 772"/>
              <a:gd name="T19" fmla="*/ 2147483647 h 772"/>
              <a:gd name="T20" fmla="*/ 2147483647 w 772"/>
              <a:gd name="T21" fmla="*/ 2147483647 h 772"/>
              <a:gd name="T22" fmla="*/ 2147483647 w 772"/>
              <a:gd name="T23" fmla="*/ 2147483647 h 772"/>
              <a:gd name="T24" fmla="*/ 2147483647 w 772"/>
              <a:gd name="T25" fmla="*/ 2147483647 h 772"/>
              <a:gd name="T26" fmla="*/ 2147483647 w 772"/>
              <a:gd name="T27" fmla="*/ 2147483647 h 772"/>
              <a:gd name="T28" fmla="*/ 2147483647 w 772"/>
              <a:gd name="T29" fmla="*/ 2147483647 h 772"/>
              <a:gd name="T30" fmla="*/ 2147483647 w 772"/>
              <a:gd name="T31" fmla="*/ 2147483647 h 772"/>
              <a:gd name="T32" fmla="*/ 2147483647 w 772"/>
              <a:gd name="T33" fmla="*/ 2147483647 h 772"/>
              <a:gd name="T34" fmla="*/ 2147483647 w 772"/>
              <a:gd name="T35" fmla="*/ 2147483647 h 772"/>
              <a:gd name="T36" fmla="*/ 2147483647 w 772"/>
              <a:gd name="T37" fmla="*/ 2147483647 h 772"/>
              <a:gd name="T38" fmla="*/ 2147483647 w 772"/>
              <a:gd name="T39" fmla="*/ 2147483647 h 772"/>
              <a:gd name="T40" fmla="*/ 2147483647 w 772"/>
              <a:gd name="T41" fmla="*/ 2147483647 h 772"/>
              <a:gd name="T42" fmla="*/ 2147483647 w 772"/>
              <a:gd name="T43" fmla="*/ 2147483647 h 772"/>
              <a:gd name="T44" fmla="*/ 2147483647 w 772"/>
              <a:gd name="T45" fmla="*/ 2147483647 h 772"/>
              <a:gd name="T46" fmla="*/ 2147483647 w 772"/>
              <a:gd name="T47" fmla="*/ 2147483647 h 772"/>
              <a:gd name="T48" fmla="*/ 2147483647 w 772"/>
              <a:gd name="T49" fmla="*/ 2147483647 h 772"/>
              <a:gd name="T50" fmla="*/ 2147483647 w 772"/>
              <a:gd name="T51" fmla="*/ 2147483647 h 772"/>
              <a:gd name="T52" fmla="*/ 2147483647 w 772"/>
              <a:gd name="T53" fmla="*/ 2147483647 h 772"/>
              <a:gd name="T54" fmla="*/ 2147483647 w 772"/>
              <a:gd name="T55" fmla="*/ 2147483647 h 772"/>
              <a:gd name="T56" fmla="*/ 2147483647 w 772"/>
              <a:gd name="T57" fmla="*/ 2147483647 h 772"/>
              <a:gd name="T58" fmla="*/ 2147483647 w 772"/>
              <a:gd name="T59" fmla="*/ 2147483647 h 772"/>
              <a:gd name="T60" fmla="*/ 2147483647 w 772"/>
              <a:gd name="T61" fmla="*/ 2147483647 h 772"/>
              <a:gd name="T62" fmla="*/ 2147483647 w 772"/>
              <a:gd name="T63" fmla="*/ 2147483647 h 772"/>
              <a:gd name="T64" fmla="*/ 2147483647 w 772"/>
              <a:gd name="T65" fmla="*/ 2147483647 h 772"/>
              <a:gd name="T66" fmla="*/ 2147483647 w 772"/>
              <a:gd name="T67" fmla="*/ 2147483647 h 772"/>
              <a:gd name="T68" fmla="*/ 2147483647 w 772"/>
              <a:gd name="T69" fmla="*/ 2147483647 h 772"/>
              <a:gd name="T70" fmla="*/ 2147483647 w 772"/>
              <a:gd name="T71" fmla="*/ 2147483647 h 772"/>
              <a:gd name="T72" fmla="*/ 2147483647 w 772"/>
              <a:gd name="T73" fmla="*/ 2147483647 h 772"/>
              <a:gd name="T74" fmla="*/ 2147483647 w 772"/>
              <a:gd name="T75" fmla="*/ 2147483647 h 772"/>
              <a:gd name="T76" fmla="*/ 2147483647 w 772"/>
              <a:gd name="T77" fmla="*/ 2147483647 h 772"/>
              <a:gd name="T78" fmla="*/ 2147483647 w 772"/>
              <a:gd name="T79" fmla="*/ 2147483647 h 772"/>
              <a:gd name="T80" fmla="*/ 2147483647 w 772"/>
              <a:gd name="T81" fmla="*/ 2147483647 h 772"/>
              <a:gd name="T82" fmla="*/ 2147483647 w 772"/>
              <a:gd name="T83" fmla="*/ 2147483647 h 772"/>
              <a:gd name="T84" fmla="*/ 2147483647 w 772"/>
              <a:gd name="T85" fmla="*/ 2147483647 h 772"/>
              <a:gd name="T86" fmla="*/ 2147483647 w 772"/>
              <a:gd name="T87" fmla="*/ 2147483647 h 7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72"/>
              <a:gd name="T133" fmla="*/ 0 h 772"/>
              <a:gd name="T134" fmla="*/ 772 w 772"/>
              <a:gd name="T135" fmla="*/ 772 h 7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72" h="772">
                <a:moveTo>
                  <a:pt x="772" y="387"/>
                </a:moveTo>
                <a:lnTo>
                  <a:pt x="772" y="387"/>
                </a:lnTo>
                <a:lnTo>
                  <a:pt x="771" y="406"/>
                </a:lnTo>
                <a:lnTo>
                  <a:pt x="770" y="426"/>
                </a:lnTo>
                <a:lnTo>
                  <a:pt x="768" y="445"/>
                </a:lnTo>
                <a:lnTo>
                  <a:pt x="764" y="465"/>
                </a:lnTo>
                <a:lnTo>
                  <a:pt x="760" y="483"/>
                </a:lnTo>
                <a:lnTo>
                  <a:pt x="755" y="501"/>
                </a:lnTo>
                <a:lnTo>
                  <a:pt x="748" y="519"/>
                </a:lnTo>
                <a:lnTo>
                  <a:pt x="741" y="537"/>
                </a:lnTo>
                <a:lnTo>
                  <a:pt x="735" y="554"/>
                </a:lnTo>
                <a:lnTo>
                  <a:pt x="725" y="571"/>
                </a:lnTo>
                <a:lnTo>
                  <a:pt x="716" y="587"/>
                </a:lnTo>
                <a:lnTo>
                  <a:pt x="706" y="602"/>
                </a:lnTo>
                <a:lnTo>
                  <a:pt x="696" y="618"/>
                </a:lnTo>
                <a:lnTo>
                  <a:pt x="684" y="632"/>
                </a:lnTo>
                <a:lnTo>
                  <a:pt x="672" y="646"/>
                </a:lnTo>
                <a:lnTo>
                  <a:pt x="659" y="659"/>
                </a:lnTo>
                <a:lnTo>
                  <a:pt x="645" y="672"/>
                </a:lnTo>
                <a:lnTo>
                  <a:pt x="632" y="684"/>
                </a:lnTo>
                <a:lnTo>
                  <a:pt x="617" y="696"/>
                </a:lnTo>
                <a:lnTo>
                  <a:pt x="602" y="706"/>
                </a:lnTo>
                <a:lnTo>
                  <a:pt x="586" y="716"/>
                </a:lnTo>
                <a:lnTo>
                  <a:pt x="570" y="725"/>
                </a:lnTo>
                <a:lnTo>
                  <a:pt x="554" y="735"/>
                </a:lnTo>
                <a:lnTo>
                  <a:pt x="537" y="743"/>
                </a:lnTo>
                <a:lnTo>
                  <a:pt x="518" y="749"/>
                </a:lnTo>
                <a:lnTo>
                  <a:pt x="501" y="755"/>
                </a:lnTo>
                <a:lnTo>
                  <a:pt x="483" y="760"/>
                </a:lnTo>
                <a:lnTo>
                  <a:pt x="463" y="764"/>
                </a:lnTo>
                <a:lnTo>
                  <a:pt x="445" y="768"/>
                </a:lnTo>
                <a:lnTo>
                  <a:pt x="426" y="770"/>
                </a:lnTo>
                <a:lnTo>
                  <a:pt x="406" y="772"/>
                </a:lnTo>
                <a:lnTo>
                  <a:pt x="386" y="772"/>
                </a:lnTo>
                <a:lnTo>
                  <a:pt x="366" y="772"/>
                </a:lnTo>
                <a:lnTo>
                  <a:pt x="347" y="770"/>
                </a:lnTo>
                <a:lnTo>
                  <a:pt x="327" y="768"/>
                </a:lnTo>
                <a:lnTo>
                  <a:pt x="308" y="764"/>
                </a:lnTo>
                <a:lnTo>
                  <a:pt x="289" y="760"/>
                </a:lnTo>
                <a:lnTo>
                  <a:pt x="271" y="755"/>
                </a:lnTo>
                <a:lnTo>
                  <a:pt x="253" y="749"/>
                </a:lnTo>
                <a:lnTo>
                  <a:pt x="236" y="743"/>
                </a:lnTo>
                <a:lnTo>
                  <a:pt x="219" y="735"/>
                </a:lnTo>
                <a:lnTo>
                  <a:pt x="203" y="725"/>
                </a:lnTo>
                <a:lnTo>
                  <a:pt x="186" y="716"/>
                </a:lnTo>
                <a:lnTo>
                  <a:pt x="170" y="706"/>
                </a:lnTo>
                <a:lnTo>
                  <a:pt x="156" y="696"/>
                </a:lnTo>
                <a:lnTo>
                  <a:pt x="141" y="684"/>
                </a:lnTo>
                <a:lnTo>
                  <a:pt x="127" y="672"/>
                </a:lnTo>
                <a:lnTo>
                  <a:pt x="113" y="659"/>
                </a:lnTo>
                <a:lnTo>
                  <a:pt x="101" y="646"/>
                </a:lnTo>
                <a:lnTo>
                  <a:pt x="88" y="632"/>
                </a:lnTo>
                <a:lnTo>
                  <a:pt x="77" y="618"/>
                </a:lnTo>
                <a:lnTo>
                  <a:pt x="66" y="602"/>
                </a:lnTo>
                <a:lnTo>
                  <a:pt x="56" y="587"/>
                </a:lnTo>
                <a:lnTo>
                  <a:pt x="47" y="571"/>
                </a:lnTo>
                <a:lnTo>
                  <a:pt x="38" y="554"/>
                </a:lnTo>
                <a:lnTo>
                  <a:pt x="31" y="537"/>
                </a:lnTo>
                <a:lnTo>
                  <a:pt x="24" y="519"/>
                </a:lnTo>
                <a:lnTo>
                  <a:pt x="17" y="501"/>
                </a:lnTo>
                <a:lnTo>
                  <a:pt x="13" y="483"/>
                </a:lnTo>
                <a:lnTo>
                  <a:pt x="8" y="465"/>
                </a:lnTo>
                <a:lnTo>
                  <a:pt x="5" y="445"/>
                </a:lnTo>
                <a:lnTo>
                  <a:pt x="2" y="426"/>
                </a:lnTo>
                <a:lnTo>
                  <a:pt x="1" y="406"/>
                </a:lnTo>
                <a:lnTo>
                  <a:pt x="0" y="387"/>
                </a:lnTo>
                <a:lnTo>
                  <a:pt x="1" y="366"/>
                </a:lnTo>
                <a:lnTo>
                  <a:pt x="2" y="347"/>
                </a:lnTo>
                <a:lnTo>
                  <a:pt x="5" y="327"/>
                </a:lnTo>
                <a:lnTo>
                  <a:pt x="8" y="309"/>
                </a:lnTo>
                <a:lnTo>
                  <a:pt x="13" y="290"/>
                </a:lnTo>
                <a:lnTo>
                  <a:pt x="17" y="271"/>
                </a:lnTo>
                <a:lnTo>
                  <a:pt x="24" y="254"/>
                </a:lnTo>
                <a:lnTo>
                  <a:pt x="31" y="236"/>
                </a:lnTo>
                <a:lnTo>
                  <a:pt x="38" y="219"/>
                </a:lnTo>
                <a:lnTo>
                  <a:pt x="47" y="203"/>
                </a:lnTo>
                <a:lnTo>
                  <a:pt x="56" y="187"/>
                </a:lnTo>
                <a:lnTo>
                  <a:pt x="66" y="171"/>
                </a:lnTo>
                <a:lnTo>
                  <a:pt x="77" y="156"/>
                </a:lnTo>
                <a:lnTo>
                  <a:pt x="88" y="141"/>
                </a:lnTo>
                <a:lnTo>
                  <a:pt x="101" y="127"/>
                </a:lnTo>
                <a:lnTo>
                  <a:pt x="113" y="113"/>
                </a:lnTo>
                <a:lnTo>
                  <a:pt x="127" y="101"/>
                </a:lnTo>
                <a:lnTo>
                  <a:pt x="141" y="88"/>
                </a:lnTo>
                <a:lnTo>
                  <a:pt x="156" y="77"/>
                </a:lnTo>
                <a:lnTo>
                  <a:pt x="170" y="66"/>
                </a:lnTo>
                <a:lnTo>
                  <a:pt x="186" y="56"/>
                </a:lnTo>
                <a:lnTo>
                  <a:pt x="203" y="47"/>
                </a:lnTo>
                <a:lnTo>
                  <a:pt x="219" y="39"/>
                </a:lnTo>
                <a:lnTo>
                  <a:pt x="236" y="31"/>
                </a:lnTo>
                <a:lnTo>
                  <a:pt x="253" y="24"/>
                </a:lnTo>
                <a:lnTo>
                  <a:pt x="271" y="18"/>
                </a:lnTo>
                <a:lnTo>
                  <a:pt x="289" y="13"/>
                </a:lnTo>
                <a:lnTo>
                  <a:pt x="308" y="8"/>
                </a:lnTo>
                <a:lnTo>
                  <a:pt x="327" y="5"/>
                </a:lnTo>
                <a:lnTo>
                  <a:pt x="347" y="2"/>
                </a:lnTo>
                <a:lnTo>
                  <a:pt x="366" y="1"/>
                </a:lnTo>
                <a:lnTo>
                  <a:pt x="386" y="0"/>
                </a:lnTo>
                <a:lnTo>
                  <a:pt x="406" y="1"/>
                </a:lnTo>
                <a:lnTo>
                  <a:pt x="426" y="2"/>
                </a:lnTo>
                <a:lnTo>
                  <a:pt x="445" y="5"/>
                </a:lnTo>
                <a:lnTo>
                  <a:pt x="463" y="8"/>
                </a:lnTo>
                <a:lnTo>
                  <a:pt x="483" y="13"/>
                </a:lnTo>
                <a:lnTo>
                  <a:pt x="501" y="18"/>
                </a:lnTo>
                <a:lnTo>
                  <a:pt x="518" y="24"/>
                </a:lnTo>
                <a:lnTo>
                  <a:pt x="537" y="31"/>
                </a:lnTo>
                <a:lnTo>
                  <a:pt x="554" y="39"/>
                </a:lnTo>
                <a:lnTo>
                  <a:pt x="570" y="47"/>
                </a:lnTo>
                <a:lnTo>
                  <a:pt x="586" y="56"/>
                </a:lnTo>
                <a:lnTo>
                  <a:pt x="602" y="66"/>
                </a:lnTo>
                <a:lnTo>
                  <a:pt x="617" y="77"/>
                </a:lnTo>
                <a:lnTo>
                  <a:pt x="632" y="88"/>
                </a:lnTo>
                <a:lnTo>
                  <a:pt x="645" y="101"/>
                </a:lnTo>
                <a:lnTo>
                  <a:pt x="659" y="113"/>
                </a:lnTo>
                <a:lnTo>
                  <a:pt x="672" y="127"/>
                </a:lnTo>
                <a:lnTo>
                  <a:pt x="684" y="141"/>
                </a:lnTo>
                <a:lnTo>
                  <a:pt x="696" y="156"/>
                </a:lnTo>
                <a:lnTo>
                  <a:pt x="706" y="171"/>
                </a:lnTo>
                <a:lnTo>
                  <a:pt x="716" y="187"/>
                </a:lnTo>
                <a:lnTo>
                  <a:pt x="725" y="203"/>
                </a:lnTo>
                <a:lnTo>
                  <a:pt x="735" y="219"/>
                </a:lnTo>
                <a:lnTo>
                  <a:pt x="741" y="236"/>
                </a:lnTo>
                <a:lnTo>
                  <a:pt x="748" y="254"/>
                </a:lnTo>
                <a:lnTo>
                  <a:pt x="755" y="271"/>
                </a:lnTo>
                <a:lnTo>
                  <a:pt x="760" y="290"/>
                </a:lnTo>
                <a:lnTo>
                  <a:pt x="764" y="309"/>
                </a:lnTo>
                <a:lnTo>
                  <a:pt x="768" y="327"/>
                </a:lnTo>
                <a:lnTo>
                  <a:pt x="770" y="347"/>
                </a:lnTo>
                <a:lnTo>
                  <a:pt x="771" y="366"/>
                </a:lnTo>
                <a:lnTo>
                  <a:pt x="772" y="387"/>
                </a:lnTo>
                <a:close/>
              </a:path>
            </a:pathLst>
          </a:custGeom>
          <a:solidFill>
            <a:srgbClr val="FF3300">
              <a:alpha val="29803"/>
            </a:srgbClr>
          </a:solidFill>
          <a:ln w="1143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5" name="Group 45"/>
          <p:cNvGrpSpPr>
            <a:grpSpLocks/>
          </p:cNvGrpSpPr>
          <p:nvPr/>
        </p:nvGrpSpPr>
        <p:grpSpPr bwMode="auto">
          <a:xfrm>
            <a:off x="2381250" y="3282950"/>
            <a:ext cx="396875" cy="396875"/>
            <a:chOff x="1655" y="1684"/>
            <a:chExt cx="250" cy="250"/>
          </a:xfrm>
        </p:grpSpPr>
        <p:sp>
          <p:nvSpPr>
            <p:cNvPr id="2071" name="Oval 15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rgbClr val="00EE6C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072" name="Oval 16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chemeClr val="bg1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2056" name="Group 44"/>
          <p:cNvGrpSpPr>
            <a:grpSpLocks/>
          </p:cNvGrpSpPr>
          <p:nvPr/>
        </p:nvGrpSpPr>
        <p:grpSpPr bwMode="auto">
          <a:xfrm>
            <a:off x="4389438" y="5145088"/>
            <a:ext cx="396875" cy="396875"/>
            <a:chOff x="2381" y="3113"/>
            <a:chExt cx="250" cy="250"/>
          </a:xfrm>
        </p:grpSpPr>
        <p:sp>
          <p:nvSpPr>
            <p:cNvPr id="2069" name="Oval 18"/>
            <p:cNvSpPr>
              <a:spLocks noChangeArrowheads="1"/>
            </p:cNvSpPr>
            <p:nvPr/>
          </p:nvSpPr>
          <p:spPr bwMode="auto">
            <a:xfrm>
              <a:off x="2381" y="3113"/>
              <a:ext cx="250" cy="250"/>
            </a:xfrm>
            <a:prstGeom prst="ellipse">
              <a:avLst/>
            </a:prstGeom>
            <a:solidFill>
              <a:srgbClr val="005AFE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070" name="Oval 19"/>
            <p:cNvSpPr>
              <a:spLocks noChangeArrowheads="1"/>
            </p:cNvSpPr>
            <p:nvPr/>
          </p:nvSpPr>
          <p:spPr bwMode="auto">
            <a:xfrm>
              <a:off x="2449" y="3181"/>
              <a:ext cx="114" cy="114"/>
            </a:xfrm>
            <a:prstGeom prst="ellipse">
              <a:avLst/>
            </a:prstGeom>
            <a:solidFill>
              <a:schemeClr val="bg1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2057" name="Text Box 24"/>
          <p:cNvSpPr txBox="1">
            <a:spLocks noChangeArrowheads="1"/>
          </p:cNvSpPr>
          <p:nvPr/>
        </p:nvSpPr>
        <p:spPr bwMode="auto">
          <a:xfrm>
            <a:off x="3976688" y="3192463"/>
            <a:ext cx="11715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400" b="1">
                <a:latin typeface="Arial" pitchFamily="34" charset="0"/>
              </a:rPr>
              <a:t>CONTENTS</a:t>
            </a:r>
            <a:endParaRPr lang="en-US" altLang="ko-KR" sz="800">
              <a:latin typeface="Arial" pitchFamily="34" charset="0"/>
            </a:endParaRPr>
          </a:p>
        </p:txBody>
      </p:sp>
      <p:sp>
        <p:nvSpPr>
          <p:cNvPr id="2058" name="Rectangle 25"/>
          <p:cNvSpPr>
            <a:spLocks noChangeArrowheads="1"/>
          </p:cNvSpPr>
          <p:nvPr/>
        </p:nvSpPr>
        <p:spPr bwMode="auto">
          <a:xfrm>
            <a:off x="5118100" y="3225800"/>
            <a:ext cx="12065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200" b="1">
                <a:latin typeface="Arial" pitchFamily="34" charset="0"/>
              </a:rPr>
              <a:t>TEXT3</a:t>
            </a:r>
          </a:p>
        </p:txBody>
      </p:sp>
      <p:sp>
        <p:nvSpPr>
          <p:cNvPr id="2059" name="Rectangle 26"/>
          <p:cNvSpPr>
            <a:spLocks noChangeArrowheads="1"/>
          </p:cNvSpPr>
          <p:nvPr/>
        </p:nvSpPr>
        <p:spPr bwMode="auto">
          <a:xfrm>
            <a:off x="3951288" y="2057400"/>
            <a:ext cx="122237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200" b="1">
                <a:latin typeface="Arial" pitchFamily="34" charset="0"/>
              </a:rPr>
              <a:t>TEXT1</a:t>
            </a:r>
          </a:p>
        </p:txBody>
      </p:sp>
      <p:sp>
        <p:nvSpPr>
          <p:cNvPr id="2060" name="Rectangle 27"/>
          <p:cNvSpPr>
            <a:spLocks noChangeArrowheads="1"/>
          </p:cNvSpPr>
          <p:nvPr/>
        </p:nvSpPr>
        <p:spPr bwMode="auto">
          <a:xfrm>
            <a:off x="2782888" y="3246438"/>
            <a:ext cx="12065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200" b="1">
                <a:latin typeface="Arial" pitchFamily="34" charset="0"/>
              </a:rPr>
              <a:t>TEXT2</a:t>
            </a:r>
          </a:p>
        </p:txBody>
      </p:sp>
      <p:sp>
        <p:nvSpPr>
          <p:cNvPr id="2061" name="Rectangle 28"/>
          <p:cNvSpPr>
            <a:spLocks noChangeArrowheads="1"/>
          </p:cNvSpPr>
          <p:nvPr/>
        </p:nvSpPr>
        <p:spPr bwMode="auto">
          <a:xfrm>
            <a:off x="3951288" y="4487863"/>
            <a:ext cx="12065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200" b="1">
                <a:latin typeface="Arial" pitchFamily="34" charset="0"/>
              </a:rPr>
              <a:t>TEXT4</a:t>
            </a:r>
          </a:p>
        </p:txBody>
      </p:sp>
      <p:grpSp>
        <p:nvGrpSpPr>
          <p:cNvPr id="2062" name="Group 37"/>
          <p:cNvGrpSpPr>
            <a:grpSpLocks/>
          </p:cNvGrpSpPr>
          <p:nvPr/>
        </p:nvGrpSpPr>
        <p:grpSpPr bwMode="auto">
          <a:xfrm>
            <a:off x="4352925" y="1311275"/>
            <a:ext cx="396875" cy="396875"/>
            <a:chOff x="3096" y="952"/>
            <a:chExt cx="250" cy="250"/>
          </a:xfrm>
        </p:grpSpPr>
        <p:sp>
          <p:nvSpPr>
            <p:cNvPr id="2067" name="Oval 30"/>
            <p:cNvSpPr>
              <a:spLocks noChangeArrowheads="1"/>
            </p:cNvSpPr>
            <p:nvPr/>
          </p:nvSpPr>
          <p:spPr bwMode="auto">
            <a:xfrm>
              <a:off x="3096" y="952"/>
              <a:ext cx="250" cy="250"/>
            </a:xfrm>
            <a:prstGeom prst="ellipse">
              <a:avLst/>
            </a:prstGeom>
            <a:solidFill>
              <a:srgbClr val="FF3300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068" name="Oval 31"/>
            <p:cNvSpPr>
              <a:spLocks noChangeArrowheads="1"/>
            </p:cNvSpPr>
            <p:nvPr/>
          </p:nvSpPr>
          <p:spPr bwMode="auto">
            <a:xfrm>
              <a:off x="3164" y="1022"/>
              <a:ext cx="114" cy="114"/>
            </a:xfrm>
            <a:prstGeom prst="ellipse">
              <a:avLst/>
            </a:prstGeom>
            <a:solidFill>
              <a:schemeClr val="bg1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2063" name="Group 38"/>
          <p:cNvGrpSpPr>
            <a:grpSpLocks/>
          </p:cNvGrpSpPr>
          <p:nvPr/>
        </p:nvGrpSpPr>
        <p:grpSpPr bwMode="auto">
          <a:xfrm>
            <a:off x="6288088" y="3209925"/>
            <a:ext cx="396875" cy="396875"/>
            <a:chOff x="3822" y="2393"/>
            <a:chExt cx="250" cy="250"/>
          </a:xfrm>
        </p:grpSpPr>
        <p:sp>
          <p:nvSpPr>
            <p:cNvPr id="2065" name="Oval 33"/>
            <p:cNvSpPr>
              <a:spLocks noChangeArrowheads="1"/>
            </p:cNvSpPr>
            <p:nvPr/>
          </p:nvSpPr>
          <p:spPr bwMode="auto">
            <a:xfrm>
              <a:off x="3822" y="2393"/>
              <a:ext cx="250" cy="250"/>
            </a:xfrm>
            <a:prstGeom prst="ellipse">
              <a:avLst/>
            </a:prstGeom>
            <a:solidFill>
              <a:srgbClr val="FFFF00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2066" name="Oval 34"/>
            <p:cNvSpPr>
              <a:spLocks noChangeArrowheads="1"/>
            </p:cNvSpPr>
            <p:nvPr/>
          </p:nvSpPr>
          <p:spPr bwMode="auto">
            <a:xfrm>
              <a:off x="3890" y="2461"/>
              <a:ext cx="114" cy="114"/>
            </a:xfrm>
            <a:prstGeom prst="ellipse">
              <a:avLst/>
            </a:prstGeom>
            <a:solidFill>
              <a:schemeClr val="bg1"/>
            </a:solidFill>
            <a:ln w="1016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2064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25" name="Oval 444"/>
          <p:cNvSpPr>
            <a:spLocks noChangeArrowheads="1"/>
          </p:cNvSpPr>
          <p:nvPr/>
        </p:nvSpPr>
        <p:spPr bwMode="auto">
          <a:xfrm>
            <a:off x="2600298" y="5692806"/>
            <a:ext cx="3906891" cy="814386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769</TotalTime>
  <Words>10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pptchina</vt:lpstr>
      <vt:lpstr>幻灯片 1</vt:lpstr>
    </vt:vector>
  </TitlesOfParts>
  <Company>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矩阵图</dc:title>
  <dc:creator>pptchina</dc:creator>
  <cp:lastModifiedBy>sunl</cp:lastModifiedBy>
  <cp:revision>63</cp:revision>
  <dcterms:created xsi:type="dcterms:W3CDTF">2008-11-03T07:05:37Z</dcterms:created>
  <dcterms:modified xsi:type="dcterms:W3CDTF">2011-08-22T14:37:56Z</dcterms:modified>
</cp:coreProperties>
</file>