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handoutMasterIdLst>
    <p:handoutMasterId r:id="rId3"/>
  </p:handoutMasterIdLst>
  <p:sldIdLst>
    <p:sldId id="349" r:id="rId2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FF"/>
    <a:srgbClr val="FFB400"/>
    <a:srgbClr val="646464"/>
    <a:srgbClr val="00C8FF"/>
    <a:srgbClr val="FFC800"/>
    <a:srgbClr val="9E9E9E"/>
    <a:srgbClr val="FFA000"/>
    <a:srgbClr val="C8C8C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97" autoAdjust="0"/>
    <p:restoredTop sz="94660"/>
  </p:normalViewPr>
  <p:slideViewPr>
    <p:cSldViewPr>
      <p:cViewPr>
        <p:scale>
          <a:sx n="75" d="100"/>
          <a:sy n="75" d="100"/>
        </p:scale>
        <p:origin x="-1020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1878" y="-108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97FAD0F-4AAC-44C5-AE51-0CC25637F25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2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4925" y="296863"/>
            <a:ext cx="9109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grpSp>
        <p:nvGrpSpPr>
          <p:cNvPr id="2051" name="Group 27"/>
          <p:cNvGrpSpPr>
            <a:grpSpLocks/>
          </p:cNvGrpSpPr>
          <p:nvPr/>
        </p:nvGrpSpPr>
        <p:grpSpPr bwMode="auto">
          <a:xfrm>
            <a:off x="755650" y="1628775"/>
            <a:ext cx="7596188" cy="3600450"/>
            <a:chOff x="476" y="1026"/>
            <a:chExt cx="4785" cy="2268"/>
          </a:xfrm>
        </p:grpSpPr>
        <p:sp>
          <p:nvSpPr>
            <p:cNvPr id="2052" name="AutoShape 28"/>
            <p:cNvSpPr>
              <a:spLocks noChangeArrowheads="1"/>
            </p:cNvSpPr>
            <p:nvPr/>
          </p:nvSpPr>
          <p:spPr bwMode="auto">
            <a:xfrm>
              <a:off x="476" y="1026"/>
              <a:ext cx="499" cy="499"/>
            </a:xfrm>
            <a:prstGeom prst="roundRect">
              <a:avLst>
                <a:gd name="adj" fmla="val 13028"/>
              </a:avLst>
            </a:prstGeom>
            <a:solidFill>
              <a:srgbClr val="0096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3" name="AutoShape 29"/>
            <p:cNvSpPr>
              <a:spLocks noChangeArrowheads="1"/>
            </p:cNvSpPr>
            <p:nvPr/>
          </p:nvSpPr>
          <p:spPr bwMode="auto">
            <a:xfrm>
              <a:off x="1021" y="1026"/>
              <a:ext cx="4240" cy="499"/>
            </a:xfrm>
            <a:prstGeom prst="roundRect">
              <a:avLst>
                <a:gd name="adj" fmla="val 13028"/>
              </a:avLst>
            </a:prstGeom>
            <a:solidFill>
              <a:srgbClr val="0096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494" name="AutoShape 30"/>
            <p:cNvSpPr>
              <a:spLocks noChangeArrowheads="1"/>
            </p:cNvSpPr>
            <p:nvPr/>
          </p:nvSpPr>
          <p:spPr bwMode="auto">
            <a:xfrm>
              <a:off x="1043" y="1049"/>
              <a:ext cx="419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55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636" y="1161"/>
              <a:ext cx="135" cy="2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Arial Black"/>
                </a:rPr>
                <a:t>1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endParaRPr>
            </a:p>
          </p:txBody>
        </p:sp>
        <p:sp>
          <p:nvSpPr>
            <p:cNvPr id="2056" name="Text Box 32"/>
            <p:cNvSpPr txBox="1">
              <a:spLocks noChangeArrowheads="1"/>
            </p:cNvSpPr>
            <p:nvPr/>
          </p:nvSpPr>
          <p:spPr bwMode="auto">
            <a:xfrm>
              <a:off x="1088" y="1148"/>
              <a:ext cx="347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ko-KR" sz="1400" dirty="0">
                  <a:latin typeface="Arial Black" pitchFamily="34" charset="0"/>
                </a:rPr>
                <a:t>CONTENTS1</a:t>
              </a:r>
              <a:endParaRPr lang="en-US" altLang="ko-KR" sz="800" dirty="0">
                <a:latin typeface="Arial" pitchFamily="34" charset="0"/>
              </a:endParaRPr>
            </a:p>
            <a:p>
              <a:pPr algn="ctr"/>
              <a:endParaRPr lang="en-US" altLang="ko-KR" sz="1000" dirty="0">
                <a:latin typeface="Arial" pitchFamily="34" charset="0"/>
              </a:endParaRPr>
            </a:p>
          </p:txBody>
        </p:sp>
        <p:sp>
          <p:nvSpPr>
            <p:cNvPr id="2057" name="AutoShape 33"/>
            <p:cNvSpPr>
              <a:spLocks noChangeArrowheads="1"/>
            </p:cNvSpPr>
            <p:nvPr/>
          </p:nvSpPr>
          <p:spPr bwMode="auto">
            <a:xfrm>
              <a:off x="476" y="1570"/>
              <a:ext cx="499" cy="499"/>
            </a:xfrm>
            <a:prstGeom prst="roundRect">
              <a:avLst>
                <a:gd name="adj" fmla="val 13028"/>
              </a:avLst>
            </a:prstGeom>
            <a:solidFill>
              <a:srgbClr val="FFB4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" name="AutoShape 34"/>
            <p:cNvSpPr>
              <a:spLocks noChangeArrowheads="1"/>
            </p:cNvSpPr>
            <p:nvPr/>
          </p:nvSpPr>
          <p:spPr bwMode="auto">
            <a:xfrm>
              <a:off x="1021" y="1570"/>
              <a:ext cx="4240" cy="499"/>
            </a:xfrm>
            <a:prstGeom prst="roundRect">
              <a:avLst>
                <a:gd name="adj" fmla="val 13028"/>
              </a:avLst>
            </a:prstGeom>
            <a:solidFill>
              <a:srgbClr val="FFB4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499" name="AutoShape 35"/>
            <p:cNvSpPr>
              <a:spLocks noChangeArrowheads="1"/>
            </p:cNvSpPr>
            <p:nvPr/>
          </p:nvSpPr>
          <p:spPr bwMode="auto">
            <a:xfrm>
              <a:off x="1043" y="1593"/>
              <a:ext cx="419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0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636" y="1705"/>
              <a:ext cx="180" cy="2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latin typeface="Arial Black"/>
                </a:rPr>
                <a:t>2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latin typeface="Arial Black"/>
              </a:endParaRPr>
            </a:p>
          </p:txBody>
        </p:sp>
        <p:sp>
          <p:nvSpPr>
            <p:cNvPr id="2061" name="Text Box 37"/>
            <p:cNvSpPr txBox="1">
              <a:spLocks noChangeArrowheads="1"/>
            </p:cNvSpPr>
            <p:nvPr/>
          </p:nvSpPr>
          <p:spPr bwMode="auto">
            <a:xfrm>
              <a:off x="1088" y="1723"/>
              <a:ext cx="3470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ko-KR" sz="1400" dirty="0">
                  <a:latin typeface="Arial Black" pitchFamily="34" charset="0"/>
                </a:rPr>
                <a:t>CONTENTS2</a:t>
              </a:r>
              <a:endParaRPr lang="en-US" altLang="ko-KR" sz="1000" dirty="0">
                <a:latin typeface="Arial" pitchFamily="34" charset="0"/>
              </a:endParaRPr>
            </a:p>
          </p:txBody>
        </p:sp>
        <p:sp>
          <p:nvSpPr>
            <p:cNvPr id="2062" name="AutoShape 38"/>
            <p:cNvSpPr>
              <a:spLocks noChangeArrowheads="1"/>
            </p:cNvSpPr>
            <p:nvPr/>
          </p:nvSpPr>
          <p:spPr bwMode="auto">
            <a:xfrm>
              <a:off x="476" y="2115"/>
              <a:ext cx="499" cy="499"/>
            </a:xfrm>
            <a:prstGeom prst="roundRect">
              <a:avLst>
                <a:gd name="adj" fmla="val 14227"/>
              </a:avLst>
            </a:prstGeom>
            <a:solidFill>
              <a:srgbClr val="0096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" name="AutoShape 39"/>
            <p:cNvSpPr>
              <a:spLocks noChangeArrowheads="1"/>
            </p:cNvSpPr>
            <p:nvPr/>
          </p:nvSpPr>
          <p:spPr bwMode="auto">
            <a:xfrm>
              <a:off x="1021" y="2115"/>
              <a:ext cx="4240" cy="499"/>
            </a:xfrm>
            <a:prstGeom prst="roundRect">
              <a:avLst>
                <a:gd name="adj" fmla="val 13028"/>
              </a:avLst>
            </a:prstGeom>
            <a:solidFill>
              <a:srgbClr val="0096FF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504" name="AutoShape 40"/>
            <p:cNvSpPr>
              <a:spLocks noChangeArrowheads="1"/>
            </p:cNvSpPr>
            <p:nvPr/>
          </p:nvSpPr>
          <p:spPr bwMode="auto">
            <a:xfrm>
              <a:off x="1043" y="2138"/>
              <a:ext cx="419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5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636" y="2250"/>
              <a:ext cx="180" cy="2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latin typeface="Arial Black"/>
                </a:rPr>
                <a:t>3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latin typeface="Arial Black"/>
              </a:endParaRPr>
            </a:p>
          </p:txBody>
        </p:sp>
        <p:sp>
          <p:nvSpPr>
            <p:cNvPr id="2066" name="Text Box 42"/>
            <p:cNvSpPr txBox="1">
              <a:spLocks noChangeArrowheads="1"/>
            </p:cNvSpPr>
            <p:nvPr/>
          </p:nvSpPr>
          <p:spPr bwMode="auto">
            <a:xfrm>
              <a:off x="1088" y="2265"/>
              <a:ext cx="3470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ko-KR" sz="1400" dirty="0">
                  <a:latin typeface="Arial Black" pitchFamily="34" charset="0"/>
                </a:rPr>
                <a:t>CONTENTS3</a:t>
              </a:r>
              <a:endParaRPr lang="en-US" altLang="ko-KR" sz="1000" dirty="0">
                <a:latin typeface="Arial" pitchFamily="34" charset="0"/>
              </a:endParaRPr>
            </a:p>
          </p:txBody>
        </p:sp>
        <p:sp>
          <p:nvSpPr>
            <p:cNvPr id="2067" name="AutoShape 43"/>
            <p:cNvSpPr>
              <a:spLocks noChangeArrowheads="1"/>
            </p:cNvSpPr>
            <p:nvPr/>
          </p:nvSpPr>
          <p:spPr bwMode="auto">
            <a:xfrm>
              <a:off x="476" y="2659"/>
              <a:ext cx="499" cy="499"/>
            </a:xfrm>
            <a:prstGeom prst="roundRect">
              <a:avLst>
                <a:gd name="adj" fmla="val 14227"/>
              </a:avLst>
            </a:prstGeom>
            <a:solidFill>
              <a:srgbClr val="FFB4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8" name="AutoShape 44"/>
            <p:cNvSpPr>
              <a:spLocks noChangeArrowheads="1"/>
            </p:cNvSpPr>
            <p:nvPr/>
          </p:nvSpPr>
          <p:spPr bwMode="auto">
            <a:xfrm>
              <a:off x="1021" y="2659"/>
              <a:ext cx="4240" cy="499"/>
            </a:xfrm>
            <a:prstGeom prst="roundRect">
              <a:avLst>
                <a:gd name="adj" fmla="val 11824"/>
              </a:avLst>
            </a:prstGeom>
            <a:solidFill>
              <a:srgbClr val="FFB400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509" name="AutoShape 45"/>
            <p:cNvSpPr>
              <a:spLocks noChangeArrowheads="1"/>
            </p:cNvSpPr>
            <p:nvPr/>
          </p:nvSpPr>
          <p:spPr bwMode="auto">
            <a:xfrm>
              <a:off x="1043" y="2682"/>
              <a:ext cx="419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70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636" y="2794"/>
              <a:ext cx="180" cy="2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latin typeface="Arial Black"/>
                </a:rPr>
                <a:t>4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latin typeface="Arial Black"/>
              </a:endParaRPr>
            </a:p>
          </p:txBody>
        </p:sp>
        <p:sp>
          <p:nvSpPr>
            <p:cNvPr id="2071" name="Text Box 47"/>
            <p:cNvSpPr txBox="1">
              <a:spLocks noChangeArrowheads="1"/>
            </p:cNvSpPr>
            <p:nvPr/>
          </p:nvSpPr>
          <p:spPr bwMode="auto">
            <a:xfrm>
              <a:off x="1088" y="2794"/>
              <a:ext cx="3470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ko-KR" sz="1400" dirty="0">
                  <a:latin typeface="Arial Black" pitchFamily="34" charset="0"/>
                </a:rPr>
                <a:t>CONTENTS4</a:t>
              </a:r>
              <a:endParaRPr lang="en-US" altLang="ko-KR" sz="1000" dirty="0">
                <a:latin typeface="Arial" pitchFamily="34" charset="0"/>
              </a:endParaRPr>
            </a:p>
          </p:txBody>
        </p:sp>
        <p:sp>
          <p:nvSpPr>
            <p:cNvPr id="2072" name="Line 49"/>
            <p:cNvSpPr>
              <a:spLocks noChangeShapeType="1"/>
            </p:cNvSpPr>
            <p:nvPr/>
          </p:nvSpPr>
          <p:spPr bwMode="auto">
            <a:xfrm>
              <a:off x="476" y="3294"/>
              <a:ext cx="4785" cy="0"/>
            </a:xfrm>
            <a:prstGeom prst="line">
              <a:avLst/>
            </a:prstGeom>
            <a:noFill/>
            <a:ln w="15875">
              <a:solidFill>
                <a:srgbClr val="9E9E9E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514" name="AutoShape 50"/>
            <p:cNvSpPr>
              <a:spLocks noChangeArrowheads="1"/>
            </p:cNvSpPr>
            <p:nvPr/>
          </p:nvSpPr>
          <p:spPr bwMode="auto">
            <a:xfrm>
              <a:off x="499" y="1049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515" name="AutoShape 51"/>
            <p:cNvSpPr>
              <a:spLocks noChangeArrowheads="1"/>
            </p:cNvSpPr>
            <p:nvPr/>
          </p:nvSpPr>
          <p:spPr bwMode="auto">
            <a:xfrm>
              <a:off x="499" y="1593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516" name="AutoShape 52"/>
            <p:cNvSpPr>
              <a:spLocks noChangeArrowheads="1"/>
            </p:cNvSpPr>
            <p:nvPr/>
          </p:nvSpPr>
          <p:spPr bwMode="auto">
            <a:xfrm>
              <a:off x="499" y="2137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8517" name="AutoShape 53"/>
            <p:cNvSpPr>
              <a:spLocks noChangeArrowheads="1"/>
            </p:cNvSpPr>
            <p:nvPr/>
          </p:nvSpPr>
          <p:spPr bwMode="auto">
            <a:xfrm>
              <a:off x="499" y="2682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</TotalTime>
  <Words>13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굴림</vt:lpstr>
      <vt:lpstr>Arial</vt:lpstr>
      <vt:lpstr>Calibri</vt:lpstr>
      <vt:lpstr>맑은 고딕</vt:lpstr>
      <vt:lpstr>Arial Black</vt:lpstr>
      <vt:lpstr>Adobe 仿宋 Std R</vt:lpstr>
      <vt:lpstr>pptchina</vt:lpstr>
      <vt:lpstr>幻灯片 1</vt:lpstr>
    </vt:vector>
  </TitlesOfParts>
  <Company>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目录</dc:title>
  <dc:creator>pptchina</dc:creator>
  <cp:lastModifiedBy>sunl</cp:lastModifiedBy>
  <cp:revision>555</cp:revision>
  <dcterms:created xsi:type="dcterms:W3CDTF">2008-05-05T17:18:36Z</dcterms:created>
  <dcterms:modified xsi:type="dcterms:W3CDTF">2011-08-22T10:47:46Z</dcterms:modified>
</cp:coreProperties>
</file>