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7800"/>
    <a:srgbClr val="FF5000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56" d="100"/>
          <a:sy n="156" d="100"/>
        </p:scale>
        <p:origin x="1914" y="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gradFill>
            <a:gsLst>
              <a:gs pos="3000">
                <a:schemeClr val="bg1"/>
              </a:gs>
              <a:gs pos="66000">
                <a:schemeClr val="bg1">
                  <a:lumMod val="75000"/>
                </a:schemeClr>
              </a:gs>
              <a:gs pos="72000">
                <a:schemeClr val="bg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ko-KR"/>
            </a:defPPr>
            <a:lvl1pPr algn="r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r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r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r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r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p:txStyles>
    <p:titleStyle>
      <a:lvl1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2pPr>
      <a:lvl3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3pPr>
      <a:lvl4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4pPr>
      <a:lvl5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5pPr>
      <a:lvl6pPr marL="4572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6pPr>
      <a:lvl7pPr marL="9144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7pPr>
      <a:lvl8pPr marL="13716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8pPr>
      <a:lvl9pPr marL="18288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9pPr>
    </p:titleStyle>
    <p:bodyStyle>
      <a:lvl1pPr marL="342900" indent="-342900" algn="l" rtl="0" eaLnBrk="0" fontAlgn="base" latinLnBrk="1" hangingPunct="0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latinLnBrk="1" hangingPunct="0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latinLnBrk="1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latinLnBrk="1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latinLnBrk="1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5" name="组合 74"/>
          <p:cNvGrpSpPr/>
          <p:nvPr/>
        </p:nvGrpSpPr>
        <p:grpSpPr>
          <a:xfrm>
            <a:off x="928670" y="1000108"/>
            <a:ext cx="5857900" cy="4886344"/>
            <a:chOff x="928670" y="1000108"/>
            <a:chExt cx="5857900" cy="4886344"/>
          </a:xfrm>
        </p:grpSpPr>
        <p:sp>
          <p:nvSpPr>
            <p:cNvPr id="22" name="Freeform 42"/>
            <p:cNvSpPr>
              <a:spLocks/>
            </p:cNvSpPr>
            <p:nvPr/>
          </p:nvSpPr>
          <p:spPr bwMode="auto">
            <a:xfrm rot="10557568">
              <a:off x="3873774" y="4236347"/>
              <a:ext cx="2695434" cy="1606126"/>
            </a:xfrm>
            <a:custGeom>
              <a:avLst/>
              <a:gdLst>
                <a:gd name="connsiteX0" fmla="*/ 432 w 1346"/>
                <a:gd name="connsiteY0" fmla="*/ 460 h 532"/>
                <a:gd name="connsiteX1" fmla="*/ 576 w 1346"/>
                <a:gd name="connsiteY1" fmla="*/ 532 h 532"/>
                <a:gd name="connsiteX2" fmla="*/ 0 w 1346"/>
                <a:gd name="connsiteY2" fmla="*/ 532 h 532"/>
                <a:gd name="connsiteX3" fmla="*/ 0 w 1346"/>
                <a:gd name="connsiteY3" fmla="*/ 244 h 532"/>
                <a:gd name="connsiteX4" fmla="*/ 144 w 1346"/>
                <a:gd name="connsiteY4" fmla="*/ 316 h 532"/>
                <a:gd name="connsiteX5" fmla="*/ 720 w 1346"/>
                <a:gd name="connsiteY5" fmla="*/ 28 h 532"/>
                <a:gd name="connsiteX6" fmla="*/ 1008 w 1346"/>
                <a:gd name="connsiteY6" fmla="*/ 172 h 532"/>
                <a:gd name="connsiteX7" fmla="*/ 1346 w 1346"/>
                <a:gd name="connsiteY7" fmla="*/ 0 h 532"/>
                <a:gd name="connsiteX8" fmla="*/ 432 w 1346"/>
                <a:gd name="connsiteY8" fmla="*/ 460 h 532"/>
                <a:gd name="connsiteX0" fmla="*/ 432 w 1346"/>
                <a:gd name="connsiteY0" fmla="*/ 608 h 680"/>
                <a:gd name="connsiteX1" fmla="*/ 576 w 1346"/>
                <a:gd name="connsiteY1" fmla="*/ 680 h 680"/>
                <a:gd name="connsiteX2" fmla="*/ 0 w 1346"/>
                <a:gd name="connsiteY2" fmla="*/ 680 h 680"/>
                <a:gd name="connsiteX3" fmla="*/ 0 w 1346"/>
                <a:gd name="connsiteY3" fmla="*/ 392 h 680"/>
                <a:gd name="connsiteX4" fmla="*/ 144 w 1346"/>
                <a:gd name="connsiteY4" fmla="*/ 464 h 680"/>
                <a:gd name="connsiteX5" fmla="*/ 1098 w 1346"/>
                <a:gd name="connsiteY5" fmla="*/ 0 h 680"/>
                <a:gd name="connsiteX6" fmla="*/ 1008 w 1346"/>
                <a:gd name="connsiteY6" fmla="*/ 320 h 680"/>
                <a:gd name="connsiteX7" fmla="*/ 1346 w 1346"/>
                <a:gd name="connsiteY7" fmla="*/ 148 h 680"/>
                <a:gd name="connsiteX8" fmla="*/ 432 w 1346"/>
                <a:gd name="connsiteY8" fmla="*/ 608 h 680"/>
                <a:gd name="connsiteX0" fmla="*/ 432 w 1346"/>
                <a:gd name="connsiteY0" fmla="*/ 608 h 680"/>
                <a:gd name="connsiteX1" fmla="*/ 576 w 1346"/>
                <a:gd name="connsiteY1" fmla="*/ 680 h 680"/>
                <a:gd name="connsiteX2" fmla="*/ 0 w 1346"/>
                <a:gd name="connsiteY2" fmla="*/ 680 h 680"/>
                <a:gd name="connsiteX3" fmla="*/ 0 w 1346"/>
                <a:gd name="connsiteY3" fmla="*/ 392 h 680"/>
                <a:gd name="connsiteX4" fmla="*/ 144 w 1346"/>
                <a:gd name="connsiteY4" fmla="*/ 464 h 680"/>
                <a:gd name="connsiteX5" fmla="*/ 1098 w 1346"/>
                <a:gd name="connsiteY5" fmla="*/ 0 h 680"/>
                <a:gd name="connsiteX6" fmla="*/ 1008 w 1346"/>
                <a:gd name="connsiteY6" fmla="*/ 320 h 680"/>
                <a:gd name="connsiteX7" fmla="*/ 1346 w 1346"/>
                <a:gd name="connsiteY7" fmla="*/ 148 h 680"/>
                <a:gd name="connsiteX8" fmla="*/ 1320 w 1346"/>
                <a:gd name="connsiteY8" fmla="*/ 154 h 680"/>
                <a:gd name="connsiteX9" fmla="*/ 432 w 1346"/>
                <a:gd name="connsiteY9" fmla="*/ 608 h 680"/>
                <a:gd name="connsiteX0" fmla="*/ 432 w 1367"/>
                <a:gd name="connsiteY0" fmla="*/ 608 h 680"/>
                <a:gd name="connsiteX1" fmla="*/ 576 w 1367"/>
                <a:gd name="connsiteY1" fmla="*/ 680 h 680"/>
                <a:gd name="connsiteX2" fmla="*/ 0 w 1367"/>
                <a:gd name="connsiteY2" fmla="*/ 680 h 680"/>
                <a:gd name="connsiteX3" fmla="*/ 0 w 1367"/>
                <a:gd name="connsiteY3" fmla="*/ 392 h 680"/>
                <a:gd name="connsiteX4" fmla="*/ 144 w 1367"/>
                <a:gd name="connsiteY4" fmla="*/ 464 h 680"/>
                <a:gd name="connsiteX5" fmla="*/ 1098 w 1367"/>
                <a:gd name="connsiteY5" fmla="*/ 0 h 680"/>
                <a:gd name="connsiteX6" fmla="*/ 1008 w 1367"/>
                <a:gd name="connsiteY6" fmla="*/ 320 h 680"/>
                <a:gd name="connsiteX7" fmla="*/ 1346 w 1367"/>
                <a:gd name="connsiteY7" fmla="*/ 148 h 680"/>
                <a:gd name="connsiteX8" fmla="*/ 1367 w 1367"/>
                <a:gd name="connsiteY8" fmla="*/ 195 h 680"/>
                <a:gd name="connsiteX0" fmla="*/ 432 w 1346"/>
                <a:gd name="connsiteY0" fmla="*/ 608 h 680"/>
                <a:gd name="connsiteX1" fmla="*/ 576 w 1346"/>
                <a:gd name="connsiteY1" fmla="*/ 680 h 680"/>
                <a:gd name="connsiteX2" fmla="*/ 0 w 1346"/>
                <a:gd name="connsiteY2" fmla="*/ 680 h 680"/>
                <a:gd name="connsiteX3" fmla="*/ 0 w 1346"/>
                <a:gd name="connsiteY3" fmla="*/ 392 h 680"/>
                <a:gd name="connsiteX4" fmla="*/ 144 w 1346"/>
                <a:gd name="connsiteY4" fmla="*/ 464 h 680"/>
                <a:gd name="connsiteX5" fmla="*/ 1098 w 1346"/>
                <a:gd name="connsiteY5" fmla="*/ 0 h 680"/>
                <a:gd name="connsiteX6" fmla="*/ 1008 w 1346"/>
                <a:gd name="connsiteY6" fmla="*/ 320 h 680"/>
                <a:gd name="connsiteX7" fmla="*/ 1346 w 1346"/>
                <a:gd name="connsiteY7" fmla="*/ 148 h 680"/>
                <a:gd name="connsiteX0" fmla="*/ 432 w 1346"/>
                <a:gd name="connsiteY0" fmla="*/ 608 h 680"/>
                <a:gd name="connsiteX1" fmla="*/ 576 w 1346"/>
                <a:gd name="connsiteY1" fmla="*/ 680 h 680"/>
                <a:gd name="connsiteX2" fmla="*/ 0 w 1346"/>
                <a:gd name="connsiteY2" fmla="*/ 680 h 680"/>
                <a:gd name="connsiteX3" fmla="*/ 0 w 1346"/>
                <a:gd name="connsiteY3" fmla="*/ 392 h 680"/>
                <a:gd name="connsiteX4" fmla="*/ 144 w 1346"/>
                <a:gd name="connsiteY4" fmla="*/ 464 h 680"/>
                <a:gd name="connsiteX5" fmla="*/ 1098 w 1346"/>
                <a:gd name="connsiteY5" fmla="*/ 0 h 680"/>
                <a:gd name="connsiteX6" fmla="*/ 1220 w 1346"/>
                <a:gd name="connsiteY6" fmla="*/ 121 h 680"/>
                <a:gd name="connsiteX7" fmla="*/ 1346 w 1346"/>
                <a:gd name="connsiteY7" fmla="*/ 148 h 680"/>
                <a:gd name="connsiteX0" fmla="*/ 432 w 1346"/>
                <a:gd name="connsiteY0" fmla="*/ 608 h 680"/>
                <a:gd name="connsiteX1" fmla="*/ 576 w 1346"/>
                <a:gd name="connsiteY1" fmla="*/ 680 h 680"/>
                <a:gd name="connsiteX2" fmla="*/ 0 w 1346"/>
                <a:gd name="connsiteY2" fmla="*/ 680 h 680"/>
                <a:gd name="connsiteX3" fmla="*/ 0 w 1346"/>
                <a:gd name="connsiteY3" fmla="*/ 392 h 680"/>
                <a:gd name="connsiteX4" fmla="*/ 144 w 1346"/>
                <a:gd name="connsiteY4" fmla="*/ 464 h 680"/>
                <a:gd name="connsiteX5" fmla="*/ 1098 w 1346"/>
                <a:gd name="connsiteY5" fmla="*/ 0 h 680"/>
                <a:gd name="connsiteX6" fmla="*/ 1220 w 1346"/>
                <a:gd name="connsiteY6" fmla="*/ 121 h 680"/>
                <a:gd name="connsiteX7" fmla="*/ 1346 w 1346"/>
                <a:gd name="connsiteY7" fmla="*/ 148 h 680"/>
                <a:gd name="connsiteX0" fmla="*/ 432 w 1346"/>
                <a:gd name="connsiteY0" fmla="*/ 661 h 733"/>
                <a:gd name="connsiteX1" fmla="*/ 576 w 1346"/>
                <a:gd name="connsiteY1" fmla="*/ 733 h 733"/>
                <a:gd name="connsiteX2" fmla="*/ 0 w 1346"/>
                <a:gd name="connsiteY2" fmla="*/ 733 h 733"/>
                <a:gd name="connsiteX3" fmla="*/ 0 w 1346"/>
                <a:gd name="connsiteY3" fmla="*/ 445 h 733"/>
                <a:gd name="connsiteX4" fmla="*/ 144 w 1346"/>
                <a:gd name="connsiteY4" fmla="*/ 517 h 733"/>
                <a:gd name="connsiteX5" fmla="*/ 1098 w 1346"/>
                <a:gd name="connsiteY5" fmla="*/ 53 h 733"/>
                <a:gd name="connsiteX6" fmla="*/ 1346 w 1346"/>
                <a:gd name="connsiteY6" fmla="*/ 201 h 733"/>
                <a:gd name="connsiteX0" fmla="*/ 432 w 1346"/>
                <a:gd name="connsiteY0" fmla="*/ 661 h 733"/>
                <a:gd name="connsiteX1" fmla="*/ 576 w 1346"/>
                <a:gd name="connsiteY1" fmla="*/ 733 h 733"/>
                <a:gd name="connsiteX2" fmla="*/ 0 w 1346"/>
                <a:gd name="connsiteY2" fmla="*/ 733 h 733"/>
                <a:gd name="connsiteX3" fmla="*/ 0 w 1346"/>
                <a:gd name="connsiteY3" fmla="*/ 445 h 733"/>
                <a:gd name="connsiteX4" fmla="*/ 144 w 1346"/>
                <a:gd name="connsiteY4" fmla="*/ 517 h 733"/>
                <a:gd name="connsiteX5" fmla="*/ 1098 w 1346"/>
                <a:gd name="connsiteY5" fmla="*/ 53 h 733"/>
                <a:gd name="connsiteX6" fmla="*/ 1346 w 1346"/>
                <a:gd name="connsiteY6" fmla="*/ 201 h 733"/>
                <a:gd name="connsiteX0" fmla="*/ 432 w 1346"/>
                <a:gd name="connsiteY0" fmla="*/ 661 h 733"/>
                <a:gd name="connsiteX1" fmla="*/ 576 w 1346"/>
                <a:gd name="connsiteY1" fmla="*/ 733 h 733"/>
                <a:gd name="connsiteX2" fmla="*/ 0 w 1346"/>
                <a:gd name="connsiteY2" fmla="*/ 733 h 733"/>
                <a:gd name="connsiteX3" fmla="*/ 0 w 1346"/>
                <a:gd name="connsiteY3" fmla="*/ 445 h 733"/>
                <a:gd name="connsiteX4" fmla="*/ 144 w 1346"/>
                <a:gd name="connsiteY4" fmla="*/ 517 h 733"/>
                <a:gd name="connsiteX5" fmla="*/ 1098 w 1346"/>
                <a:gd name="connsiteY5" fmla="*/ 53 h 733"/>
                <a:gd name="connsiteX6" fmla="*/ 1346 w 1346"/>
                <a:gd name="connsiteY6" fmla="*/ 201 h 733"/>
                <a:gd name="connsiteX0" fmla="*/ 432 w 1346"/>
                <a:gd name="connsiteY0" fmla="*/ 661 h 733"/>
                <a:gd name="connsiteX1" fmla="*/ 576 w 1346"/>
                <a:gd name="connsiteY1" fmla="*/ 733 h 733"/>
                <a:gd name="connsiteX2" fmla="*/ 0 w 1346"/>
                <a:gd name="connsiteY2" fmla="*/ 733 h 733"/>
                <a:gd name="connsiteX3" fmla="*/ 0 w 1346"/>
                <a:gd name="connsiteY3" fmla="*/ 445 h 733"/>
                <a:gd name="connsiteX4" fmla="*/ 144 w 1346"/>
                <a:gd name="connsiteY4" fmla="*/ 517 h 733"/>
                <a:gd name="connsiteX5" fmla="*/ 1098 w 1346"/>
                <a:gd name="connsiteY5" fmla="*/ 53 h 733"/>
                <a:gd name="connsiteX6" fmla="*/ 1346 w 1346"/>
                <a:gd name="connsiteY6" fmla="*/ 201 h 733"/>
                <a:gd name="connsiteX0" fmla="*/ 432 w 1346"/>
                <a:gd name="connsiteY0" fmla="*/ 687 h 759"/>
                <a:gd name="connsiteX1" fmla="*/ 576 w 1346"/>
                <a:gd name="connsiteY1" fmla="*/ 759 h 759"/>
                <a:gd name="connsiteX2" fmla="*/ 0 w 1346"/>
                <a:gd name="connsiteY2" fmla="*/ 759 h 759"/>
                <a:gd name="connsiteX3" fmla="*/ 0 w 1346"/>
                <a:gd name="connsiteY3" fmla="*/ 471 h 759"/>
                <a:gd name="connsiteX4" fmla="*/ 144 w 1346"/>
                <a:gd name="connsiteY4" fmla="*/ 543 h 759"/>
                <a:gd name="connsiteX5" fmla="*/ 1098 w 1346"/>
                <a:gd name="connsiteY5" fmla="*/ 79 h 759"/>
                <a:gd name="connsiteX6" fmla="*/ 1158 w 1346"/>
                <a:gd name="connsiteY6" fmla="*/ 40 h 759"/>
                <a:gd name="connsiteX7" fmla="*/ 1346 w 1346"/>
                <a:gd name="connsiteY7" fmla="*/ 227 h 759"/>
                <a:gd name="connsiteX0" fmla="*/ 432 w 1346"/>
                <a:gd name="connsiteY0" fmla="*/ 647 h 719"/>
                <a:gd name="connsiteX1" fmla="*/ 576 w 1346"/>
                <a:gd name="connsiteY1" fmla="*/ 719 h 719"/>
                <a:gd name="connsiteX2" fmla="*/ 0 w 1346"/>
                <a:gd name="connsiteY2" fmla="*/ 719 h 719"/>
                <a:gd name="connsiteX3" fmla="*/ 0 w 1346"/>
                <a:gd name="connsiteY3" fmla="*/ 431 h 719"/>
                <a:gd name="connsiteX4" fmla="*/ 144 w 1346"/>
                <a:gd name="connsiteY4" fmla="*/ 503 h 719"/>
                <a:gd name="connsiteX5" fmla="*/ 1158 w 1346"/>
                <a:gd name="connsiteY5" fmla="*/ 0 h 719"/>
                <a:gd name="connsiteX6" fmla="*/ 1346 w 1346"/>
                <a:gd name="connsiteY6" fmla="*/ 187 h 719"/>
                <a:gd name="connsiteX0" fmla="*/ 432 w 1346"/>
                <a:gd name="connsiteY0" fmla="*/ 667 h 739"/>
                <a:gd name="connsiteX1" fmla="*/ 576 w 1346"/>
                <a:gd name="connsiteY1" fmla="*/ 739 h 739"/>
                <a:gd name="connsiteX2" fmla="*/ 0 w 1346"/>
                <a:gd name="connsiteY2" fmla="*/ 739 h 739"/>
                <a:gd name="connsiteX3" fmla="*/ 0 w 1346"/>
                <a:gd name="connsiteY3" fmla="*/ 451 h 739"/>
                <a:gd name="connsiteX4" fmla="*/ 144 w 1346"/>
                <a:gd name="connsiteY4" fmla="*/ 523 h 739"/>
                <a:gd name="connsiteX5" fmla="*/ 1009 w 1346"/>
                <a:gd name="connsiteY5" fmla="*/ 87 h 739"/>
                <a:gd name="connsiteX6" fmla="*/ 1158 w 1346"/>
                <a:gd name="connsiteY6" fmla="*/ 20 h 739"/>
                <a:gd name="connsiteX7" fmla="*/ 1346 w 1346"/>
                <a:gd name="connsiteY7" fmla="*/ 207 h 739"/>
                <a:gd name="connsiteX0" fmla="*/ 432 w 1346"/>
                <a:gd name="connsiteY0" fmla="*/ 667 h 739"/>
                <a:gd name="connsiteX1" fmla="*/ 576 w 1346"/>
                <a:gd name="connsiteY1" fmla="*/ 739 h 739"/>
                <a:gd name="connsiteX2" fmla="*/ 0 w 1346"/>
                <a:gd name="connsiteY2" fmla="*/ 739 h 739"/>
                <a:gd name="connsiteX3" fmla="*/ 0 w 1346"/>
                <a:gd name="connsiteY3" fmla="*/ 451 h 739"/>
                <a:gd name="connsiteX4" fmla="*/ 144 w 1346"/>
                <a:gd name="connsiteY4" fmla="*/ 523 h 739"/>
                <a:gd name="connsiteX5" fmla="*/ 1009 w 1346"/>
                <a:gd name="connsiteY5" fmla="*/ 87 h 739"/>
                <a:gd name="connsiteX6" fmla="*/ 1158 w 1346"/>
                <a:gd name="connsiteY6" fmla="*/ 20 h 739"/>
                <a:gd name="connsiteX7" fmla="*/ 1346 w 1346"/>
                <a:gd name="connsiteY7" fmla="*/ 207 h 739"/>
                <a:gd name="connsiteX0" fmla="*/ 432 w 1346"/>
                <a:gd name="connsiteY0" fmla="*/ 647 h 719"/>
                <a:gd name="connsiteX1" fmla="*/ 576 w 1346"/>
                <a:gd name="connsiteY1" fmla="*/ 719 h 719"/>
                <a:gd name="connsiteX2" fmla="*/ 0 w 1346"/>
                <a:gd name="connsiteY2" fmla="*/ 719 h 719"/>
                <a:gd name="connsiteX3" fmla="*/ 0 w 1346"/>
                <a:gd name="connsiteY3" fmla="*/ 431 h 719"/>
                <a:gd name="connsiteX4" fmla="*/ 144 w 1346"/>
                <a:gd name="connsiteY4" fmla="*/ 503 h 719"/>
                <a:gd name="connsiteX5" fmla="*/ 1158 w 1346"/>
                <a:gd name="connsiteY5" fmla="*/ 0 h 719"/>
                <a:gd name="connsiteX6" fmla="*/ 1346 w 1346"/>
                <a:gd name="connsiteY6" fmla="*/ 187 h 719"/>
                <a:gd name="connsiteX0" fmla="*/ 432 w 1346"/>
                <a:gd name="connsiteY0" fmla="*/ 647 h 719"/>
                <a:gd name="connsiteX1" fmla="*/ 576 w 1346"/>
                <a:gd name="connsiteY1" fmla="*/ 719 h 719"/>
                <a:gd name="connsiteX2" fmla="*/ 0 w 1346"/>
                <a:gd name="connsiteY2" fmla="*/ 719 h 719"/>
                <a:gd name="connsiteX3" fmla="*/ 0 w 1346"/>
                <a:gd name="connsiteY3" fmla="*/ 431 h 719"/>
                <a:gd name="connsiteX4" fmla="*/ 144 w 1346"/>
                <a:gd name="connsiteY4" fmla="*/ 503 h 719"/>
                <a:gd name="connsiteX5" fmla="*/ 1158 w 1346"/>
                <a:gd name="connsiteY5" fmla="*/ 0 h 719"/>
                <a:gd name="connsiteX6" fmla="*/ 1346 w 1346"/>
                <a:gd name="connsiteY6" fmla="*/ 187 h 719"/>
                <a:gd name="connsiteX0" fmla="*/ 432 w 1346"/>
                <a:gd name="connsiteY0" fmla="*/ 647 h 719"/>
                <a:gd name="connsiteX1" fmla="*/ 576 w 1346"/>
                <a:gd name="connsiteY1" fmla="*/ 719 h 719"/>
                <a:gd name="connsiteX2" fmla="*/ 0 w 1346"/>
                <a:gd name="connsiteY2" fmla="*/ 719 h 719"/>
                <a:gd name="connsiteX3" fmla="*/ 0 w 1346"/>
                <a:gd name="connsiteY3" fmla="*/ 431 h 719"/>
                <a:gd name="connsiteX4" fmla="*/ 144 w 1346"/>
                <a:gd name="connsiteY4" fmla="*/ 503 h 719"/>
                <a:gd name="connsiteX5" fmla="*/ 1158 w 1346"/>
                <a:gd name="connsiteY5" fmla="*/ 0 h 719"/>
                <a:gd name="connsiteX6" fmla="*/ 1346 w 1346"/>
                <a:gd name="connsiteY6" fmla="*/ 187 h 719"/>
                <a:gd name="connsiteX0" fmla="*/ 432 w 1399"/>
                <a:gd name="connsiteY0" fmla="*/ 647 h 719"/>
                <a:gd name="connsiteX1" fmla="*/ 576 w 1399"/>
                <a:gd name="connsiteY1" fmla="*/ 719 h 719"/>
                <a:gd name="connsiteX2" fmla="*/ 0 w 1399"/>
                <a:gd name="connsiteY2" fmla="*/ 719 h 719"/>
                <a:gd name="connsiteX3" fmla="*/ 0 w 1399"/>
                <a:gd name="connsiteY3" fmla="*/ 431 h 719"/>
                <a:gd name="connsiteX4" fmla="*/ 144 w 1399"/>
                <a:gd name="connsiteY4" fmla="*/ 503 h 719"/>
                <a:gd name="connsiteX5" fmla="*/ 1158 w 1399"/>
                <a:gd name="connsiteY5" fmla="*/ 0 h 719"/>
                <a:gd name="connsiteX6" fmla="*/ 1399 w 1399"/>
                <a:gd name="connsiteY6" fmla="*/ 178 h 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99" h="719">
                  <a:moveTo>
                    <a:pt x="432" y="647"/>
                  </a:moveTo>
                  <a:lnTo>
                    <a:pt x="576" y="719"/>
                  </a:lnTo>
                  <a:lnTo>
                    <a:pt x="0" y="719"/>
                  </a:lnTo>
                  <a:lnTo>
                    <a:pt x="0" y="431"/>
                  </a:lnTo>
                  <a:lnTo>
                    <a:pt x="144" y="503"/>
                  </a:lnTo>
                  <a:cubicBezTo>
                    <a:pt x="337" y="431"/>
                    <a:pt x="977" y="79"/>
                    <a:pt x="1158" y="0"/>
                  </a:cubicBezTo>
                  <a:cubicBezTo>
                    <a:pt x="1178" y="28"/>
                    <a:pt x="1358" y="151"/>
                    <a:pt x="1399" y="178"/>
                  </a:cubicBezTo>
                </a:path>
              </a:pathLst>
            </a:custGeom>
            <a:gradFill flip="none" rotWithShape="1">
              <a:gsLst>
                <a:gs pos="0">
                  <a:srgbClr val="FF0000"/>
                </a:gs>
                <a:gs pos="100000">
                  <a:srgbClr val="FF7800"/>
                </a:gs>
              </a:gsLst>
              <a:lin ang="18900000" scaled="1"/>
              <a:tileRect/>
            </a:gradFill>
            <a:ln w="1270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4" name="Freeform 38"/>
            <p:cNvSpPr>
              <a:spLocks/>
            </p:cNvSpPr>
            <p:nvPr/>
          </p:nvSpPr>
          <p:spPr bwMode="auto">
            <a:xfrm>
              <a:off x="5643570" y="1114408"/>
              <a:ext cx="914400" cy="2057400"/>
            </a:xfrm>
            <a:custGeom>
              <a:avLst/>
              <a:gdLst>
                <a:gd name="T0" fmla="*/ 576 w 576"/>
                <a:gd name="T1" fmla="*/ 288 h 1296"/>
                <a:gd name="T2" fmla="*/ 0 w 576"/>
                <a:gd name="T3" fmla="*/ 0 h 1296"/>
                <a:gd name="T4" fmla="*/ 0 w 576"/>
                <a:gd name="T5" fmla="*/ 1008 h 1296"/>
                <a:gd name="T6" fmla="*/ 576 w 576"/>
                <a:gd name="T7" fmla="*/ 1296 h 1296"/>
                <a:gd name="T8" fmla="*/ 576 w 576"/>
                <a:gd name="T9" fmla="*/ 288 h 129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76"/>
                <a:gd name="T16" fmla="*/ 0 h 1296"/>
                <a:gd name="T17" fmla="*/ 576 w 576"/>
                <a:gd name="T18" fmla="*/ 1296 h 129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76" h="1296">
                  <a:moveTo>
                    <a:pt x="576" y="288"/>
                  </a:moveTo>
                  <a:lnTo>
                    <a:pt x="0" y="0"/>
                  </a:lnTo>
                  <a:lnTo>
                    <a:pt x="0" y="1008"/>
                  </a:lnTo>
                  <a:lnTo>
                    <a:pt x="576" y="1296"/>
                  </a:lnTo>
                  <a:lnTo>
                    <a:pt x="576" y="288"/>
                  </a:lnTo>
                  <a:close/>
                </a:path>
              </a:pathLst>
            </a:custGeom>
            <a:gradFill rotWithShape="1">
              <a:gsLst>
                <a:gs pos="0">
                  <a:srgbClr val="FF5000"/>
                </a:gs>
                <a:gs pos="100000">
                  <a:srgbClr val="FFA000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" name="Freeform 39"/>
            <p:cNvSpPr>
              <a:spLocks/>
            </p:cNvSpPr>
            <p:nvPr/>
          </p:nvSpPr>
          <p:spPr bwMode="auto">
            <a:xfrm>
              <a:off x="6557970" y="1457308"/>
              <a:ext cx="228600" cy="1714500"/>
            </a:xfrm>
            <a:custGeom>
              <a:avLst/>
              <a:gdLst>
                <a:gd name="T0" fmla="*/ 0 w 144"/>
                <a:gd name="T1" fmla="*/ 72 h 1080"/>
                <a:gd name="T2" fmla="*/ 144 w 144"/>
                <a:gd name="T3" fmla="*/ 0 h 1080"/>
                <a:gd name="T4" fmla="*/ 144 w 144"/>
                <a:gd name="T5" fmla="*/ 1008 h 1080"/>
                <a:gd name="T6" fmla="*/ 0 w 144"/>
                <a:gd name="T7" fmla="*/ 1080 h 1080"/>
                <a:gd name="T8" fmla="*/ 0 w 144"/>
                <a:gd name="T9" fmla="*/ 72 h 108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4"/>
                <a:gd name="T16" fmla="*/ 0 h 1080"/>
                <a:gd name="T17" fmla="*/ 144 w 144"/>
                <a:gd name="T18" fmla="*/ 1080 h 108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4" h="1080">
                  <a:moveTo>
                    <a:pt x="0" y="72"/>
                  </a:moveTo>
                  <a:lnTo>
                    <a:pt x="144" y="0"/>
                  </a:lnTo>
                  <a:lnTo>
                    <a:pt x="144" y="1008"/>
                  </a:lnTo>
                  <a:lnTo>
                    <a:pt x="0" y="1080"/>
                  </a:lnTo>
                  <a:lnTo>
                    <a:pt x="0" y="72"/>
                  </a:lnTo>
                  <a:close/>
                </a:path>
              </a:pathLst>
            </a:custGeom>
            <a:solidFill>
              <a:srgbClr val="FF0000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" name="Freeform 40"/>
            <p:cNvSpPr>
              <a:spLocks/>
            </p:cNvSpPr>
            <p:nvPr/>
          </p:nvSpPr>
          <p:spPr bwMode="auto">
            <a:xfrm>
              <a:off x="5643570" y="1000108"/>
              <a:ext cx="1143000" cy="571500"/>
            </a:xfrm>
            <a:custGeom>
              <a:avLst/>
              <a:gdLst>
                <a:gd name="T0" fmla="*/ 720 w 720"/>
                <a:gd name="T1" fmla="*/ 288 h 360"/>
                <a:gd name="T2" fmla="*/ 144 w 720"/>
                <a:gd name="T3" fmla="*/ 0 h 360"/>
                <a:gd name="T4" fmla="*/ 0 w 720"/>
                <a:gd name="T5" fmla="*/ 72 h 360"/>
                <a:gd name="T6" fmla="*/ 576 w 720"/>
                <a:gd name="T7" fmla="*/ 360 h 360"/>
                <a:gd name="T8" fmla="*/ 720 w 720"/>
                <a:gd name="T9" fmla="*/ 288 h 36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20"/>
                <a:gd name="T16" fmla="*/ 0 h 360"/>
                <a:gd name="T17" fmla="*/ 720 w 720"/>
                <a:gd name="T18" fmla="*/ 360 h 36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20" h="360">
                  <a:moveTo>
                    <a:pt x="720" y="288"/>
                  </a:moveTo>
                  <a:lnTo>
                    <a:pt x="144" y="0"/>
                  </a:lnTo>
                  <a:lnTo>
                    <a:pt x="0" y="72"/>
                  </a:lnTo>
                  <a:lnTo>
                    <a:pt x="576" y="360"/>
                  </a:lnTo>
                  <a:lnTo>
                    <a:pt x="720" y="288"/>
                  </a:lnTo>
                  <a:close/>
                </a:path>
              </a:pathLst>
            </a:custGeom>
            <a:gradFill rotWithShape="1">
              <a:gsLst>
                <a:gs pos="0">
                  <a:srgbClr val="FF0000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" name="Freeform 14"/>
            <p:cNvSpPr>
              <a:spLocks/>
            </p:cNvSpPr>
            <p:nvPr/>
          </p:nvSpPr>
          <p:spPr bwMode="auto">
            <a:xfrm>
              <a:off x="4714876" y="1614474"/>
              <a:ext cx="914400" cy="2057400"/>
            </a:xfrm>
            <a:custGeom>
              <a:avLst/>
              <a:gdLst>
                <a:gd name="T0" fmla="*/ 576 w 576"/>
                <a:gd name="T1" fmla="*/ 288 h 1296"/>
                <a:gd name="T2" fmla="*/ 0 w 576"/>
                <a:gd name="T3" fmla="*/ 0 h 1296"/>
                <a:gd name="T4" fmla="*/ 0 w 576"/>
                <a:gd name="T5" fmla="*/ 1008 h 1296"/>
                <a:gd name="T6" fmla="*/ 576 w 576"/>
                <a:gd name="T7" fmla="*/ 1296 h 1296"/>
                <a:gd name="T8" fmla="*/ 576 w 576"/>
                <a:gd name="T9" fmla="*/ 288 h 129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76"/>
                <a:gd name="T16" fmla="*/ 0 h 1296"/>
                <a:gd name="T17" fmla="*/ 576 w 576"/>
                <a:gd name="T18" fmla="*/ 1296 h 129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76" h="1296">
                  <a:moveTo>
                    <a:pt x="576" y="288"/>
                  </a:moveTo>
                  <a:lnTo>
                    <a:pt x="0" y="0"/>
                  </a:lnTo>
                  <a:lnTo>
                    <a:pt x="0" y="1008"/>
                  </a:lnTo>
                  <a:lnTo>
                    <a:pt x="576" y="1296"/>
                  </a:lnTo>
                  <a:lnTo>
                    <a:pt x="576" y="288"/>
                  </a:lnTo>
                  <a:close/>
                </a:path>
              </a:pathLst>
            </a:custGeom>
            <a:gradFill rotWithShape="1">
              <a:gsLst>
                <a:gs pos="0">
                  <a:srgbClr val="00C8FF"/>
                </a:gs>
                <a:gs pos="100000">
                  <a:srgbClr val="004B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" name="Freeform 15"/>
            <p:cNvSpPr>
              <a:spLocks/>
            </p:cNvSpPr>
            <p:nvPr/>
          </p:nvSpPr>
          <p:spPr bwMode="auto">
            <a:xfrm>
              <a:off x="5629276" y="1957374"/>
              <a:ext cx="228600" cy="1714500"/>
            </a:xfrm>
            <a:custGeom>
              <a:avLst/>
              <a:gdLst>
                <a:gd name="T0" fmla="*/ 0 w 144"/>
                <a:gd name="T1" fmla="*/ 72 h 1080"/>
                <a:gd name="T2" fmla="*/ 144 w 144"/>
                <a:gd name="T3" fmla="*/ 0 h 1080"/>
                <a:gd name="T4" fmla="*/ 144 w 144"/>
                <a:gd name="T5" fmla="*/ 1008 h 1080"/>
                <a:gd name="T6" fmla="*/ 0 w 144"/>
                <a:gd name="T7" fmla="*/ 1080 h 1080"/>
                <a:gd name="T8" fmla="*/ 0 w 144"/>
                <a:gd name="T9" fmla="*/ 72 h 108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4"/>
                <a:gd name="T16" fmla="*/ 0 h 1080"/>
                <a:gd name="T17" fmla="*/ 144 w 144"/>
                <a:gd name="T18" fmla="*/ 1080 h 108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4" h="1080">
                  <a:moveTo>
                    <a:pt x="0" y="72"/>
                  </a:moveTo>
                  <a:lnTo>
                    <a:pt x="144" y="0"/>
                  </a:lnTo>
                  <a:lnTo>
                    <a:pt x="144" y="1008"/>
                  </a:lnTo>
                  <a:lnTo>
                    <a:pt x="0" y="1080"/>
                  </a:lnTo>
                  <a:lnTo>
                    <a:pt x="0" y="72"/>
                  </a:lnTo>
                  <a:close/>
                </a:path>
              </a:pathLst>
            </a:custGeom>
            <a:solidFill>
              <a:srgbClr val="0038C4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9" name="Freeform 16"/>
            <p:cNvSpPr>
              <a:spLocks/>
            </p:cNvSpPr>
            <p:nvPr/>
          </p:nvSpPr>
          <p:spPr bwMode="auto">
            <a:xfrm>
              <a:off x="4714876" y="1500174"/>
              <a:ext cx="1143000" cy="571500"/>
            </a:xfrm>
            <a:custGeom>
              <a:avLst/>
              <a:gdLst>
                <a:gd name="T0" fmla="*/ 720 w 720"/>
                <a:gd name="T1" fmla="*/ 288 h 360"/>
                <a:gd name="T2" fmla="*/ 144 w 720"/>
                <a:gd name="T3" fmla="*/ 0 h 360"/>
                <a:gd name="T4" fmla="*/ 0 w 720"/>
                <a:gd name="T5" fmla="*/ 72 h 360"/>
                <a:gd name="T6" fmla="*/ 576 w 720"/>
                <a:gd name="T7" fmla="*/ 360 h 360"/>
                <a:gd name="T8" fmla="*/ 720 w 720"/>
                <a:gd name="T9" fmla="*/ 288 h 36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20"/>
                <a:gd name="T16" fmla="*/ 0 h 360"/>
                <a:gd name="T17" fmla="*/ 720 w 720"/>
                <a:gd name="T18" fmla="*/ 360 h 36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20" h="360">
                  <a:moveTo>
                    <a:pt x="720" y="288"/>
                  </a:moveTo>
                  <a:lnTo>
                    <a:pt x="144" y="0"/>
                  </a:lnTo>
                  <a:lnTo>
                    <a:pt x="0" y="72"/>
                  </a:lnTo>
                  <a:lnTo>
                    <a:pt x="576" y="360"/>
                  </a:lnTo>
                  <a:lnTo>
                    <a:pt x="720" y="288"/>
                  </a:lnTo>
                  <a:close/>
                </a:path>
              </a:pathLst>
            </a:custGeom>
            <a:gradFill rotWithShape="1">
              <a:gsLst>
                <a:gs pos="0">
                  <a:srgbClr val="00C8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" name="Freeform 14"/>
            <p:cNvSpPr>
              <a:spLocks/>
            </p:cNvSpPr>
            <p:nvPr/>
          </p:nvSpPr>
          <p:spPr bwMode="auto">
            <a:xfrm>
              <a:off x="3786182" y="2143116"/>
              <a:ext cx="914400" cy="2057400"/>
            </a:xfrm>
            <a:custGeom>
              <a:avLst/>
              <a:gdLst>
                <a:gd name="T0" fmla="*/ 576 w 576"/>
                <a:gd name="T1" fmla="*/ 288 h 1296"/>
                <a:gd name="T2" fmla="*/ 0 w 576"/>
                <a:gd name="T3" fmla="*/ 0 h 1296"/>
                <a:gd name="T4" fmla="*/ 0 w 576"/>
                <a:gd name="T5" fmla="*/ 1008 h 1296"/>
                <a:gd name="T6" fmla="*/ 576 w 576"/>
                <a:gd name="T7" fmla="*/ 1296 h 1296"/>
                <a:gd name="T8" fmla="*/ 576 w 576"/>
                <a:gd name="T9" fmla="*/ 288 h 129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76"/>
                <a:gd name="T16" fmla="*/ 0 h 1296"/>
                <a:gd name="T17" fmla="*/ 576 w 576"/>
                <a:gd name="T18" fmla="*/ 1296 h 129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76" h="1296">
                  <a:moveTo>
                    <a:pt x="576" y="288"/>
                  </a:moveTo>
                  <a:lnTo>
                    <a:pt x="0" y="0"/>
                  </a:lnTo>
                  <a:lnTo>
                    <a:pt x="0" y="1008"/>
                  </a:lnTo>
                  <a:lnTo>
                    <a:pt x="576" y="1296"/>
                  </a:lnTo>
                  <a:lnTo>
                    <a:pt x="576" y="288"/>
                  </a:lnTo>
                  <a:close/>
                </a:path>
              </a:pathLst>
            </a:custGeom>
            <a:gradFill rotWithShape="1">
              <a:gsLst>
                <a:gs pos="0">
                  <a:srgbClr val="00C8FF"/>
                </a:gs>
                <a:gs pos="100000">
                  <a:srgbClr val="004B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1" name="Freeform 15"/>
            <p:cNvSpPr>
              <a:spLocks/>
            </p:cNvSpPr>
            <p:nvPr/>
          </p:nvSpPr>
          <p:spPr bwMode="auto">
            <a:xfrm>
              <a:off x="4700582" y="2486016"/>
              <a:ext cx="228600" cy="1714500"/>
            </a:xfrm>
            <a:custGeom>
              <a:avLst/>
              <a:gdLst>
                <a:gd name="T0" fmla="*/ 0 w 144"/>
                <a:gd name="T1" fmla="*/ 72 h 1080"/>
                <a:gd name="T2" fmla="*/ 144 w 144"/>
                <a:gd name="T3" fmla="*/ 0 h 1080"/>
                <a:gd name="T4" fmla="*/ 144 w 144"/>
                <a:gd name="T5" fmla="*/ 1008 h 1080"/>
                <a:gd name="T6" fmla="*/ 0 w 144"/>
                <a:gd name="T7" fmla="*/ 1080 h 1080"/>
                <a:gd name="T8" fmla="*/ 0 w 144"/>
                <a:gd name="T9" fmla="*/ 72 h 108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4"/>
                <a:gd name="T16" fmla="*/ 0 h 1080"/>
                <a:gd name="T17" fmla="*/ 144 w 144"/>
                <a:gd name="T18" fmla="*/ 1080 h 108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4" h="1080">
                  <a:moveTo>
                    <a:pt x="0" y="72"/>
                  </a:moveTo>
                  <a:lnTo>
                    <a:pt x="144" y="0"/>
                  </a:lnTo>
                  <a:lnTo>
                    <a:pt x="144" y="1008"/>
                  </a:lnTo>
                  <a:lnTo>
                    <a:pt x="0" y="1080"/>
                  </a:lnTo>
                  <a:lnTo>
                    <a:pt x="0" y="72"/>
                  </a:lnTo>
                  <a:close/>
                </a:path>
              </a:pathLst>
            </a:custGeom>
            <a:solidFill>
              <a:srgbClr val="0038C4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2" name="Freeform 16"/>
            <p:cNvSpPr>
              <a:spLocks/>
            </p:cNvSpPr>
            <p:nvPr/>
          </p:nvSpPr>
          <p:spPr bwMode="auto">
            <a:xfrm>
              <a:off x="3786182" y="2028816"/>
              <a:ext cx="1143000" cy="571500"/>
            </a:xfrm>
            <a:custGeom>
              <a:avLst/>
              <a:gdLst>
                <a:gd name="T0" fmla="*/ 720 w 720"/>
                <a:gd name="T1" fmla="*/ 288 h 360"/>
                <a:gd name="T2" fmla="*/ 144 w 720"/>
                <a:gd name="T3" fmla="*/ 0 h 360"/>
                <a:gd name="T4" fmla="*/ 0 w 720"/>
                <a:gd name="T5" fmla="*/ 72 h 360"/>
                <a:gd name="T6" fmla="*/ 576 w 720"/>
                <a:gd name="T7" fmla="*/ 360 h 360"/>
                <a:gd name="T8" fmla="*/ 720 w 720"/>
                <a:gd name="T9" fmla="*/ 288 h 36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20"/>
                <a:gd name="T16" fmla="*/ 0 h 360"/>
                <a:gd name="T17" fmla="*/ 720 w 720"/>
                <a:gd name="T18" fmla="*/ 360 h 36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20" h="360">
                  <a:moveTo>
                    <a:pt x="720" y="288"/>
                  </a:moveTo>
                  <a:lnTo>
                    <a:pt x="144" y="0"/>
                  </a:lnTo>
                  <a:lnTo>
                    <a:pt x="0" y="72"/>
                  </a:lnTo>
                  <a:lnTo>
                    <a:pt x="576" y="360"/>
                  </a:lnTo>
                  <a:lnTo>
                    <a:pt x="720" y="288"/>
                  </a:lnTo>
                  <a:close/>
                </a:path>
              </a:pathLst>
            </a:custGeom>
            <a:gradFill rotWithShape="1">
              <a:gsLst>
                <a:gs pos="0">
                  <a:srgbClr val="00C8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3" name="Freeform 14"/>
            <p:cNvSpPr>
              <a:spLocks/>
            </p:cNvSpPr>
            <p:nvPr/>
          </p:nvSpPr>
          <p:spPr bwMode="auto">
            <a:xfrm>
              <a:off x="2786050" y="2643182"/>
              <a:ext cx="914400" cy="2057400"/>
            </a:xfrm>
            <a:custGeom>
              <a:avLst/>
              <a:gdLst>
                <a:gd name="T0" fmla="*/ 576 w 576"/>
                <a:gd name="T1" fmla="*/ 288 h 1296"/>
                <a:gd name="T2" fmla="*/ 0 w 576"/>
                <a:gd name="T3" fmla="*/ 0 h 1296"/>
                <a:gd name="T4" fmla="*/ 0 w 576"/>
                <a:gd name="T5" fmla="*/ 1008 h 1296"/>
                <a:gd name="T6" fmla="*/ 576 w 576"/>
                <a:gd name="T7" fmla="*/ 1296 h 1296"/>
                <a:gd name="T8" fmla="*/ 576 w 576"/>
                <a:gd name="T9" fmla="*/ 288 h 129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76"/>
                <a:gd name="T16" fmla="*/ 0 h 1296"/>
                <a:gd name="T17" fmla="*/ 576 w 576"/>
                <a:gd name="T18" fmla="*/ 1296 h 129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76" h="1296">
                  <a:moveTo>
                    <a:pt x="576" y="288"/>
                  </a:moveTo>
                  <a:lnTo>
                    <a:pt x="0" y="0"/>
                  </a:lnTo>
                  <a:lnTo>
                    <a:pt x="0" y="1008"/>
                  </a:lnTo>
                  <a:lnTo>
                    <a:pt x="576" y="1296"/>
                  </a:lnTo>
                  <a:lnTo>
                    <a:pt x="576" y="288"/>
                  </a:lnTo>
                  <a:close/>
                </a:path>
              </a:pathLst>
            </a:custGeom>
            <a:gradFill rotWithShape="1">
              <a:gsLst>
                <a:gs pos="0">
                  <a:srgbClr val="00C8FF"/>
                </a:gs>
                <a:gs pos="100000">
                  <a:srgbClr val="004B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4" name="Freeform 15"/>
            <p:cNvSpPr>
              <a:spLocks/>
            </p:cNvSpPr>
            <p:nvPr/>
          </p:nvSpPr>
          <p:spPr bwMode="auto">
            <a:xfrm>
              <a:off x="3700450" y="2986082"/>
              <a:ext cx="228600" cy="1714500"/>
            </a:xfrm>
            <a:custGeom>
              <a:avLst/>
              <a:gdLst>
                <a:gd name="T0" fmla="*/ 0 w 144"/>
                <a:gd name="T1" fmla="*/ 72 h 1080"/>
                <a:gd name="T2" fmla="*/ 144 w 144"/>
                <a:gd name="T3" fmla="*/ 0 h 1080"/>
                <a:gd name="T4" fmla="*/ 144 w 144"/>
                <a:gd name="T5" fmla="*/ 1008 h 1080"/>
                <a:gd name="T6" fmla="*/ 0 w 144"/>
                <a:gd name="T7" fmla="*/ 1080 h 1080"/>
                <a:gd name="T8" fmla="*/ 0 w 144"/>
                <a:gd name="T9" fmla="*/ 72 h 108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4"/>
                <a:gd name="T16" fmla="*/ 0 h 1080"/>
                <a:gd name="T17" fmla="*/ 144 w 144"/>
                <a:gd name="T18" fmla="*/ 1080 h 108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4" h="1080">
                  <a:moveTo>
                    <a:pt x="0" y="72"/>
                  </a:moveTo>
                  <a:lnTo>
                    <a:pt x="144" y="0"/>
                  </a:lnTo>
                  <a:lnTo>
                    <a:pt x="144" y="1008"/>
                  </a:lnTo>
                  <a:lnTo>
                    <a:pt x="0" y="1080"/>
                  </a:lnTo>
                  <a:lnTo>
                    <a:pt x="0" y="72"/>
                  </a:lnTo>
                  <a:close/>
                </a:path>
              </a:pathLst>
            </a:custGeom>
            <a:solidFill>
              <a:srgbClr val="0038C4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" name="Freeform 16"/>
            <p:cNvSpPr>
              <a:spLocks/>
            </p:cNvSpPr>
            <p:nvPr/>
          </p:nvSpPr>
          <p:spPr bwMode="auto">
            <a:xfrm>
              <a:off x="2786050" y="2528882"/>
              <a:ext cx="1143000" cy="571500"/>
            </a:xfrm>
            <a:custGeom>
              <a:avLst/>
              <a:gdLst>
                <a:gd name="T0" fmla="*/ 720 w 720"/>
                <a:gd name="T1" fmla="*/ 288 h 360"/>
                <a:gd name="T2" fmla="*/ 144 w 720"/>
                <a:gd name="T3" fmla="*/ 0 h 360"/>
                <a:gd name="T4" fmla="*/ 0 w 720"/>
                <a:gd name="T5" fmla="*/ 72 h 360"/>
                <a:gd name="T6" fmla="*/ 576 w 720"/>
                <a:gd name="T7" fmla="*/ 360 h 360"/>
                <a:gd name="T8" fmla="*/ 720 w 720"/>
                <a:gd name="T9" fmla="*/ 288 h 36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20"/>
                <a:gd name="T16" fmla="*/ 0 h 360"/>
                <a:gd name="T17" fmla="*/ 720 w 720"/>
                <a:gd name="T18" fmla="*/ 360 h 36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20" h="360">
                  <a:moveTo>
                    <a:pt x="720" y="288"/>
                  </a:moveTo>
                  <a:lnTo>
                    <a:pt x="144" y="0"/>
                  </a:lnTo>
                  <a:lnTo>
                    <a:pt x="0" y="72"/>
                  </a:lnTo>
                  <a:lnTo>
                    <a:pt x="576" y="360"/>
                  </a:lnTo>
                  <a:lnTo>
                    <a:pt x="720" y="288"/>
                  </a:lnTo>
                  <a:close/>
                </a:path>
              </a:pathLst>
            </a:custGeom>
            <a:gradFill rotWithShape="1">
              <a:gsLst>
                <a:gs pos="0">
                  <a:srgbClr val="00C8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6" name="Freeform 14"/>
            <p:cNvSpPr>
              <a:spLocks/>
            </p:cNvSpPr>
            <p:nvPr/>
          </p:nvSpPr>
          <p:spPr bwMode="auto">
            <a:xfrm>
              <a:off x="1857356" y="3214686"/>
              <a:ext cx="914400" cy="2057400"/>
            </a:xfrm>
            <a:custGeom>
              <a:avLst/>
              <a:gdLst>
                <a:gd name="T0" fmla="*/ 576 w 576"/>
                <a:gd name="T1" fmla="*/ 288 h 1296"/>
                <a:gd name="T2" fmla="*/ 0 w 576"/>
                <a:gd name="T3" fmla="*/ 0 h 1296"/>
                <a:gd name="T4" fmla="*/ 0 w 576"/>
                <a:gd name="T5" fmla="*/ 1008 h 1296"/>
                <a:gd name="T6" fmla="*/ 576 w 576"/>
                <a:gd name="T7" fmla="*/ 1296 h 1296"/>
                <a:gd name="T8" fmla="*/ 576 w 576"/>
                <a:gd name="T9" fmla="*/ 288 h 129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76"/>
                <a:gd name="T16" fmla="*/ 0 h 1296"/>
                <a:gd name="T17" fmla="*/ 576 w 576"/>
                <a:gd name="T18" fmla="*/ 1296 h 129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76" h="1296">
                  <a:moveTo>
                    <a:pt x="576" y="288"/>
                  </a:moveTo>
                  <a:lnTo>
                    <a:pt x="0" y="0"/>
                  </a:lnTo>
                  <a:lnTo>
                    <a:pt x="0" y="1008"/>
                  </a:lnTo>
                  <a:lnTo>
                    <a:pt x="576" y="1296"/>
                  </a:lnTo>
                  <a:lnTo>
                    <a:pt x="576" y="288"/>
                  </a:lnTo>
                  <a:close/>
                </a:path>
              </a:pathLst>
            </a:custGeom>
            <a:gradFill rotWithShape="1">
              <a:gsLst>
                <a:gs pos="0">
                  <a:srgbClr val="00C8FF"/>
                </a:gs>
                <a:gs pos="100000">
                  <a:srgbClr val="004B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" name="Freeform 15"/>
            <p:cNvSpPr>
              <a:spLocks/>
            </p:cNvSpPr>
            <p:nvPr/>
          </p:nvSpPr>
          <p:spPr bwMode="auto">
            <a:xfrm>
              <a:off x="2771756" y="3557586"/>
              <a:ext cx="228600" cy="1714500"/>
            </a:xfrm>
            <a:custGeom>
              <a:avLst/>
              <a:gdLst>
                <a:gd name="T0" fmla="*/ 0 w 144"/>
                <a:gd name="T1" fmla="*/ 72 h 1080"/>
                <a:gd name="T2" fmla="*/ 144 w 144"/>
                <a:gd name="T3" fmla="*/ 0 h 1080"/>
                <a:gd name="T4" fmla="*/ 144 w 144"/>
                <a:gd name="T5" fmla="*/ 1008 h 1080"/>
                <a:gd name="T6" fmla="*/ 0 w 144"/>
                <a:gd name="T7" fmla="*/ 1080 h 1080"/>
                <a:gd name="T8" fmla="*/ 0 w 144"/>
                <a:gd name="T9" fmla="*/ 72 h 108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4"/>
                <a:gd name="T16" fmla="*/ 0 h 1080"/>
                <a:gd name="T17" fmla="*/ 144 w 144"/>
                <a:gd name="T18" fmla="*/ 1080 h 108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4" h="1080">
                  <a:moveTo>
                    <a:pt x="0" y="72"/>
                  </a:moveTo>
                  <a:lnTo>
                    <a:pt x="144" y="0"/>
                  </a:lnTo>
                  <a:lnTo>
                    <a:pt x="144" y="1008"/>
                  </a:lnTo>
                  <a:lnTo>
                    <a:pt x="0" y="1080"/>
                  </a:lnTo>
                  <a:lnTo>
                    <a:pt x="0" y="72"/>
                  </a:lnTo>
                  <a:close/>
                </a:path>
              </a:pathLst>
            </a:custGeom>
            <a:solidFill>
              <a:srgbClr val="0038C4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" name="Freeform 16"/>
            <p:cNvSpPr>
              <a:spLocks/>
            </p:cNvSpPr>
            <p:nvPr/>
          </p:nvSpPr>
          <p:spPr bwMode="auto">
            <a:xfrm>
              <a:off x="1857356" y="3100386"/>
              <a:ext cx="1143000" cy="571500"/>
            </a:xfrm>
            <a:custGeom>
              <a:avLst/>
              <a:gdLst>
                <a:gd name="T0" fmla="*/ 720 w 720"/>
                <a:gd name="T1" fmla="*/ 288 h 360"/>
                <a:gd name="T2" fmla="*/ 144 w 720"/>
                <a:gd name="T3" fmla="*/ 0 h 360"/>
                <a:gd name="T4" fmla="*/ 0 w 720"/>
                <a:gd name="T5" fmla="*/ 72 h 360"/>
                <a:gd name="T6" fmla="*/ 576 w 720"/>
                <a:gd name="T7" fmla="*/ 360 h 360"/>
                <a:gd name="T8" fmla="*/ 720 w 720"/>
                <a:gd name="T9" fmla="*/ 288 h 36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20"/>
                <a:gd name="T16" fmla="*/ 0 h 360"/>
                <a:gd name="T17" fmla="*/ 720 w 720"/>
                <a:gd name="T18" fmla="*/ 360 h 36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20" h="360">
                  <a:moveTo>
                    <a:pt x="720" y="288"/>
                  </a:moveTo>
                  <a:lnTo>
                    <a:pt x="144" y="0"/>
                  </a:lnTo>
                  <a:lnTo>
                    <a:pt x="0" y="72"/>
                  </a:lnTo>
                  <a:lnTo>
                    <a:pt x="576" y="360"/>
                  </a:lnTo>
                  <a:lnTo>
                    <a:pt x="720" y="288"/>
                  </a:lnTo>
                  <a:close/>
                </a:path>
              </a:pathLst>
            </a:custGeom>
            <a:gradFill rotWithShape="1">
              <a:gsLst>
                <a:gs pos="0">
                  <a:srgbClr val="00C8FF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9" name="Freeform 14"/>
            <p:cNvSpPr>
              <a:spLocks/>
            </p:cNvSpPr>
            <p:nvPr/>
          </p:nvSpPr>
          <p:spPr bwMode="auto">
            <a:xfrm>
              <a:off x="928670" y="3829052"/>
              <a:ext cx="914400" cy="2057400"/>
            </a:xfrm>
            <a:custGeom>
              <a:avLst/>
              <a:gdLst>
                <a:gd name="T0" fmla="*/ 576 w 576"/>
                <a:gd name="T1" fmla="*/ 288 h 1296"/>
                <a:gd name="T2" fmla="*/ 0 w 576"/>
                <a:gd name="T3" fmla="*/ 0 h 1296"/>
                <a:gd name="T4" fmla="*/ 0 w 576"/>
                <a:gd name="T5" fmla="*/ 1008 h 1296"/>
                <a:gd name="T6" fmla="*/ 576 w 576"/>
                <a:gd name="T7" fmla="*/ 1296 h 1296"/>
                <a:gd name="T8" fmla="*/ 576 w 576"/>
                <a:gd name="T9" fmla="*/ 288 h 129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76"/>
                <a:gd name="T16" fmla="*/ 0 h 1296"/>
                <a:gd name="T17" fmla="*/ 576 w 576"/>
                <a:gd name="T18" fmla="*/ 1296 h 129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76" h="1296">
                  <a:moveTo>
                    <a:pt x="576" y="288"/>
                  </a:moveTo>
                  <a:lnTo>
                    <a:pt x="0" y="0"/>
                  </a:lnTo>
                  <a:lnTo>
                    <a:pt x="0" y="1008"/>
                  </a:lnTo>
                  <a:lnTo>
                    <a:pt x="576" y="1296"/>
                  </a:lnTo>
                  <a:lnTo>
                    <a:pt x="576" y="288"/>
                  </a:lnTo>
                  <a:close/>
                </a:path>
              </a:pathLst>
            </a:custGeom>
            <a:gradFill rotWithShape="1">
              <a:gsLst>
                <a:gs pos="0">
                  <a:srgbClr val="00C8FF"/>
                </a:gs>
                <a:gs pos="100000">
                  <a:srgbClr val="004B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0" name="Freeform 15"/>
            <p:cNvSpPr>
              <a:spLocks/>
            </p:cNvSpPr>
            <p:nvPr/>
          </p:nvSpPr>
          <p:spPr bwMode="auto">
            <a:xfrm>
              <a:off x="1843070" y="4171952"/>
              <a:ext cx="228600" cy="1714500"/>
            </a:xfrm>
            <a:custGeom>
              <a:avLst/>
              <a:gdLst>
                <a:gd name="T0" fmla="*/ 0 w 144"/>
                <a:gd name="T1" fmla="*/ 72 h 1080"/>
                <a:gd name="T2" fmla="*/ 144 w 144"/>
                <a:gd name="T3" fmla="*/ 0 h 1080"/>
                <a:gd name="T4" fmla="*/ 144 w 144"/>
                <a:gd name="T5" fmla="*/ 1008 h 1080"/>
                <a:gd name="T6" fmla="*/ 0 w 144"/>
                <a:gd name="T7" fmla="*/ 1080 h 1080"/>
                <a:gd name="T8" fmla="*/ 0 w 144"/>
                <a:gd name="T9" fmla="*/ 72 h 108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4"/>
                <a:gd name="T16" fmla="*/ 0 h 1080"/>
                <a:gd name="T17" fmla="*/ 144 w 144"/>
                <a:gd name="T18" fmla="*/ 1080 h 108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4" h="1080">
                  <a:moveTo>
                    <a:pt x="0" y="72"/>
                  </a:moveTo>
                  <a:lnTo>
                    <a:pt x="144" y="0"/>
                  </a:lnTo>
                  <a:lnTo>
                    <a:pt x="144" y="1008"/>
                  </a:lnTo>
                  <a:lnTo>
                    <a:pt x="0" y="1080"/>
                  </a:lnTo>
                  <a:lnTo>
                    <a:pt x="0" y="72"/>
                  </a:lnTo>
                  <a:close/>
                </a:path>
              </a:pathLst>
            </a:custGeom>
            <a:solidFill>
              <a:srgbClr val="0038C4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1" name="Freeform 16"/>
            <p:cNvSpPr>
              <a:spLocks/>
            </p:cNvSpPr>
            <p:nvPr/>
          </p:nvSpPr>
          <p:spPr bwMode="auto">
            <a:xfrm>
              <a:off x="928670" y="3714752"/>
              <a:ext cx="1143000" cy="571500"/>
            </a:xfrm>
            <a:custGeom>
              <a:avLst/>
              <a:gdLst>
                <a:gd name="T0" fmla="*/ 720 w 720"/>
                <a:gd name="T1" fmla="*/ 288 h 360"/>
                <a:gd name="T2" fmla="*/ 144 w 720"/>
                <a:gd name="T3" fmla="*/ 0 h 360"/>
                <a:gd name="T4" fmla="*/ 0 w 720"/>
                <a:gd name="T5" fmla="*/ 72 h 360"/>
                <a:gd name="T6" fmla="*/ 576 w 720"/>
                <a:gd name="T7" fmla="*/ 360 h 360"/>
                <a:gd name="T8" fmla="*/ 720 w 720"/>
                <a:gd name="T9" fmla="*/ 288 h 36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20"/>
                <a:gd name="T16" fmla="*/ 0 h 360"/>
                <a:gd name="T17" fmla="*/ 720 w 720"/>
                <a:gd name="T18" fmla="*/ 360 h 36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20" h="360">
                  <a:moveTo>
                    <a:pt x="720" y="288"/>
                  </a:moveTo>
                  <a:lnTo>
                    <a:pt x="144" y="0"/>
                  </a:lnTo>
                  <a:lnTo>
                    <a:pt x="0" y="72"/>
                  </a:lnTo>
                  <a:lnTo>
                    <a:pt x="576" y="360"/>
                  </a:lnTo>
                  <a:lnTo>
                    <a:pt x="720" y="288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C8FF"/>
                </a:gs>
                <a:gs pos="100000">
                  <a:srgbClr val="FFFFFF"/>
                </a:gs>
              </a:gsLst>
              <a:lin ang="270000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24" name="Text Box 50"/>
          <p:cNvSpPr txBox="1">
            <a:spLocks noChangeArrowheads="1"/>
          </p:cNvSpPr>
          <p:nvPr/>
        </p:nvSpPr>
        <p:spPr bwMode="auto">
          <a:xfrm rot="19449169">
            <a:off x="4560195" y="4835849"/>
            <a:ext cx="1386696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altLang="ko-KR" sz="1200" dirty="0">
                <a:latin typeface="Arial Black" pitchFamily="34" charset="0"/>
              </a:rPr>
              <a:t>TEXT</a:t>
            </a:r>
          </a:p>
        </p:txBody>
      </p:sp>
      <p:sp>
        <p:nvSpPr>
          <p:cNvPr id="36" name="Text Box 3"/>
          <p:cNvSpPr txBox="1">
            <a:spLocks noChangeArrowheads="1"/>
          </p:cNvSpPr>
          <p:nvPr/>
        </p:nvSpPr>
        <p:spPr bwMode="auto">
          <a:xfrm>
            <a:off x="34925" y="368300"/>
            <a:ext cx="910907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ko-KR" sz="3200">
                <a:solidFill>
                  <a:srgbClr val="808080"/>
                </a:solidFill>
                <a:latin typeface="Arial Black" pitchFamily="34" charset="0"/>
              </a:rPr>
              <a:t>Click to type slide title</a:t>
            </a:r>
          </a:p>
        </p:txBody>
      </p:sp>
      <p:sp>
        <p:nvSpPr>
          <p:cNvPr id="37" name="Text Box 58"/>
          <p:cNvSpPr txBox="1">
            <a:spLocks noChangeArrowheads="1"/>
          </p:cNvSpPr>
          <p:nvPr/>
        </p:nvSpPr>
        <p:spPr bwMode="auto">
          <a:xfrm>
            <a:off x="287338" y="1376363"/>
            <a:ext cx="4321175" cy="76993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ko-KR" sz="1400" dirty="0">
                <a:latin typeface="Arial Black" pitchFamily="34" charset="0"/>
              </a:rPr>
              <a:t>Introduction of subjects</a:t>
            </a:r>
          </a:p>
          <a:p>
            <a:r>
              <a:rPr lang="en-US" altLang="en-US" sz="1000" dirty="0">
                <a:latin typeface="Arial" pitchFamily="34" charset="0"/>
              </a:rPr>
              <a:t>We cover a wide range of subjects including business, IT,</a:t>
            </a:r>
          </a:p>
          <a:p>
            <a:r>
              <a:rPr lang="en-US" altLang="en-US" sz="1000" dirty="0">
                <a:latin typeface="Arial" pitchFamily="34" charset="0"/>
              </a:rPr>
              <a:t>lifestyle, nature, travel, technology, school, culture and</a:t>
            </a:r>
          </a:p>
          <a:p>
            <a:r>
              <a:rPr lang="en-US" altLang="en-US" sz="1000" dirty="0">
                <a:latin typeface="Arial" pitchFamily="34" charset="0"/>
              </a:rPr>
              <a:t>much more for you to choose .</a:t>
            </a:r>
            <a:endParaRPr lang="en-US" altLang="ko-KR" sz="1000" dirty="0">
              <a:latin typeface="Arial" pitchFamily="34" charset="0"/>
            </a:endParaRPr>
          </a:p>
        </p:txBody>
      </p:sp>
      <p:sp>
        <p:nvSpPr>
          <p:cNvPr id="74" name="Text Box 59"/>
          <p:cNvSpPr txBox="1">
            <a:spLocks noChangeArrowheads="1"/>
          </p:cNvSpPr>
          <p:nvPr/>
        </p:nvSpPr>
        <p:spPr bwMode="auto">
          <a:xfrm>
            <a:off x="5148263" y="5337175"/>
            <a:ext cx="3744912" cy="6096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en-US" altLang="ko-KR" sz="1400" dirty="0">
                <a:latin typeface="Arial Black" pitchFamily="34" charset="0"/>
              </a:rPr>
              <a:t>Diversity of Culture</a:t>
            </a:r>
          </a:p>
          <a:p>
            <a:pPr algn="r"/>
            <a:r>
              <a:rPr lang="en-US" altLang="ko-KR" sz="1000" dirty="0">
                <a:latin typeface="Arial" pitchFamily="34" charset="0"/>
              </a:rPr>
              <a:t>Experience the diversity of arts and culture - predesigned PowerPoint Design Templates &amp; Diagrams and Layout Slides</a:t>
            </a:r>
          </a:p>
        </p:txBody>
      </p:sp>
      <p:sp>
        <p:nvSpPr>
          <p:cNvPr id="59" name="Text Box 50"/>
          <p:cNvSpPr txBox="1">
            <a:spLocks noChangeArrowheads="1"/>
          </p:cNvSpPr>
          <p:nvPr/>
        </p:nvSpPr>
        <p:spPr bwMode="auto">
          <a:xfrm rot="1800000">
            <a:off x="1948625" y="3809194"/>
            <a:ext cx="737742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/>
            <a:r>
              <a:rPr lang="en-US" altLang="ko-KR" sz="1200" dirty="0">
                <a:latin typeface="Arial Black" pitchFamily="34" charset="0"/>
              </a:rPr>
              <a:t>TEXT</a:t>
            </a:r>
          </a:p>
        </p:txBody>
      </p:sp>
      <p:sp>
        <p:nvSpPr>
          <p:cNvPr id="60" name="Text Box 50"/>
          <p:cNvSpPr txBox="1">
            <a:spLocks noChangeArrowheads="1"/>
          </p:cNvSpPr>
          <p:nvPr/>
        </p:nvSpPr>
        <p:spPr bwMode="auto">
          <a:xfrm rot="1800000">
            <a:off x="2805880" y="3166253"/>
            <a:ext cx="737742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/>
            <a:r>
              <a:rPr lang="en-US" altLang="ko-KR" sz="1200" dirty="0">
                <a:latin typeface="Arial Black" pitchFamily="34" charset="0"/>
              </a:rPr>
              <a:t>TEXT</a:t>
            </a:r>
          </a:p>
        </p:txBody>
      </p:sp>
      <p:sp>
        <p:nvSpPr>
          <p:cNvPr id="61" name="Text Box 50"/>
          <p:cNvSpPr txBox="1">
            <a:spLocks noChangeArrowheads="1"/>
          </p:cNvSpPr>
          <p:nvPr/>
        </p:nvSpPr>
        <p:spPr bwMode="auto">
          <a:xfrm rot="1800000">
            <a:off x="3814428" y="2666185"/>
            <a:ext cx="737742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/>
            <a:r>
              <a:rPr lang="en-US" altLang="ko-KR" sz="1200" dirty="0">
                <a:latin typeface="Arial Black" pitchFamily="34" charset="0"/>
              </a:rPr>
              <a:t>TEXT</a:t>
            </a:r>
          </a:p>
        </p:txBody>
      </p:sp>
      <p:sp>
        <p:nvSpPr>
          <p:cNvPr id="62" name="Text Box 50"/>
          <p:cNvSpPr txBox="1">
            <a:spLocks noChangeArrowheads="1"/>
          </p:cNvSpPr>
          <p:nvPr/>
        </p:nvSpPr>
        <p:spPr bwMode="auto">
          <a:xfrm rot="1800000">
            <a:off x="4806144" y="2094683"/>
            <a:ext cx="737742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/>
            <a:r>
              <a:rPr lang="en-US" altLang="ko-KR" sz="1200" dirty="0">
                <a:latin typeface="Arial Black" pitchFamily="34" charset="0"/>
              </a:rPr>
              <a:t>TEXT</a:t>
            </a:r>
          </a:p>
        </p:txBody>
      </p:sp>
      <p:sp>
        <p:nvSpPr>
          <p:cNvPr id="63" name="Text Box 50"/>
          <p:cNvSpPr txBox="1">
            <a:spLocks noChangeArrowheads="1"/>
          </p:cNvSpPr>
          <p:nvPr/>
        </p:nvSpPr>
        <p:spPr bwMode="auto">
          <a:xfrm rot="1800000">
            <a:off x="5663400" y="1594616"/>
            <a:ext cx="737742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/>
            <a:r>
              <a:rPr lang="en-US" altLang="ko-KR" sz="1200" dirty="0">
                <a:latin typeface="Arial Black" pitchFamily="34" charset="0"/>
              </a:rPr>
              <a:t>TEXT</a:t>
            </a:r>
          </a:p>
        </p:txBody>
      </p:sp>
      <p:sp>
        <p:nvSpPr>
          <p:cNvPr id="150" name="Text Box 50"/>
          <p:cNvSpPr txBox="1">
            <a:spLocks noChangeArrowheads="1"/>
          </p:cNvSpPr>
          <p:nvPr/>
        </p:nvSpPr>
        <p:spPr bwMode="auto">
          <a:xfrm rot="1800000">
            <a:off x="1100893" y="4461661"/>
            <a:ext cx="737742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/>
            <a:r>
              <a:rPr lang="en-US" altLang="ko-KR" sz="1200" dirty="0">
                <a:latin typeface="Arial Black" pitchFamily="34" charset="0"/>
              </a:rPr>
              <a:t>TEXT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/>
              <a:t>整理发布</a:t>
            </a:r>
          </a:p>
        </p:txBody>
      </p:sp>
    </p:spTree>
    <p:extLst>
      <p:ext uri="{BB962C8B-B14F-4D97-AF65-F5344CB8AC3E}">
        <p14:creationId xmlns:p14="http://schemas.microsoft.com/office/powerpoint/2010/main" val="28566378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ptchina">
  <a:themeElements>
    <a:clrScheme name="디자인 사용자 지정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디자인 사용자 지정">
      <a:majorFont>
        <a:latin typeface="굴림"/>
        <a:ea typeface="굴림"/>
        <a:cs typeface=""/>
      </a:majorFont>
      <a:minorFont>
        <a:latin typeface="굴림"/>
        <a:ea typeface="굴림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1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ko-KR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굴림" pitchFamily="50" charset="-127"/>
            <a:ea typeface="굴림" pitchFamily="50" charset="-127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1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ko-KR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굴림" pitchFamily="50" charset="-127"/>
            <a:ea typeface="굴림" pitchFamily="50" charset="-127"/>
          </a:defRPr>
        </a:defPPr>
      </a:lstStyle>
    </a:lnDef>
  </a:objectDefaults>
  <a:extraClrSchemeLst>
    <a:extraClrScheme>
      <a:clrScheme name="디자인 사용자 지정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디자인 사용자 지정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디자인 사용자 지정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디자인 사용자 지정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디자인 사용자 지정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디자인 사용자 지정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디자인 사용자 지정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디자인 사용자 지정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디자인 사용자 지정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디자인 사용자 지정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디자인 사용자 지정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디자인 사용자 지정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19</TotalTime>
  <Words>75</Words>
  <Application>Microsoft Office PowerPoint</Application>
  <PresentationFormat>全屏显示(4:3)</PresentationFormat>
  <Paragraphs>15</Paragraphs>
  <Slides>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6" baseType="lpstr">
      <vt:lpstr>굴림</vt:lpstr>
      <vt:lpstr>Arial</vt:lpstr>
      <vt:lpstr>Arial Black</vt:lpstr>
      <vt:lpstr>pptchina</vt:lpstr>
      <vt:lpstr>PowerPoint 演示文稿</vt:lpstr>
      <vt:lpstr>PowerPoint 演示文稿</vt:lpstr>
    </vt:vector>
  </TitlesOfParts>
  <Company>ywzx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递进图1</dc:title>
  <dc:creator>pptchina</dc:creator>
  <cp:lastModifiedBy>YANGS</cp:lastModifiedBy>
  <cp:revision>6</cp:revision>
  <dcterms:created xsi:type="dcterms:W3CDTF">2011-08-22T13:13:13Z</dcterms:created>
  <dcterms:modified xsi:type="dcterms:W3CDTF">2018-04-01T11:24:04Z</dcterms:modified>
</cp:coreProperties>
</file>