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5" r:id="rId2"/>
    <p:sldId id="266" r:id="rId3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50"/>
    <a:srgbClr val="0046FC"/>
    <a:srgbClr val="FC3C00"/>
    <a:srgbClr val="FFC000"/>
    <a:srgbClr val="E80EDE"/>
    <a:srgbClr val="00B0F0"/>
    <a:srgbClr val="003366"/>
    <a:srgbClr val="FFB965"/>
    <a:srgbClr val="E7A44B"/>
    <a:srgbClr val="FF69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89" autoAdjust="0"/>
    <p:restoredTop sz="94660"/>
  </p:normalViewPr>
  <p:slideViewPr>
    <p:cSldViewPr snapToGrid="0">
      <p:cViewPr varScale="1">
        <p:scale>
          <a:sx n="156" d="100"/>
          <a:sy n="156" d="100"/>
        </p:scale>
        <p:origin x="226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39"/>
          <p:cNvGrpSpPr>
            <a:grpSpLocks/>
          </p:cNvGrpSpPr>
          <p:nvPr/>
        </p:nvGrpSpPr>
        <p:grpSpPr bwMode="auto">
          <a:xfrm>
            <a:off x="1692275" y="1268413"/>
            <a:ext cx="2592388" cy="2232025"/>
            <a:chOff x="1066" y="799"/>
            <a:chExt cx="1633" cy="1406"/>
          </a:xfrm>
        </p:grpSpPr>
        <p:sp>
          <p:nvSpPr>
            <p:cNvPr id="64552" name="Rectangle 40"/>
            <p:cNvSpPr>
              <a:spLocks noChangeArrowheads="1"/>
            </p:cNvSpPr>
            <p:nvPr/>
          </p:nvSpPr>
          <p:spPr bwMode="auto">
            <a:xfrm>
              <a:off x="1076" y="1041"/>
              <a:ext cx="1618" cy="1164"/>
            </a:xfrm>
            <a:prstGeom prst="rect">
              <a:avLst/>
            </a:prstGeom>
            <a:solidFill>
              <a:srgbClr val="FC3C00">
                <a:alpha val="20000"/>
              </a:srgbClr>
            </a:solidFill>
            <a:ln w="127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78" name="Rectangle 41"/>
            <p:cNvSpPr>
              <a:spLocks noChangeArrowheads="1"/>
            </p:cNvSpPr>
            <p:nvPr/>
          </p:nvSpPr>
          <p:spPr bwMode="auto">
            <a:xfrm>
              <a:off x="1066" y="799"/>
              <a:ext cx="1633" cy="288"/>
            </a:xfrm>
            <a:prstGeom prst="rect">
              <a:avLst/>
            </a:prstGeom>
            <a:solidFill>
              <a:srgbClr val="FC3C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9" name="AutoShape 42"/>
            <p:cNvSpPr>
              <a:spLocks noChangeArrowheads="1"/>
            </p:cNvSpPr>
            <p:nvPr/>
          </p:nvSpPr>
          <p:spPr bwMode="auto">
            <a:xfrm>
              <a:off x="1093" y="820"/>
              <a:ext cx="1547" cy="221"/>
            </a:xfrm>
            <a:prstGeom prst="roundRect">
              <a:avLst>
                <a:gd name="adj" fmla="val 17963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254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4555" name="Text Box 43"/>
          <p:cNvSpPr txBox="1">
            <a:spLocks noChangeArrowheads="1"/>
          </p:cNvSpPr>
          <p:nvPr/>
        </p:nvSpPr>
        <p:spPr bwMode="auto">
          <a:xfrm>
            <a:off x="2495550" y="1352550"/>
            <a:ext cx="1001713" cy="320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8398" dir="1593903" algn="ctr" rotWithShape="0">
              <a:schemeClr val="tx1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altLang="ko-KR" sz="2000">
                <a:solidFill>
                  <a:schemeClr val="bg1"/>
                </a:solidFill>
                <a:latin typeface="Arial Black" pitchFamily="34" charset="0"/>
              </a:rPr>
              <a:t>TITLE</a:t>
            </a:r>
          </a:p>
        </p:txBody>
      </p:sp>
      <p:sp>
        <p:nvSpPr>
          <p:cNvPr id="2052" name="Text Box 44"/>
          <p:cNvSpPr txBox="1">
            <a:spLocks noChangeArrowheads="1"/>
          </p:cNvSpPr>
          <p:nvPr/>
        </p:nvSpPr>
        <p:spPr bwMode="auto">
          <a:xfrm>
            <a:off x="1857375" y="1890713"/>
            <a:ext cx="2182813" cy="11096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100">
                <a:latin typeface="Arial" pitchFamily="34" charset="0"/>
                <a:cs typeface="Arial" pitchFamily="34" charset="0"/>
              </a:rPr>
              <a:t>1. CLICK TO ADD CONTENTS</a:t>
            </a:r>
          </a:p>
          <a:p>
            <a:pPr>
              <a:lnSpc>
                <a:spcPct val="120000"/>
              </a:lnSpc>
            </a:pPr>
            <a:r>
              <a:rPr lang="en-US" altLang="ko-KR" sz="1100">
                <a:latin typeface="Arial" pitchFamily="34" charset="0"/>
                <a:cs typeface="Arial" pitchFamily="34" charset="0"/>
              </a:rPr>
              <a:t>2. CLICK TO ADD CONTENTS </a:t>
            </a:r>
          </a:p>
          <a:p>
            <a:pPr>
              <a:lnSpc>
                <a:spcPct val="120000"/>
              </a:lnSpc>
            </a:pPr>
            <a:r>
              <a:rPr lang="en-US" altLang="ko-KR" sz="1100">
                <a:latin typeface="Arial" pitchFamily="34" charset="0"/>
                <a:cs typeface="Arial" pitchFamily="34" charset="0"/>
              </a:rPr>
              <a:t>3. CLICK TO ADD CONTENTS</a:t>
            </a:r>
          </a:p>
          <a:p>
            <a:pPr>
              <a:lnSpc>
                <a:spcPct val="120000"/>
              </a:lnSpc>
            </a:pPr>
            <a:r>
              <a:rPr lang="en-US" altLang="ko-KR" sz="1100">
                <a:latin typeface="Arial" pitchFamily="34" charset="0"/>
                <a:cs typeface="Arial" pitchFamily="34" charset="0"/>
              </a:rPr>
              <a:t>4. CLICK TO ADD CONTENTS</a:t>
            </a:r>
          </a:p>
          <a:p>
            <a:pPr>
              <a:lnSpc>
                <a:spcPct val="120000"/>
              </a:lnSpc>
            </a:pPr>
            <a:r>
              <a:rPr lang="en-US" altLang="ko-KR" sz="1100">
                <a:latin typeface="Arial" pitchFamily="34" charset="0"/>
                <a:cs typeface="Arial" pitchFamily="34" charset="0"/>
              </a:rPr>
              <a:t>5. CLICK TO ADD CONTENTS</a:t>
            </a:r>
          </a:p>
        </p:txBody>
      </p:sp>
      <p:grpSp>
        <p:nvGrpSpPr>
          <p:cNvPr id="2053" name="Group 45"/>
          <p:cNvGrpSpPr>
            <a:grpSpLocks/>
          </p:cNvGrpSpPr>
          <p:nvPr/>
        </p:nvGrpSpPr>
        <p:grpSpPr bwMode="auto">
          <a:xfrm>
            <a:off x="5005388" y="1268413"/>
            <a:ext cx="2592387" cy="2232025"/>
            <a:chOff x="3153" y="799"/>
            <a:chExt cx="1633" cy="1406"/>
          </a:xfrm>
        </p:grpSpPr>
        <p:sp>
          <p:nvSpPr>
            <p:cNvPr id="64558" name="Rectangle 46"/>
            <p:cNvSpPr>
              <a:spLocks noChangeArrowheads="1"/>
            </p:cNvSpPr>
            <p:nvPr/>
          </p:nvSpPr>
          <p:spPr bwMode="auto">
            <a:xfrm>
              <a:off x="3163" y="1041"/>
              <a:ext cx="1618" cy="1164"/>
            </a:xfrm>
            <a:prstGeom prst="rect">
              <a:avLst/>
            </a:prstGeom>
            <a:solidFill>
              <a:srgbClr val="FFC000">
                <a:alpha val="20000"/>
              </a:srgbClr>
            </a:solidFill>
            <a:ln w="127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75" name="Rectangle 47"/>
            <p:cNvSpPr>
              <a:spLocks noChangeArrowheads="1"/>
            </p:cNvSpPr>
            <p:nvPr/>
          </p:nvSpPr>
          <p:spPr bwMode="auto">
            <a:xfrm>
              <a:off x="3153" y="799"/>
              <a:ext cx="1633" cy="288"/>
            </a:xfrm>
            <a:prstGeom prst="rect">
              <a:avLst/>
            </a:prstGeom>
            <a:solidFill>
              <a:srgbClr val="FFC000"/>
            </a:solidFill>
            <a:ln w="9525" algn="ctr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6" name="AutoShape 48"/>
            <p:cNvSpPr>
              <a:spLocks noChangeArrowheads="1"/>
            </p:cNvSpPr>
            <p:nvPr/>
          </p:nvSpPr>
          <p:spPr bwMode="auto">
            <a:xfrm>
              <a:off x="3180" y="820"/>
              <a:ext cx="1547" cy="221"/>
            </a:xfrm>
            <a:prstGeom prst="roundRect">
              <a:avLst>
                <a:gd name="adj" fmla="val 17963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254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4561" name="Text Box 49"/>
          <p:cNvSpPr txBox="1">
            <a:spLocks noChangeArrowheads="1"/>
          </p:cNvSpPr>
          <p:nvPr/>
        </p:nvSpPr>
        <p:spPr bwMode="auto">
          <a:xfrm>
            <a:off x="5808663" y="1360488"/>
            <a:ext cx="1001712" cy="320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8398" dir="1593903" algn="ctr" rotWithShape="0">
              <a:schemeClr val="tx1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altLang="ko-KR" sz="2000">
                <a:solidFill>
                  <a:schemeClr val="bg1"/>
                </a:solidFill>
                <a:latin typeface="Arial Black" pitchFamily="34" charset="0"/>
              </a:rPr>
              <a:t>TITLE</a:t>
            </a:r>
          </a:p>
        </p:txBody>
      </p:sp>
      <p:sp>
        <p:nvSpPr>
          <p:cNvPr id="2055" name="Text Box 50"/>
          <p:cNvSpPr txBox="1">
            <a:spLocks noChangeArrowheads="1"/>
          </p:cNvSpPr>
          <p:nvPr/>
        </p:nvSpPr>
        <p:spPr bwMode="auto">
          <a:xfrm>
            <a:off x="5170488" y="1890713"/>
            <a:ext cx="2182812" cy="11096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100">
                <a:latin typeface="Arial" pitchFamily="34" charset="0"/>
                <a:cs typeface="Arial" pitchFamily="34" charset="0"/>
              </a:rPr>
              <a:t>1. CLICK TO ADD CONTENTS</a:t>
            </a:r>
          </a:p>
          <a:p>
            <a:pPr>
              <a:lnSpc>
                <a:spcPct val="120000"/>
              </a:lnSpc>
            </a:pPr>
            <a:r>
              <a:rPr lang="en-US" altLang="ko-KR" sz="1100">
                <a:latin typeface="Arial" pitchFamily="34" charset="0"/>
                <a:cs typeface="Arial" pitchFamily="34" charset="0"/>
              </a:rPr>
              <a:t>2. CLICK TO ADD CONTENTS </a:t>
            </a:r>
          </a:p>
          <a:p>
            <a:pPr>
              <a:lnSpc>
                <a:spcPct val="120000"/>
              </a:lnSpc>
            </a:pPr>
            <a:r>
              <a:rPr lang="en-US" altLang="ko-KR" sz="1100">
                <a:latin typeface="Arial" pitchFamily="34" charset="0"/>
                <a:cs typeface="Arial" pitchFamily="34" charset="0"/>
              </a:rPr>
              <a:t>3. CLICK TO ADD CONTENTS</a:t>
            </a:r>
          </a:p>
          <a:p>
            <a:pPr>
              <a:lnSpc>
                <a:spcPct val="120000"/>
              </a:lnSpc>
            </a:pPr>
            <a:r>
              <a:rPr lang="en-US" altLang="ko-KR" sz="1100">
                <a:latin typeface="Arial" pitchFamily="34" charset="0"/>
                <a:cs typeface="Arial" pitchFamily="34" charset="0"/>
              </a:rPr>
              <a:t>4. CLICK TO ADD CONTENTS</a:t>
            </a:r>
          </a:p>
          <a:p>
            <a:pPr>
              <a:lnSpc>
                <a:spcPct val="120000"/>
              </a:lnSpc>
            </a:pPr>
            <a:r>
              <a:rPr lang="en-US" altLang="ko-KR" sz="1100">
                <a:latin typeface="Arial" pitchFamily="34" charset="0"/>
                <a:cs typeface="Arial" pitchFamily="34" charset="0"/>
              </a:rPr>
              <a:t>5. CLICK TO ADD CONTENTS</a:t>
            </a:r>
          </a:p>
        </p:txBody>
      </p:sp>
      <p:grpSp>
        <p:nvGrpSpPr>
          <p:cNvPr id="2056" name="Group 51"/>
          <p:cNvGrpSpPr>
            <a:grpSpLocks/>
          </p:cNvGrpSpPr>
          <p:nvPr/>
        </p:nvGrpSpPr>
        <p:grpSpPr bwMode="auto">
          <a:xfrm>
            <a:off x="5005388" y="4114800"/>
            <a:ext cx="2592387" cy="2232025"/>
            <a:chOff x="3153" y="2592"/>
            <a:chExt cx="1633" cy="1406"/>
          </a:xfrm>
        </p:grpSpPr>
        <p:sp>
          <p:nvSpPr>
            <p:cNvPr id="64564" name="Rectangle 52"/>
            <p:cNvSpPr>
              <a:spLocks noChangeArrowheads="1"/>
            </p:cNvSpPr>
            <p:nvPr/>
          </p:nvSpPr>
          <p:spPr bwMode="auto">
            <a:xfrm>
              <a:off x="3163" y="2834"/>
              <a:ext cx="1618" cy="1164"/>
            </a:xfrm>
            <a:prstGeom prst="rect">
              <a:avLst/>
            </a:prstGeom>
            <a:solidFill>
              <a:srgbClr val="00B050">
                <a:alpha val="20000"/>
              </a:srgbClr>
            </a:solidFill>
            <a:ln w="127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72" name="Rectangle 53"/>
            <p:cNvSpPr>
              <a:spLocks noChangeArrowheads="1"/>
            </p:cNvSpPr>
            <p:nvPr/>
          </p:nvSpPr>
          <p:spPr bwMode="auto">
            <a:xfrm>
              <a:off x="3153" y="2592"/>
              <a:ext cx="1633" cy="288"/>
            </a:xfrm>
            <a:prstGeom prst="rect">
              <a:avLst/>
            </a:prstGeom>
            <a:solidFill>
              <a:srgbClr val="00B050"/>
            </a:solidFill>
            <a:ln w="9525" algn="ctr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3" name="AutoShape 54"/>
            <p:cNvSpPr>
              <a:spLocks noChangeArrowheads="1"/>
            </p:cNvSpPr>
            <p:nvPr/>
          </p:nvSpPr>
          <p:spPr bwMode="auto">
            <a:xfrm>
              <a:off x="3180" y="2613"/>
              <a:ext cx="1547" cy="221"/>
            </a:xfrm>
            <a:prstGeom prst="roundRect">
              <a:avLst>
                <a:gd name="adj" fmla="val 17963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254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4567" name="Text Box 55"/>
          <p:cNvSpPr txBox="1">
            <a:spLocks noChangeArrowheads="1"/>
          </p:cNvSpPr>
          <p:nvPr/>
        </p:nvSpPr>
        <p:spPr bwMode="auto">
          <a:xfrm>
            <a:off x="5808663" y="4206875"/>
            <a:ext cx="1001712" cy="320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8398" dir="1593903" algn="ctr" rotWithShape="0">
              <a:schemeClr val="tx1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altLang="ko-KR" sz="2000">
                <a:solidFill>
                  <a:schemeClr val="bg1"/>
                </a:solidFill>
                <a:latin typeface="Arial Black" pitchFamily="34" charset="0"/>
              </a:rPr>
              <a:t>TITLE</a:t>
            </a:r>
          </a:p>
        </p:txBody>
      </p:sp>
      <p:sp>
        <p:nvSpPr>
          <p:cNvPr id="2058" name="Text Box 56"/>
          <p:cNvSpPr txBox="1">
            <a:spLocks noChangeArrowheads="1"/>
          </p:cNvSpPr>
          <p:nvPr/>
        </p:nvSpPr>
        <p:spPr bwMode="auto">
          <a:xfrm>
            <a:off x="5170488" y="4737100"/>
            <a:ext cx="2182812" cy="1109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100">
                <a:latin typeface="Arial" pitchFamily="34" charset="0"/>
                <a:cs typeface="Arial" pitchFamily="34" charset="0"/>
              </a:rPr>
              <a:t>1. CLICK TO ADD CONTENTS</a:t>
            </a:r>
          </a:p>
          <a:p>
            <a:pPr>
              <a:lnSpc>
                <a:spcPct val="120000"/>
              </a:lnSpc>
            </a:pPr>
            <a:r>
              <a:rPr lang="en-US" altLang="ko-KR" sz="1100">
                <a:latin typeface="Arial" pitchFamily="34" charset="0"/>
                <a:cs typeface="Arial" pitchFamily="34" charset="0"/>
              </a:rPr>
              <a:t>2. CLICK TO ADD CONTENTS </a:t>
            </a:r>
          </a:p>
          <a:p>
            <a:pPr>
              <a:lnSpc>
                <a:spcPct val="120000"/>
              </a:lnSpc>
            </a:pPr>
            <a:r>
              <a:rPr lang="en-US" altLang="ko-KR" sz="1100">
                <a:latin typeface="Arial" pitchFamily="34" charset="0"/>
                <a:cs typeface="Arial" pitchFamily="34" charset="0"/>
              </a:rPr>
              <a:t>3. CLICK TO ADD CONTENTS</a:t>
            </a:r>
          </a:p>
          <a:p>
            <a:pPr>
              <a:lnSpc>
                <a:spcPct val="120000"/>
              </a:lnSpc>
            </a:pPr>
            <a:r>
              <a:rPr lang="en-US" altLang="ko-KR" sz="1100">
                <a:latin typeface="Arial" pitchFamily="34" charset="0"/>
                <a:cs typeface="Arial" pitchFamily="34" charset="0"/>
              </a:rPr>
              <a:t>4. CLICK TO ADD CONTENTS</a:t>
            </a:r>
          </a:p>
          <a:p>
            <a:pPr>
              <a:lnSpc>
                <a:spcPct val="120000"/>
              </a:lnSpc>
            </a:pPr>
            <a:r>
              <a:rPr lang="en-US" altLang="ko-KR" sz="1100">
                <a:latin typeface="Arial" pitchFamily="34" charset="0"/>
                <a:cs typeface="Arial" pitchFamily="34" charset="0"/>
              </a:rPr>
              <a:t>5. CLICK TO ADD CONTENTS</a:t>
            </a:r>
          </a:p>
        </p:txBody>
      </p:sp>
      <p:grpSp>
        <p:nvGrpSpPr>
          <p:cNvPr id="2059" name="Group 57"/>
          <p:cNvGrpSpPr>
            <a:grpSpLocks/>
          </p:cNvGrpSpPr>
          <p:nvPr/>
        </p:nvGrpSpPr>
        <p:grpSpPr bwMode="auto">
          <a:xfrm>
            <a:off x="1692275" y="4148138"/>
            <a:ext cx="2592388" cy="2232025"/>
            <a:chOff x="1066" y="2613"/>
            <a:chExt cx="1633" cy="1406"/>
          </a:xfrm>
        </p:grpSpPr>
        <p:sp>
          <p:nvSpPr>
            <p:cNvPr id="64570" name="Rectangle 58"/>
            <p:cNvSpPr>
              <a:spLocks noChangeArrowheads="1"/>
            </p:cNvSpPr>
            <p:nvPr/>
          </p:nvSpPr>
          <p:spPr bwMode="auto">
            <a:xfrm>
              <a:off x="1076" y="2855"/>
              <a:ext cx="1618" cy="1164"/>
            </a:xfrm>
            <a:prstGeom prst="rect">
              <a:avLst/>
            </a:prstGeom>
            <a:solidFill>
              <a:srgbClr val="0046FC">
                <a:alpha val="20000"/>
              </a:srgbClr>
            </a:solidFill>
            <a:ln w="127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69" name="Rectangle 59"/>
            <p:cNvSpPr>
              <a:spLocks noChangeArrowheads="1"/>
            </p:cNvSpPr>
            <p:nvPr/>
          </p:nvSpPr>
          <p:spPr bwMode="auto">
            <a:xfrm>
              <a:off x="1066" y="2613"/>
              <a:ext cx="1633" cy="288"/>
            </a:xfrm>
            <a:prstGeom prst="rect">
              <a:avLst/>
            </a:prstGeom>
            <a:solidFill>
              <a:srgbClr val="0046FC"/>
            </a:solidFill>
            <a:ln w="9525" algn="ctr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0" name="AutoShape 60"/>
            <p:cNvSpPr>
              <a:spLocks noChangeArrowheads="1"/>
            </p:cNvSpPr>
            <p:nvPr/>
          </p:nvSpPr>
          <p:spPr bwMode="auto">
            <a:xfrm>
              <a:off x="1093" y="2634"/>
              <a:ext cx="1547" cy="221"/>
            </a:xfrm>
            <a:prstGeom prst="roundRect">
              <a:avLst>
                <a:gd name="adj" fmla="val 17963"/>
              </a:avLst>
            </a:prstGeom>
            <a:gradFill rotWithShape="1">
              <a:gsLst>
                <a:gs pos="0">
                  <a:schemeClr val="bg1">
                    <a:alpha val="51999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254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4573" name="Text Box 61"/>
          <p:cNvSpPr txBox="1">
            <a:spLocks noChangeArrowheads="1"/>
          </p:cNvSpPr>
          <p:nvPr/>
        </p:nvSpPr>
        <p:spPr bwMode="auto">
          <a:xfrm>
            <a:off x="2495550" y="4240213"/>
            <a:ext cx="1001713" cy="320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8398" dir="1593903" algn="ctr" rotWithShape="0">
              <a:schemeClr val="tx1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altLang="ko-KR" sz="2000">
                <a:solidFill>
                  <a:schemeClr val="bg1"/>
                </a:solidFill>
                <a:latin typeface="Arial Black" pitchFamily="34" charset="0"/>
              </a:rPr>
              <a:t>TITLE</a:t>
            </a:r>
          </a:p>
        </p:txBody>
      </p:sp>
      <p:sp>
        <p:nvSpPr>
          <p:cNvPr id="2061" name="Text Box 62"/>
          <p:cNvSpPr txBox="1">
            <a:spLocks noChangeArrowheads="1"/>
          </p:cNvSpPr>
          <p:nvPr/>
        </p:nvSpPr>
        <p:spPr bwMode="auto">
          <a:xfrm>
            <a:off x="1857375" y="4770438"/>
            <a:ext cx="2182813" cy="11096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100">
                <a:latin typeface="Arial" pitchFamily="34" charset="0"/>
                <a:cs typeface="Arial" pitchFamily="34" charset="0"/>
              </a:rPr>
              <a:t>1. CLICK TO ADD CONTENTS</a:t>
            </a:r>
          </a:p>
          <a:p>
            <a:pPr>
              <a:lnSpc>
                <a:spcPct val="120000"/>
              </a:lnSpc>
            </a:pPr>
            <a:r>
              <a:rPr lang="en-US" altLang="ko-KR" sz="1100">
                <a:latin typeface="Arial" pitchFamily="34" charset="0"/>
                <a:cs typeface="Arial" pitchFamily="34" charset="0"/>
              </a:rPr>
              <a:t>2. CLICK TO ADD CONTENTS </a:t>
            </a:r>
          </a:p>
          <a:p>
            <a:pPr>
              <a:lnSpc>
                <a:spcPct val="120000"/>
              </a:lnSpc>
            </a:pPr>
            <a:r>
              <a:rPr lang="en-US" altLang="ko-KR" sz="1100">
                <a:latin typeface="Arial" pitchFamily="34" charset="0"/>
                <a:cs typeface="Arial" pitchFamily="34" charset="0"/>
              </a:rPr>
              <a:t>3. CLICK TO ADD CONTENTS</a:t>
            </a:r>
          </a:p>
          <a:p>
            <a:pPr>
              <a:lnSpc>
                <a:spcPct val="120000"/>
              </a:lnSpc>
            </a:pPr>
            <a:r>
              <a:rPr lang="en-US" altLang="ko-KR" sz="1100">
                <a:latin typeface="Arial" pitchFamily="34" charset="0"/>
                <a:cs typeface="Arial" pitchFamily="34" charset="0"/>
              </a:rPr>
              <a:t>4. CLICK TO ADD CONTENTS</a:t>
            </a:r>
          </a:p>
          <a:p>
            <a:pPr>
              <a:lnSpc>
                <a:spcPct val="120000"/>
              </a:lnSpc>
            </a:pPr>
            <a:r>
              <a:rPr lang="en-US" altLang="ko-KR" sz="1100">
                <a:latin typeface="Arial" pitchFamily="34" charset="0"/>
                <a:cs typeface="Arial" pitchFamily="34" charset="0"/>
              </a:rPr>
              <a:t>5. CLICK TO ADD CONTENTS</a:t>
            </a:r>
          </a:p>
        </p:txBody>
      </p:sp>
      <p:grpSp>
        <p:nvGrpSpPr>
          <p:cNvPr id="2062" name="Group 63"/>
          <p:cNvGrpSpPr>
            <a:grpSpLocks/>
          </p:cNvGrpSpPr>
          <p:nvPr/>
        </p:nvGrpSpPr>
        <p:grpSpPr bwMode="auto">
          <a:xfrm>
            <a:off x="3421063" y="2563813"/>
            <a:ext cx="2482850" cy="2482850"/>
            <a:chOff x="2155" y="1615"/>
            <a:chExt cx="1564" cy="1564"/>
          </a:xfrm>
        </p:grpSpPr>
        <p:sp>
          <p:nvSpPr>
            <p:cNvPr id="64578" name="Freeform 66"/>
            <p:cNvSpPr>
              <a:spLocks/>
            </p:cNvSpPr>
            <p:nvPr/>
          </p:nvSpPr>
          <p:spPr bwMode="auto">
            <a:xfrm>
              <a:off x="2934" y="1762"/>
              <a:ext cx="785" cy="942"/>
            </a:xfrm>
            <a:custGeom>
              <a:avLst/>
              <a:gdLst/>
              <a:ahLst/>
              <a:cxnLst>
                <a:cxn ang="0">
                  <a:pos x="296" y="578"/>
                </a:cxn>
                <a:cxn ang="0">
                  <a:pos x="293" y="548"/>
                </a:cxn>
                <a:cxn ang="0">
                  <a:pos x="288" y="520"/>
                </a:cxn>
                <a:cxn ang="0">
                  <a:pos x="280" y="489"/>
                </a:cxn>
                <a:cxn ang="0">
                  <a:pos x="269" y="464"/>
                </a:cxn>
                <a:cxn ang="0">
                  <a:pos x="255" y="438"/>
                </a:cxn>
                <a:cxn ang="0">
                  <a:pos x="238" y="415"/>
                </a:cxn>
                <a:cxn ang="0">
                  <a:pos x="220" y="393"/>
                </a:cxn>
                <a:cxn ang="0">
                  <a:pos x="200" y="372"/>
                </a:cxn>
                <a:cxn ang="0">
                  <a:pos x="178" y="355"/>
                </a:cxn>
                <a:cxn ang="0">
                  <a:pos x="156" y="338"/>
                </a:cxn>
                <a:cxn ang="0">
                  <a:pos x="130" y="326"/>
                </a:cxn>
                <a:cxn ang="0">
                  <a:pos x="103" y="314"/>
                </a:cxn>
                <a:cxn ang="0">
                  <a:pos x="75" y="306"/>
                </a:cxn>
                <a:cxn ang="0">
                  <a:pos x="48" y="299"/>
                </a:cxn>
                <a:cxn ang="0">
                  <a:pos x="17" y="299"/>
                </a:cxn>
                <a:cxn ang="0">
                  <a:pos x="0" y="0"/>
                </a:cxn>
                <a:cxn ang="0">
                  <a:pos x="17" y="0"/>
                </a:cxn>
                <a:cxn ang="0">
                  <a:pos x="48" y="2"/>
                </a:cxn>
                <a:cxn ang="0">
                  <a:pos x="76" y="4"/>
                </a:cxn>
                <a:cxn ang="0">
                  <a:pos x="107" y="10"/>
                </a:cxn>
                <a:cxn ang="0">
                  <a:pos x="135" y="14"/>
                </a:cxn>
                <a:cxn ang="0">
                  <a:pos x="163" y="24"/>
                </a:cxn>
                <a:cxn ang="0">
                  <a:pos x="192" y="29"/>
                </a:cxn>
                <a:cxn ang="0">
                  <a:pos x="219" y="41"/>
                </a:cxn>
                <a:cxn ang="0">
                  <a:pos x="245" y="53"/>
                </a:cxn>
                <a:cxn ang="0">
                  <a:pos x="271" y="64"/>
                </a:cxn>
                <a:cxn ang="0">
                  <a:pos x="296" y="77"/>
                </a:cxn>
                <a:cxn ang="0">
                  <a:pos x="321" y="92"/>
                </a:cxn>
                <a:cxn ang="0">
                  <a:pos x="344" y="110"/>
                </a:cxn>
                <a:cxn ang="0">
                  <a:pos x="379" y="135"/>
                </a:cxn>
                <a:cxn ang="0">
                  <a:pos x="420" y="172"/>
                </a:cxn>
                <a:cxn ang="0">
                  <a:pos x="458" y="215"/>
                </a:cxn>
                <a:cxn ang="0">
                  <a:pos x="485" y="250"/>
                </a:cxn>
                <a:cxn ang="0">
                  <a:pos x="500" y="272"/>
                </a:cxn>
                <a:cxn ang="0">
                  <a:pos x="515" y="299"/>
                </a:cxn>
                <a:cxn ang="0">
                  <a:pos x="529" y="321"/>
                </a:cxn>
                <a:cxn ang="0">
                  <a:pos x="542" y="349"/>
                </a:cxn>
                <a:cxn ang="0">
                  <a:pos x="553" y="374"/>
                </a:cxn>
                <a:cxn ang="0">
                  <a:pos x="562" y="402"/>
                </a:cxn>
                <a:cxn ang="0">
                  <a:pos x="572" y="430"/>
                </a:cxn>
                <a:cxn ang="0">
                  <a:pos x="579" y="458"/>
                </a:cxn>
                <a:cxn ang="0">
                  <a:pos x="585" y="487"/>
                </a:cxn>
                <a:cxn ang="0">
                  <a:pos x="589" y="516"/>
                </a:cxn>
                <a:cxn ang="0">
                  <a:pos x="592" y="546"/>
                </a:cxn>
                <a:cxn ang="0">
                  <a:pos x="593" y="578"/>
                </a:cxn>
                <a:cxn ang="0">
                  <a:pos x="594" y="593"/>
                </a:cxn>
                <a:cxn ang="0">
                  <a:pos x="446" y="889"/>
                </a:cxn>
                <a:cxn ang="0">
                  <a:pos x="298" y="593"/>
                </a:cxn>
              </a:cxnLst>
              <a:rect l="0" t="0" r="r" b="b"/>
              <a:pathLst>
                <a:path w="741" h="889">
                  <a:moveTo>
                    <a:pt x="298" y="593"/>
                  </a:moveTo>
                  <a:lnTo>
                    <a:pt x="296" y="578"/>
                  </a:lnTo>
                  <a:lnTo>
                    <a:pt x="296" y="563"/>
                  </a:lnTo>
                  <a:lnTo>
                    <a:pt x="293" y="548"/>
                  </a:lnTo>
                  <a:lnTo>
                    <a:pt x="291" y="532"/>
                  </a:lnTo>
                  <a:lnTo>
                    <a:pt x="288" y="520"/>
                  </a:lnTo>
                  <a:lnTo>
                    <a:pt x="284" y="505"/>
                  </a:lnTo>
                  <a:lnTo>
                    <a:pt x="280" y="489"/>
                  </a:lnTo>
                  <a:lnTo>
                    <a:pt x="273" y="477"/>
                  </a:lnTo>
                  <a:lnTo>
                    <a:pt x="269" y="464"/>
                  </a:lnTo>
                  <a:lnTo>
                    <a:pt x="262" y="450"/>
                  </a:lnTo>
                  <a:lnTo>
                    <a:pt x="255" y="438"/>
                  </a:lnTo>
                  <a:lnTo>
                    <a:pt x="247" y="427"/>
                  </a:lnTo>
                  <a:lnTo>
                    <a:pt x="238" y="415"/>
                  </a:lnTo>
                  <a:lnTo>
                    <a:pt x="230" y="403"/>
                  </a:lnTo>
                  <a:lnTo>
                    <a:pt x="220" y="393"/>
                  </a:lnTo>
                  <a:lnTo>
                    <a:pt x="212" y="383"/>
                  </a:lnTo>
                  <a:lnTo>
                    <a:pt x="200" y="372"/>
                  </a:lnTo>
                  <a:lnTo>
                    <a:pt x="190" y="364"/>
                  </a:lnTo>
                  <a:lnTo>
                    <a:pt x="178" y="355"/>
                  </a:lnTo>
                  <a:lnTo>
                    <a:pt x="168" y="347"/>
                  </a:lnTo>
                  <a:lnTo>
                    <a:pt x="156" y="338"/>
                  </a:lnTo>
                  <a:lnTo>
                    <a:pt x="143" y="333"/>
                  </a:lnTo>
                  <a:lnTo>
                    <a:pt x="130" y="326"/>
                  </a:lnTo>
                  <a:lnTo>
                    <a:pt x="118" y="319"/>
                  </a:lnTo>
                  <a:lnTo>
                    <a:pt x="103" y="314"/>
                  </a:lnTo>
                  <a:lnTo>
                    <a:pt x="90" y="308"/>
                  </a:lnTo>
                  <a:lnTo>
                    <a:pt x="75" y="306"/>
                  </a:lnTo>
                  <a:lnTo>
                    <a:pt x="61" y="302"/>
                  </a:lnTo>
                  <a:lnTo>
                    <a:pt x="48" y="299"/>
                  </a:lnTo>
                  <a:lnTo>
                    <a:pt x="30" y="299"/>
                  </a:lnTo>
                  <a:lnTo>
                    <a:pt x="17" y="299"/>
                  </a:lnTo>
                  <a:lnTo>
                    <a:pt x="1" y="295"/>
                  </a:lnTo>
                  <a:lnTo>
                    <a:pt x="0" y="0"/>
                  </a:lnTo>
                  <a:lnTo>
                    <a:pt x="1" y="0"/>
                  </a:lnTo>
                  <a:lnTo>
                    <a:pt x="17" y="0"/>
                  </a:lnTo>
                  <a:lnTo>
                    <a:pt x="30" y="0"/>
                  </a:lnTo>
                  <a:lnTo>
                    <a:pt x="48" y="2"/>
                  </a:lnTo>
                  <a:lnTo>
                    <a:pt x="63" y="3"/>
                  </a:lnTo>
                  <a:lnTo>
                    <a:pt x="76" y="4"/>
                  </a:lnTo>
                  <a:lnTo>
                    <a:pt x="91" y="6"/>
                  </a:lnTo>
                  <a:lnTo>
                    <a:pt x="107" y="10"/>
                  </a:lnTo>
                  <a:lnTo>
                    <a:pt x="120" y="12"/>
                  </a:lnTo>
                  <a:lnTo>
                    <a:pt x="135" y="14"/>
                  </a:lnTo>
                  <a:lnTo>
                    <a:pt x="149" y="19"/>
                  </a:lnTo>
                  <a:lnTo>
                    <a:pt x="163" y="24"/>
                  </a:lnTo>
                  <a:lnTo>
                    <a:pt x="177" y="27"/>
                  </a:lnTo>
                  <a:lnTo>
                    <a:pt x="192" y="29"/>
                  </a:lnTo>
                  <a:lnTo>
                    <a:pt x="205" y="35"/>
                  </a:lnTo>
                  <a:lnTo>
                    <a:pt x="219" y="41"/>
                  </a:lnTo>
                  <a:lnTo>
                    <a:pt x="233" y="46"/>
                  </a:lnTo>
                  <a:lnTo>
                    <a:pt x="245" y="53"/>
                  </a:lnTo>
                  <a:lnTo>
                    <a:pt x="258" y="57"/>
                  </a:lnTo>
                  <a:lnTo>
                    <a:pt x="271" y="64"/>
                  </a:lnTo>
                  <a:lnTo>
                    <a:pt x="284" y="71"/>
                  </a:lnTo>
                  <a:lnTo>
                    <a:pt x="296" y="77"/>
                  </a:lnTo>
                  <a:lnTo>
                    <a:pt x="308" y="85"/>
                  </a:lnTo>
                  <a:lnTo>
                    <a:pt x="321" y="92"/>
                  </a:lnTo>
                  <a:lnTo>
                    <a:pt x="333" y="101"/>
                  </a:lnTo>
                  <a:lnTo>
                    <a:pt x="344" y="110"/>
                  </a:lnTo>
                  <a:lnTo>
                    <a:pt x="356" y="118"/>
                  </a:lnTo>
                  <a:lnTo>
                    <a:pt x="379" y="135"/>
                  </a:lnTo>
                  <a:lnTo>
                    <a:pt x="401" y="155"/>
                  </a:lnTo>
                  <a:lnTo>
                    <a:pt x="420" y="172"/>
                  </a:lnTo>
                  <a:lnTo>
                    <a:pt x="439" y="193"/>
                  </a:lnTo>
                  <a:lnTo>
                    <a:pt x="458" y="215"/>
                  </a:lnTo>
                  <a:lnTo>
                    <a:pt x="475" y="237"/>
                  </a:lnTo>
                  <a:lnTo>
                    <a:pt x="485" y="250"/>
                  </a:lnTo>
                  <a:lnTo>
                    <a:pt x="492" y="261"/>
                  </a:lnTo>
                  <a:lnTo>
                    <a:pt x="500" y="272"/>
                  </a:lnTo>
                  <a:lnTo>
                    <a:pt x="507" y="285"/>
                  </a:lnTo>
                  <a:lnTo>
                    <a:pt x="515" y="299"/>
                  </a:lnTo>
                  <a:lnTo>
                    <a:pt x="522" y="309"/>
                  </a:lnTo>
                  <a:lnTo>
                    <a:pt x="529" y="321"/>
                  </a:lnTo>
                  <a:lnTo>
                    <a:pt x="535" y="335"/>
                  </a:lnTo>
                  <a:lnTo>
                    <a:pt x="542" y="349"/>
                  </a:lnTo>
                  <a:lnTo>
                    <a:pt x="547" y="362"/>
                  </a:lnTo>
                  <a:lnTo>
                    <a:pt x="553" y="374"/>
                  </a:lnTo>
                  <a:lnTo>
                    <a:pt x="558" y="387"/>
                  </a:lnTo>
                  <a:lnTo>
                    <a:pt x="562" y="402"/>
                  </a:lnTo>
                  <a:lnTo>
                    <a:pt x="567" y="415"/>
                  </a:lnTo>
                  <a:lnTo>
                    <a:pt x="572" y="430"/>
                  </a:lnTo>
                  <a:lnTo>
                    <a:pt x="574" y="444"/>
                  </a:lnTo>
                  <a:lnTo>
                    <a:pt x="579" y="458"/>
                  </a:lnTo>
                  <a:lnTo>
                    <a:pt x="581" y="472"/>
                  </a:lnTo>
                  <a:lnTo>
                    <a:pt x="585" y="487"/>
                  </a:lnTo>
                  <a:lnTo>
                    <a:pt x="587" y="502"/>
                  </a:lnTo>
                  <a:lnTo>
                    <a:pt x="589" y="516"/>
                  </a:lnTo>
                  <a:lnTo>
                    <a:pt x="592" y="532"/>
                  </a:lnTo>
                  <a:lnTo>
                    <a:pt x="592" y="546"/>
                  </a:lnTo>
                  <a:lnTo>
                    <a:pt x="593" y="563"/>
                  </a:lnTo>
                  <a:lnTo>
                    <a:pt x="593" y="578"/>
                  </a:lnTo>
                  <a:lnTo>
                    <a:pt x="593" y="593"/>
                  </a:lnTo>
                  <a:lnTo>
                    <a:pt x="594" y="593"/>
                  </a:lnTo>
                  <a:lnTo>
                    <a:pt x="741" y="593"/>
                  </a:lnTo>
                  <a:lnTo>
                    <a:pt x="446" y="889"/>
                  </a:lnTo>
                  <a:lnTo>
                    <a:pt x="150" y="593"/>
                  </a:lnTo>
                  <a:lnTo>
                    <a:pt x="298" y="59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10800000" vert="eaVert" wrap="none" lIns="90000" tIns="46800" rIns="90000" bIns="46800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76" name="Freeform 64"/>
            <p:cNvSpPr>
              <a:spLocks/>
            </p:cNvSpPr>
            <p:nvPr/>
          </p:nvSpPr>
          <p:spPr bwMode="auto">
            <a:xfrm>
              <a:off x="2310" y="1615"/>
              <a:ext cx="942" cy="785"/>
            </a:xfrm>
            <a:custGeom>
              <a:avLst/>
              <a:gdLst/>
              <a:ahLst/>
              <a:cxnLst>
                <a:cxn ang="0">
                  <a:pos x="575" y="444"/>
                </a:cxn>
                <a:cxn ang="0">
                  <a:pos x="544" y="446"/>
                </a:cxn>
                <a:cxn ang="0">
                  <a:pos x="515" y="453"/>
                </a:cxn>
                <a:cxn ang="0">
                  <a:pos x="489" y="461"/>
                </a:cxn>
                <a:cxn ang="0">
                  <a:pos x="462" y="473"/>
                </a:cxn>
                <a:cxn ang="0">
                  <a:pos x="436" y="487"/>
                </a:cxn>
                <a:cxn ang="0">
                  <a:pos x="413" y="503"/>
                </a:cxn>
                <a:cxn ang="0">
                  <a:pos x="391" y="520"/>
                </a:cxn>
                <a:cxn ang="0">
                  <a:pos x="370" y="540"/>
                </a:cxn>
                <a:cxn ang="0">
                  <a:pos x="353" y="562"/>
                </a:cxn>
                <a:cxn ang="0">
                  <a:pos x="338" y="586"/>
                </a:cxn>
                <a:cxn ang="0">
                  <a:pos x="322" y="611"/>
                </a:cxn>
                <a:cxn ang="0">
                  <a:pos x="312" y="638"/>
                </a:cxn>
                <a:cxn ang="0">
                  <a:pos x="303" y="664"/>
                </a:cxn>
                <a:cxn ang="0">
                  <a:pos x="297" y="694"/>
                </a:cxn>
                <a:cxn ang="0">
                  <a:pos x="295" y="725"/>
                </a:cxn>
                <a:cxn ang="0">
                  <a:pos x="295" y="741"/>
                </a:cxn>
                <a:cxn ang="0">
                  <a:pos x="0" y="740"/>
                </a:cxn>
                <a:cxn ang="0">
                  <a:pos x="0" y="708"/>
                </a:cxn>
                <a:cxn ang="0">
                  <a:pos x="1" y="679"/>
                </a:cxn>
                <a:cxn ang="0">
                  <a:pos x="4" y="650"/>
                </a:cxn>
                <a:cxn ang="0">
                  <a:pos x="10" y="620"/>
                </a:cxn>
                <a:cxn ang="0">
                  <a:pos x="17" y="591"/>
                </a:cxn>
                <a:cxn ang="0">
                  <a:pos x="25" y="562"/>
                </a:cxn>
                <a:cxn ang="0">
                  <a:pos x="33" y="535"/>
                </a:cxn>
                <a:cxn ang="0">
                  <a:pos x="44" y="509"/>
                </a:cxn>
                <a:cxn ang="0">
                  <a:pos x="56" y="483"/>
                </a:cxn>
                <a:cxn ang="0">
                  <a:pos x="70" y="458"/>
                </a:cxn>
                <a:cxn ang="0">
                  <a:pos x="84" y="432"/>
                </a:cxn>
                <a:cxn ang="0">
                  <a:pos x="99" y="410"/>
                </a:cxn>
                <a:cxn ang="0">
                  <a:pos x="116" y="384"/>
                </a:cxn>
                <a:cxn ang="0">
                  <a:pos x="152" y="341"/>
                </a:cxn>
                <a:cxn ang="0">
                  <a:pos x="191" y="302"/>
                </a:cxn>
                <a:cxn ang="0">
                  <a:pos x="235" y="266"/>
                </a:cxn>
                <a:cxn ang="0">
                  <a:pos x="260" y="251"/>
                </a:cxn>
                <a:cxn ang="0">
                  <a:pos x="282" y="236"/>
                </a:cxn>
                <a:cxn ang="0">
                  <a:pos x="307" y="221"/>
                </a:cxn>
                <a:cxn ang="0">
                  <a:pos x="332" y="208"/>
                </a:cxn>
                <a:cxn ang="0">
                  <a:pos x="360" y="195"/>
                </a:cxn>
                <a:cxn ang="0">
                  <a:pos x="386" y="183"/>
                </a:cxn>
                <a:cxn ang="0">
                  <a:pos x="414" y="174"/>
                </a:cxn>
                <a:cxn ang="0">
                  <a:pos x="442" y="166"/>
                </a:cxn>
                <a:cxn ang="0">
                  <a:pos x="471" y="159"/>
                </a:cxn>
                <a:cxn ang="0">
                  <a:pos x="500" y="154"/>
                </a:cxn>
                <a:cxn ang="0">
                  <a:pos x="529" y="151"/>
                </a:cxn>
                <a:cxn ang="0">
                  <a:pos x="559" y="150"/>
                </a:cxn>
                <a:cxn ang="0">
                  <a:pos x="588" y="146"/>
                </a:cxn>
                <a:cxn ang="0">
                  <a:pos x="591" y="0"/>
                </a:cxn>
                <a:cxn ang="0">
                  <a:pos x="591" y="591"/>
                </a:cxn>
              </a:cxnLst>
              <a:rect l="0" t="0" r="r" b="b"/>
              <a:pathLst>
                <a:path w="886" h="742">
                  <a:moveTo>
                    <a:pt x="591" y="444"/>
                  </a:moveTo>
                  <a:lnTo>
                    <a:pt x="575" y="444"/>
                  </a:lnTo>
                  <a:lnTo>
                    <a:pt x="559" y="446"/>
                  </a:lnTo>
                  <a:lnTo>
                    <a:pt x="544" y="446"/>
                  </a:lnTo>
                  <a:lnTo>
                    <a:pt x="530" y="449"/>
                  </a:lnTo>
                  <a:lnTo>
                    <a:pt x="515" y="453"/>
                  </a:lnTo>
                  <a:lnTo>
                    <a:pt x="501" y="456"/>
                  </a:lnTo>
                  <a:lnTo>
                    <a:pt x="489" y="461"/>
                  </a:lnTo>
                  <a:lnTo>
                    <a:pt x="475" y="466"/>
                  </a:lnTo>
                  <a:lnTo>
                    <a:pt x="462" y="473"/>
                  </a:lnTo>
                  <a:lnTo>
                    <a:pt x="449" y="480"/>
                  </a:lnTo>
                  <a:lnTo>
                    <a:pt x="436" y="487"/>
                  </a:lnTo>
                  <a:lnTo>
                    <a:pt x="426" y="494"/>
                  </a:lnTo>
                  <a:lnTo>
                    <a:pt x="413" y="503"/>
                  </a:lnTo>
                  <a:lnTo>
                    <a:pt x="401" y="511"/>
                  </a:lnTo>
                  <a:lnTo>
                    <a:pt x="391" y="520"/>
                  </a:lnTo>
                  <a:lnTo>
                    <a:pt x="382" y="530"/>
                  </a:lnTo>
                  <a:lnTo>
                    <a:pt x="370" y="540"/>
                  </a:lnTo>
                  <a:lnTo>
                    <a:pt x="362" y="552"/>
                  </a:lnTo>
                  <a:lnTo>
                    <a:pt x="353" y="562"/>
                  </a:lnTo>
                  <a:lnTo>
                    <a:pt x="345" y="574"/>
                  </a:lnTo>
                  <a:lnTo>
                    <a:pt x="338" y="586"/>
                  </a:lnTo>
                  <a:lnTo>
                    <a:pt x="329" y="598"/>
                  </a:lnTo>
                  <a:lnTo>
                    <a:pt x="322" y="611"/>
                  </a:lnTo>
                  <a:lnTo>
                    <a:pt x="317" y="625"/>
                  </a:lnTo>
                  <a:lnTo>
                    <a:pt x="312" y="638"/>
                  </a:lnTo>
                  <a:lnTo>
                    <a:pt x="307" y="653"/>
                  </a:lnTo>
                  <a:lnTo>
                    <a:pt x="303" y="664"/>
                  </a:lnTo>
                  <a:lnTo>
                    <a:pt x="300" y="679"/>
                  </a:lnTo>
                  <a:lnTo>
                    <a:pt x="297" y="694"/>
                  </a:lnTo>
                  <a:lnTo>
                    <a:pt x="296" y="708"/>
                  </a:lnTo>
                  <a:lnTo>
                    <a:pt x="295" y="725"/>
                  </a:lnTo>
                  <a:lnTo>
                    <a:pt x="295" y="740"/>
                  </a:lnTo>
                  <a:lnTo>
                    <a:pt x="295" y="741"/>
                  </a:lnTo>
                  <a:lnTo>
                    <a:pt x="0" y="742"/>
                  </a:lnTo>
                  <a:lnTo>
                    <a:pt x="0" y="740"/>
                  </a:lnTo>
                  <a:lnTo>
                    <a:pt x="0" y="725"/>
                  </a:lnTo>
                  <a:lnTo>
                    <a:pt x="0" y="708"/>
                  </a:lnTo>
                  <a:lnTo>
                    <a:pt x="0" y="693"/>
                  </a:lnTo>
                  <a:lnTo>
                    <a:pt x="1" y="679"/>
                  </a:lnTo>
                  <a:lnTo>
                    <a:pt x="3" y="664"/>
                  </a:lnTo>
                  <a:lnTo>
                    <a:pt x="4" y="650"/>
                  </a:lnTo>
                  <a:lnTo>
                    <a:pt x="8" y="634"/>
                  </a:lnTo>
                  <a:lnTo>
                    <a:pt x="10" y="620"/>
                  </a:lnTo>
                  <a:lnTo>
                    <a:pt x="13" y="606"/>
                  </a:lnTo>
                  <a:lnTo>
                    <a:pt x="17" y="591"/>
                  </a:lnTo>
                  <a:lnTo>
                    <a:pt x="20" y="577"/>
                  </a:lnTo>
                  <a:lnTo>
                    <a:pt x="25" y="562"/>
                  </a:lnTo>
                  <a:lnTo>
                    <a:pt x="30" y="549"/>
                  </a:lnTo>
                  <a:lnTo>
                    <a:pt x="33" y="535"/>
                  </a:lnTo>
                  <a:lnTo>
                    <a:pt x="40" y="523"/>
                  </a:lnTo>
                  <a:lnTo>
                    <a:pt x="44" y="509"/>
                  </a:lnTo>
                  <a:lnTo>
                    <a:pt x="49" y="496"/>
                  </a:lnTo>
                  <a:lnTo>
                    <a:pt x="56" y="483"/>
                  </a:lnTo>
                  <a:lnTo>
                    <a:pt x="63" y="469"/>
                  </a:lnTo>
                  <a:lnTo>
                    <a:pt x="70" y="458"/>
                  </a:lnTo>
                  <a:lnTo>
                    <a:pt x="75" y="445"/>
                  </a:lnTo>
                  <a:lnTo>
                    <a:pt x="84" y="432"/>
                  </a:lnTo>
                  <a:lnTo>
                    <a:pt x="91" y="420"/>
                  </a:lnTo>
                  <a:lnTo>
                    <a:pt x="99" y="410"/>
                  </a:lnTo>
                  <a:lnTo>
                    <a:pt x="106" y="397"/>
                  </a:lnTo>
                  <a:lnTo>
                    <a:pt x="116" y="384"/>
                  </a:lnTo>
                  <a:lnTo>
                    <a:pt x="133" y="362"/>
                  </a:lnTo>
                  <a:lnTo>
                    <a:pt x="152" y="341"/>
                  </a:lnTo>
                  <a:lnTo>
                    <a:pt x="171" y="320"/>
                  </a:lnTo>
                  <a:lnTo>
                    <a:pt x="191" y="302"/>
                  </a:lnTo>
                  <a:lnTo>
                    <a:pt x="213" y="283"/>
                  </a:lnTo>
                  <a:lnTo>
                    <a:pt x="235" y="266"/>
                  </a:lnTo>
                  <a:lnTo>
                    <a:pt x="247" y="257"/>
                  </a:lnTo>
                  <a:lnTo>
                    <a:pt x="260" y="251"/>
                  </a:lnTo>
                  <a:lnTo>
                    <a:pt x="270" y="240"/>
                  </a:lnTo>
                  <a:lnTo>
                    <a:pt x="282" y="236"/>
                  </a:lnTo>
                  <a:lnTo>
                    <a:pt x="296" y="226"/>
                  </a:lnTo>
                  <a:lnTo>
                    <a:pt x="307" y="221"/>
                  </a:lnTo>
                  <a:lnTo>
                    <a:pt x="320" y="211"/>
                  </a:lnTo>
                  <a:lnTo>
                    <a:pt x="332" y="208"/>
                  </a:lnTo>
                  <a:lnTo>
                    <a:pt x="347" y="200"/>
                  </a:lnTo>
                  <a:lnTo>
                    <a:pt x="360" y="195"/>
                  </a:lnTo>
                  <a:lnTo>
                    <a:pt x="372" y="189"/>
                  </a:lnTo>
                  <a:lnTo>
                    <a:pt x="386" y="183"/>
                  </a:lnTo>
                  <a:lnTo>
                    <a:pt x="400" y="180"/>
                  </a:lnTo>
                  <a:lnTo>
                    <a:pt x="414" y="174"/>
                  </a:lnTo>
                  <a:lnTo>
                    <a:pt x="428" y="169"/>
                  </a:lnTo>
                  <a:lnTo>
                    <a:pt x="442" y="166"/>
                  </a:lnTo>
                  <a:lnTo>
                    <a:pt x="457" y="164"/>
                  </a:lnTo>
                  <a:lnTo>
                    <a:pt x="471" y="159"/>
                  </a:lnTo>
                  <a:lnTo>
                    <a:pt x="485" y="158"/>
                  </a:lnTo>
                  <a:lnTo>
                    <a:pt x="500" y="154"/>
                  </a:lnTo>
                  <a:lnTo>
                    <a:pt x="515" y="152"/>
                  </a:lnTo>
                  <a:lnTo>
                    <a:pt x="529" y="151"/>
                  </a:lnTo>
                  <a:lnTo>
                    <a:pt x="544" y="150"/>
                  </a:lnTo>
                  <a:lnTo>
                    <a:pt x="559" y="150"/>
                  </a:lnTo>
                  <a:lnTo>
                    <a:pt x="575" y="150"/>
                  </a:lnTo>
                  <a:lnTo>
                    <a:pt x="588" y="146"/>
                  </a:lnTo>
                  <a:lnTo>
                    <a:pt x="591" y="146"/>
                  </a:lnTo>
                  <a:lnTo>
                    <a:pt x="591" y="0"/>
                  </a:lnTo>
                  <a:lnTo>
                    <a:pt x="886" y="295"/>
                  </a:lnTo>
                  <a:lnTo>
                    <a:pt x="591" y="591"/>
                  </a:lnTo>
                  <a:lnTo>
                    <a:pt x="591" y="444"/>
                  </a:lnTo>
                  <a:close/>
                </a:path>
              </a:pathLst>
            </a:custGeom>
            <a:gradFill flip="none" rotWithShape="1">
              <a:gsLst>
                <a:gs pos="29000">
                  <a:srgbClr val="FC3C00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10800000" vert="eaVert" wrap="none" lIns="90000" tIns="46800" rIns="90000" bIns="46800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77" name="Freeform 65"/>
            <p:cNvSpPr>
              <a:spLocks/>
            </p:cNvSpPr>
            <p:nvPr/>
          </p:nvSpPr>
          <p:spPr bwMode="auto">
            <a:xfrm>
              <a:off x="2155" y="2085"/>
              <a:ext cx="785" cy="942"/>
            </a:xfrm>
            <a:custGeom>
              <a:avLst/>
              <a:gdLst/>
              <a:ahLst/>
              <a:cxnLst>
                <a:cxn ang="0">
                  <a:pos x="444" y="310"/>
                </a:cxn>
                <a:cxn ang="0">
                  <a:pos x="446" y="339"/>
                </a:cxn>
                <a:cxn ang="0">
                  <a:pos x="452" y="368"/>
                </a:cxn>
                <a:cxn ang="0">
                  <a:pos x="460" y="397"/>
                </a:cxn>
                <a:cxn ang="0">
                  <a:pos x="470" y="424"/>
                </a:cxn>
                <a:cxn ang="0">
                  <a:pos x="486" y="450"/>
                </a:cxn>
                <a:cxn ang="0">
                  <a:pos x="501" y="472"/>
                </a:cxn>
                <a:cxn ang="0">
                  <a:pos x="519" y="495"/>
                </a:cxn>
                <a:cxn ang="0">
                  <a:pos x="541" y="513"/>
                </a:cxn>
                <a:cxn ang="0">
                  <a:pos x="561" y="533"/>
                </a:cxn>
                <a:cxn ang="0">
                  <a:pos x="585" y="548"/>
                </a:cxn>
                <a:cxn ang="0">
                  <a:pos x="611" y="563"/>
                </a:cxn>
                <a:cxn ang="0">
                  <a:pos x="637" y="572"/>
                </a:cxn>
                <a:cxn ang="0">
                  <a:pos x="663" y="581"/>
                </a:cxn>
                <a:cxn ang="0">
                  <a:pos x="692" y="586"/>
                </a:cxn>
                <a:cxn ang="0">
                  <a:pos x="724" y="591"/>
                </a:cxn>
                <a:cxn ang="0">
                  <a:pos x="740" y="591"/>
                </a:cxn>
                <a:cxn ang="0">
                  <a:pos x="739" y="887"/>
                </a:cxn>
                <a:cxn ang="0">
                  <a:pos x="709" y="886"/>
                </a:cxn>
                <a:cxn ang="0">
                  <a:pos x="677" y="884"/>
                </a:cxn>
                <a:cxn ang="0">
                  <a:pos x="648" y="879"/>
                </a:cxn>
                <a:cxn ang="0">
                  <a:pos x="619" y="874"/>
                </a:cxn>
                <a:cxn ang="0">
                  <a:pos x="590" y="869"/>
                </a:cxn>
                <a:cxn ang="0">
                  <a:pos x="562" y="860"/>
                </a:cxn>
                <a:cxn ang="0">
                  <a:pos x="534" y="851"/>
                </a:cxn>
                <a:cxn ang="0">
                  <a:pos x="508" y="841"/>
                </a:cxn>
                <a:cxn ang="0">
                  <a:pos x="482" y="828"/>
                </a:cxn>
                <a:cxn ang="0">
                  <a:pos x="457" y="816"/>
                </a:cxn>
                <a:cxn ang="0">
                  <a:pos x="432" y="801"/>
                </a:cxn>
                <a:cxn ang="0">
                  <a:pos x="408" y="786"/>
                </a:cxn>
                <a:cxn ang="0">
                  <a:pos x="384" y="770"/>
                </a:cxn>
                <a:cxn ang="0">
                  <a:pos x="342" y="735"/>
                </a:cxn>
                <a:cxn ang="0">
                  <a:pos x="302" y="693"/>
                </a:cxn>
                <a:cxn ang="0">
                  <a:pos x="265" y="650"/>
                </a:cxn>
                <a:cxn ang="0">
                  <a:pos x="247" y="625"/>
                </a:cxn>
                <a:cxn ang="0">
                  <a:pos x="232" y="601"/>
                </a:cxn>
                <a:cxn ang="0">
                  <a:pos x="218" y="578"/>
                </a:cxn>
                <a:cxn ang="0">
                  <a:pos x="206" y="551"/>
                </a:cxn>
                <a:cxn ang="0">
                  <a:pos x="193" y="525"/>
                </a:cxn>
                <a:cxn ang="0">
                  <a:pos x="184" y="497"/>
                </a:cxn>
                <a:cxn ang="0">
                  <a:pos x="174" y="470"/>
                </a:cxn>
                <a:cxn ang="0">
                  <a:pos x="165" y="445"/>
                </a:cxn>
                <a:cxn ang="0">
                  <a:pos x="159" y="416"/>
                </a:cxn>
                <a:cxn ang="0">
                  <a:pos x="154" y="385"/>
                </a:cxn>
                <a:cxn ang="0">
                  <a:pos x="150" y="356"/>
                </a:cxn>
                <a:cxn ang="0">
                  <a:pos x="148" y="327"/>
                </a:cxn>
                <a:cxn ang="0">
                  <a:pos x="148" y="295"/>
                </a:cxn>
                <a:cxn ang="0">
                  <a:pos x="295" y="0"/>
                </a:cxn>
                <a:cxn ang="0">
                  <a:pos x="444" y="295"/>
                </a:cxn>
              </a:cxnLst>
              <a:rect l="0" t="0" r="r" b="b"/>
              <a:pathLst>
                <a:path w="741" h="887">
                  <a:moveTo>
                    <a:pt x="444" y="295"/>
                  </a:moveTo>
                  <a:lnTo>
                    <a:pt x="444" y="310"/>
                  </a:lnTo>
                  <a:lnTo>
                    <a:pt x="444" y="324"/>
                  </a:lnTo>
                  <a:lnTo>
                    <a:pt x="446" y="339"/>
                  </a:lnTo>
                  <a:lnTo>
                    <a:pt x="448" y="354"/>
                  </a:lnTo>
                  <a:lnTo>
                    <a:pt x="452" y="368"/>
                  </a:lnTo>
                  <a:lnTo>
                    <a:pt x="457" y="382"/>
                  </a:lnTo>
                  <a:lnTo>
                    <a:pt x="460" y="397"/>
                  </a:lnTo>
                  <a:lnTo>
                    <a:pt x="466" y="410"/>
                  </a:lnTo>
                  <a:lnTo>
                    <a:pt x="470" y="424"/>
                  </a:lnTo>
                  <a:lnTo>
                    <a:pt x="479" y="438"/>
                  </a:lnTo>
                  <a:lnTo>
                    <a:pt x="486" y="450"/>
                  </a:lnTo>
                  <a:lnTo>
                    <a:pt x="494" y="461"/>
                  </a:lnTo>
                  <a:lnTo>
                    <a:pt x="501" y="472"/>
                  </a:lnTo>
                  <a:lnTo>
                    <a:pt x="511" y="482"/>
                  </a:lnTo>
                  <a:lnTo>
                    <a:pt x="519" y="495"/>
                  </a:lnTo>
                  <a:lnTo>
                    <a:pt x="530" y="505"/>
                  </a:lnTo>
                  <a:lnTo>
                    <a:pt x="541" y="513"/>
                  </a:lnTo>
                  <a:lnTo>
                    <a:pt x="551" y="524"/>
                  </a:lnTo>
                  <a:lnTo>
                    <a:pt x="561" y="533"/>
                  </a:lnTo>
                  <a:lnTo>
                    <a:pt x="574" y="540"/>
                  </a:lnTo>
                  <a:lnTo>
                    <a:pt x="585" y="548"/>
                  </a:lnTo>
                  <a:lnTo>
                    <a:pt x="597" y="555"/>
                  </a:lnTo>
                  <a:lnTo>
                    <a:pt x="611" y="563"/>
                  </a:lnTo>
                  <a:lnTo>
                    <a:pt x="623" y="568"/>
                  </a:lnTo>
                  <a:lnTo>
                    <a:pt x="637" y="572"/>
                  </a:lnTo>
                  <a:lnTo>
                    <a:pt x="650" y="578"/>
                  </a:lnTo>
                  <a:lnTo>
                    <a:pt x="663" y="581"/>
                  </a:lnTo>
                  <a:lnTo>
                    <a:pt x="678" y="585"/>
                  </a:lnTo>
                  <a:lnTo>
                    <a:pt x="692" y="586"/>
                  </a:lnTo>
                  <a:lnTo>
                    <a:pt x="709" y="591"/>
                  </a:lnTo>
                  <a:lnTo>
                    <a:pt x="724" y="591"/>
                  </a:lnTo>
                  <a:lnTo>
                    <a:pt x="739" y="591"/>
                  </a:lnTo>
                  <a:lnTo>
                    <a:pt x="740" y="591"/>
                  </a:lnTo>
                  <a:lnTo>
                    <a:pt x="741" y="887"/>
                  </a:lnTo>
                  <a:lnTo>
                    <a:pt x="739" y="887"/>
                  </a:lnTo>
                  <a:lnTo>
                    <a:pt x="724" y="887"/>
                  </a:lnTo>
                  <a:lnTo>
                    <a:pt x="709" y="886"/>
                  </a:lnTo>
                  <a:lnTo>
                    <a:pt x="692" y="886"/>
                  </a:lnTo>
                  <a:lnTo>
                    <a:pt x="677" y="884"/>
                  </a:lnTo>
                  <a:lnTo>
                    <a:pt x="663" y="883"/>
                  </a:lnTo>
                  <a:lnTo>
                    <a:pt x="648" y="879"/>
                  </a:lnTo>
                  <a:lnTo>
                    <a:pt x="633" y="879"/>
                  </a:lnTo>
                  <a:lnTo>
                    <a:pt x="619" y="874"/>
                  </a:lnTo>
                  <a:lnTo>
                    <a:pt x="605" y="872"/>
                  </a:lnTo>
                  <a:lnTo>
                    <a:pt x="590" y="869"/>
                  </a:lnTo>
                  <a:lnTo>
                    <a:pt x="577" y="865"/>
                  </a:lnTo>
                  <a:lnTo>
                    <a:pt x="562" y="860"/>
                  </a:lnTo>
                  <a:lnTo>
                    <a:pt x="548" y="856"/>
                  </a:lnTo>
                  <a:lnTo>
                    <a:pt x="534" y="851"/>
                  </a:lnTo>
                  <a:lnTo>
                    <a:pt x="522" y="847"/>
                  </a:lnTo>
                  <a:lnTo>
                    <a:pt x="508" y="841"/>
                  </a:lnTo>
                  <a:lnTo>
                    <a:pt x="495" y="837"/>
                  </a:lnTo>
                  <a:lnTo>
                    <a:pt x="482" y="828"/>
                  </a:lnTo>
                  <a:lnTo>
                    <a:pt x="470" y="822"/>
                  </a:lnTo>
                  <a:lnTo>
                    <a:pt x="457" y="816"/>
                  </a:lnTo>
                  <a:lnTo>
                    <a:pt x="444" y="808"/>
                  </a:lnTo>
                  <a:lnTo>
                    <a:pt x="432" y="801"/>
                  </a:lnTo>
                  <a:lnTo>
                    <a:pt x="419" y="794"/>
                  </a:lnTo>
                  <a:lnTo>
                    <a:pt x="408" y="786"/>
                  </a:lnTo>
                  <a:lnTo>
                    <a:pt x="397" y="779"/>
                  </a:lnTo>
                  <a:lnTo>
                    <a:pt x="384" y="770"/>
                  </a:lnTo>
                  <a:lnTo>
                    <a:pt x="361" y="751"/>
                  </a:lnTo>
                  <a:lnTo>
                    <a:pt x="342" y="735"/>
                  </a:lnTo>
                  <a:lnTo>
                    <a:pt x="319" y="713"/>
                  </a:lnTo>
                  <a:lnTo>
                    <a:pt x="302" y="693"/>
                  </a:lnTo>
                  <a:lnTo>
                    <a:pt x="281" y="671"/>
                  </a:lnTo>
                  <a:lnTo>
                    <a:pt x="265" y="650"/>
                  </a:lnTo>
                  <a:lnTo>
                    <a:pt x="257" y="637"/>
                  </a:lnTo>
                  <a:lnTo>
                    <a:pt x="247" y="625"/>
                  </a:lnTo>
                  <a:lnTo>
                    <a:pt x="242" y="614"/>
                  </a:lnTo>
                  <a:lnTo>
                    <a:pt x="232" y="601"/>
                  </a:lnTo>
                  <a:lnTo>
                    <a:pt x="224" y="591"/>
                  </a:lnTo>
                  <a:lnTo>
                    <a:pt x="218" y="578"/>
                  </a:lnTo>
                  <a:lnTo>
                    <a:pt x="213" y="565"/>
                  </a:lnTo>
                  <a:lnTo>
                    <a:pt x="206" y="551"/>
                  </a:lnTo>
                  <a:lnTo>
                    <a:pt x="200" y="539"/>
                  </a:lnTo>
                  <a:lnTo>
                    <a:pt x="193" y="525"/>
                  </a:lnTo>
                  <a:lnTo>
                    <a:pt x="188" y="512"/>
                  </a:lnTo>
                  <a:lnTo>
                    <a:pt x="184" y="497"/>
                  </a:lnTo>
                  <a:lnTo>
                    <a:pt x="178" y="485"/>
                  </a:lnTo>
                  <a:lnTo>
                    <a:pt x="174" y="470"/>
                  </a:lnTo>
                  <a:lnTo>
                    <a:pt x="170" y="456"/>
                  </a:lnTo>
                  <a:lnTo>
                    <a:pt x="165" y="445"/>
                  </a:lnTo>
                  <a:lnTo>
                    <a:pt x="161" y="430"/>
                  </a:lnTo>
                  <a:lnTo>
                    <a:pt x="159" y="416"/>
                  </a:lnTo>
                  <a:lnTo>
                    <a:pt x="157" y="400"/>
                  </a:lnTo>
                  <a:lnTo>
                    <a:pt x="154" y="385"/>
                  </a:lnTo>
                  <a:lnTo>
                    <a:pt x="151" y="369"/>
                  </a:lnTo>
                  <a:lnTo>
                    <a:pt x="150" y="356"/>
                  </a:lnTo>
                  <a:lnTo>
                    <a:pt x="148" y="339"/>
                  </a:lnTo>
                  <a:lnTo>
                    <a:pt x="148" y="327"/>
                  </a:lnTo>
                  <a:lnTo>
                    <a:pt x="148" y="310"/>
                  </a:lnTo>
                  <a:lnTo>
                    <a:pt x="148" y="295"/>
                  </a:lnTo>
                  <a:lnTo>
                    <a:pt x="0" y="295"/>
                  </a:lnTo>
                  <a:lnTo>
                    <a:pt x="295" y="0"/>
                  </a:lnTo>
                  <a:lnTo>
                    <a:pt x="590" y="295"/>
                  </a:lnTo>
                  <a:lnTo>
                    <a:pt x="444" y="295"/>
                  </a:lnTo>
                  <a:close/>
                </a:path>
              </a:pathLst>
            </a:custGeom>
            <a:gradFill rotWithShape="1">
              <a:gsLst>
                <a:gs pos="0">
                  <a:srgbClr val="0046FC"/>
                </a:gs>
                <a:gs pos="100000">
                  <a:schemeClr val="bg1">
                    <a:gamma/>
                    <a:tint val="19608"/>
                    <a:invGamma/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 rot="10800000" vert="eaVert" wrap="none" lIns="90000" tIns="46800" rIns="90000" bIns="46800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79" name="Freeform 67"/>
            <p:cNvSpPr>
              <a:spLocks/>
            </p:cNvSpPr>
            <p:nvPr/>
          </p:nvSpPr>
          <p:spPr bwMode="auto">
            <a:xfrm>
              <a:off x="2625" y="2519"/>
              <a:ext cx="926" cy="660"/>
            </a:xfrm>
            <a:custGeom>
              <a:avLst/>
              <a:gdLst/>
              <a:ahLst/>
              <a:cxnLst>
                <a:cxn ang="0">
                  <a:pos x="310" y="182"/>
                </a:cxn>
                <a:cxn ang="0">
                  <a:pos x="341" y="178"/>
                </a:cxn>
                <a:cxn ang="0">
                  <a:pos x="369" y="170"/>
                </a:cxn>
                <a:cxn ang="0">
                  <a:pos x="397" y="163"/>
                </a:cxn>
                <a:cxn ang="0">
                  <a:pos x="423" y="152"/>
                </a:cxn>
                <a:cxn ang="0">
                  <a:pos x="447" y="139"/>
                </a:cxn>
                <a:cxn ang="0">
                  <a:pos x="473" y="123"/>
                </a:cxn>
                <a:cxn ang="0">
                  <a:pos x="494" y="105"/>
                </a:cxn>
                <a:cxn ang="0">
                  <a:pos x="514" y="86"/>
                </a:cxn>
                <a:cxn ang="0">
                  <a:pos x="532" y="63"/>
                </a:cxn>
                <a:cxn ang="0">
                  <a:pos x="547" y="39"/>
                </a:cxn>
                <a:cxn ang="0">
                  <a:pos x="567" y="0"/>
                </a:cxn>
                <a:cxn ang="0">
                  <a:pos x="871" y="46"/>
                </a:cxn>
                <a:cxn ang="0">
                  <a:pos x="850" y="89"/>
                </a:cxn>
                <a:cxn ang="0">
                  <a:pos x="841" y="116"/>
                </a:cxn>
                <a:cxn ang="0">
                  <a:pos x="828" y="141"/>
                </a:cxn>
                <a:cxn ang="0">
                  <a:pos x="814" y="167"/>
                </a:cxn>
                <a:cxn ang="0">
                  <a:pos x="800" y="194"/>
                </a:cxn>
                <a:cxn ang="0">
                  <a:pos x="785" y="216"/>
                </a:cxn>
                <a:cxn ang="0">
                  <a:pos x="769" y="240"/>
                </a:cxn>
                <a:cxn ang="0">
                  <a:pos x="733" y="284"/>
                </a:cxn>
                <a:cxn ang="0">
                  <a:pos x="693" y="324"/>
                </a:cxn>
                <a:cxn ang="0">
                  <a:pos x="649" y="357"/>
                </a:cxn>
                <a:cxn ang="0">
                  <a:pos x="625" y="376"/>
                </a:cxn>
                <a:cxn ang="0">
                  <a:pos x="602" y="391"/>
                </a:cxn>
                <a:cxn ang="0">
                  <a:pos x="577" y="404"/>
                </a:cxn>
                <a:cxn ang="0">
                  <a:pos x="552" y="417"/>
                </a:cxn>
                <a:cxn ang="0">
                  <a:pos x="526" y="429"/>
                </a:cxn>
                <a:cxn ang="0">
                  <a:pos x="498" y="442"/>
                </a:cxn>
                <a:cxn ang="0">
                  <a:pos x="470" y="448"/>
                </a:cxn>
                <a:cxn ang="0">
                  <a:pos x="444" y="458"/>
                </a:cxn>
                <a:cxn ang="0">
                  <a:pos x="415" y="465"/>
                </a:cxn>
                <a:cxn ang="0">
                  <a:pos x="386" y="469"/>
                </a:cxn>
                <a:cxn ang="0">
                  <a:pos x="355" y="474"/>
                </a:cxn>
                <a:cxn ang="0">
                  <a:pos x="326" y="475"/>
                </a:cxn>
                <a:cxn ang="0">
                  <a:pos x="296" y="476"/>
                </a:cxn>
                <a:cxn ang="0">
                  <a:pos x="295" y="623"/>
                </a:cxn>
                <a:cxn ang="0">
                  <a:pos x="295" y="33"/>
                </a:cxn>
              </a:cxnLst>
              <a:rect l="0" t="0" r="r" b="b"/>
              <a:pathLst>
                <a:path w="871" h="623">
                  <a:moveTo>
                    <a:pt x="295" y="182"/>
                  </a:moveTo>
                  <a:lnTo>
                    <a:pt x="310" y="182"/>
                  </a:lnTo>
                  <a:lnTo>
                    <a:pt x="326" y="180"/>
                  </a:lnTo>
                  <a:lnTo>
                    <a:pt x="341" y="178"/>
                  </a:lnTo>
                  <a:lnTo>
                    <a:pt x="355" y="175"/>
                  </a:lnTo>
                  <a:lnTo>
                    <a:pt x="369" y="170"/>
                  </a:lnTo>
                  <a:lnTo>
                    <a:pt x="383" y="168"/>
                  </a:lnTo>
                  <a:lnTo>
                    <a:pt x="397" y="163"/>
                  </a:lnTo>
                  <a:lnTo>
                    <a:pt x="411" y="158"/>
                  </a:lnTo>
                  <a:lnTo>
                    <a:pt x="423" y="152"/>
                  </a:lnTo>
                  <a:lnTo>
                    <a:pt x="434" y="146"/>
                  </a:lnTo>
                  <a:lnTo>
                    <a:pt x="447" y="139"/>
                  </a:lnTo>
                  <a:lnTo>
                    <a:pt x="460" y="131"/>
                  </a:lnTo>
                  <a:lnTo>
                    <a:pt x="473" y="123"/>
                  </a:lnTo>
                  <a:lnTo>
                    <a:pt x="483" y="113"/>
                  </a:lnTo>
                  <a:lnTo>
                    <a:pt x="494" y="105"/>
                  </a:lnTo>
                  <a:lnTo>
                    <a:pt x="503" y="95"/>
                  </a:lnTo>
                  <a:lnTo>
                    <a:pt x="514" y="86"/>
                  </a:lnTo>
                  <a:lnTo>
                    <a:pt x="524" y="74"/>
                  </a:lnTo>
                  <a:lnTo>
                    <a:pt x="532" y="63"/>
                  </a:lnTo>
                  <a:lnTo>
                    <a:pt x="541" y="51"/>
                  </a:lnTo>
                  <a:lnTo>
                    <a:pt x="547" y="39"/>
                  </a:lnTo>
                  <a:lnTo>
                    <a:pt x="556" y="27"/>
                  </a:lnTo>
                  <a:lnTo>
                    <a:pt x="567" y="0"/>
                  </a:lnTo>
                  <a:lnTo>
                    <a:pt x="734" y="173"/>
                  </a:lnTo>
                  <a:lnTo>
                    <a:pt x="871" y="46"/>
                  </a:lnTo>
                  <a:lnTo>
                    <a:pt x="858" y="70"/>
                  </a:lnTo>
                  <a:lnTo>
                    <a:pt x="850" y="89"/>
                  </a:lnTo>
                  <a:lnTo>
                    <a:pt x="846" y="103"/>
                  </a:lnTo>
                  <a:lnTo>
                    <a:pt x="841" y="116"/>
                  </a:lnTo>
                  <a:lnTo>
                    <a:pt x="834" y="127"/>
                  </a:lnTo>
                  <a:lnTo>
                    <a:pt x="828" y="141"/>
                  </a:lnTo>
                  <a:lnTo>
                    <a:pt x="820" y="155"/>
                  </a:lnTo>
                  <a:lnTo>
                    <a:pt x="814" y="167"/>
                  </a:lnTo>
                  <a:lnTo>
                    <a:pt x="807" y="181"/>
                  </a:lnTo>
                  <a:lnTo>
                    <a:pt x="800" y="194"/>
                  </a:lnTo>
                  <a:lnTo>
                    <a:pt x="792" y="203"/>
                  </a:lnTo>
                  <a:lnTo>
                    <a:pt x="785" y="216"/>
                  </a:lnTo>
                  <a:lnTo>
                    <a:pt x="777" y="227"/>
                  </a:lnTo>
                  <a:lnTo>
                    <a:pt x="769" y="240"/>
                  </a:lnTo>
                  <a:lnTo>
                    <a:pt x="753" y="261"/>
                  </a:lnTo>
                  <a:lnTo>
                    <a:pt x="733" y="284"/>
                  </a:lnTo>
                  <a:lnTo>
                    <a:pt x="713" y="303"/>
                  </a:lnTo>
                  <a:lnTo>
                    <a:pt x="693" y="324"/>
                  </a:lnTo>
                  <a:lnTo>
                    <a:pt x="672" y="342"/>
                  </a:lnTo>
                  <a:lnTo>
                    <a:pt x="649" y="357"/>
                  </a:lnTo>
                  <a:lnTo>
                    <a:pt x="638" y="369"/>
                  </a:lnTo>
                  <a:lnTo>
                    <a:pt x="625" y="376"/>
                  </a:lnTo>
                  <a:lnTo>
                    <a:pt x="616" y="385"/>
                  </a:lnTo>
                  <a:lnTo>
                    <a:pt x="602" y="391"/>
                  </a:lnTo>
                  <a:lnTo>
                    <a:pt x="589" y="399"/>
                  </a:lnTo>
                  <a:lnTo>
                    <a:pt x="577" y="404"/>
                  </a:lnTo>
                  <a:lnTo>
                    <a:pt x="563" y="413"/>
                  </a:lnTo>
                  <a:lnTo>
                    <a:pt x="552" y="417"/>
                  </a:lnTo>
                  <a:lnTo>
                    <a:pt x="539" y="425"/>
                  </a:lnTo>
                  <a:lnTo>
                    <a:pt x="526" y="429"/>
                  </a:lnTo>
                  <a:lnTo>
                    <a:pt x="513" y="435"/>
                  </a:lnTo>
                  <a:lnTo>
                    <a:pt x="498" y="442"/>
                  </a:lnTo>
                  <a:lnTo>
                    <a:pt x="485" y="444"/>
                  </a:lnTo>
                  <a:lnTo>
                    <a:pt x="470" y="448"/>
                  </a:lnTo>
                  <a:lnTo>
                    <a:pt x="458" y="454"/>
                  </a:lnTo>
                  <a:lnTo>
                    <a:pt x="444" y="458"/>
                  </a:lnTo>
                  <a:lnTo>
                    <a:pt x="429" y="461"/>
                  </a:lnTo>
                  <a:lnTo>
                    <a:pt x="415" y="465"/>
                  </a:lnTo>
                  <a:lnTo>
                    <a:pt x="399" y="467"/>
                  </a:lnTo>
                  <a:lnTo>
                    <a:pt x="386" y="469"/>
                  </a:lnTo>
                  <a:lnTo>
                    <a:pt x="370" y="471"/>
                  </a:lnTo>
                  <a:lnTo>
                    <a:pt x="355" y="474"/>
                  </a:lnTo>
                  <a:lnTo>
                    <a:pt x="341" y="475"/>
                  </a:lnTo>
                  <a:lnTo>
                    <a:pt x="326" y="475"/>
                  </a:lnTo>
                  <a:lnTo>
                    <a:pt x="310" y="475"/>
                  </a:lnTo>
                  <a:lnTo>
                    <a:pt x="296" y="476"/>
                  </a:lnTo>
                  <a:lnTo>
                    <a:pt x="295" y="476"/>
                  </a:lnTo>
                  <a:lnTo>
                    <a:pt x="295" y="623"/>
                  </a:lnTo>
                  <a:lnTo>
                    <a:pt x="0" y="328"/>
                  </a:lnTo>
                  <a:lnTo>
                    <a:pt x="295" y="33"/>
                  </a:lnTo>
                  <a:lnTo>
                    <a:pt x="295" y="182"/>
                  </a:lnTo>
                  <a:close/>
                </a:path>
              </a:pathLst>
            </a:custGeom>
            <a:gradFill rotWithShape="1">
              <a:gsLst>
                <a:gs pos="0">
                  <a:srgbClr val="00B050"/>
                </a:gs>
                <a:gs pos="100000">
                  <a:schemeClr val="bg1">
                    <a:gamma/>
                    <a:tint val="19608"/>
                    <a:invGamma/>
                    <a:alpha val="0"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10800000" vert="eaVert" wrap="none" lIns="90000" tIns="46800" rIns="90000" bIns="46800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2063" name="Text Box 3"/>
          <p:cNvSpPr txBox="1">
            <a:spLocks noChangeArrowheads="1"/>
          </p:cNvSpPr>
          <p:nvPr/>
        </p:nvSpPr>
        <p:spPr bwMode="auto">
          <a:xfrm>
            <a:off x="34925" y="368300"/>
            <a:ext cx="9109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3200">
                <a:solidFill>
                  <a:srgbClr val="808080"/>
                </a:solidFill>
                <a:latin typeface="Arial Black" pitchFamily="34" charset="0"/>
              </a:rPr>
              <a:t>Click to type slide title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885202"/>
      </p:ext>
    </p:extLst>
  </p:cSld>
  <p:clrMapOvr>
    <a:masterClrMapping/>
  </p:clrMapOvr>
</p:sld>
</file>

<file path=ppt/theme/theme1.xml><?xml version="1.0" encoding="utf-8"?>
<a:theme xmlns:a="http://schemas.openxmlformats.org/drawingml/2006/main" name="pptchina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392</TotalTime>
  <Words>138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굴림</vt:lpstr>
      <vt:lpstr>Arial</vt:lpstr>
      <vt:lpstr>Arial Black</vt:lpstr>
      <vt:lpstr>pptchina</vt:lpstr>
      <vt:lpstr>PowerPoint 演示文稿</vt:lpstr>
      <vt:lpstr>PowerPoint 演示文稿</vt:lpstr>
    </vt:vector>
  </TitlesOfParts>
  <Company>MY_HOME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矩阵图</dc:title>
  <dc:creator>pptchina</dc:creator>
  <cp:lastModifiedBy>YANGS</cp:lastModifiedBy>
  <cp:revision>36</cp:revision>
  <dcterms:created xsi:type="dcterms:W3CDTF">2008-04-03T02:30:39Z</dcterms:created>
  <dcterms:modified xsi:type="dcterms:W3CDTF">2018-04-01T11:29:30Z</dcterms:modified>
</cp:coreProperties>
</file>