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handoutMasterIdLst>
    <p:handoutMasterId r:id="rId4"/>
  </p:handoutMasterIdLst>
  <p:sldIdLst>
    <p:sldId id="362" r:id="rId2"/>
    <p:sldId id="363" r:id="rId3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00"/>
    <a:srgbClr val="FFDC00"/>
    <a:srgbClr val="FFA000"/>
    <a:srgbClr val="FFC800"/>
    <a:srgbClr val="FFF000"/>
    <a:srgbClr val="AE2C12"/>
    <a:srgbClr val="0AB664"/>
    <a:srgbClr val="FF66CC"/>
    <a:srgbClr val="646464"/>
    <a:srgbClr val="FF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7" autoAdjust="0"/>
    <p:restoredTop sz="94660"/>
  </p:normalViewPr>
  <p:slideViewPr>
    <p:cSldViewPr>
      <p:cViewPr varScale="1">
        <p:scale>
          <a:sx n="156" d="100"/>
          <a:sy n="156" d="100"/>
        </p:scale>
        <p:origin x="187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2" d="100"/>
          <a:sy n="102" d="100"/>
        </p:scale>
        <p:origin x="-1878" y="-108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C767E9B-0095-448B-90B3-1F5C00A908B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66003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4925" y="142830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 dirty="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sp>
        <p:nvSpPr>
          <p:cNvPr id="2065" name="Oval 6"/>
          <p:cNvSpPr>
            <a:spLocks noChangeArrowheads="1"/>
          </p:cNvSpPr>
          <p:nvPr/>
        </p:nvSpPr>
        <p:spPr bwMode="auto">
          <a:xfrm>
            <a:off x="1044575" y="1916113"/>
            <a:ext cx="2663825" cy="2663825"/>
          </a:xfrm>
          <a:prstGeom prst="ellipse">
            <a:avLst/>
          </a:prstGeom>
          <a:gradFill rotWithShape="0">
            <a:gsLst>
              <a:gs pos="0">
                <a:srgbClr val="00C8FF"/>
              </a:gs>
              <a:gs pos="100000">
                <a:srgbClr val="004BFF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66" name="Arc 7"/>
          <p:cNvSpPr>
            <a:spLocks/>
          </p:cNvSpPr>
          <p:nvPr/>
        </p:nvSpPr>
        <p:spPr bwMode="auto">
          <a:xfrm>
            <a:off x="2381220" y="1647845"/>
            <a:ext cx="1598592" cy="159859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flip="none" rotWithShape="1">
            <a:gsLst>
              <a:gs pos="0">
                <a:srgbClr val="FFDC00"/>
              </a:gs>
              <a:gs pos="100000">
                <a:srgbClr val="FF5000"/>
              </a:gs>
            </a:gsLst>
            <a:lin ang="8100000" scaled="1"/>
            <a:tileRect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67" name="Line 8"/>
          <p:cNvSpPr>
            <a:spLocks noChangeShapeType="1"/>
          </p:cNvSpPr>
          <p:nvPr/>
        </p:nvSpPr>
        <p:spPr bwMode="auto">
          <a:xfrm flipV="1">
            <a:off x="2376488" y="1311246"/>
            <a:ext cx="4732" cy="1936779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68" name="Line 9"/>
          <p:cNvSpPr>
            <a:spLocks noChangeShapeType="1"/>
          </p:cNvSpPr>
          <p:nvPr/>
        </p:nvSpPr>
        <p:spPr bwMode="auto">
          <a:xfrm flipV="1">
            <a:off x="2376488" y="3246435"/>
            <a:ext cx="1903408" cy="159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69" name="Arc 10"/>
          <p:cNvSpPr>
            <a:spLocks/>
          </p:cNvSpPr>
          <p:nvPr/>
        </p:nvSpPr>
        <p:spPr bwMode="auto">
          <a:xfrm>
            <a:off x="2403466" y="1493811"/>
            <a:ext cx="1730378" cy="173037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1750" cap="rnd">
            <a:solidFill>
              <a:srgbClr val="FFB400"/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70" name="Oval 11"/>
          <p:cNvSpPr>
            <a:spLocks noChangeArrowheads="1"/>
          </p:cNvSpPr>
          <p:nvPr/>
        </p:nvSpPr>
        <p:spPr bwMode="auto">
          <a:xfrm>
            <a:off x="2268538" y="3140075"/>
            <a:ext cx="215900" cy="215900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h="38100"/>
            <a:bevelB/>
          </a:sp3d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2" name="Text Box 12"/>
          <p:cNvSpPr txBox="1">
            <a:spLocks noChangeArrowheads="1"/>
          </p:cNvSpPr>
          <p:nvPr/>
        </p:nvSpPr>
        <p:spPr bwMode="auto">
          <a:xfrm>
            <a:off x="2554270" y="2516175"/>
            <a:ext cx="7397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200" dirty="0">
                <a:latin typeface="Arial Black" pitchFamily="34" charset="0"/>
              </a:rPr>
              <a:t>TEXT1</a:t>
            </a:r>
          </a:p>
        </p:txBody>
      </p:sp>
      <p:sp>
        <p:nvSpPr>
          <p:cNvPr id="2053" name="Text Box 13"/>
          <p:cNvSpPr txBox="1">
            <a:spLocks noChangeArrowheads="1"/>
          </p:cNvSpPr>
          <p:nvPr/>
        </p:nvSpPr>
        <p:spPr bwMode="auto">
          <a:xfrm>
            <a:off x="1870038" y="3392487"/>
            <a:ext cx="8643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  <a:latin typeface="Arial Black" pitchFamily="34" charset="0"/>
              </a:rPr>
              <a:t>TEXT</a:t>
            </a:r>
            <a:endParaRPr lang="en-US" altLang="ko-KR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054" name="Text Box 14"/>
          <p:cNvSpPr txBox="1">
            <a:spLocks noChangeArrowheads="1"/>
          </p:cNvSpPr>
          <p:nvPr/>
        </p:nvSpPr>
        <p:spPr bwMode="auto">
          <a:xfrm>
            <a:off x="1723986" y="909603"/>
            <a:ext cx="1187450" cy="306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dirty="0">
                <a:solidFill>
                  <a:srgbClr val="FFB400"/>
                </a:solidFill>
                <a:latin typeface="Arial Black" pitchFamily="34" charset="0"/>
              </a:rPr>
              <a:t>Diagram1</a:t>
            </a:r>
            <a:endParaRPr lang="en-US" altLang="ko-KR" sz="1400" dirty="0">
              <a:solidFill>
                <a:srgbClr val="FFB400"/>
              </a:solidFill>
              <a:latin typeface="Arial Black" pitchFamily="34" charset="0"/>
            </a:endParaRPr>
          </a:p>
        </p:txBody>
      </p:sp>
      <p:sp>
        <p:nvSpPr>
          <p:cNvPr id="2057" name="Oval 16"/>
          <p:cNvSpPr>
            <a:spLocks noChangeArrowheads="1"/>
          </p:cNvSpPr>
          <p:nvPr/>
        </p:nvSpPr>
        <p:spPr bwMode="auto">
          <a:xfrm>
            <a:off x="5184775" y="1916113"/>
            <a:ext cx="2663825" cy="2663825"/>
          </a:xfrm>
          <a:prstGeom prst="ellipse">
            <a:avLst/>
          </a:prstGeom>
          <a:gradFill rotWithShape="1">
            <a:gsLst>
              <a:gs pos="0">
                <a:srgbClr val="00C8FF"/>
              </a:gs>
              <a:gs pos="100000">
                <a:srgbClr val="004BFF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h="38100"/>
            <a:bevelB/>
          </a:sp3d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8" name="Arc 17"/>
          <p:cNvSpPr>
            <a:spLocks/>
          </p:cNvSpPr>
          <p:nvPr/>
        </p:nvSpPr>
        <p:spPr bwMode="auto">
          <a:xfrm rot="16200000">
            <a:off x="5010085" y="1749331"/>
            <a:ext cx="1497104" cy="1497104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flip="none" rotWithShape="1">
            <a:gsLst>
              <a:gs pos="32000">
                <a:srgbClr val="FFDC00"/>
              </a:gs>
              <a:gs pos="100000">
                <a:srgbClr val="FF5000"/>
              </a:gs>
            </a:gsLst>
            <a:lin ang="8100000" scaled="1"/>
            <a:tileRect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9" name="Line 18"/>
          <p:cNvSpPr>
            <a:spLocks noChangeShapeType="1"/>
          </p:cNvSpPr>
          <p:nvPr/>
        </p:nvSpPr>
        <p:spPr bwMode="auto">
          <a:xfrm flipV="1">
            <a:off x="6516688" y="1520825"/>
            <a:ext cx="0" cy="17272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60" name="Line 19"/>
          <p:cNvSpPr>
            <a:spLocks noChangeShapeType="1"/>
          </p:cNvSpPr>
          <p:nvPr/>
        </p:nvSpPr>
        <p:spPr bwMode="auto">
          <a:xfrm flipH="1" flipV="1">
            <a:off x="4791079" y="3246435"/>
            <a:ext cx="1725610" cy="159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61" name="Arc 20"/>
          <p:cNvSpPr>
            <a:spLocks/>
          </p:cNvSpPr>
          <p:nvPr/>
        </p:nvSpPr>
        <p:spPr bwMode="auto">
          <a:xfrm rot="16200000">
            <a:off x="5010150" y="1739900"/>
            <a:ext cx="3022600" cy="3022600"/>
          </a:xfrm>
          <a:custGeom>
            <a:avLst/>
            <a:gdLst>
              <a:gd name="T0" fmla="*/ 0 w 43200"/>
              <a:gd name="T1" fmla="*/ 0 h 43200"/>
              <a:gd name="T2" fmla="*/ 0 w 43200"/>
              <a:gd name="T3" fmla="*/ 0 h 43200"/>
              <a:gd name="T4" fmla="*/ 0 w 43200"/>
              <a:gd name="T5" fmla="*/ 0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43199" y="21644"/>
                </a:moveTo>
                <a:cubicBezTo>
                  <a:pt x="43175" y="33556"/>
                  <a:pt x="33511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9688"/>
                  <a:pt x="9643" y="24"/>
                  <a:pt x="21555" y="0"/>
                </a:cubicBezTo>
              </a:path>
              <a:path w="43200" h="43200" stroke="0" extrusionOk="0">
                <a:moveTo>
                  <a:pt x="43199" y="21644"/>
                </a:moveTo>
                <a:cubicBezTo>
                  <a:pt x="43175" y="33556"/>
                  <a:pt x="33511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9688"/>
                  <a:pt x="9643" y="24"/>
                  <a:pt x="21555" y="0"/>
                </a:cubicBezTo>
                <a:lnTo>
                  <a:pt x="21600" y="21600"/>
                </a:lnTo>
                <a:close/>
              </a:path>
            </a:pathLst>
          </a:custGeom>
          <a:noFill/>
          <a:ln w="31750" cap="rnd">
            <a:solidFill>
              <a:srgbClr val="00C8FF"/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64" name="Text Box 23"/>
          <p:cNvSpPr txBox="1">
            <a:spLocks noChangeArrowheads="1"/>
          </p:cNvSpPr>
          <p:nvPr/>
        </p:nvSpPr>
        <p:spPr bwMode="auto">
          <a:xfrm>
            <a:off x="6032520" y="3429000"/>
            <a:ext cx="8643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  <a:latin typeface="Arial Black" pitchFamily="34" charset="0"/>
              </a:rPr>
              <a:t>TEXT</a:t>
            </a:r>
            <a:endParaRPr lang="en-US" altLang="ko-KR" sz="12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056" name="Text Box 24"/>
          <p:cNvSpPr txBox="1">
            <a:spLocks noChangeArrowheads="1"/>
          </p:cNvSpPr>
          <p:nvPr/>
        </p:nvSpPr>
        <p:spPr bwMode="auto">
          <a:xfrm>
            <a:off x="5886468" y="946116"/>
            <a:ext cx="1185862" cy="306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dirty="0">
                <a:solidFill>
                  <a:srgbClr val="00C8FF"/>
                </a:solidFill>
                <a:latin typeface="Arial Black" pitchFamily="34" charset="0"/>
              </a:rPr>
              <a:t>Diagram2</a:t>
            </a:r>
            <a:endParaRPr lang="en-US" altLang="ko-KR" sz="1400" dirty="0">
              <a:solidFill>
                <a:srgbClr val="00C8FF"/>
              </a:solidFill>
              <a:latin typeface="Arial Black" pitchFamily="34" charset="0"/>
            </a:endParaRPr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6397650" y="3136896"/>
            <a:ext cx="215900" cy="215900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h="38100"/>
            <a:bevelB/>
          </a:sp3d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5557851" y="2516175"/>
            <a:ext cx="7397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200" dirty="0">
                <a:latin typeface="Arial Black" pitchFamily="34" charset="0"/>
              </a:rPr>
              <a:t>TEXT1</a:t>
            </a:r>
          </a:p>
        </p:txBody>
      </p:sp>
      <p:sp>
        <p:nvSpPr>
          <p:cNvPr id="21" name="Oval 444"/>
          <p:cNvSpPr>
            <a:spLocks noChangeArrowheads="1"/>
          </p:cNvSpPr>
          <p:nvPr/>
        </p:nvSpPr>
        <p:spPr bwMode="auto">
          <a:xfrm>
            <a:off x="373005" y="4926033"/>
            <a:ext cx="3906891" cy="766773"/>
          </a:xfrm>
          <a:prstGeom prst="ellipse">
            <a:avLst/>
          </a:prstGeom>
          <a:gradFill rotWithShape="1">
            <a:gsLst>
              <a:gs pos="0">
                <a:schemeClr val="tx1">
                  <a:alpha val="34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9pPr>
          </a:lstStyle>
          <a:p>
            <a:pPr>
              <a:defRPr/>
            </a:pPr>
            <a:endParaRPr lang="ko-KR" altLang="en-US"/>
          </a:p>
        </p:txBody>
      </p:sp>
      <p:sp>
        <p:nvSpPr>
          <p:cNvPr id="22" name="Oval 444"/>
          <p:cNvSpPr>
            <a:spLocks noChangeArrowheads="1"/>
          </p:cNvSpPr>
          <p:nvPr/>
        </p:nvSpPr>
        <p:spPr bwMode="auto">
          <a:xfrm>
            <a:off x="4535487" y="4926033"/>
            <a:ext cx="3906891" cy="766773"/>
          </a:xfrm>
          <a:prstGeom prst="ellipse">
            <a:avLst/>
          </a:prstGeom>
          <a:gradFill rotWithShape="1">
            <a:gsLst>
              <a:gs pos="0">
                <a:schemeClr val="tx1">
                  <a:alpha val="34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9pPr>
          </a:lstStyle>
          <a:p>
            <a:pPr>
              <a:defRPr/>
            </a:pPr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211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2281</TotalTime>
  <Words>20</Words>
  <Application>Microsoft Office PowerPoint</Application>
  <PresentationFormat>全屏显示(4:3)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굴림</vt:lpstr>
      <vt:lpstr>Arial Black</vt:lpstr>
      <vt:lpstr>pptchina</vt:lpstr>
      <vt:lpstr>PowerPoint 演示文稿</vt:lpstr>
      <vt:lpstr>PowerPoint 演示文稿</vt:lpstr>
    </vt:vector>
  </TitlesOfParts>
  <Company>aa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饼图1</dc:title>
  <dc:creator>pptchina</dc:creator>
  <cp:lastModifiedBy>YANGS</cp:lastModifiedBy>
  <cp:revision>579</cp:revision>
  <dcterms:created xsi:type="dcterms:W3CDTF">2008-05-05T17:18:36Z</dcterms:created>
  <dcterms:modified xsi:type="dcterms:W3CDTF">2018-04-01T11:15:38Z</dcterms:modified>
</cp:coreProperties>
</file>