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handoutMasterIdLst>
    <p:handoutMasterId r:id="rId4"/>
  </p:handoutMasterIdLst>
  <p:sldIdLst>
    <p:sldId id="309" r:id="rId2"/>
    <p:sldId id="310" r:id="rId3"/>
  </p:sldIdLst>
  <p:sldSz cx="9144000" cy="6858000" type="screen4x3"/>
  <p:notesSz cx="6858000" cy="9144000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FC"/>
    <a:srgbClr val="00A4FC"/>
    <a:srgbClr val="20C4FE"/>
    <a:srgbClr val="FF3300"/>
    <a:srgbClr val="E1191E"/>
    <a:srgbClr val="B2B2B2"/>
    <a:srgbClr val="654E25"/>
    <a:srgbClr val="FF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56" d="100"/>
          <a:sy n="156" d="100"/>
        </p:scale>
        <p:origin x="187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2" d="100"/>
          <a:sy n="102" d="100"/>
        </p:scale>
        <p:origin x="-1878" y="-10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846B1D4-1FA2-4915-85BE-81E8DE9D793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28765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32"/>
          <p:cNvGrpSpPr>
            <a:grpSpLocks/>
          </p:cNvGrpSpPr>
          <p:nvPr/>
        </p:nvGrpSpPr>
        <p:grpSpPr bwMode="auto">
          <a:xfrm>
            <a:off x="2339975" y="1881188"/>
            <a:ext cx="1944688" cy="1944687"/>
            <a:chOff x="793" y="1185"/>
            <a:chExt cx="1225" cy="1225"/>
          </a:xfrm>
        </p:grpSpPr>
        <p:sp>
          <p:nvSpPr>
            <p:cNvPr id="277537" name="Freeform 33"/>
            <p:cNvSpPr>
              <a:spLocks/>
            </p:cNvSpPr>
            <p:nvPr/>
          </p:nvSpPr>
          <p:spPr bwMode="auto">
            <a:xfrm>
              <a:off x="793" y="1185"/>
              <a:ext cx="1225" cy="1225"/>
            </a:xfrm>
            <a:custGeom>
              <a:avLst/>
              <a:gdLst/>
              <a:ahLst/>
              <a:cxnLst>
                <a:cxn ang="0">
                  <a:pos x="1644" y="915"/>
                </a:cxn>
                <a:cxn ang="0">
                  <a:pos x="1559" y="956"/>
                </a:cxn>
                <a:cxn ang="0">
                  <a:pos x="930" y="261"/>
                </a:cxn>
                <a:cxn ang="0">
                  <a:pos x="952" y="197"/>
                </a:cxn>
                <a:cxn ang="0">
                  <a:pos x="950" y="139"/>
                </a:cxn>
                <a:cxn ang="0">
                  <a:pos x="923" y="77"/>
                </a:cxn>
                <a:cxn ang="0">
                  <a:pos x="877" y="30"/>
                </a:cxn>
                <a:cxn ang="0">
                  <a:pos x="815" y="4"/>
                </a:cxn>
                <a:cxn ang="0">
                  <a:pos x="762" y="1"/>
                </a:cxn>
                <a:cxn ang="0">
                  <a:pos x="696" y="21"/>
                </a:cxn>
                <a:cxn ang="0">
                  <a:pos x="646" y="63"/>
                </a:cxn>
                <a:cxn ang="0">
                  <a:pos x="613" y="122"/>
                </a:cxn>
                <a:cxn ang="0">
                  <a:pos x="606" y="174"/>
                </a:cxn>
                <a:cxn ang="0">
                  <a:pos x="629" y="261"/>
                </a:cxn>
                <a:cxn ang="0">
                  <a:pos x="0" y="303"/>
                </a:cxn>
                <a:cxn ang="0">
                  <a:pos x="18" y="859"/>
                </a:cxn>
                <a:cxn ang="0">
                  <a:pos x="73" y="853"/>
                </a:cxn>
                <a:cxn ang="0">
                  <a:pos x="163" y="870"/>
                </a:cxn>
                <a:cxn ang="0">
                  <a:pos x="236" y="920"/>
                </a:cxn>
                <a:cxn ang="0">
                  <a:pos x="285" y="993"/>
                </a:cxn>
                <a:cxn ang="0">
                  <a:pos x="303" y="1082"/>
                </a:cxn>
                <a:cxn ang="0">
                  <a:pos x="293" y="1151"/>
                </a:cxn>
                <a:cxn ang="0">
                  <a:pos x="250" y="1229"/>
                </a:cxn>
                <a:cxn ang="0">
                  <a:pos x="183" y="1284"/>
                </a:cxn>
                <a:cxn ang="0">
                  <a:pos x="96" y="1311"/>
                </a:cxn>
                <a:cxn ang="0">
                  <a:pos x="35" y="1309"/>
                </a:cxn>
                <a:cxn ang="0">
                  <a:pos x="0" y="1862"/>
                </a:cxn>
                <a:cxn ang="0">
                  <a:pos x="556" y="1844"/>
                </a:cxn>
                <a:cxn ang="0">
                  <a:pos x="550" y="1789"/>
                </a:cxn>
                <a:cxn ang="0">
                  <a:pos x="568" y="1699"/>
                </a:cxn>
                <a:cxn ang="0">
                  <a:pos x="617" y="1626"/>
                </a:cxn>
                <a:cxn ang="0">
                  <a:pos x="690" y="1577"/>
                </a:cxn>
                <a:cxn ang="0">
                  <a:pos x="780" y="1559"/>
                </a:cxn>
                <a:cxn ang="0">
                  <a:pos x="848" y="1569"/>
                </a:cxn>
                <a:cxn ang="0">
                  <a:pos x="926" y="1612"/>
                </a:cxn>
                <a:cxn ang="0">
                  <a:pos x="981" y="1679"/>
                </a:cxn>
                <a:cxn ang="0">
                  <a:pos x="1008" y="1766"/>
                </a:cxn>
                <a:cxn ang="0">
                  <a:pos x="1007" y="1827"/>
                </a:cxn>
                <a:cxn ang="0">
                  <a:pos x="1559" y="1862"/>
                </a:cxn>
                <a:cxn ang="0">
                  <a:pos x="1601" y="1233"/>
                </a:cxn>
                <a:cxn ang="0">
                  <a:pos x="1688" y="1256"/>
                </a:cxn>
                <a:cxn ang="0">
                  <a:pos x="1740" y="1249"/>
                </a:cxn>
                <a:cxn ang="0">
                  <a:pos x="1799" y="1216"/>
                </a:cxn>
                <a:cxn ang="0">
                  <a:pos x="1841" y="1166"/>
                </a:cxn>
                <a:cxn ang="0">
                  <a:pos x="1861" y="1100"/>
                </a:cxn>
                <a:cxn ang="0">
                  <a:pos x="1858" y="1047"/>
                </a:cxn>
                <a:cxn ang="0">
                  <a:pos x="1832" y="985"/>
                </a:cxn>
                <a:cxn ang="0">
                  <a:pos x="1785" y="939"/>
                </a:cxn>
                <a:cxn ang="0">
                  <a:pos x="1723" y="912"/>
                </a:cxn>
              </a:cxnLst>
              <a:rect l="0" t="0" r="r" b="b"/>
              <a:pathLst>
                <a:path w="1862" h="1862">
                  <a:moveTo>
                    <a:pt x="1688" y="908"/>
                  </a:moveTo>
                  <a:lnTo>
                    <a:pt x="1688" y="908"/>
                  </a:lnTo>
                  <a:lnTo>
                    <a:pt x="1665" y="910"/>
                  </a:lnTo>
                  <a:lnTo>
                    <a:pt x="1644" y="915"/>
                  </a:lnTo>
                  <a:lnTo>
                    <a:pt x="1622" y="922"/>
                  </a:lnTo>
                  <a:lnTo>
                    <a:pt x="1601" y="932"/>
                  </a:lnTo>
                  <a:lnTo>
                    <a:pt x="1559" y="956"/>
                  </a:lnTo>
                  <a:lnTo>
                    <a:pt x="1559" y="956"/>
                  </a:lnTo>
                  <a:lnTo>
                    <a:pt x="1559" y="303"/>
                  </a:lnTo>
                  <a:lnTo>
                    <a:pt x="1559" y="303"/>
                  </a:lnTo>
                  <a:lnTo>
                    <a:pt x="906" y="303"/>
                  </a:lnTo>
                  <a:lnTo>
                    <a:pt x="930" y="261"/>
                  </a:lnTo>
                  <a:lnTo>
                    <a:pt x="930" y="261"/>
                  </a:lnTo>
                  <a:lnTo>
                    <a:pt x="940" y="240"/>
                  </a:lnTo>
                  <a:lnTo>
                    <a:pt x="947" y="218"/>
                  </a:lnTo>
                  <a:lnTo>
                    <a:pt x="952" y="197"/>
                  </a:lnTo>
                  <a:lnTo>
                    <a:pt x="954" y="174"/>
                  </a:lnTo>
                  <a:lnTo>
                    <a:pt x="954" y="174"/>
                  </a:lnTo>
                  <a:lnTo>
                    <a:pt x="952" y="156"/>
                  </a:lnTo>
                  <a:lnTo>
                    <a:pt x="950" y="139"/>
                  </a:lnTo>
                  <a:lnTo>
                    <a:pt x="946" y="122"/>
                  </a:lnTo>
                  <a:lnTo>
                    <a:pt x="940" y="106"/>
                  </a:lnTo>
                  <a:lnTo>
                    <a:pt x="932" y="91"/>
                  </a:lnTo>
                  <a:lnTo>
                    <a:pt x="923" y="77"/>
                  </a:lnTo>
                  <a:lnTo>
                    <a:pt x="913" y="63"/>
                  </a:lnTo>
                  <a:lnTo>
                    <a:pt x="902" y="50"/>
                  </a:lnTo>
                  <a:lnTo>
                    <a:pt x="891" y="39"/>
                  </a:lnTo>
                  <a:lnTo>
                    <a:pt x="877" y="30"/>
                  </a:lnTo>
                  <a:lnTo>
                    <a:pt x="863" y="21"/>
                  </a:lnTo>
                  <a:lnTo>
                    <a:pt x="848" y="14"/>
                  </a:lnTo>
                  <a:lnTo>
                    <a:pt x="831" y="8"/>
                  </a:lnTo>
                  <a:lnTo>
                    <a:pt x="815" y="4"/>
                  </a:lnTo>
                  <a:lnTo>
                    <a:pt x="797" y="1"/>
                  </a:lnTo>
                  <a:lnTo>
                    <a:pt x="780" y="0"/>
                  </a:lnTo>
                  <a:lnTo>
                    <a:pt x="780" y="0"/>
                  </a:lnTo>
                  <a:lnTo>
                    <a:pt x="762" y="1"/>
                  </a:lnTo>
                  <a:lnTo>
                    <a:pt x="744" y="4"/>
                  </a:lnTo>
                  <a:lnTo>
                    <a:pt x="728" y="8"/>
                  </a:lnTo>
                  <a:lnTo>
                    <a:pt x="711" y="14"/>
                  </a:lnTo>
                  <a:lnTo>
                    <a:pt x="696" y="21"/>
                  </a:lnTo>
                  <a:lnTo>
                    <a:pt x="682" y="30"/>
                  </a:lnTo>
                  <a:lnTo>
                    <a:pt x="669" y="39"/>
                  </a:lnTo>
                  <a:lnTo>
                    <a:pt x="657" y="50"/>
                  </a:lnTo>
                  <a:lnTo>
                    <a:pt x="646" y="63"/>
                  </a:lnTo>
                  <a:lnTo>
                    <a:pt x="636" y="77"/>
                  </a:lnTo>
                  <a:lnTo>
                    <a:pt x="627" y="91"/>
                  </a:lnTo>
                  <a:lnTo>
                    <a:pt x="619" y="106"/>
                  </a:lnTo>
                  <a:lnTo>
                    <a:pt x="613" y="122"/>
                  </a:lnTo>
                  <a:lnTo>
                    <a:pt x="609" y="139"/>
                  </a:lnTo>
                  <a:lnTo>
                    <a:pt x="607" y="156"/>
                  </a:lnTo>
                  <a:lnTo>
                    <a:pt x="606" y="174"/>
                  </a:lnTo>
                  <a:lnTo>
                    <a:pt x="606" y="174"/>
                  </a:lnTo>
                  <a:lnTo>
                    <a:pt x="607" y="197"/>
                  </a:lnTo>
                  <a:lnTo>
                    <a:pt x="612" y="218"/>
                  </a:lnTo>
                  <a:lnTo>
                    <a:pt x="619" y="240"/>
                  </a:lnTo>
                  <a:lnTo>
                    <a:pt x="629" y="261"/>
                  </a:lnTo>
                  <a:lnTo>
                    <a:pt x="653" y="303"/>
                  </a:lnTo>
                  <a:lnTo>
                    <a:pt x="604" y="303"/>
                  </a:lnTo>
                  <a:lnTo>
                    <a:pt x="604" y="303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0" y="865"/>
                  </a:lnTo>
                  <a:lnTo>
                    <a:pt x="0" y="865"/>
                  </a:lnTo>
                  <a:lnTo>
                    <a:pt x="18" y="859"/>
                  </a:lnTo>
                  <a:lnTo>
                    <a:pt x="35" y="855"/>
                  </a:lnTo>
                  <a:lnTo>
                    <a:pt x="54" y="853"/>
                  </a:lnTo>
                  <a:lnTo>
                    <a:pt x="73" y="853"/>
                  </a:lnTo>
                  <a:lnTo>
                    <a:pt x="73" y="853"/>
                  </a:lnTo>
                  <a:lnTo>
                    <a:pt x="96" y="854"/>
                  </a:lnTo>
                  <a:lnTo>
                    <a:pt x="119" y="857"/>
                  </a:lnTo>
                  <a:lnTo>
                    <a:pt x="141" y="863"/>
                  </a:lnTo>
                  <a:lnTo>
                    <a:pt x="163" y="870"/>
                  </a:lnTo>
                  <a:lnTo>
                    <a:pt x="183" y="881"/>
                  </a:lnTo>
                  <a:lnTo>
                    <a:pt x="202" y="892"/>
                  </a:lnTo>
                  <a:lnTo>
                    <a:pt x="220" y="905"/>
                  </a:lnTo>
                  <a:lnTo>
                    <a:pt x="236" y="920"/>
                  </a:lnTo>
                  <a:lnTo>
                    <a:pt x="250" y="936"/>
                  </a:lnTo>
                  <a:lnTo>
                    <a:pt x="264" y="954"/>
                  </a:lnTo>
                  <a:lnTo>
                    <a:pt x="275" y="973"/>
                  </a:lnTo>
                  <a:lnTo>
                    <a:pt x="285" y="993"/>
                  </a:lnTo>
                  <a:lnTo>
                    <a:pt x="293" y="1014"/>
                  </a:lnTo>
                  <a:lnTo>
                    <a:pt x="298" y="1036"/>
                  </a:lnTo>
                  <a:lnTo>
                    <a:pt x="302" y="1058"/>
                  </a:lnTo>
                  <a:lnTo>
                    <a:pt x="303" y="1082"/>
                  </a:lnTo>
                  <a:lnTo>
                    <a:pt x="303" y="1082"/>
                  </a:lnTo>
                  <a:lnTo>
                    <a:pt x="302" y="1106"/>
                  </a:lnTo>
                  <a:lnTo>
                    <a:pt x="298" y="1129"/>
                  </a:lnTo>
                  <a:lnTo>
                    <a:pt x="293" y="1151"/>
                  </a:lnTo>
                  <a:lnTo>
                    <a:pt x="285" y="1172"/>
                  </a:lnTo>
                  <a:lnTo>
                    <a:pt x="275" y="1192"/>
                  </a:lnTo>
                  <a:lnTo>
                    <a:pt x="264" y="1211"/>
                  </a:lnTo>
                  <a:lnTo>
                    <a:pt x="250" y="1229"/>
                  </a:lnTo>
                  <a:lnTo>
                    <a:pt x="236" y="1245"/>
                  </a:lnTo>
                  <a:lnTo>
                    <a:pt x="220" y="1260"/>
                  </a:lnTo>
                  <a:lnTo>
                    <a:pt x="202" y="1273"/>
                  </a:lnTo>
                  <a:lnTo>
                    <a:pt x="183" y="1284"/>
                  </a:lnTo>
                  <a:lnTo>
                    <a:pt x="163" y="1294"/>
                  </a:lnTo>
                  <a:lnTo>
                    <a:pt x="141" y="1302"/>
                  </a:lnTo>
                  <a:lnTo>
                    <a:pt x="119" y="1308"/>
                  </a:lnTo>
                  <a:lnTo>
                    <a:pt x="96" y="1311"/>
                  </a:lnTo>
                  <a:lnTo>
                    <a:pt x="73" y="1312"/>
                  </a:lnTo>
                  <a:lnTo>
                    <a:pt x="73" y="1312"/>
                  </a:lnTo>
                  <a:lnTo>
                    <a:pt x="54" y="1312"/>
                  </a:lnTo>
                  <a:lnTo>
                    <a:pt x="35" y="1309"/>
                  </a:lnTo>
                  <a:lnTo>
                    <a:pt x="18" y="1306"/>
                  </a:lnTo>
                  <a:lnTo>
                    <a:pt x="0" y="1299"/>
                  </a:lnTo>
                  <a:lnTo>
                    <a:pt x="0" y="1299"/>
                  </a:lnTo>
                  <a:lnTo>
                    <a:pt x="0" y="1862"/>
                  </a:lnTo>
                  <a:lnTo>
                    <a:pt x="0" y="1862"/>
                  </a:lnTo>
                  <a:lnTo>
                    <a:pt x="563" y="1862"/>
                  </a:lnTo>
                  <a:lnTo>
                    <a:pt x="563" y="1862"/>
                  </a:lnTo>
                  <a:lnTo>
                    <a:pt x="556" y="1844"/>
                  </a:lnTo>
                  <a:lnTo>
                    <a:pt x="553" y="1827"/>
                  </a:lnTo>
                  <a:lnTo>
                    <a:pt x="550" y="1808"/>
                  </a:lnTo>
                  <a:lnTo>
                    <a:pt x="550" y="1789"/>
                  </a:lnTo>
                  <a:lnTo>
                    <a:pt x="550" y="1789"/>
                  </a:lnTo>
                  <a:lnTo>
                    <a:pt x="551" y="1766"/>
                  </a:lnTo>
                  <a:lnTo>
                    <a:pt x="554" y="1743"/>
                  </a:lnTo>
                  <a:lnTo>
                    <a:pt x="560" y="1721"/>
                  </a:lnTo>
                  <a:lnTo>
                    <a:pt x="568" y="1699"/>
                  </a:lnTo>
                  <a:lnTo>
                    <a:pt x="578" y="1679"/>
                  </a:lnTo>
                  <a:lnTo>
                    <a:pt x="589" y="1660"/>
                  </a:lnTo>
                  <a:lnTo>
                    <a:pt x="602" y="1642"/>
                  </a:lnTo>
                  <a:lnTo>
                    <a:pt x="617" y="1626"/>
                  </a:lnTo>
                  <a:lnTo>
                    <a:pt x="633" y="1612"/>
                  </a:lnTo>
                  <a:lnTo>
                    <a:pt x="651" y="1598"/>
                  </a:lnTo>
                  <a:lnTo>
                    <a:pt x="670" y="1587"/>
                  </a:lnTo>
                  <a:lnTo>
                    <a:pt x="690" y="1577"/>
                  </a:lnTo>
                  <a:lnTo>
                    <a:pt x="711" y="1569"/>
                  </a:lnTo>
                  <a:lnTo>
                    <a:pt x="733" y="1564"/>
                  </a:lnTo>
                  <a:lnTo>
                    <a:pt x="756" y="1560"/>
                  </a:lnTo>
                  <a:lnTo>
                    <a:pt x="780" y="1559"/>
                  </a:lnTo>
                  <a:lnTo>
                    <a:pt x="780" y="1559"/>
                  </a:lnTo>
                  <a:lnTo>
                    <a:pt x="804" y="1560"/>
                  </a:lnTo>
                  <a:lnTo>
                    <a:pt x="826" y="1564"/>
                  </a:lnTo>
                  <a:lnTo>
                    <a:pt x="848" y="1569"/>
                  </a:lnTo>
                  <a:lnTo>
                    <a:pt x="869" y="1577"/>
                  </a:lnTo>
                  <a:lnTo>
                    <a:pt x="889" y="1587"/>
                  </a:lnTo>
                  <a:lnTo>
                    <a:pt x="908" y="1598"/>
                  </a:lnTo>
                  <a:lnTo>
                    <a:pt x="926" y="1612"/>
                  </a:lnTo>
                  <a:lnTo>
                    <a:pt x="942" y="1626"/>
                  </a:lnTo>
                  <a:lnTo>
                    <a:pt x="957" y="1642"/>
                  </a:lnTo>
                  <a:lnTo>
                    <a:pt x="970" y="1660"/>
                  </a:lnTo>
                  <a:lnTo>
                    <a:pt x="981" y="1679"/>
                  </a:lnTo>
                  <a:lnTo>
                    <a:pt x="992" y="1699"/>
                  </a:lnTo>
                  <a:lnTo>
                    <a:pt x="999" y="1721"/>
                  </a:lnTo>
                  <a:lnTo>
                    <a:pt x="1005" y="1743"/>
                  </a:lnTo>
                  <a:lnTo>
                    <a:pt x="1008" y="1766"/>
                  </a:lnTo>
                  <a:lnTo>
                    <a:pt x="1009" y="1789"/>
                  </a:lnTo>
                  <a:lnTo>
                    <a:pt x="1009" y="1789"/>
                  </a:lnTo>
                  <a:lnTo>
                    <a:pt x="1009" y="1808"/>
                  </a:lnTo>
                  <a:lnTo>
                    <a:pt x="1007" y="1827"/>
                  </a:lnTo>
                  <a:lnTo>
                    <a:pt x="1003" y="1844"/>
                  </a:lnTo>
                  <a:lnTo>
                    <a:pt x="997" y="1862"/>
                  </a:lnTo>
                  <a:lnTo>
                    <a:pt x="997" y="1862"/>
                  </a:lnTo>
                  <a:lnTo>
                    <a:pt x="1559" y="1862"/>
                  </a:lnTo>
                  <a:lnTo>
                    <a:pt x="1559" y="1862"/>
                  </a:lnTo>
                  <a:lnTo>
                    <a:pt x="1559" y="1209"/>
                  </a:lnTo>
                  <a:lnTo>
                    <a:pt x="1601" y="1233"/>
                  </a:lnTo>
                  <a:lnTo>
                    <a:pt x="1601" y="1233"/>
                  </a:lnTo>
                  <a:lnTo>
                    <a:pt x="1622" y="1243"/>
                  </a:lnTo>
                  <a:lnTo>
                    <a:pt x="1644" y="1250"/>
                  </a:lnTo>
                  <a:lnTo>
                    <a:pt x="1665" y="1255"/>
                  </a:lnTo>
                  <a:lnTo>
                    <a:pt x="1688" y="1256"/>
                  </a:lnTo>
                  <a:lnTo>
                    <a:pt x="1688" y="1256"/>
                  </a:lnTo>
                  <a:lnTo>
                    <a:pt x="1706" y="1255"/>
                  </a:lnTo>
                  <a:lnTo>
                    <a:pt x="1723" y="1253"/>
                  </a:lnTo>
                  <a:lnTo>
                    <a:pt x="1740" y="1249"/>
                  </a:lnTo>
                  <a:lnTo>
                    <a:pt x="1756" y="1243"/>
                  </a:lnTo>
                  <a:lnTo>
                    <a:pt x="1771" y="1235"/>
                  </a:lnTo>
                  <a:lnTo>
                    <a:pt x="1785" y="1226"/>
                  </a:lnTo>
                  <a:lnTo>
                    <a:pt x="1799" y="1216"/>
                  </a:lnTo>
                  <a:lnTo>
                    <a:pt x="1812" y="1205"/>
                  </a:lnTo>
                  <a:lnTo>
                    <a:pt x="1823" y="1193"/>
                  </a:lnTo>
                  <a:lnTo>
                    <a:pt x="1832" y="1180"/>
                  </a:lnTo>
                  <a:lnTo>
                    <a:pt x="1841" y="1166"/>
                  </a:lnTo>
                  <a:lnTo>
                    <a:pt x="1848" y="1151"/>
                  </a:lnTo>
                  <a:lnTo>
                    <a:pt x="1854" y="1134"/>
                  </a:lnTo>
                  <a:lnTo>
                    <a:pt x="1858" y="1118"/>
                  </a:lnTo>
                  <a:lnTo>
                    <a:pt x="1861" y="1100"/>
                  </a:lnTo>
                  <a:lnTo>
                    <a:pt x="1862" y="1082"/>
                  </a:lnTo>
                  <a:lnTo>
                    <a:pt x="1862" y="1082"/>
                  </a:lnTo>
                  <a:lnTo>
                    <a:pt x="1861" y="1065"/>
                  </a:lnTo>
                  <a:lnTo>
                    <a:pt x="1858" y="1047"/>
                  </a:lnTo>
                  <a:lnTo>
                    <a:pt x="1854" y="1031"/>
                  </a:lnTo>
                  <a:lnTo>
                    <a:pt x="1848" y="1014"/>
                  </a:lnTo>
                  <a:lnTo>
                    <a:pt x="1841" y="999"/>
                  </a:lnTo>
                  <a:lnTo>
                    <a:pt x="1832" y="985"/>
                  </a:lnTo>
                  <a:lnTo>
                    <a:pt x="1823" y="971"/>
                  </a:lnTo>
                  <a:lnTo>
                    <a:pt x="1812" y="960"/>
                  </a:lnTo>
                  <a:lnTo>
                    <a:pt x="1799" y="949"/>
                  </a:lnTo>
                  <a:lnTo>
                    <a:pt x="1785" y="939"/>
                  </a:lnTo>
                  <a:lnTo>
                    <a:pt x="1771" y="930"/>
                  </a:lnTo>
                  <a:lnTo>
                    <a:pt x="1756" y="922"/>
                  </a:lnTo>
                  <a:lnTo>
                    <a:pt x="1740" y="916"/>
                  </a:lnTo>
                  <a:lnTo>
                    <a:pt x="1723" y="912"/>
                  </a:lnTo>
                  <a:lnTo>
                    <a:pt x="1706" y="910"/>
                  </a:lnTo>
                  <a:lnTo>
                    <a:pt x="1688" y="908"/>
                  </a:lnTo>
                  <a:lnTo>
                    <a:pt x="1688" y="908"/>
                  </a:lnTo>
                  <a:close/>
                </a:path>
              </a:pathLst>
            </a:custGeom>
            <a:solidFill>
              <a:srgbClr val="0058F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2067" name="Rectangle 34"/>
            <p:cNvSpPr>
              <a:spLocks noChangeArrowheads="1"/>
            </p:cNvSpPr>
            <p:nvPr/>
          </p:nvSpPr>
          <p:spPr bwMode="auto">
            <a:xfrm>
              <a:off x="816" y="1412"/>
              <a:ext cx="975" cy="317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" name="Group 35"/>
          <p:cNvGrpSpPr>
            <a:grpSpLocks/>
          </p:cNvGrpSpPr>
          <p:nvPr/>
        </p:nvGrpSpPr>
        <p:grpSpPr bwMode="auto">
          <a:xfrm>
            <a:off x="4032250" y="1881188"/>
            <a:ext cx="1944688" cy="1944687"/>
            <a:chOff x="1859" y="1185"/>
            <a:chExt cx="1225" cy="1225"/>
          </a:xfrm>
        </p:grpSpPr>
        <p:sp>
          <p:nvSpPr>
            <p:cNvPr id="277540" name="Freeform 36"/>
            <p:cNvSpPr>
              <a:spLocks/>
            </p:cNvSpPr>
            <p:nvPr/>
          </p:nvSpPr>
          <p:spPr bwMode="auto">
            <a:xfrm>
              <a:off x="1859" y="1185"/>
              <a:ext cx="1225" cy="1225"/>
            </a:xfrm>
            <a:custGeom>
              <a:avLst/>
              <a:gdLst/>
              <a:ahLst/>
              <a:cxnLst>
                <a:cxn ang="0">
                  <a:pos x="1644" y="915"/>
                </a:cxn>
                <a:cxn ang="0">
                  <a:pos x="1559" y="956"/>
                </a:cxn>
                <a:cxn ang="0">
                  <a:pos x="930" y="261"/>
                </a:cxn>
                <a:cxn ang="0">
                  <a:pos x="952" y="197"/>
                </a:cxn>
                <a:cxn ang="0">
                  <a:pos x="950" y="139"/>
                </a:cxn>
                <a:cxn ang="0">
                  <a:pos x="923" y="77"/>
                </a:cxn>
                <a:cxn ang="0">
                  <a:pos x="877" y="30"/>
                </a:cxn>
                <a:cxn ang="0">
                  <a:pos x="815" y="4"/>
                </a:cxn>
                <a:cxn ang="0">
                  <a:pos x="762" y="1"/>
                </a:cxn>
                <a:cxn ang="0">
                  <a:pos x="696" y="21"/>
                </a:cxn>
                <a:cxn ang="0">
                  <a:pos x="646" y="63"/>
                </a:cxn>
                <a:cxn ang="0">
                  <a:pos x="613" y="122"/>
                </a:cxn>
                <a:cxn ang="0">
                  <a:pos x="606" y="174"/>
                </a:cxn>
                <a:cxn ang="0">
                  <a:pos x="629" y="261"/>
                </a:cxn>
                <a:cxn ang="0">
                  <a:pos x="0" y="303"/>
                </a:cxn>
                <a:cxn ang="0">
                  <a:pos x="18" y="859"/>
                </a:cxn>
                <a:cxn ang="0">
                  <a:pos x="73" y="853"/>
                </a:cxn>
                <a:cxn ang="0">
                  <a:pos x="163" y="870"/>
                </a:cxn>
                <a:cxn ang="0">
                  <a:pos x="236" y="920"/>
                </a:cxn>
                <a:cxn ang="0">
                  <a:pos x="285" y="993"/>
                </a:cxn>
                <a:cxn ang="0">
                  <a:pos x="303" y="1082"/>
                </a:cxn>
                <a:cxn ang="0">
                  <a:pos x="293" y="1151"/>
                </a:cxn>
                <a:cxn ang="0">
                  <a:pos x="250" y="1229"/>
                </a:cxn>
                <a:cxn ang="0">
                  <a:pos x="183" y="1284"/>
                </a:cxn>
                <a:cxn ang="0">
                  <a:pos x="96" y="1311"/>
                </a:cxn>
                <a:cxn ang="0">
                  <a:pos x="35" y="1309"/>
                </a:cxn>
                <a:cxn ang="0">
                  <a:pos x="0" y="1862"/>
                </a:cxn>
                <a:cxn ang="0">
                  <a:pos x="556" y="1844"/>
                </a:cxn>
                <a:cxn ang="0">
                  <a:pos x="550" y="1789"/>
                </a:cxn>
                <a:cxn ang="0">
                  <a:pos x="568" y="1699"/>
                </a:cxn>
                <a:cxn ang="0">
                  <a:pos x="617" y="1626"/>
                </a:cxn>
                <a:cxn ang="0">
                  <a:pos x="690" y="1577"/>
                </a:cxn>
                <a:cxn ang="0">
                  <a:pos x="780" y="1559"/>
                </a:cxn>
                <a:cxn ang="0">
                  <a:pos x="848" y="1569"/>
                </a:cxn>
                <a:cxn ang="0">
                  <a:pos x="926" y="1612"/>
                </a:cxn>
                <a:cxn ang="0">
                  <a:pos x="981" y="1679"/>
                </a:cxn>
                <a:cxn ang="0">
                  <a:pos x="1008" y="1766"/>
                </a:cxn>
                <a:cxn ang="0">
                  <a:pos x="1007" y="1827"/>
                </a:cxn>
                <a:cxn ang="0">
                  <a:pos x="1559" y="1862"/>
                </a:cxn>
                <a:cxn ang="0">
                  <a:pos x="1601" y="1233"/>
                </a:cxn>
                <a:cxn ang="0">
                  <a:pos x="1688" y="1256"/>
                </a:cxn>
                <a:cxn ang="0">
                  <a:pos x="1740" y="1249"/>
                </a:cxn>
                <a:cxn ang="0">
                  <a:pos x="1799" y="1216"/>
                </a:cxn>
                <a:cxn ang="0">
                  <a:pos x="1841" y="1166"/>
                </a:cxn>
                <a:cxn ang="0">
                  <a:pos x="1861" y="1100"/>
                </a:cxn>
                <a:cxn ang="0">
                  <a:pos x="1858" y="1047"/>
                </a:cxn>
                <a:cxn ang="0">
                  <a:pos x="1832" y="985"/>
                </a:cxn>
                <a:cxn ang="0">
                  <a:pos x="1785" y="939"/>
                </a:cxn>
                <a:cxn ang="0">
                  <a:pos x="1723" y="912"/>
                </a:cxn>
              </a:cxnLst>
              <a:rect l="0" t="0" r="r" b="b"/>
              <a:pathLst>
                <a:path w="1862" h="1862">
                  <a:moveTo>
                    <a:pt x="1688" y="908"/>
                  </a:moveTo>
                  <a:lnTo>
                    <a:pt x="1688" y="908"/>
                  </a:lnTo>
                  <a:lnTo>
                    <a:pt x="1665" y="910"/>
                  </a:lnTo>
                  <a:lnTo>
                    <a:pt x="1644" y="915"/>
                  </a:lnTo>
                  <a:lnTo>
                    <a:pt x="1622" y="922"/>
                  </a:lnTo>
                  <a:lnTo>
                    <a:pt x="1601" y="932"/>
                  </a:lnTo>
                  <a:lnTo>
                    <a:pt x="1559" y="956"/>
                  </a:lnTo>
                  <a:lnTo>
                    <a:pt x="1559" y="956"/>
                  </a:lnTo>
                  <a:lnTo>
                    <a:pt x="1559" y="303"/>
                  </a:lnTo>
                  <a:lnTo>
                    <a:pt x="1559" y="303"/>
                  </a:lnTo>
                  <a:lnTo>
                    <a:pt x="906" y="303"/>
                  </a:lnTo>
                  <a:lnTo>
                    <a:pt x="930" y="261"/>
                  </a:lnTo>
                  <a:lnTo>
                    <a:pt x="930" y="261"/>
                  </a:lnTo>
                  <a:lnTo>
                    <a:pt x="940" y="240"/>
                  </a:lnTo>
                  <a:lnTo>
                    <a:pt x="947" y="218"/>
                  </a:lnTo>
                  <a:lnTo>
                    <a:pt x="952" y="197"/>
                  </a:lnTo>
                  <a:lnTo>
                    <a:pt x="954" y="174"/>
                  </a:lnTo>
                  <a:lnTo>
                    <a:pt x="954" y="174"/>
                  </a:lnTo>
                  <a:lnTo>
                    <a:pt x="952" y="156"/>
                  </a:lnTo>
                  <a:lnTo>
                    <a:pt x="950" y="139"/>
                  </a:lnTo>
                  <a:lnTo>
                    <a:pt x="946" y="122"/>
                  </a:lnTo>
                  <a:lnTo>
                    <a:pt x="940" y="106"/>
                  </a:lnTo>
                  <a:lnTo>
                    <a:pt x="932" y="91"/>
                  </a:lnTo>
                  <a:lnTo>
                    <a:pt x="923" y="77"/>
                  </a:lnTo>
                  <a:lnTo>
                    <a:pt x="913" y="63"/>
                  </a:lnTo>
                  <a:lnTo>
                    <a:pt x="902" y="50"/>
                  </a:lnTo>
                  <a:lnTo>
                    <a:pt x="891" y="39"/>
                  </a:lnTo>
                  <a:lnTo>
                    <a:pt x="877" y="30"/>
                  </a:lnTo>
                  <a:lnTo>
                    <a:pt x="863" y="21"/>
                  </a:lnTo>
                  <a:lnTo>
                    <a:pt x="848" y="14"/>
                  </a:lnTo>
                  <a:lnTo>
                    <a:pt x="831" y="8"/>
                  </a:lnTo>
                  <a:lnTo>
                    <a:pt x="815" y="4"/>
                  </a:lnTo>
                  <a:lnTo>
                    <a:pt x="797" y="1"/>
                  </a:lnTo>
                  <a:lnTo>
                    <a:pt x="780" y="0"/>
                  </a:lnTo>
                  <a:lnTo>
                    <a:pt x="780" y="0"/>
                  </a:lnTo>
                  <a:lnTo>
                    <a:pt x="762" y="1"/>
                  </a:lnTo>
                  <a:lnTo>
                    <a:pt x="744" y="4"/>
                  </a:lnTo>
                  <a:lnTo>
                    <a:pt x="728" y="8"/>
                  </a:lnTo>
                  <a:lnTo>
                    <a:pt x="711" y="14"/>
                  </a:lnTo>
                  <a:lnTo>
                    <a:pt x="696" y="21"/>
                  </a:lnTo>
                  <a:lnTo>
                    <a:pt x="682" y="30"/>
                  </a:lnTo>
                  <a:lnTo>
                    <a:pt x="669" y="39"/>
                  </a:lnTo>
                  <a:lnTo>
                    <a:pt x="657" y="50"/>
                  </a:lnTo>
                  <a:lnTo>
                    <a:pt x="646" y="63"/>
                  </a:lnTo>
                  <a:lnTo>
                    <a:pt x="636" y="77"/>
                  </a:lnTo>
                  <a:lnTo>
                    <a:pt x="627" y="91"/>
                  </a:lnTo>
                  <a:lnTo>
                    <a:pt x="619" y="106"/>
                  </a:lnTo>
                  <a:lnTo>
                    <a:pt x="613" y="122"/>
                  </a:lnTo>
                  <a:lnTo>
                    <a:pt x="609" y="139"/>
                  </a:lnTo>
                  <a:lnTo>
                    <a:pt x="607" y="156"/>
                  </a:lnTo>
                  <a:lnTo>
                    <a:pt x="606" y="174"/>
                  </a:lnTo>
                  <a:lnTo>
                    <a:pt x="606" y="174"/>
                  </a:lnTo>
                  <a:lnTo>
                    <a:pt x="607" y="197"/>
                  </a:lnTo>
                  <a:lnTo>
                    <a:pt x="612" y="218"/>
                  </a:lnTo>
                  <a:lnTo>
                    <a:pt x="619" y="240"/>
                  </a:lnTo>
                  <a:lnTo>
                    <a:pt x="629" y="261"/>
                  </a:lnTo>
                  <a:lnTo>
                    <a:pt x="653" y="303"/>
                  </a:lnTo>
                  <a:lnTo>
                    <a:pt x="604" y="303"/>
                  </a:lnTo>
                  <a:lnTo>
                    <a:pt x="604" y="303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0" y="865"/>
                  </a:lnTo>
                  <a:lnTo>
                    <a:pt x="0" y="865"/>
                  </a:lnTo>
                  <a:lnTo>
                    <a:pt x="18" y="859"/>
                  </a:lnTo>
                  <a:lnTo>
                    <a:pt x="35" y="855"/>
                  </a:lnTo>
                  <a:lnTo>
                    <a:pt x="54" y="853"/>
                  </a:lnTo>
                  <a:lnTo>
                    <a:pt x="73" y="853"/>
                  </a:lnTo>
                  <a:lnTo>
                    <a:pt x="73" y="853"/>
                  </a:lnTo>
                  <a:lnTo>
                    <a:pt x="96" y="854"/>
                  </a:lnTo>
                  <a:lnTo>
                    <a:pt x="119" y="857"/>
                  </a:lnTo>
                  <a:lnTo>
                    <a:pt x="141" y="863"/>
                  </a:lnTo>
                  <a:lnTo>
                    <a:pt x="163" y="870"/>
                  </a:lnTo>
                  <a:lnTo>
                    <a:pt x="183" y="881"/>
                  </a:lnTo>
                  <a:lnTo>
                    <a:pt x="202" y="892"/>
                  </a:lnTo>
                  <a:lnTo>
                    <a:pt x="220" y="905"/>
                  </a:lnTo>
                  <a:lnTo>
                    <a:pt x="236" y="920"/>
                  </a:lnTo>
                  <a:lnTo>
                    <a:pt x="250" y="936"/>
                  </a:lnTo>
                  <a:lnTo>
                    <a:pt x="264" y="954"/>
                  </a:lnTo>
                  <a:lnTo>
                    <a:pt x="275" y="973"/>
                  </a:lnTo>
                  <a:lnTo>
                    <a:pt x="285" y="993"/>
                  </a:lnTo>
                  <a:lnTo>
                    <a:pt x="293" y="1014"/>
                  </a:lnTo>
                  <a:lnTo>
                    <a:pt x="298" y="1036"/>
                  </a:lnTo>
                  <a:lnTo>
                    <a:pt x="302" y="1058"/>
                  </a:lnTo>
                  <a:lnTo>
                    <a:pt x="303" y="1082"/>
                  </a:lnTo>
                  <a:lnTo>
                    <a:pt x="303" y="1082"/>
                  </a:lnTo>
                  <a:lnTo>
                    <a:pt x="302" y="1106"/>
                  </a:lnTo>
                  <a:lnTo>
                    <a:pt x="298" y="1129"/>
                  </a:lnTo>
                  <a:lnTo>
                    <a:pt x="293" y="1151"/>
                  </a:lnTo>
                  <a:lnTo>
                    <a:pt x="285" y="1172"/>
                  </a:lnTo>
                  <a:lnTo>
                    <a:pt x="275" y="1192"/>
                  </a:lnTo>
                  <a:lnTo>
                    <a:pt x="264" y="1211"/>
                  </a:lnTo>
                  <a:lnTo>
                    <a:pt x="250" y="1229"/>
                  </a:lnTo>
                  <a:lnTo>
                    <a:pt x="236" y="1245"/>
                  </a:lnTo>
                  <a:lnTo>
                    <a:pt x="220" y="1260"/>
                  </a:lnTo>
                  <a:lnTo>
                    <a:pt x="202" y="1273"/>
                  </a:lnTo>
                  <a:lnTo>
                    <a:pt x="183" y="1284"/>
                  </a:lnTo>
                  <a:lnTo>
                    <a:pt x="163" y="1294"/>
                  </a:lnTo>
                  <a:lnTo>
                    <a:pt x="141" y="1302"/>
                  </a:lnTo>
                  <a:lnTo>
                    <a:pt x="119" y="1308"/>
                  </a:lnTo>
                  <a:lnTo>
                    <a:pt x="96" y="1311"/>
                  </a:lnTo>
                  <a:lnTo>
                    <a:pt x="73" y="1312"/>
                  </a:lnTo>
                  <a:lnTo>
                    <a:pt x="73" y="1312"/>
                  </a:lnTo>
                  <a:lnTo>
                    <a:pt x="54" y="1312"/>
                  </a:lnTo>
                  <a:lnTo>
                    <a:pt x="35" y="1309"/>
                  </a:lnTo>
                  <a:lnTo>
                    <a:pt x="18" y="1306"/>
                  </a:lnTo>
                  <a:lnTo>
                    <a:pt x="0" y="1299"/>
                  </a:lnTo>
                  <a:lnTo>
                    <a:pt x="0" y="1299"/>
                  </a:lnTo>
                  <a:lnTo>
                    <a:pt x="0" y="1862"/>
                  </a:lnTo>
                  <a:lnTo>
                    <a:pt x="0" y="1862"/>
                  </a:lnTo>
                  <a:lnTo>
                    <a:pt x="563" y="1862"/>
                  </a:lnTo>
                  <a:lnTo>
                    <a:pt x="563" y="1862"/>
                  </a:lnTo>
                  <a:lnTo>
                    <a:pt x="556" y="1844"/>
                  </a:lnTo>
                  <a:lnTo>
                    <a:pt x="553" y="1827"/>
                  </a:lnTo>
                  <a:lnTo>
                    <a:pt x="550" y="1808"/>
                  </a:lnTo>
                  <a:lnTo>
                    <a:pt x="550" y="1789"/>
                  </a:lnTo>
                  <a:lnTo>
                    <a:pt x="550" y="1789"/>
                  </a:lnTo>
                  <a:lnTo>
                    <a:pt x="551" y="1766"/>
                  </a:lnTo>
                  <a:lnTo>
                    <a:pt x="554" y="1743"/>
                  </a:lnTo>
                  <a:lnTo>
                    <a:pt x="560" y="1721"/>
                  </a:lnTo>
                  <a:lnTo>
                    <a:pt x="568" y="1699"/>
                  </a:lnTo>
                  <a:lnTo>
                    <a:pt x="578" y="1679"/>
                  </a:lnTo>
                  <a:lnTo>
                    <a:pt x="589" y="1660"/>
                  </a:lnTo>
                  <a:lnTo>
                    <a:pt x="602" y="1642"/>
                  </a:lnTo>
                  <a:lnTo>
                    <a:pt x="617" y="1626"/>
                  </a:lnTo>
                  <a:lnTo>
                    <a:pt x="633" y="1612"/>
                  </a:lnTo>
                  <a:lnTo>
                    <a:pt x="651" y="1598"/>
                  </a:lnTo>
                  <a:lnTo>
                    <a:pt x="670" y="1587"/>
                  </a:lnTo>
                  <a:lnTo>
                    <a:pt x="690" y="1577"/>
                  </a:lnTo>
                  <a:lnTo>
                    <a:pt x="711" y="1569"/>
                  </a:lnTo>
                  <a:lnTo>
                    <a:pt x="733" y="1564"/>
                  </a:lnTo>
                  <a:lnTo>
                    <a:pt x="756" y="1560"/>
                  </a:lnTo>
                  <a:lnTo>
                    <a:pt x="780" y="1559"/>
                  </a:lnTo>
                  <a:lnTo>
                    <a:pt x="780" y="1559"/>
                  </a:lnTo>
                  <a:lnTo>
                    <a:pt x="804" y="1560"/>
                  </a:lnTo>
                  <a:lnTo>
                    <a:pt x="826" y="1564"/>
                  </a:lnTo>
                  <a:lnTo>
                    <a:pt x="848" y="1569"/>
                  </a:lnTo>
                  <a:lnTo>
                    <a:pt x="869" y="1577"/>
                  </a:lnTo>
                  <a:lnTo>
                    <a:pt x="889" y="1587"/>
                  </a:lnTo>
                  <a:lnTo>
                    <a:pt x="908" y="1598"/>
                  </a:lnTo>
                  <a:lnTo>
                    <a:pt x="926" y="1612"/>
                  </a:lnTo>
                  <a:lnTo>
                    <a:pt x="942" y="1626"/>
                  </a:lnTo>
                  <a:lnTo>
                    <a:pt x="957" y="1642"/>
                  </a:lnTo>
                  <a:lnTo>
                    <a:pt x="970" y="1660"/>
                  </a:lnTo>
                  <a:lnTo>
                    <a:pt x="981" y="1679"/>
                  </a:lnTo>
                  <a:lnTo>
                    <a:pt x="992" y="1699"/>
                  </a:lnTo>
                  <a:lnTo>
                    <a:pt x="999" y="1721"/>
                  </a:lnTo>
                  <a:lnTo>
                    <a:pt x="1005" y="1743"/>
                  </a:lnTo>
                  <a:lnTo>
                    <a:pt x="1008" y="1766"/>
                  </a:lnTo>
                  <a:lnTo>
                    <a:pt x="1009" y="1789"/>
                  </a:lnTo>
                  <a:lnTo>
                    <a:pt x="1009" y="1789"/>
                  </a:lnTo>
                  <a:lnTo>
                    <a:pt x="1009" y="1808"/>
                  </a:lnTo>
                  <a:lnTo>
                    <a:pt x="1007" y="1827"/>
                  </a:lnTo>
                  <a:lnTo>
                    <a:pt x="1003" y="1844"/>
                  </a:lnTo>
                  <a:lnTo>
                    <a:pt x="997" y="1862"/>
                  </a:lnTo>
                  <a:lnTo>
                    <a:pt x="997" y="1862"/>
                  </a:lnTo>
                  <a:lnTo>
                    <a:pt x="1559" y="1862"/>
                  </a:lnTo>
                  <a:lnTo>
                    <a:pt x="1559" y="1862"/>
                  </a:lnTo>
                  <a:lnTo>
                    <a:pt x="1559" y="1209"/>
                  </a:lnTo>
                  <a:lnTo>
                    <a:pt x="1601" y="1233"/>
                  </a:lnTo>
                  <a:lnTo>
                    <a:pt x="1601" y="1233"/>
                  </a:lnTo>
                  <a:lnTo>
                    <a:pt x="1622" y="1243"/>
                  </a:lnTo>
                  <a:lnTo>
                    <a:pt x="1644" y="1250"/>
                  </a:lnTo>
                  <a:lnTo>
                    <a:pt x="1665" y="1255"/>
                  </a:lnTo>
                  <a:lnTo>
                    <a:pt x="1688" y="1256"/>
                  </a:lnTo>
                  <a:lnTo>
                    <a:pt x="1688" y="1256"/>
                  </a:lnTo>
                  <a:lnTo>
                    <a:pt x="1706" y="1255"/>
                  </a:lnTo>
                  <a:lnTo>
                    <a:pt x="1723" y="1253"/>
                  </a:lnTo>
                  <a:lnTo>
                    <a:pt x="1740" y="1249"/>
                  </a:lnTo>
                  <a:lnTo>
                    <a:pt x="1756" y="1243"/>
                  </a:lnTo>
                  <a:lnTo>
                    <a:pt x="1771" y="1235"/>
                  </a:lnTo>
                  <a:lnTo>
                    <a:pt x="1785" y="1226"/>
                  </a:lnTo>
                  <a:lnTo>
                    <a:pt x="1799" y="1216"/>
                  </a:lnTo>
                  <a:lnTo>
                    <a:pt x="1812" y="1205"/>
                  </a:lnTo>
                  <a:lnTo>
                    <a:pt x="1823" y="1193"/>
                  </a:lnTo>
                  <a:lnTo>
                    <a:pt x="1832" y="1180"/>
                  </a:lnTo>
                  <a:lnTo>
                    <a:pt x="1841" y="1166"/>
                  </a:lnTo>
                  <a:lnTo>
                    <a:pt x="1848" y="1151"/>
                  </a:lnTo>
                  <a:lnTo>
                    <a:pt x="1854" y="1134"/>
                  </a:lnTo>
                  <a:lnTo>
                    <a:pt x="1858" y="1118"/>
                  </a:lnTo>
                  <a:lnTo>
                    <a:pt x="1861" y="1100"/>
                  </a:lnTo>
                  <a:lnTo>
                    <a:pt x="1862" y="1082"/>
                  </a:lnTo>
                  <a:lnTo>
                    <a:pt x="1862" y="1082"/>
                  </a:lnTo>
                  <a:lnTo>
                    <a:pt x="1861" y="1065"/>
                  </a:lnTo>
                  <a:lnTo>
                    <a:pt x="1858" y="1047"/>
                  </a:lnTo>
                  <a:lnTo>
                    <a:pt x="1854" y="1031"/>
                  </a:lnTo>
                  <a:lnTo>
                    <a:pt x="1848" y="1014"/>
                  </a:lnTo>
                  <a:lnTo>
                    <a:pt x="1841" y="999"/>
                  </a:lnTo>
                  <a:lnTo>
                    <a:pt x="1832" y="985"/>
                  </a:lnTo>
                  <a:lnTo>
                    <a:pt x="1823" y="971"/>
                  </a:lnTo>
                  <a:lnTo>
                    <a:pt x="1812" y="960"/>
                  </a:lnTo>
                  <a:lnTo>
                    <a:pt x="1799" y="949"/>
                  </a:lnTo>
                  <a:lnTo>
                    <a:pt x="1785" y="939"/>
                  </a:lnTo>
                  <a:lnTo>
                    <a:pt x="1771" y="930"/>
                  </a:lnTo>
                  <a:lnTo>
                    <a:pt x="1756" y="922"/>
                  </a:lnTo>
                  <a:lnTo>
                    <a:pt x="1740" y="916"/>
                  </a:lnTo>
                  <a:lnTo>
                    <a:pt x="1723" y="912"/>
                  </a:lnTo>
                  <a:lnTo>
                    <a:pt x="1706" y="910"/>
                  </a:lnTo>
                  <a:lnTo>
                    <a:pt x="1688" y="908"/>
                  </a:lnTo>
                  <a:lnTo>
                    <a:pt x="1688" y="908"/>
                  </a:lnTo>
                  <a:close/>
                </a:path>
              </a:pathLst>
            </a:custGeom>
            <a:gradFill rotWithShape="1">
              <a:gsLst>
                <a:gs pos="80000">
                  <a:srgbClr val="FF3300"/>
                </a:gs>
                <a:gs pos="26000">
                  <a:srgbClr val="E1191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2065" name="Rectangle 37"/>
            <p:cNvSpPr>
              <a:spLocks noChangeArrowheads="1"/>
            </p:cNvSpPr>
            <p:nvPr/>
          </p:nvSpPr>
          <p:spPr bwMode="auto">
            <a:xfrm>
              <a:off x="1882" y="1412"/>
              <a:ext cx="975" cy="317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85001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2" name="Group 38"/>
          <p:cNvGrpSpPr>
            <a:grpSpLocks/>
          </p:cNvGrpSpPr>
          <p:nvPr/>
        </p:nvGrpSpPr>
        <p:grpSpPr bwMode="auto">
          <a:xfrm>
            <a:off x="2339975" y="3573463"/>
            <a:ext cx="1944688" cy="1944687"/>
            <a:chOff x="793" y="2251"/>
            <a:chExt cx="1225" cy="1225"/>
          </a:xfrm>
        </p:grpSpPr>
        <p:sp>
          <p:nvSpPr>
            <p:cNvPr id="277543" name="Freeform 39"/>
            <p:cNvSpPr>
              <a:spLocks/>
            </p:cNvSpPr>
            <p:nvPr/>
          </p:nvSpPr>
          <p:spPr bwMode="auto">
            <a:xfrm>
              <a:off x="793" y="2251"/>
              <a:ext cx="1225" cy="1225"/>
            </a:xfrm>
            <a:custGeom>
              <a:avLst/>
              <a:gdLst/>
              <a:ahLst/>
              <a:cxnLst>
                <a:cxn ang="0">
                  <a:pos x="1644" y="915"/>
                </a:cxn>
                <a:cxn ang="0">
                  <a:pos x="1559" y="956"/>
                </a:cxn>
                <a:cxn ang="0">
                  <a:pos x="930" y="261"/>
                </a:cxn>
                <a:cxn ang="0">
                  <a:pos x="952" y="197"/>
                </a:cxn>
                <a:cxn ang="0">
                  <a:pos x="950" y="139"/>
                </a:cxn>
                <a:cxn ang="0">
                  <a:pos x="923" y="77"/>
                </a:cxn>
                <a:cxn ang="0">
                  <a:pos x="877" y="30"/>
                </a:cxn>
                <a:cxn ang="0">
                  <a:pos x="815" y="4"/>
                </a:cxn>
                <a:cxn ang="0">
                  <a:pos x="762" y="1"/>
                </a:cxn>
                <a:cxn ang="0">
                  <a:pos x="696" y="21"/>
                </a:cxn>
                <a:cxn ang="0">
                  <a:pos x="646" y="63"/>
                </a:cxn>
                <a:cxn ang="0">
                  <a:pos x="613" y="122"/>
                </a:cxn>
                <a:cxn ang="0">
                  <a:pos x="606" y="174"/>
                </a:cxn>
                <a:cxn ang="0">
                  <a:pos x="629" y="261"/>
                </a:cxn>
                <a:cxn ang="0">
                  <a:pos x="0" y="303"/>
                </a:cxn>
                <a:cxn ang="0">
                  <a:pos x="18" y="859"/>
                </a:cxn>
                <a:cxn ang="0">
                  <a:pos x="73" y="853"/>
                </a:cxn>
                <a:cxn ang="0">
                  <a:pos x="163" y="870"/>
                </a:cxn>
                <a:cxn ang="0">
                  <a:pos x="236" y="920"/>
                </a:cxn>
                <a:cxn ang="0">
                  <a:pos x="285" y="993"/>
                </a:cxn>
                <a:cxn ang="0">
                  <a:pos x="303" y="1082"/>
                </a:cxn>
                <a:cxn ang="0">
                  <a:pos x="293" y="1151"/>
                </a:cxn>
                <a:cxn ang="0">
                  <a:pos x="250" y="1229"/>
                </a:cxn>
                <a:cxn ang="0">
                  <a:pos x="183" y="1284"/>
                </a:cxn>
                <a:cxn ang="0">
                  <a:pos x="96" y="1311"/>
                </a:cxn>
                <a:cxn ang="0">
                  <a:pos x="35" y="1309"/>
                </a:cxn>
                <a:cxn ang="0">
                  <a:pos x="0" y="1862"/>
                </a:cxn>
                <a:cxn ang="0">
                  <a:pos x="556" y="1844"/>
                </a:cxn>
                <a:cxn ang="0">
                  <a:pos x="550" y="1789"/>
                </a:cxn>
                <a:cxn ang="0">
                  <a:pos x="568" y="1699"/>
                </a:cxn>
                <a:cxn ang="0">
                  <a:pos x="617" y="1626"/>
                </a:cxn>
                <a:cxn ang="0">
                  <a:pos x="690" y="1577"/>
                </a:cxn>
                <a:cxn ang="0">
                  <a:pos x="780" y="1559"/>
                </a:cxn>
                <a:cxn ang="0">
                  <a:pos x="848" y="1569"/>
                </a:cxn>
                <a:cxn ang="0">
                  <a:pos x="926" y="1612"/>
                </a:cxn>
                <a:cxn ang="0">
                  <a:pos x="981" y="1679"/>
                </a:cxn>
                <a:cxn ang="0">
                  <a:pos x="1008" y="1766"/>
                </a:cxn>
                <a:cxn ang="0">
                  <a:pos x="1007" y="1827"/>
                </a:cxn>
                <a:cxn ang="0">
                  <a:pos x="1559" y="1862"/>
                </a:cxn>
                <a:cxn ang="0">
                  <a:pos x="1601" y="1233"/>
                </a:cxn>
                <a:cxn ang="0">
                  <a:pos x="1688" y="1256"/>
                </a:cxn>
                <a:cxn ang="0">
                  <a:pos x="1740" y="1249"/>
                </a:cxn>
                <a:cxn ang="0">
                  <a:pos x="1799" y="1216"/>
                </a:cxn>
                <a:cxn ang="0">
                  <a:pos x="1841" y="1166"/>
                </a:cxn>
                <a:cxn ang="0">
                  <a:pos x="1861" y="1100"/>
                </a:cxn>
                <a:cxn ang="0">
                  <a:pos x="1858" y="1047"/>
                </a:cxn>
                <a:cxn ang="0">
                  <a:pos x="1832" y="985"/>
                </a:cxn>
                <a:cxn ang="0">
                  <a:pos x="1785" y="939"/>
                </a:cxn>
                <a:cxn ang="0">
                  <a:pos x="1723" y="912"/>
                </a:cxn>
              </a:cxnLst>
              <a:rect l="0" t="0" r="r" b="b"/>
              <a:pathLst>
                <a:path w="1862" h="1862">
                  <a:moveTo>
                    <a:pt x="1688" y="908"/>
                  </a:moveTo>
                  <a:lnTo>
                    <a:pt x="1688" y="908"/>
                  </a:lnTo>
                  <a:lnTo>
                    <a:pt x="1665" y="910"/>
                  </a:lnTo>
                  <a:lnTo>
                    <a:pt x="1644" y="915"/>
                  </a:lnTo>
                  <a:lnTo>
                    <a:pt x="1622" y="922"/>
                  </a:lnTo>
                  <a:lnTo>
                    <a:pt x="1601" y="932"/>
                  </a:lnTo>
                  <a:lnTo>
                    <a:pt x="1559" y="956"/>
                  </a:lnTo>
                  <a:lnTo>
                    <a:pt x="1559" y="956"/>
                  </a:lnTo>
                  <a:lnTo>
                    <a:pt x="1559" y="303"/>
                  </a:lnTo>
                  <a:lnTo>
                    <a:pt x="1559" y="303"/>
                  </a:lnTo>
                  <a:lnTo>
                    <a:pt x="906" y="303"/>
                  </a:lnTo>
                  <a:lnTo>
                    <a:pt x="930" y="261"/>
                  </a:lnTo>
                  <a:lnTo>
                    <a:pt x="930" y="261"/>
                  </a:lnTo>
                  <a:lnTo>
                    <a:pt x="940" y="240"/>
                  </a:lnTo>
                  <a:lnTo>
                    <a:pt x="947" y="218"/>
                  </a:lnTo>
                  <a:lnTo>
                    <a:pt x="952" y="197"/>
                  </a:lnTo>
                  <a:lnTo>
                    <a:pt x="954" y="174"/>
                  </a:lnTo>
                  <a:lnTo>
                    <a:pt x="954" y="174"/>
                  </a:lnTo>
                  <a:lnTo>
                    <a:pt x="952" y="156"/>
                  </a:lnTo>
                  <a:lnTo>
                    <a:pt x="950" y="139"/>
                  </a:lnTo>
                  <a:lnTo>
                    <a:pt x="946" y="122"/>
                  </a:lnTo>
                  <a:lnTo>
                    <a:pt x="940" y="106"/>
                  </a:lnTo>
                  <a:lnTo>
                    <a:pt x="932" y="91"/>
                  </a:lnTo>
                  <a:lnTo>
                    <a:pt x="923" y="77"/>
                  </a:lnTo>
                  <a:lnTo>
                    <a:pt x="913" y="63"/>
                  </a:lnTo>
                  <a:lnTo>
                    <a:pt x="902" y="50"/>
                  </a:lnTo>
                  <a:lnTo>
                    <a:pt x="891" y="39"/>
                  </a:lnTo>
                  <a:lnTo>
                    <a:pt x="877" y="30"/>
                  </a:lnTo>
                  <a:lnTo>
                    <a:pt x="863" y="21"/>
                  </a:lnTo>
                  <a:lnTo>
                    <a:pt x="848" y="14"/>
                  </a:lnTo>
                  <a:lnTo>
                    <a:pt x="831" y="8"/>
                  </a:lnTo>
                  <a:lnTo>
                    <a:pt x="815" y="4"/>
                  </a:lnTo>
                  <a:lnTo>
                    <a:pt x="797" y="1"/>
                  </a:lnTo>
                  <a:lnTo>
                    <a:pt x="780" y="0"/>
                  </a:lnTo>
                  <a:lnTo>
                    <a:pt x="780" y="0"/>
                  </a:lnTo>
                  <a:lnTo>
                    <a:pt x="762" y="1"/>
                  </a:lnTo>
                  <a:lnTo>
                    <a:pt x="744" y="4"/>
                  </a:lnTo>
                  <a:lnTo>
                    <a:pt x="728" y="8"/>
                  </a:lnTo>
                  <a:lnTo>
                    <a:pt x="711" y="14"/>
                  </a:lnTo>
                  <a:lnTo>
                    <a:pt x="696" y="21"/>
                  </a:lnTo>
                  <a:lnTo>
                    <a:pt x="682" y="30"/>
                  </a:lnTo>
                  <a:lnTo>
                    <a:pt x="669" y="39"/>
                  </a:lnTo>
                  <a:lnTo>
                    <a:pt x="657" y="50"/>
                  </a:lnTo>
                  <a:lnTo>
                    <a:pt x="646" y="63"/>
                  </a:lnTo>
                  <a:lnTo>
                    <a:pt x="636" y="77"/>
                  </a:lnTo>
                  <a:lnTo>
                    <a:pt x="627" y="91"/>
                  </a:lnTo>
                  <a:lnTo>
                    <a:pt x="619" y="106"/>
                  </a:lnTo>
                  <a:lnTo>
                    <a:pt x="613" y="122"/>
                  </a:lnTo>
                  <a:lnTo>
                    <a:pt x="609" y="139"/>
                  </a:lnTo>
                  <a:lnTo>
                    <a:pt x="607" y="156"/>
                  </a:lnTo>
                  <a:lnTo>
                    <a:pt x="606" y="174"/>
                  </a:lnTo>
                  <a:lnTo>
                    <a:pt x="606" y="174"/>
                  </a:lnTo>
                  <a:lnTo>
                    <a:pt x="607" y="197"/>
                  </a:lnTo>
                  <a:lnTo>
                    <a:pt x="612" y="218"/>
                  </a:lnTo>
                  <a:lnTo>
                    <a:pt x="619" y="240"/>
                  </a:lnTo>
                  <a:lnTo>
                    <a:pt x="629" y="261"/>
                  </a:lnTo>
                  <a:lnTo>
                    <a:pt x="653" y="303"/>
                  </a:lnTo>
                  <a:lnTo>
                    <a:pt x="604" y="303"/>
                  </a:lnTo>
                  <a:lnTo>
                    <a:pt x="604" y="303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0" y="865"/>
                  </a:lnTo>
                  <a:lnTo>
                    <a:pt x="0" y="865"/>
                  </a:lnTo>
                  <a:lnTo>
                    <a:pt x="18" y="859"/>
                  </a:lnTo>
                  <a:lnTo>
                    <a:pt x="35" y="855"/>
                  </a:lnTo>
                  <a:lnTo>
                    <a:pt x="54" y="853"/>
                  </a:lnTo>
                  <a:lnTo>
                    <a:pt x="73" y="853"/>
                  </a:lnTo>
                  <a:lnTo>
                    <a:pt x="73" y="853"/>
                  </a:lnTo>
                  <a:lnTo>
                    <a:pt x="96" y="854"/>
                  </a:lnTo>
                  <a:lnTo>
                    <a:pt x="119" y="857"/>
                  </a:lnTo>
                  <a:lnTo>
                    <a:pt x="141" y="863"/>
                  </a:lnTo>
                  <a:lnTo>
                    <a:pt x="163" y="870"/>
                  </a:lnTo>
                  <a:lnTo>
                    <a:pt x="183" y="881"/>
                  </a:lnTo>
                  <a:lnTo>
                    <a:pt x="202" y="892"/>
                  </a:lnTo>
                  <a:lnTo>
                    <a:pt x="220" y="905"/>
                  </a:lnTo>
                  <a:lnTo>
                    <a:pt x="236" y="920"/>
                  </a:lnTo>
                  <a:lnTo>
                    <a:pt x="250" y="936"/>
                  </a:lnTo>
                  <a:lnTo>
                    <a:pt x="264" y="954"/>
                  </a:lnTo>
                  <a:lnTo>
                    <a:pt x="275" y="973"/>
                  </a:lnTo>
                  <a:lnTo>
                    <a:pt x="285" y="993"/>
                  </a:lnTo>
                  <a:lnTo>
                    <a:pt x="293" y="1014"/>
                  </a:lnTo>
                  <a:lnTo>
                    <a:pt x="298" y="1036"/>
                  </a:lnTo>
                  <a:lnTo>
                    <a:pt x="302" y="1058"/>
                  </a:lnTo>
                  <a:lnTo>
                    <a:pt x="303" y="1082"/>
                  </a:lnTo>
                  <a:lnTo>
                    <a:pt x="303" y="1082"/>
                  </a:lnTo>
                  <a:lnTo>
                    <a:pt x="302" y="1106"/>
                  </a:lnTo>
                  <a:lnTo>
                    <a:pt x="298" y="1129"/>
                  </a:lnTo>
                  <a:lnTo>
                    <a:pt x="293" y="1151"/>
                  </a:lnTo>
                  <a:lnTo>
                    <a:pt x="285" y="1172"/>
                  </a:lnTo>
                  <a:lnTo>
                    <a:pt x="275" y="1192"/>
                  </a:lnTo>
                  <a:lnTo>
                    <a:pt x="264" y="1211"/>
                  </a:lnTo>
                  <a:lnTo>
                    <a:pt x="250" y="1229"/>
                  </a:lnTo>
                  <a:lnTo>
                    <a:pt x="236" y="1245"/>
                  </a:lnTo>
                  <a:lnTo>
                    <a:pt x="220" y="1260"/>
                  </a:lnTo>
                  <a:lnTo>
                    <a:pt x="202" y="1273"/>
                  </a:lnTo>
                  <a:lnTo>
                    <a:pt x="183" y="1284"/>
                  </a:lnTo>
                  <a:lnTo>
                    <a:pt x="163" y="1294"/>
                  </a:lnTo>
                  <a:lnTo>
                    <a:pt x="141" y="1302"/>
                  </a:lnTo>
                  <a:lnTo>
                    <a:pt x="119" y="1308"/>
                  </a:lnTo>
                  <a:lnTo>
                    <a:pt x="96" y="1311"/>
                  </a:lnTo>
                  <a:lnTo>
                    <a:pt x="73" y="1312"/>
                  </a:lnTo>
                  <a:lnTo>
                    <a:pt x="73" y="1312"/>
                  </a:lnTo>
                  <a:lnTo>
                    <a:pt x="54" y="1312"/>
                  </a:lnTo>
                  <a:lnTo>
                    <a:pt x="35" y="1309"/>
                  </a:lnTo>
                  <a:lnTo>
                    <a:pt x="18" y="1306"/>
                  </a:lnTo>
                  <a:lnTo>
                    <a:pt x="0" y="1299"/>
                  </a:lnTo>
                  <a:lnTo>
                    <a:pt x="0" y="1299"/>
                  </a:lnTo>
                  <a:lnTo>
                    <a:pt x="0" y="1862"/>
                  </a:lnTo>
                  <a:lnTo>
                    <a:pt x="0" y="1862"/>
                  </a:lnTo>
                  <a:lnTo>
                    <a:pt x="563" y="1862"/>
                  </a:lnTo>
                  <a:lnTo>
                    <a:pt x="563" y="1862"/>
                  </a:lnTo>
                  <a:lnTo>
                    <a:pt x="556" y="1844"/>
                  </a:lnTo>
                  <a:lnTo>
                    <a:pt x="553" y="1827"/>
                  </a:lnTo>
                  <a:lnTo>
                    <a:pt x="550" y="1808"/>
                  </a:lnTo>
                  <a:lnTo>
                    <a:pt x="550" y="1789"/>
                  </a:lnTo>
                  <a:lnTo>
                    <a:pt x="550" y="1789"/>
                  </a:lnTo>
                  <a:lnTo>
                    <a:pt x="551" y="1766"/>
                  </a:lnTo>
                  <a:lnTo>
                    <a:pt x="554" y="1743"/>
                  </a:lnTo>
                  <a:lnTo>
                    <a:pt x="560" y="1721"/>
                  </a:lnTo>
                  <a:lnTo>
                    <a:pt x="568" y="1699"/>
                  </a:lnTo>
                  <a:lnTo>
                    <a:pt x="578" y="1679"/>
                  </a:lnTo>
                  <a:lnTo>
                    <a:pt x="589" y="1660"/>
                  </a:lnTo>
                  <a:lnTo>
                    <a:pt x="602" y="1642"/>
                  </a:lnTo>
                  <a:lnTo>
                    <a:pt x="617" y="1626"/>
                  </a:lnTo>
                  <a:lnTo>
                    <a:pt x="633" y="1612"/>
                  </a:lnTo>
                  <a:lnTo>
                    <a:pt x="651" y="1598"/>
                  </a:lnTo>
                  <a:lnTo>
                    <a:pt x="670" y="1587"/>
                  </a:lnTo>
                  <a:lnTo>
                    <a:pt x="690" y="1577"/>
                  </a:lnTo>
                  <a:lnTo>
                    <a:pt x="711" y="1569"/>
                  </a:lnTo>
                  <a:lnTo>
                    <a:pt x="733" y="1564"/>
                  </a:lnTo>
                  <a:lnTo>
                    <a:pt x="756" y="1560"/>
                  </a:lnTo>
                  <a:lnTo>
                    <a:pt x="780" y="1559"/>
                  </a:lnTo>
                  <a:lnTo>
                    <a:pt x="780" y="1559"/>
                  </a:lnTo>
                  <a:lnTo>
                    <a:pt x="804" y="1560"/>
                  </a:lnTo>
                  <a:lnTo>
                    <a:pt x="826" y="1564"/>
                  </a:lnTo>
                  <a:lnTo>
                    <a:pt x="848" y="1569"/>
                  </a:lnTo>
                  <a:lnTo>
                    <a:pt x="869" y="1577"/>
                  </a:lnTo>
                  <a:lnTo>
                    <a:pt x="889" y="1587"/>
                  </a:lnTo>
                  <a:lnTo>
                    <a:pt x="908" y="1598"/>
                  </a:lnTo>
                  <a:lnTo>
                    <a:pt x="926" y="1612"/>
                  </a:lnTo>
                  <a:lnTo>
                    <a:pt x="942" y="1626"/>
                  </a:lnTo>
                  <a:lnTo>
                    <a:pt x="957" y="1642"/>
                  </a:lnTo>
                  <a:lnTo>
                    <a:pt x="970" y="1660"/>
                  </a:lnTo>
                  <a:lnTo>
                    <a:pt x="981" y="1679"/>
                  </a:lnTo>
                  <a:lnTo>
                    <a:pt x="992" y="1699"/>
                  </a:lnTo>
                  <a:lnTo>
                    <a:pt x="999" y="1721"/>
                  </a:lnTo>
                  <a:lnTo>
                    <a:pt x="1005" y="1743"/>
                  </a:lnTo>
                  <a:lnTo>
                    <a:pt x="1008" y="1766"/>
                  </a:lnTo>
                  <a:lnTo>
                    <a:pt x="1009" y="1789"/>
                  </a:lnTo>
                  <a:lnTo>
                    <a:pt x="1009" y="1789"/>
                  </a:lnTo>
                  <a:lnTo>
                    <a:pt x="1009" y="1808"/>
                  </a:lnTo>
                  <a:lnTo>
                    <a:pt x="1007" y="1827"/>
                  </a:lnTo>
                  <a:lnTo>
                    <a:pt x="1003" y="1844"/>
                  </a:lnTo>
                  <a:lnTo>
                    <a:pt x="997" y="1862"/>
                  </a:lnTo>
                  <a:lnTo>
                    <a:pt x="997" y="1862"/>
                  </a:lnTo>
                  <a:lnTo>
                    <a:pt x="1559" y="1862"/>
                  </a:lnTo>
                  <a:lnTo>
                    <a:pt x="1559" y="1862"/>
                  </a:lnTo>
                  <a:lnTo>
                    <a:pt x="1559" y="1209"/>
                  </a:lnTo>
                  <a:lnTo>
                    <a:pt x="1601" y="1233"/>
                  </a:lnTo>
                  <a:lnTo>
                    <a:pt x="1601" y="1233"/>
                  </a:lnTo>
                  <a:lnTo>
                    <a:pt x="1622" y="1243"/>
                  </a:lnTo>
                  <a:lnTo>
                    <a:pt x="1644" y="1250"/>
                  </a:lnTo>
                  <a:lnTo>
                    <a:pt x="1665" y="1255"/>
                  </a:lnTo>
                  <a:lnTo>
                    <a:pt x="1688" y="1256"/>
                  </a:lnTo>
                  <a:lnTo>
                    <a:pt x="1688" y="1256"/>
                  </a:lnTo>
                  <a:lnTo>
                    <a:pt x="1706" y="1255"/>
                  </a:lnTo>
                  <a:lnTo>
                    <a:pt x="1723" y="1253"/>
                  </a:lnTo>
                  <a:lnTo>
                    <a:pt x="1740" y="1249"/>
                  </a:lnTo>
                  <a:lnTo>
                    <a:pt x="1756" y="1243"/>
                  </a:lnTo>
                  <a:lnTo>
                    <a:pt x="1771" y="1235"/>
                  </a:lnTo>
                  <a:lnTo>
                    <a:pt x="1785" y="1226"/>
                  </a:lnTo>
                  <a:lnTo>
                    <a:pt x="1799" y="1216"/>
                  </a:lnTo>
                  <a:lnTo>
                    <a:pt x="1812" y="1205"/>
                  </a:lnTo>
                  <a:lnTo>
                    <a:pt x="1823" y="1193"/>
                  </a:lnTo>
                  <a:lnTo>
                    <a:pt x="1832" y="1180"/>
                  </a:lnTo>
                  <a:lnTo>
                    <a:pt x="1841" y="1166"/>
                  </a:lnTo>
                  <a:lnTo>
                    <a:pt x="1848" y="1151"/>
                  </a:lnTo>
                  <a:lnTo>
                    <a:pt x="1854" y="1134"/>
                  </a:lnTo>
                  <a:lnTo>
                    <a:pt x="1858" y="1118"/>
                  </a:lnTo>
                  <a:lnTo>
                    <a:pt x="1861" y="1100"/>
                  </a:lnTo>
                  <a:lnTo>
                    <a:pt x="1862" y="1082"/>
                  </a:lnTo>
                  <a:lnTo>
                    <a:pt x="1862" y="1082"/>
                  </a:lnTo>
                  <a:lnTo>
                    <a:pt x="1861" y="1065"/>
                  </a:lnTo>
                  <a:lnTo>
                    <a:pt x="1858" y="1047"/>
                  </a:lnTo>
                  <a:lnTo>
                    <a:pt x="1854" y="1031"/>
                  </a:lnTo>
                  <a:lnTo>
                    <a:pt x="1848" y="1014"/>
                  </a:lnTo>
                  <a:lnTo>
                    <a:pt x="1841" y="999"/>
                  </a:lnTo>
                  <a:lnTo>
                    <a:pt x="1832" y="985"/>
                  </a:lnTo>
                  <a:lnTo>
                    <a:pt x="1823" y="971"/>
                  </a:lnTo>
                  <a:lnTo>
                    <a:pt x="1812" y="960"/>
                  </a:lnTo>
                  <a:lnTo>
                    <a:pt x="1799" y="949"/>
                  </a:lnTo>
                  <a:lnTo>
                    <a:pt x="1785" y="939"/>
                  </a:lnTo>
                  <a:lnTo>
                    <a:pt x="1771" y="930"/>
                  </a:lnTo>
                  <a:lnTo>
                    <a:pt x="1756" y="922"/>
                  </a:lnTo>
                  <a:lnTo>
                    <a:pt x="1740" y="916"/>
                  </a:lnTo>
                  <a:lnTo>
                    <a:pt x="1723" y="912"/>
                  </a:lnTo>
                  <a:lnTo>
                    <a:pt x="1706" y="910"/>
                  </a:lnTo>
                  <a:lnTo>
                    <a:pt x="1688" y="908"/>
                  </a:lnTo>
                  <a:lnTo>
                    <a:pt x="1688" y="908"/>
                  </a:lnTo>
                  <a:close/>
                </a:path>
              </a:pathLst>
            </a:custGeom>
            <a:solidFill>
              <a:srgbClr val="0058F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2063" name="Rectangle 40"/>
            <p:cNvSpPr>
              <a:spLocks noChangeArrowheads="1"/>
            </p:cNvSpPr>
            <p:nvPr/>
          </p:nvSpPr>
          <p:spPr bwMode="auto">
            <a:xfrm>
              <a:off x="816" y="2478"/>
              <a:ext cx="975" cy="317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굴림" pitchFamily="50" charset="-127"/>
                <a:ea typeface="굴림" pitchFamily="50" charset="-127"/>
              </a:endParaRPr>
            </a:p>
          </p:txBody>
        </p:sp>
      </p:grpSp>
      <p:grpSp>
        <p:nvGrpSpPr>
          <p:cNvPr id="2053" name="Group 41"/>
          <p:cNvGrpSpPr>
            <a:grpSpLocks/>
          </p:cNvGrpSpPr>
          <p:nvPr/>
        </p:nvGrpSpPr>
        <p:grpSpPr bwMode="auto">
          <a:xfrm>
            <a:off x="4032250" y="3573463"/>
            <a:ext cx="1944688" cy="1944687"/>
            <a:chOff x="1859" y="2251"/>
            <a:chExt cx="1225" cy="1225"/>
          </a:xfrm>
        </p:grpSpPr>
        <p:sp>
          <p:nvSpPr>
            <p:cNvPr id="277546" name="Freeform 42"/>
            <p:cNvSpPr>
              <a:spLocks/>
            </p:cNvSpPr>
            <p:nvPr/>
          </p:nvSpPr>
          <p:spPr bwMode="auto">
            <a:xfrm>
              <a:off x="1859" y="2251"/>
              <a:ext cx="1225" cy="1225"/>
            </a:xfrm>
            <a:custGeom>
              <a:avLst/>
              <a:gdLst/>
              <a:ahLst/>
              <a:cxnLst>
                <a:cxn ang="0">
                  <a:pos x="1644" y="915"/>
                </a:cxn>
                <a:cxn ang="0">
                  <a:pos x="1559" y="956"/>
                </a:cxn>
                <a:cxn ang="0">
                  <a:pos x="930" y="261"/>
                </a:cxn>
                <a:cxn ang="0">
                  <a:pos x="952" y="197"/>
                </a:cxn>
                <a:cxn ang="0">
                  <a:pos x="950" y="139"/>
                </a:cxn>
                <a:cxn ang="0">
                  <a:pos x="923" y="77"/>
                </a:cxn>
                <a:cxn ang="0">
                  <a:pos x="877" y="30"/>
                </a:cxn>
                <a:cxn ang="0">
                  <a:pos x="815" y="4"/>
                </a:cxn>
                <a:cxn ang="0">
                  <a:pos x="762" y="1"/>
                </a:cxn>
                <a:cxn ang="0">
                  <a:pos x="696" y="21"/>
                </a:cxn>
                <a:cxn ang="0">
                  <a:pos x="646" y="63"/>
                </a:cxn>
                <a:cxn ang="0">
                  <a:pos x="613" y="122"/>
                </a:cxn>
                <a:cxn ang="0">
                  <a:pos x="606" y="174"/>
                </a:cxn>
                <a:cxn ang="0">
                  <a:pos x="629" y="261"/>
                </a:cxn>
                <a:cxn ang="0">
                  <a:pos x="0" y="303"/>
                </a:cxn>
                <a:cxn ang="0">
                  <a:pos x="18" y="859"/>
                </a:cxn>
                <a:cxn ang="0">
                  <a:pos x="73" y="853"/>
                </a:cxn>
                <a:cxn ang="0">
                  <a:pos x="163" y="870"/>
                </a:cxn>
                <a:cxn ang="0">
                  <a:pos x="236" y="920"/>
                </a:cxn>
                <a:cxn ang="0">
                  <a:pos x="285" y="993"/>
                </a:cxn>
                <a:cxn ang="0">
                  <a:pos x="303" y="1082"/>
                </a:cxn>
                <a:cxn ang="0">
                  <a:pos x="293" y="1151"/>
                </a:cxn>
                <a:cxn ang="0">
                  <a:pos x="250" y="1229"/>
                </a:cxn>
                <a:cxn ang="0">
                  <a:pos x="183" y="1284"/>
                </a:cxn>
                <a:cxn ang="0">
                  <a:pos x="96" y="1311"/>
                </a:cxn>
                <a:cxn ang="0">
                  <a:pos x="35" y="1309"/>
                </a:cxn>
                <a:cxn ang="0">
                  <a:pos x="0" y="1862"/>
                </a:cxn>
                <a:cxn ang="0">
                  <a:pos x="556" y="1844"/>
                </a:cxn>
                <a:cxn ang="0">
                  <a:pos x="550" y="1789"/>
                </a:cxn>
                <a:cxn ang="0">
                  <a:pos x="568" y="1699"/>
                </a:cxn>
                <a:cxn ang="0">
                  <a:pos x="617" y="1626"/>
                </a:cxn>
                <a:cxn ang="0">
                  <a:pos x="690" y="1577"/>
                </a:cxn>
                <a:cxn ang="0">
                  <a:pos x="780" y="1559"/>
                </a:cxn>
                <a:cxn ang="0">
                  <a:pos x="848" y="1569"/>
                </a:cxn>
                <a:cxn ang="0">
                  <a:pos x="926" y="1612"/>
                </a:cxn>
                <a:cxn ang="0">
                  <a:pos x="981" y="1679"/>
                </a:cxn>
                <a:cxn ang="0">
                  <a:pos x="1008" y="1766"/>
                </a:cxn>
                <a:cxn ang="0">
                  <a:pos x="1007" y="1827"/>
                </a:cxn>
                <a:cxn ang="0">
                  <a:pos x="1559" y="1862"/>
                </a:cxn>
                <a:cxn ang="0">
                  <a:pos x="1601" y="1233"/>
                </a:cxn>
                <a:cxn ang="0">
                  <a:pos x="1688" y="1256"/>
                </a:cxn>
                <a:cxn ang="0">
                  <a:pos x="1740" y="1249"/>
                </a:cxn>
                <a:cxn ang="0">
                  <a:pos x="1799" y="1216"/>
                </a:cxn>
                <a:cxn ang="0">
                  <a:pos x="1841" y="1166"/>
                </a:cxn>
                <a:cxn ang="0">
                  <a:pos x="1861" y="1100"/>
                </a:cxn>
                <a:cxn ang="0">
                  <a:pos x="1858" y="1047"/>
                </a:cxn>
                <a:cxn ang="0">
                  <a:pos x="1832" y="985"/>
                </a:cxn>
                <a:cxn ang="0">
                  <a:pos x="1785" y="939"/>
                </a:cxn>
                <a:cxn ang="0">
                  <a:pos x="1723" y="912"/>
                </a:cxn>
              </a:cxnLst>
              <a:rect l="0" t="0" r="r" b="b"/>
              <a:pathLst>
                <a:path w="1862" h="1862">
                  <a:moveTo>
                    <a:pt x="1688" y="908"/>
                  </a:moveTo>
                  <a:lnTo>
                    <a:pt x="1688" y="908"/>
                  </a:lnTo>
                  <a:lnTo>
                    <a:pt x="1665" y="910"/>
                  </a:lnTo>
                  <a:lnTo>
                    <a:pt x="1644" y="915"/>
                  </a:lnTo>
                  <a:lnTo>
                    <a:pt x="1622" y="922"/>
                  </a:lnTo>
                  <a:lnTo>
                    <a:pt x="1601" y="932"/>
                  </a:lnTo>
                  <a:lnTo>
                    <a:pt x="1559" y="956"/>
                  </a:lnTo>
                  <a:lnTo>
                    <a:pt x="1559" y="956"/>
                  </a:lnTo>
                  <a:lnTo>
                    <a:pt x="1559" y="303"/>
                  </a:lnTo>
                  <a:lnTo>
                    <a:pt x="1559" y="303"/>
                  </a:lnTo>
                  <a:lnTo>
                    <a:pt x="906" y="303"/>
                  </a:lnTo>
                  <a:lnTo>
                    <a:pt x="930" y="261"/>
                  </a:lnTo>
                  <a:lnTo>
                    <a:pt x="930" y="261"/>
                  </a:lnTo>
                  <a:lnTo>
                    <a:pt x="940" y="240"/>
                  </a:lnTo>
                  <a:lnTo>
                    <a:pt x="947" y="218"/>
                  </a:lnTo>
                  <a:lnTo>
                    <a:pt x="952" y="197"/>
                  </a:lnTo>
                  <a:lnTo>
                    <a:pt x="954" y="174"/>
                  </a:lnTo>
                  <a:lnTo>
                    <a:pt x="954" y="174"/>
                  </a:lnTo>
                  <a:lnTo>
                    <a:pt x="952" y="156"/>
                  </a:lnTo>
                  <a:lnTo>
                    <a:pt x="950" y="139"/>
                  </a:lnTo>
                  <a:lnTo>
                    <a:pt x="946" y="122"/>
                  </a:lnTo>
                  <a:lnTo>
                    <a:pt x="940" y="106"/>
                  </a:lnTo>
                  <a:lnTo>
                    <a:pt x="932" y="91"/>
                  </a:lnTo>
                  <a:lnTo>
                    <a:pt x="923" y="77"/>
                  </a:lnTo>
                  <a:lnTo>
                    <a:pt x="913" y="63"/>
                  </a:lnTo>
                  <a:lnTo>
                    <a:pt x="902" y="50"/>
                  </a:lnTo>
                  <a:lnTo>
                    <a:pt x="891" y="39"/>
                  </a:lnTo>
                  <a:lnTo>
                    <a:pt x="877" y="30"/>
                  </a:lnTo>
                  <a:lnTo>
                    <a:pt x="863" y="21"/>
                  </a:lnTo>
                  <a:lnTo>
                    <a:pt x="848" y="14"/>
                  </a:lnTo>
                  <a:lnTo>
                    <a:pt x="831" y="8"/>
                  </a:lnTo>
                  <a:lnTo>
                    <a:pt x="815" y="4"/>
                  </a:lnTo>
                  <a:lnTo>
                    <a:pt x="797" y="1"/>
                  </a:lnTo>
                  <a:lnTo>
                    <a:pt x="780" y="0"/>
                  </a:lnTo>
                  <a:lnTo>
                    <a:pt x="780" y="0"/>
                  </a:lnTo>
                  <a:lnTo>
                    <a:pt x="762" y="1"/>
                  </a:lnTo>
                  <a:lnTo>
                    <a:pt x="744" y="4"/>
                  </a:lnTo>
                  <a:lnTo>
                    <a:pt x="728" y="8"/>
                  </a:lnTo>
                  <a:lnTo>
                    <a:pt x="711" y="14"/>
                  </a:lnTo>
                  <a:lnTo>
                    <a:pt x="696" y="21"/>
                  </a:lnTo>
                  <a:lnTo>
                    <a:pt x="682" y="30"/>
                  </a:lnTo>
                  <a:lnTo>
                    <a:pt x="669" y="39"/>
                  </a:lnTo>
                  <a:lnTo>
                    <a:pt x="657" y="50"/>
                  </a:lnTo>
                  <a:lnTo>
                    <a:pt x="646" y="63"/>
                  </a:lnTo>
                  <a:lnTo>
                    <a:pt x="636" y="77"/>
                  </a:lnTo>
                  <a:lnTo>
                    <a:pt x="627" y="91"/>
                  </a:lnTo>
                  <a:lnTo>
                    <a:pt x="619" y="106"/>
                  </a:lnTo>
                  <a:lnTo>
                    <a:pt x="613" y="122"/>
                  </a:lnTo>
                  <a:lnTo>
                    <a:pt x="609" y="139"/>
                  </a:lnTo>
                  <a:lnTo>
                    <a:pt x="607" y="156"/>
                  </a:lnTo>
                  <a:lnTo>
                    <a:pt x="606" y="174"/>
                  </a:lnTo>
                  <a:lnTo>
                    <a:pt x="606" y="174"/>
                  </a:lnTo>
                  <a:lnTo>
                    <a:pt x="607" y="197"/>
                  </a:lnTo>
                  <a:lnTo>
                    <a:pt x="612" y="218"/>
                  </a:lnTo>
                  <a:lnTo>
                    <a:pt x="619" y="240"/>
                  </a:lnTo>
                  <a:lnTo>
                    <a:pt x="629" y="261"/>
                  </a:lnTo>
                  <a:lnTo>
                    <a:pt x="653" y="303"/>
                  </a:lnTo>
                  <a:lnTo>
                    <a:pt x="604" y="303"/>
                  </a:lnTo>
                  <a:lnTo>
                    <a:pt x="604" y="303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0" y="865"/>
                  </a:lnTo>
                  <a:lnTo>
                    <a:pt x="0" y="865"/>
                  </a:lnTo>
                  <a:lnTo>
                    <a:pt x="18" y="859"/>
                  </a:lnTo>
                  <a:lnTo>
                    <a:pt x="35" y="855"/>
                  </a:lnTo>
                  <a:lnTo>
                    <a:pt x="54" y="853"/>
                  </a:lnTo>
                  <a:lnTo>
                    <a:pt x="73" y="853"/>
                  </a:lnTo>
                  <a:lnTo>
                    <a:pt x="73" y="853"/>
                  </a:lnTo>
                  <a:lnTo>
                    <a:pt x="96" y="854"/>
                  </a:lnTo>
                  <a:lnTo>
                    <a:pt x="119" y="857"/>
                  </a:lnTo>
                  <a:lnTo>
                    <a:pt x="141" y="863"/>
                  </a:lnTo>
                  <a:lnTo>
                    <a:pt x="163" y="870"/>
                  </a:lnTo>
                  <a:lnTo>
                    <a:pt x="183" y="881"/>
                  </a:lnTo>
                  <a:lnTo>
                    <a:pt x="202" y="892"/>
                  </a:lnTo>
                  <a:lnTo>
                    <a:pt x="220" y="905"/>
                  </a:lnTo>
                  <a:lnTo>
                    <a:pt x="236" y="920"/>
                  </a:lnTo>
                  <a:lnTo>
                    <a:pt x="250" y="936"/>
                  </a:lnTo>
                  <a:lnTo>
                    <a:pt x="264" y="954"/>
                  </a:lnTo>
                  <a:lnTo>
                    <a:pt x="275" y="973"/>
                  </a:lnTo>
                  <a:lnTo>
                    <a:pt x="285" y="993"/>
                  </a:lnTo>
                  <a:lnTo>
                    <a:pt x="293" y="1014"/>
                  </a:lnTo>
                  <a:lnTo>
                    <a:pt x="298" y="1036"/>
                  </a:lnTo>
                  <a:lnTo>
                    <a:pt x="302" y="1058"/>
                  </a:lnTo>
                  <a:lnTo>
                    <a:pt x="303" y="1082"/>
                  </a:lnTo>
                  <a:lnTo>
                    <a:pt x="303" y="1082"/>
                  </a:lnTo>
                  <a:lnTo>
                    <a:pt x="302" y="1106"/>
                  </a:lnTo>
                  <a:lnTo>
                    <a:pt x="298" y="1129"/>
                  </a:lnTo>
                  <a:lnTo>
                    <a:pt x="293" y="1151"/>
                  </a:lnTo>
                  <a:lnTo>
                    <a:pt x="285" y="1172"/>
                  </a:lnTo>
                  <a:lnTo>
                    <a:pt x="275" y="1192"/>
                  </a:lnTo>
                  <a:lnTo>
                    <a:pt x="264" y="1211"/>
                  </a:lnTo>
                  <a:lnTo>
                    <a:pt x="250" y="1229"/>
                  </a:lnTo>
                  <a:lnTo>
                    <a:pt x="236" y="1245"/>
                  </a:lnTo>
                  <a:lnTo>
                    <a:pt x="220" y="1260"/>
                  </a:lnTo>
                  <a:lnTo>
                    <a:pt x="202" y="1273"/>
                  </a:lnTo>
                  <a:lnTo>
                    <a:pt x="183" y="1284"/>
                  </a:lnTo>
                  <a:lnTo>
                    <a:pt x="163" y="1294"/>
                  </a:lnTo>
                  <a:lnTo>
                    <a:pt x="141" y="1302"/>
                  </a:lnTo>
                  <a:lnTo>
                    <a:pt x="119" y="1308"/>
                  </a:lnTo>
                  <a:lnTo>
                    <a:pt x="96" y="1311"/>
                  </a:lnTo>
                  <a:lnTo>
                    <a:pt x="73" y="1312"/>
                  </a:lnTo>
                  <a:lnTo>
                    <a:pt x="73" y="1312"/>
                  </a:lnTo>
                  <a:lnTo>
                    <a:pt x="54" y="1312"/>
                  </a:lnTo>
                  <a:lnTo>
                    <a:pt x="35" y="1309"/>
                  </a:lnTo>
                  <a:lnTo>
                    <a:pt x="18" y="1306"/>
                  </a:lnTo>
                  <a:lnTo>
                    <a:pt x="0" y="1299"/>
                  </a:lnTo>
                  <a:lnTo>
                    <a:pt x="0" y="1299"/>
                  </a:lnTo>
                  <a:lnTo>
                    <a:pt x="0" y="1862"/>
                  </a:lnTo>
                  <a:lnTo>
                    <a:pt x="0" y="1862"/>
                  </a:lnTo>
                  <a:lnTo>
                    <a:pt x="563" y="1862"/>
                  </a:lnTo>
                  <a:lnTo>
                    <a:pt x="563" y="1862"/>
                  </a:lnTo>
                  <a:lnTo>
                    <a:pt x="556" y="1844"/>
                  </a:lnTo>
                  <a:lnTo>
                    <a:pt x="553" y="1827"/>
                  </a:lnTo>
                  <a:lnTo>
                    <a:pt x="550" y="1808"/>
                  </a:lnTo>
                  <a:lnTo>
                    <a:pt x="550" y="1789"/>
                  </a:lnTo>
                  <a:lnTo>
                    <a:pt x="550" y="1789"/>
                  </a:lnTo>
                  <a:lnTo>
                    <a:pt x="551" y="1766"/>
                  </a:lnTo>
                  <a:lnTo>
                    <a:pt x="554" y="1743"/>
                  </a:lnTo>
                  <a:lnTo>
                    <a:pt x="560" y="1721"/>
                  </a:lnTo>
                  <a:lnTo>
                    <a:pt x="568" y="1699"/>
                  </a:lnTo>
                  <a:lnTo>
                    <a:pt x="578" y="1679"/>
                  </a:lnTo>
                  <a:lnTo>
                    <a:pt x="589" y="1660"/>
                  </a:lnTo>
                  <a:lnTo>
                    <a:pt x="602" y="1642"/>
                  </a:lnTo>
                  <a:lnTo>
                    <a:pt x="617" y="1626"/>
                  </a:lnTo>
                  <a:lnTo>
                    <a:pt x="633" y="1612"/>
                  </a:lnTo>
                  <a:lnTo>
                    <a:pt x="651" y="1598"/>
                  </a:lnTo>
                  <a:lnTo>
                    <a:pt x="670" y="1587"/>
                  </a:lnTo>
                  <a:lnTo>
                    <a:pt x="690" y="1577"/>
                  </a:lnTo>
                  <a:lnTo>
                    <a:pt x="711" y="1569"/>
                  </a:lnTo>
                  <a:lnTo>
                    <a:pt x="733" y="1564"/>
                  </a:lnTo>
                  <a:lnTo>
                    <a:pt x="756" y="1560"/>
                  </a:lnTo>
                  <a:lnTo>
                    <a:pt x="780" y="1559"/>
                  </a:lnTo>
                  <a:lnTo>
                    <a:pt x="780" y="1559"/>
                  </a:lnTo>
                  <a:lnTo>
                    <a:pt x="804" y="1560"/>
                  </a:lnTo>
                  <a:lnTo>
                    <a:pt x="826" y="1564"/>
                  </a:lnTo>
                  <a:lnTo>
                    <a:pt x="848" y="1569"/>
                  </a:lnTo>
                  <a:lnTo>
                    <a:pt x="869" y="1577"/>
                  </a:lnTo>
                  <a:lnTo>
                    <a:pt x="889" y="1587"/>
                  </a:lnTo>
                  <a:lnTo>
                    <a:pt x="908" y="1598"/>
                  </a:lnTo>
                  <a:lnTo>
                    <a:pt x="926" y="1612"/>
                  </a:lnTo>
                  <a:lnTo>
                    <a:pt x="942" y="1626"/>
                  </a:lnTo>
                  <a:lnTo>
                    <a:pt x="957" y="1642"/>
                  </a:lnTo>
                  <a:lnTo>
                    <a:pt x="970" y="1660"/>
                  </a:lnTo>
                  <a:lnTo>
                    <a:pt x="981" y="1679"/>
                  </a:lnTo>
                  <a:lnTo>
                    <a:pt x="992" y="1699"/>
                  </a:lnTo>
                  <a:lnTo>
                    <a:pt x="999" y="1721"/>
                  </a:lnTo>
                  <a:lnTo>
                    <a:pt x="1005" y="1743"/>
                  </a:lnTo>
                  <a:lnTo>
                    <a:pt x="1008" y="1766"/>
                  </a:lnTo>
                  <a:lnTo>
                    <a:pt x="1009" y="1789"/>
                  </a:lnTo>
                  <a:lnTo>
                    <a:pt x="1009" y="1789"/>
                  </a:lnTo>
                  <a:lnTo>
                    <a:pt x="1009" y="1808"/>
                  </a:lnTo>
                  <a:lnTo>
                    <a:pt x="1007" y="1827"/>
                  </a:lnTo>
                  <a:lnTo>
                    <a:pt x="1003" y="1844"/>
                  </a:lnTo>
                  <a:lnTo>
                    <a:pt x="997" y="1862"/>
                  </a:lnTo>
                  <a:lnTo>
                    <a:pt x="997" y="1862"/>
                  </a:lnTo>
                  <a:lnTo>
                    <a:pt x="1559" y="1862"/>
                  </a:lnTo>
                  <a:lnTo>
                    <a:pt x="1559" y="1862"/>
                  </a:lnTo>
                  <a:lnTo>
                    <a:pt x="1559" y="1209"/>
                  </a:lnTo>
                  <a:lnTo>
                    <a:pt x="1601" y="1233"/>
                  </a:lnTo>
                  <a:lnTo>
                    <a:pt x="1601" y="1233"/>
                  </a:lnTo>
                  <a:lnTo>
                    <a:pt x="1622" y="1243"/>
                  </a:lnTo>
                  <a:lnTo>
                    <a:pt x="1644" y="1250"/>
                  </a:lnTo>
                  <a:lnTo>
                    <a:pt x="1665" y="1255"/>
                  </a:lnTo>
                  <a:lnTo>
                    <a:pt x="1688" y="1256"/>
                  </a:lnTo>
                  <a:lnTo>
                    <a:pt x="1688" y="1256"/>
                  </a:lnTo>
                  <a:lnTo>
                    <a:pt x="1706" y="1255"/>
                  </a:lnTo>
                  <a:lnTo>
                    <a:pt x="1723" y="1253"/>
                  </a:lnTo>
                  <a:lnTo>
                    <a:pt x="1740" y="1249"/>
                  </a:lnTo>
                  <a:lnTo>
                    <a:pt x="1756" y="1243"/>
                  </a:lnTo>
                  <a:lnTo>
                    <a:pt x="1771" y="1235"/>
                  </a:lnTo>
                  <a:lnTo>
                    <a:pt x="1785" y="1226"/>
                  </a:lnTo>
                  <a:lnTo>
                    <a:pt x="1799" y="1216"/>
                  </a:lnTo>
                  <a:lnTo>
                    <a:pt x="1812" y="1205"/>
                  </a:lnTo>
                  <a:lnTo>
                    <a:pt x="1823" y="1193"/>
                  </a:lnTo>
                  <a:lnTo>
                    <a:pt x="1832" y="1180"/>
                  </a:lnTo>
                  <a:lnTo>
                    <a:pt x="1841" y="1166"/>
                  </a:lnTo>
                  <a:lnTo>
                    <a:pt x="1848" y="1151"/>
                  </a:lnTo>
                  <a:lnTo>
                    <a:pt x="1854" y="1134"/>
                  </a:lnTo>
                  <a:lnTo>
                    <a:pt x="1858" y="1118"/>
                  </a:lnTo>
                  <a:lnTo>
                    <a:pt x="1861" y="1100"/>
                  </a:lnTo>
                  <a:lnTo>
                    <a:pt x="1862" y="1082"/>
                  </a:lnTo>
                  <a:lnTo>
                    <a:pt x="1862" y="1082"/>
                  </a:lnTo>
                  <a:lnTo>
                    <a:pt x="1861" y="1065"/>
                  </a:lnTo>
                  <a:lnTo>
                    <a:pt x="1858" y="1047"/>
                  </a:lnTo>
                  <a:lnTo>
                    <a:pt x="1854" y="1031"/>
                  </a:lnTo>
                  <a:lnTo>
                    <a:pt x="1848" y="1014"/>
                  </a:lnTo>
                  <a:lnTo>
                    <a:pt x="1841" y="999"/>
                  </a:lnTo>
                  <a:lnTo>
                    <a:pt x="1832" y="985"/>
                  </a:lnTo>
                  <a:lnTo>
                    <a:pt x="1823" y="971"/>
                  </a:lnTo>
                  <a:lnTo>
                    <a:pt x="1812" y="960"/>
                  </a:lnTo>
                  <a:lnTo>
                    <a:pt x="1799" y="949"/>
                  </a:lnTo>
                  <a:lnTo>
                    <a:pt x="1785" y="939"/>
                  </a:lnTo>
                  <a:lnTo>
                    <a:pt x="1771" y="930"/>
                  </a:lnTo>
                  <a:lnTo>
                    <a:pt x="1756" y="922"/>
                  </a:lnTo>
                  <a:lnTo>
                    <a:pt x="1740" y="916"/>
                  </a:lnTo>
                  <a:lnTo>
                    <a:pt x="1723" y="912"/>
                  </a:lnTo>
                  <a:lnTo>
                    <a:pt x="1706" y="910"/>
                  </a:lnTo>
                  <a:lnTo>
                    <a:pt x="1688" y="908"/>
                  </a:lnTo>
                  <a:lnTo>
                    <a:pt x="1688" y="908"/>
                  </a:lnTo>
                  <a:close/>
                </a:path>
              </a:pathLst>
            </a:custGeom>
            <a:solidFill>
              <a:srgbClr val="0058F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2061" name="Rectangle 43"/>
            <p:cNvSpPr>
              <a:spLocks noChangeArrowheads="1"/>
            </p:cNvSpPr>
            <p:nvPr/>
          </p:nvSpPr>
          <p:spPr bwMode="auto">
            <a:xfrm>
              <a:off x="1882" y="2478"/>
              <a:ext cx="975" cy="317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2054" name="Text Box 47"/>
          <p:cNvSpPr txBox="1">
            <a:spLocks noChangeArrowheads="1"/>
          </p:cNvSpPr>
          <p:nvPr/>
        </p:nvSpPr>
        <p:spPr bwMode="auto">
          <a:xfrm rot="-2700000">
            <a:off x="4448175" y="2979738"/>
            <a:ext cx="833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ko-KR" sz="1400">
                <a:latin typeface="Arial Black" pitchFamily="34" charset="0"/>
              </a:rPr>
              <a:t>TEXT2</a:t>
            </a:r>
          </a:p>
        </p:txBody>
      </p:sp>
      <p:sp>
        <p:nvSpPr>
          <p:cNvPr id="2055" name="Text Box 48"/>
          <p:cNvSpPr txBox="1">
            <a:spLocks noChangeArrowheads="1"/>
          </p:cNvSpPr>
          <p:nvPr/>
        </p:nvSpPr>
        <p:spPr bwMode="auto">
          <a:xfrm>
            <a:off x="3090863" y="2241550"/>
            <a:ext cx="833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ko-KR" sz="1400">
                <a:latin typeface="Arial Black" pitchFamily="34" charset="0"/>
              </a:rPr>
              <a:t>TEXT1</a:t>
            </a:r>
          </a:p>
        </p:txBody>
      </p:sp>
      <p:sp>
        <p:nvSpPr>
          <p:cNvPr id="2056" name="Text Box 49"/>
          <p:cNvSpPr txBox="1">
            <a:spLocks noChangeArrowheads="1"/>
          </p:cNvSpPr>
          <p:nvPr/>
        </p:nvSpPr>
        <p:spPr bwMode="auto">
          <a:xfrm>
            <a:off x="3090863" y="3933825"/>
            <a:ext cx="833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ko-KR" sz="1400">
                <a:latin typeface="Arial Black" pitchFamily="34" charset="0"/>
              </a:rPr>
              <a:t>TEXT3</a:t>
            </a:r>
          </a:p>
        </p:txBody>
      </p:sp>
      <p:sp>
        <p:nvSpPr>
          <p:cNvPr id="2057" name="Text Box 50"/>
          <p:cNvSpPr txBox="1">
            <a:spLocks noChangeArrowheads="1"/>
          </p:cNvSpPr>
          <p:nvPr/>
        </p:nvSpPr>
        <p:spPr bwMode="auto">
          <a:xfrm>
            <a:off x="4797425" y="3933825"/>
            <a:ext cx="833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ko-KR" sz="1400">
                <a:latin typeface="Arial Black" pitchFamily="34" charset="0"/>
              </a:rPr>
              <a:t>TEXT4</a:t>
            </a:r>
          </a:p>
        </p:txBody>
      </p:sp>
      <p:sp>
        <p:nvSpPr>
          <p:cNvPr id="1037" name="Text Box 51"/>
          <p:cNvSpPr txBox="1">
            <a:spLocks noChangeArrowheads="1"/>
          </p:cNvSpPr>
          <p:nvPr/>
        </p:nvSpPr>
        <p:spPr bwMode="auto">
          <a:xfrm>
            <a:off x="6580188" y="2187575"/>
            <a:ext cx="1741487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defRPr/>
            </a:pP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</a:rPr>
              <a:t>CONTENTS</a:t>
            </a:r>
          </a:p>
          <a:p>
            <a:pPr algn="l">
              <a:defRPr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</a:rPr>
              <a:t>TEXT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  <a:p>
            <a:pPr algn="l">
              <a:defRPr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  <a:p>
            <a:pPr algn="l">
              <a:defRPr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  <a:p>
            <a:pPr algn="l">
              <a:defRPr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  <a:p>
            <a:pPr algn="l">
              <a:defRPr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  <a:p>
            <a:pPr algn="l">
              <a:defRPr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  <a:p>
            <a:pPr algn="l">
              <a:defRPr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  <a:p>
            <a:pPr algn="l">
              <a:defRPr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  <a:p>
            <a:pPr algn="l">
              <a:defRPr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  <a:p>
            <a:pPr algn="l">
              <a:defRPr/>
            </a:pP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r>
              <a: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 </a:t>
            </a:r>
            <a:r>
              <a:rPr lang="en-US" altLang="ko-K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TEXT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</a:endParaRPr>
          </a:p>
          <a:p>
            <a:pPr algn="l">
              <a:defRPr/>
            </a:pP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+mn-ea"/>
            </a:endParaRPr>
          </a:p>
        </p:txBody>
      </p:sp>
      <p:sp>
        <p:nvSpPr>
          <p:cNvPr id="2059" name="Text Box 3"/>
          <p:cNvSpPr txBox="1">
            <a:spLocks noChangeArrowheads="1"/>
          </p:cNvSpPr>
          <p:nvPr/>
        </p:nvSpPr>
        <p:spPr bwMode="auto">
          <a:xfrm>
            <a:off x="34925" y="36830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20" name="Oval 444"/>
          <p:cNvSpPr>
            <a:spLocks noChangeArrowheads="1"/>
          </p:cNvSpPr>
          <p:nvPr/>
        </p:nvSpPr>
        <p:spPr bwMode="auto">
          <a:xfrm>
            <a:off x="2052603" y="5765832"/>
            <a:ext cx="3906891" cy="814386"/>
          </a:xfrm>
          <a:prstGeom prst="ellipse">
            <a:avLst/>
          </a:prstGeom>
          <a:gradFill rotWithShape="1">
            <a:gsLst>
              <a:gs pos="0">
                <a:schemeClr val="tx1">
                  <a:alpha val="34000"/>
                </a:schemeClr>
              </a:gs>
              <a:gs pos="100000">
                <a:schemeClr val="tx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161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49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굴림</vt:lpstr>
      <vt:lpstr>Arial</vt:lpstr>
      <vt:lpstr>Arial Black</vt:lpstr>
      <vt:lpstr>pptchina</vt:lpstr>
      <vt:lpstr>PowerPoint 演示文稿</vt:lpstr>
      <vt:lpstr>PowerPoint 演示文稿</vt:lpstr>
    </vt:vector>
  </TitlesOfParts>
  <Company>aa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矩阵图</dc:title>
  <dc:creator>pptchina</dc:creator>
  <cp:lastModifiedBy>YANGS</cp:lastModifiedBy>
  <cp:revision>216</cp:revision>
  <dcterms:created xsi:type="dcterms:W3CDTF">2008-05-05T17:18:36Z</dcterms:created>
  <dcterms:modified xsi:type="dcterms:W3CDTF">2018-04-01T11:27:38Z</dcterms:modified>
</cp:coreProperties>
</file>