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D2FF"/>
    <a:srgbClr val="009AFF"/>
    <a:srgbClr val="007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660"/>
  </p:normalViewPr>
  <p:slideViewPr>
    <p:cSldViewPr snapToGrid="0">
      <p:cViewPr varScale="1">
        <p:scale>
          <a:sx n="156" d="100"/>
          <a:sy n="156" d="100"/>
        </p:scale>
        <p:origin x="190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26763A-EE86-4092-85BA-90F844F681EB}" type="datetimeFigureOut">
              <a:rPr lang="zh-CN" altLang="en-US" smtClean="0"/>
              <a:pPr/>
              <a:t>2018/4/1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295359-A393-45D7-9D2C-285BA32F50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​​ 2"/>
          <p:cNvSpPr/>
          <p:nvPr/>
        </p:nvSpPr>
        <p:spPr>
          <a:xfrm>
            <a:off x="1643042" y="2357430"/>
            <a:ext cx="2265382" cy="2892425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0070FF"/>
              </a:gs>
              <a:gs pos="16700">
                <a:srgbClr val="009AFF"/>
              </a:gs>
              <a:gs pos="100000">
                <a:srgbClr val="00D2FF"/>
              </a:gs>
            </a:gsLst>
            <a:lin ang="16200000" scaled="0"/>
            <a:tileRect/>
          </a:gra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​​ 2"/>
          <p:cNvSpPr/>
          <p:nvPr/>
        </p:nvSpPr>
        <p:spPr>
          <a:xfrm>
            <a:off x="4275146" y="1785926"/>
            <a:ext cx="1654176" cy="2098677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0070FF"/>
              </a:gs>
              <a:gs pos="16700">
                <a:srgbClr val="009AFF"/>
              </a:gs>
              <a:gs pos="100000">
                <a:srgbClr val="00D2FF"/>
              </a:gs>
            </a:gsLst>
            <a:lin ang="16200000" scaled="0"/>
            <a:tileRect/>
          </a:gra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​​ 2"/>
          <p:cNvSpPr/>
          <p:nvPr/>
        </p:nvSpPr>
        <p:spPr>
          <a:xfrm>
            <a:off x="6418296" y="1375034"/>
            <a:ext cx="1225538" cy="1570041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0070FF"/>
              </a:gs>
              <a:gs pos="16700">
                <a:srgbClr val="009AFF"/>
              </a:gs>
              <a:gs pos="100000">
                <a:srgbClr val="00D2FF"/>
              </a:gs>
            </a:gsLst>
            <a:lin ang="16200000" scaled="0"/>
            <a:tileRect/>
          </a:gra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新月形 12"/>
          <p:cNvSpPr/>
          <p:nvPr/>
        </p:nvSpPr>
        <p:spPr>
          <a:xfrm rot="3501444">
            <a:off x="1987126" y="1914235"/>
            <a:ext cx="716410" cy="1879678"/>
          </a:xfrm>
          <a:prstGeom prst="moon">
            <a:avLst>
              <a:gd name="adj" fmla="val 27473"/>
            </a:avLst>
          </a:prstGeom>
          <a:gradFill flip="none" rotWithShape="1">
            <a:gsLst>
              <a:gs pos="69000">
                <a:schemeClr val="bg1">
                  <a:alpha val="38000"/>
                </a:schemeClr>
              </a:gs>
              <a:gs pos="0">
                <a:schemeClr val="bg1">
                  <a:alpha val="0"/>
                  <a:lumMod val="91000"/>
                  <a:lumOff val="9000"/>
                </a:schemeClr>
              </a:gs>
              <a:gs pos="35000">
                <a:schemeClr val="bg1">
                  <a:lumMod val="96000"/>
                  <a:alpha val="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新月形 13"/>
          <p:cNvSpPr/>
          <p:nvPr/>
        </p:nvSpPr>
        <p:spPr>
          <a:xfrm rot="3501444">
            <a:off x="4548254" y="1401742"/>
            <a:ext cx="593084" cy="1476246"/>
          </a:xfrm>
          <a:prstGeom prst="moon">
            <a:avLst>
              <a:gd name="adj" fmla="val 27473"/>
            </a:avLst>
          </a:prstGeom>
          <a:gradFill flip="none" rotWithShape="1">
            <a:gsLst>
              <a:gs pos="69000">
                <a:schemeClr val="bg1">
                  <a:alpha val="38000"/>
                </a:schemeClr>
              </a:gs>
              <a:gs pos="0">
                <a:schemeClr val="bg1">
                  <a:alpha val="0"/>
                  <a:lumMod val="91000"/>
                  <a:lumOff val="9000"/>
                </a:schemeClr>
              </a:gs>
              <a:gs pos="35000">
                <a:schemeClr val="bg1">
                  <a:lumMod val="96000"/>
                  <a:alpha val="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新月形 14"/>
          <p:cNvSpPr/>
          <p:nvPr/>
        </p:nvSpPr>
        <p:spPr>
          <a:xfrm rot="3501444">
            <a:off x="6552999" y="1151705"/>
            <a:ext cx="451183" cy="1071864"/>
          </a:xfrm>
          <a:prstGeom prst="moon">
            <a:avLst>
              <a:gd name="adj" fmla="val 27473"/>
            </a:avLst>
          </a:prstGeom>
          <a:gradFill flip="none" rotWithShape="1">
            <a:gsLst>
              <a:gs pos="69000">
                <a:schemeClr val="bg1">
                  <a:alpha val="38000"/>
                </a:schemeClr>
              </a:gs>
              <a:gs pos="0">
                <a:schemeClr val="bg1">
                  <a:alpha val="0"/>
                  <a:lumMod val="91000"/>
                  <a:lumOff val="9000"/>
                </a:schemeClr>
              </a:gs>
              <a:gs pos="35000">
                <a:schemeClr val="bg1">
                  <a:lumMod val="96000"/>
                  <a:alpha val="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4925" y="349232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12" name="Oval 444"/>
          <p:cNvSpPr>
            <a:spLocks noChangeArrowheads="1"/>
          </p:cNvSpPr>
          <p:nvPr/>
        </p:nvSpPr>
        <p:spPr bwMode="auto">
          <a:xfrm>
            <a:off x="1142976" y="6000768"/>
            <a:ext cx="3143272" cy="642942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9pPr>
          </a:lstStyle>
          <a:p>
            <a:pPr>
              <a:defRPr/>
            </a:pPr>
            <a:endParaRPr lang="ko-KR" altLang="en-US"/>
          </a:p>
        </p:txBody>
      </p:sp>
      <p:sp>
        <p:nvSpPr>
          <p:cNvPr id="16" name="Oval 444"/>
          <p:cNvSpPr>
            <a:spLocks noChangeArrowheads="1"/>
          </p:cNvSpPr>
          <p:nvPr/>
        </p:nvSpPr>
        <p:spPr bwMode="auto">
          <a:xfrm>
            <a:off x="4129466" y="4599820"/>
            <a:ext cx="1928826" cy="261948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9pPr>
          </a:lstStyle>
          <a:p>
            <a:pPr>
              <a:defRPr/>
            </a:pPr>
            <a:endParaRPr lang="ko-KR" altLang="en-US"/>
          </a:p>
        </p:txBody>
      </p:sp>
      <p:sp>
        <p:nvSpPr>
          <p:cNvPr id="17" name="Oval 444"/>
          <p:cNvSpPr>
            <a:spLocks noChangeArrowheads="1"/>
          </p:cNvSpPr>
          <p:nvPr/>
        </p:nvSpPr>
        <p:spPr bwMode="auto">
          <a:xfrm>
            <a:off x="6572264" y="3477768"/>
            <a:ext cx="1000132" cy="214314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9pPr>
          </a:lstStyle>
          <a:p>
            <a:pPr>
              <a:defRPr/>
            </a:pPr>
            <a:endParaRPr lang="ko-KR" altLang="en-US"/>
          </a:p>
        </p:txBody>
      </p:sp>
      <p:sp>
        <p:nvSpPr>
          <p:cNvPr id="18" name="WordArt 197"/>
          <p:cNvSpPr>
            <a:spLocks noChangeArrowheads="1" noChangeShapeType="1" noTextEdit="1"/>
          </p:cNvSpPr>
          <p:nvPr/>
        </p:nvSpPr>
        <p:spPr bwMode="auto">
          <a:xfrm>
            <a:off x="2000232" y="3143247"/>
            <a:ext cx="1428760" cy="5715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>
                <a:ln w="9525">
                  <a:noFill/>
                  <a:round/>
                  <a:headEnd/>
                  <a:tailEnd/>
                </a:ln>
                <a:solidFill>
                  <a:srgbClr val="FF5000"/>
                </a:solidFill>
                <a:latin typeface="Arial Black"/>
              </a:rPr>
              <a:t>TEXT</a:t>
            </a:r>
            <a:endParaRPr lang="zh-CN" altLang="en-US" sz="1400" kern="10" spc="-70" dirty="0">
              <a:ln w="9525">
                <a:noFill/>
                <a:round/>
                <a:headEnd/>
                <a:tailEnd/>
              </a:ln>
              <a:solidFill>
                <a:srgbClr val="FF5000"/>
              </a:solidFill>
              <a:latin typeface="Arial Black"/>
            </a:endParaRPr>
          </a:p>
        </p:txBody>
      </p:sp>
      <p:sp>
        <p:nvSpPr>
          <p:cNvPr id="19" name="WordArt 197"/>
          <p:cNvSpPr>
            <a:spLocks noChangeArrowheads="1" noChangeShapeType="1" noTextEdit="1"/>
          </p:cNvSpPr>
          <p:nvPr/>
        </p:nvSpPr>
        <p:spPr bwMode="auto">
          <a:xfrm>
            <a:off x="4643438" y="2428868"/>
            <a:ext cx="1000132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>
                <a:ln w="9525">
                  <a:noFill/>
                  <a:round/>
                  <a:headEnd/>
                  <a:tailEnd/>
                </a:ln>
                <a:solidFill>
                  <a:srgbClr val="FF5000"/>
                </a:solidFill>
                <a:latin typeface="Arial Black"/>
              </a:rPr>
              <a:t>TEXT</a:t>
            </a:r>
            <a:endParaRPr lang="zh-CN" altLang="en-US" sz="1400" kern="10" spc="-70" dirty="0">
              <a:ln w="9525">
                <a:noFill/>
                <a:round/>
                <a:headEnd/>
                <a:tailEnd/>
              </a:ln>
              <a:solidFill>
                <a:srgbClr val="FF5000"/>
              </a:solidFill>
              <a:latin typeface="Arial Black"/>
            </a:endParaRPr>
          </a:p>
        </p:txBody>
      </p:sp>
      <p:sp>
        <p:nvSpPr>
          <p:cNvPr id="20" name="WordArt 197"/>
          <p:cNvSpPr>
            <a:spLocks noChangeArrowheads="1" noChangeShapeType="1" noTextEdit="1"/>
          </p:cNvSpPr>
          <p:nvPr/>
        </p:nvSpPr>
        <p:spPr bwMode="auto">
          <a:xfrm>
            <a:off x="6643702" y="1857363"/>
            <a:ext cx="857256" cy="2143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>
                <a:ln w="9525">
                  <a:noFill/>
                  <a:round/>
                  <a:headEnd/>
                  <a:tailEnd/>
                </a:ln>
                <a:solidFill>
                  <a:srgbClr val="FF5000"/>
                </a:solidFill>
                <a:latin typeface="Arial Black"/>
              </a:rPr>
              <a:t>TEXT</a:t>
            </a:r>
            <a:endParaRPr lang="zh-CN" altLang="en-US" sz="1400" kern="10" spc="-70" dirty="0">
              <a:ln w="9525">
                <a:noFill/>
                <a:round/>
                <a:headEnd/>
                <a:tailEnd/>
              </a:ln>
              <a:solidFill>
                <a:srgbClr val="FF5000"/>
              </a:solidFill>
              <a:latin typeface="Arial Black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852898" y="5286388"/>
            <a:ext cx="1857388" cy="57150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Text Box 86"/>
          <p:cNvSpPr txBox="1">
            <a:spLocks noChangeArrowheads="1"/>
          </p:cNvSpPr>
          <p:nvPr/>
        </p:nvSpPr>
        <p:spPr bwMode="auto">
          <a:xfrm>
            <a:off x="1781460" y="5357826"/>
            <a:ext cx="2004722" cy="3406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altLang="ko-KR" sz="1200" dirty="0" smtClean="0">
                <a:latin typeface="Arial Black" pitchFamily="34" charset="0"/>
              </a:rPr>
              <a:t>Click </a:t>
            </a:r>
            <a:r>
              <a:rPr lang="en-US" altLang="ko-KR" sz="1200" dirty="0">
                <a:latin typeface="Arial Black" pitchFamily="34" charset="0"/>
              </a:rPr>
              <a:t>to add </a:t>
            </a:r>
            <a:r>
              <a:rPr lang="en-US" altLang="ko-KR" sz="1200" dirty="0" smtClean="0">
                <a:latin typeface="Arial Black" pitchFamily="34" charset="0"/>
              </a:rPr>
              <a:t>Content</a:t>
            </a:r>
            <a:endParaRPr lang="en-US" altLang="ko-KR" sz="1200" dirty="0">
              <a:latin typeface="Arial Black" pitchFamily="34" charset="0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309586" y="4000132"/>
            <a:ext cx="1615726" cy="44994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Text Box 86"/>
          <p:cNvSpPr txBox="1">
            <a:spLocks noChangeArrowheads="1"/>
          </p:cNvSpPr>
          <p:nvPr/>
        </p:nvSpPr>
        <p:spPr bwMode="auto">
          <a:xfrm>
            <a:off x="4104036" y="4034994"/>
            <a:ext cx="2004722" cy="3462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altLang="ko-KR" sz="1100" dirty="0" smtClean="0">
                <a:latin typeface="Arial Black" pitchFamily="34" charset="0"/>
              </a:rPr>
              <a:t>Click </a:t>
            </a:r>
            <a:r>
              <a:rPr lang="en-US" altLang="ko-KR" sz="1100" dirty="0">
                <a:latin typeface="Arial Black" pitchFamily="34" charset="0"/>
              </a:rPr>
              <a:t>to add </a:t>
            </a:r>
            <a:r>
              <a:rPr lang="en-US" altLang="ko-KR" sz="1100" dirty="0" smtClean="0">
                <a:latin typeface="Arial Black" pitchFamily="34" charset="0"/>
              </a:rPr>
              <a:t>Content</a:t>
            </a:r>
            <a:endParaRPr lang="en-US" altLang="ko-KR" sz="1100" dirty="0">
              <a:latin typeface="Arial Black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394418" y="2987040"/>
            <a:ext cx="1323118" cy="43397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Text Box 86"/>
          <p:cNvSpPr txBox="1">
            <a:spLocks noChangeArrowheads="1"/>
          </p:cNvSpPr>
          <p:nvPr/>
        </p:nvSpPr>
        <p:spPr bwMode="auto">
          <a:xfrm>
            <a:off x="6224091" y="3038072"/>
            <a:ext cx="1641668" cy="278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en-US" altLang="ko-KR" sz="900" dirty="0" smtClean="0">
                <a:latin typeface="Arial Black" pitchFamily="34" charset="0"/>
              </a:rPr>
              <a:t>Click </a:t>
            </a:r>
            <a:r>
              <a:rPr lang="en-US" altLang="ko-KR" sz="900" dirty="0">
                <a:latin typeface="Arial Black" pitchFamily="34" charset="0"/>
              </a:rPr>
              <a:t>to add </a:t>
            </a:r>
            <a:r>
              <a:rPr lang="en-US" altLang="ko-KR" sz="900" dirty="0" smtClean="0">
                <a:latin typeface="Arial Black" pitchFamily="34" charset="0"/>
              </a:rPr>
              <a:t>Content</a:t>
            </a:r>
            <a:endParaRPr lang="en-US" altLang="ko-KR" sz="900" dirty="0">
              <a:latin typeface="Arial Black" pitchFamily="34" charset="0"/>
            </a:endParaRPr>
          </a:p>
        </p:txBody>
      </p:sp>
      <p:sp>
        <p:nvSpPr>
          <p:cNvPr id="23" name="Text Box 58"/>
          <p:cNvSpPr txBox="1">
            <a:spLocks noChangeArrowheads="1"/>
          </p:cNvSpPr>
          <p:nvPr/>
        </p:nvSpPr>
        <p:spPr bwMode="auto">
          <a:xfrm>
            <a:off x="287338" y="1376363"/>
            <a:ext cx="4321175" cy="769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400" dirty="0">
                <a:latin typeface="Arial Black" pitchFamily="34" charset="0"/>
              </a:rPr>
              <a:t>Introduction of subjects</a:t>
            </a:r>
          </a:p>
          <a:p>
            <a:r>
              <a:rPr lang="en-US" altLang="en-US" sz="1000" dirty="0">
                <a:latin typeface="Arial" pitchFamily="34" charset="0"/>
              </a:rPr>
              <a:t>We cover a wide range of subjects including business, IT,</a:t>
            </a:r>
          </a:p>
          <a:p>
            <a:r>
              <a:rPr lang="en-US" altLang="en-US" sz="1000" dirty="0">
                <a:latin typeface="Arial" pitchFamily="34" charset="0"/>
              </a:rPr>
              <a:t>lifestyle, nature, travel, technology, school, culture and</a:t>
            </a:r>
          </a:p>
          <a:p>
            <a:r>
              <a:rPr lang="en-US" altLang="en-US" sz="1000" dirty="0">
                <a:latin typeface="Arial" pitchFamily="34" charset="0"/>
              </a:rPr>
              <a:t>much more for you to choose .</a:t>
            </a:r>
            <a:endParaRPr lang="en-US" altLang="ko-KR" sz="1000" dirty="0">
              <a:latin typeface="Arial" pitchFamily="34" charset="0"/>
            </a:endParaRPr>
          </a:p>
        </p:txBody>
      </p:sp>
      <p:sp>
        <p:nvSpPr>
          <p:cNvPr id="24" name="Text Box 59"/>
          <p:cNvSpPr txBox="1">
            <a:spLocks noChangeArrowheads="1"/>
          </p:cNvSpPr>
          <p:nvPr/>
        </p:nvSpPr>
        <p:spPr bwMode="auto">
          <a:xfrm>
            <a:off x="5148263" y="5337175"/>
            <a:ext cx="3744912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ko-KR" sz="1400" dirty="0">
                <a:latin typeface="Arial Black" pitchFamily="34" charset="0"/>
              </a:rPr>
              <a:t>Diversity of Culture</a:t>
            </a:r>
          </a:p>
          <a:p>
            <a:pPr algn="r"/>
            <a:r>
              <a:rPr lang="en-US" altLang="ko-KR" sz="1000" dirty="0">
                <a:latin typeface="Arial" pitchFamily="34" charset="0"/>
              </a:rPr>
              <a:t>Experience the diversity of arts and culture - predesigned PowerPoint Design Templates &amp; Diagrams and Layout Slides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3185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83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굴림</vt:lpstr>
      <vt:lpstr>맑은 고딕</vt:lpstr>
      <vt:lpstr>宋体</vt:lpstr>
      <vt:lpstr>微软雅黑</vt:lpstr>
      <vt:lpstr>Arial</vt:lpstr>
      <vt:lpstr>Arial Black</vt:lpstr>
      <vt:lpstr>Calibri</vt:lpstr>
      <vt:lpstr>1_Office 主题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递进图1</dc:title>
  <dc:creator>pptchina</dc:creator>
  <cp:lastModifiedBy>YANGS</cp:lastModifiedBy>
  <cp:revision>8</cp:revision>
  <dcterms:created xsi:type="dcterms:W3CDTF">2011-08-22T01:17:42Z</dcterms:created>
  <dcterms:modified xsi:type="dcterms:W3CDTF">2018-04-01T11:19:46Z</dcterms:modified>
</cp:coreProperties>
</file>