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84" r:id="rId2"/>
    <p:sldId id="285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66CC"/>
    <a:srgbClr val="FFFF66"/>
    <a:srgbClr val="FFFF00"/>
    <a:srgbClr val="FF9900"/>
    <a:srgbClr val="FF3300"/>
    <a:srgbClr val="FF0000"/>
    <a:srgbClr val="F85E08"/>
    <a:srgbClr val="F1550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43" autoAdjust="0"/>
  </p:normalViewPr>
  <p:slideViewPr>
    <p:cSldViewPr>
      <p:cViewPr varScale="1">
        <p:scale>
          <a:sx n="150" d="100"/>
          <a:sy n="150" d="100"/>
        </p:scale>
        <p:origin x="209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9F922DE-1636-4503-AC08-C67E54A770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1969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E4388-A5B6-41E5-8F1F-29E56032FA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78"/>
          <p:cNvGrpSpPr>
            <a:grpSpLocks/>
          </p:cNvGrpSpPr>
          <p:nvPr/>
        </p:nvGrpSpPr>
        <p:grpSpPr bwMode="auto">
          <a:xfrm>
            <a:off x="1966913" y="2032000"/>
            <a:ext cx="4979987" cy="4216400"/>
            <a:chOff x="1811354" y="1396998"/>
            <a:chExt cx="4980470" cy="4216788"/>
          </a:xfrm>
        </p:grpSpPr>
        <p:grpSp>
          <p:nvGrpSpPr>
            <p:cNvPr id="3086" name="Group 77"/>
            <p:cNvGrpSpPr>
              <a:grpSpLocks/>
            </p:cNvGrpSpPr>
            <p:nvPr/>
          </p:nvGrpSpPr>
          <p:grpSpPr bwMode="auto">
            <a:xfrm>
              <a:off x="1811354" y="1396998"/>
              <a:ext cx="4980470" cy="4216788"/>
              <a:chOff x="1811354" y="1396998"/>
              <a:chExt cx="4980470" cy="4216788"/>
            </a:xfrm>
          </p:grpSpPr>
          <p:grpSp>
            <p:nvGrpSpPr>
              <p:cNvPr id="3093" name="Group 36"/>
              <p:cNvGrpSpPr>
                <a:grpSpLocks/>
              </p:cNvGrpSpPr>
              <p:nvPr/>
            </p:nvGrpSpPr>
            <p:grpSpPr bwMode="auto">
              <a:xfrm>
                <a:off x="3338780" y="1396998"/>
                <a:ext cx="1950366" cy="1348699"/>
                <a:chOff x="3284445" y="3929064"/>
                <a:chExt cx="1950366" cy="1348699"/>
              </a:xfrm>
            </p:grpSpPr>
            <p:grpSp>
              <p:nvGrpSpPr>
                <p:cNvPr id="3145" name="Gruppe 199"/>
                <p:cNvGrpSpPr>
                  <a:grpSpLocks/>
                </p:cNvGrpSpPr>
                <p:nvPr/>
              </p:nvGrpSpPr>
              <p:grpSpPr bwMode="auto">
                <a:xfrm>
                  <a:off x="3284445" y="3929064"/>
                  <a:ext cx="1950366" cy="1348699"/>
                  <a:chOff x="2636520" y="2831704"/>
                  <a:chExt cx="1919605" cy="1330208"/>
                </a:xfrm>
              </p:grpSpPr>
              <p:sp>
                <p:nvSpPr>
                  <p:cNvPr id="40" name="Ellipse 59"/>
                  <p:cNvSpPr/>
                  <p:nvPr/>
                </p:nvSpPr>
                <p:spPr bwMode="auto">
                  <a:xfrm>
                    <a:off x="2636520" y="3774026"/>
                    <a:ext cx="1919605" cy="387886"/>
                  </a:xfrm>
                  <a:prstGeom prst="ellipse">
                    <a:avLst/>
                  </a:prstGeom>
                  <a:gradFill flip="none" rotWithShape="1">
                    <a:gsLst>
                      <a:gs pos="24000">
                        <a:sysClr val="windowText" lastClr="000000">
                          <a:alpha val="22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grpSp>
                <p:nvGrpSpPr>
                  <p:cNvPr id="3150" name="Gruppe 91"/>
                  <p:cNvGrpSpPr>
                    <a:grpSpLocks/>
                  </p:cNvGrpSpPr>
                  <p:nvPr/>
                </p:nvGrpSpPr>
                <p:grpSpPr bwMode="auto">
                  <a:xfrm>
                    <a:off x="2976833" y="2831704"/>
                    <a:ext cx="1198924" cy="1187339"/>
                    <a:chOff x="1071835" y="2920232"/>
                    <a:chExt cx="1427572" cy="1413777"/>
                  </a:xfrm>
                </p:grpSpPr>
                <p:sp>
                  <p:nvSpPr>
                    <p:cNvPr id="42" name="Ellipse 44"/>
                    <p:cNvSpPr/>
                    <p:nvPr/>
                  </p:nvSpPr>
                  <p:spPr bwMode="auto">
                    <a:xfrm rot="21052097">
                      <a:off x="1085755" y="2920232"/>
                      <a:ext cx="1413652" cy="1413777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75F5FF"/>
                        </a:gs>
                        <a:gs pos="100000">
                          <a:srgbClr val="2090CE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 algn="ctr">
                      <a:solidFill>
                        <a:srgbClr val="0081BE">
                          <a:lumMod val="75000"/>
                        </a:srgbClr>
                      </a:solidFill>
                      <a:prstDash val="solid"/>
                    </a:ln>
                    <a:effectLst>
                      <a:innerShdw blurRad="190500" dist="114300" dir="5640000">
                        <a:srgbClr val="000000">
                          <a:alpha val="37000"/>
                        </a:srgbClr>
                      </a:innerShdw>
                    </a:effectLst>
                  </p:spPr>
                  <p:txBody>
                    <a:bodyPr anchor="ctr"/>
                    <a:lstStyle/>
                    <a:p>
                      <a:pPr algn="ctr" defTabSz="457200">
                        <a:defRPr/>
                      </a:pPr>
                      <a:endParaRPr lang="da-DK">
                        <a:solidFill>
                          <a:srgbClr val="FFFFFF"/>
                        </a:solidFill>
                        <a:latin typeface="Calibri" pitchFamily="34" charset="0"/>
                        <a:ea typeface="MS PGothic" pitchFamily="34" charset="-128"/>
                      </a:endParaRPr>
                    </a:p>
                  </p:txBody>
                </p:sp>
                <p:sp>
                  <p:nvSpPr>
                    <p:cNvPr id="3154" name="Ellips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86549" y="2951056"/>
                      <a:ext cx="1026905" cy="7658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CF9">
                            <a:alpha val="76999"/>
                          </a:srgbClr>
                        </a:gs>
                        <a:gs pos="100000">
                          <a:srgbClr val="FFFFFF">
                            <a:alpha val="0"/>
                          </a:srgbClr>
                        </a:gs>
                      </a:gsLst>
                      <a:lin ang="5400000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 defTabSz="457200"/>
                      <a:endParaRPr lang="da-DK" altLang="zh-CN">
                        <a:solidFill>
                          <a:srgbClr val="FFFFFF"/>
                        </a:solidFill>
                        <a:latin typeface="Calibri" pitchFamily="34" charset="0"/>
                        <a:ea typeface="MS PGothic" pitchFamily="34" charset="-128"/>
                      </a:endParaRPr>
                    </a:p>
                  </p:txBody>
                </p:sp>
                <p:sp>
                  <p:nvSpPr>
                    <p:cNvPr id="44" name="Måne 63"/>
                    <p:cNvSpPr/>
                    <p:nvPr/>
                  </p:nvSpPr>
                  <p:spPr bwMode="auto">
                    <a:xfrm rot="16552097">
                      <a:off x="1446797" y="3308471"/>
                      <a:ext cx="622393" cy="1372317"/>
                    </a:xfrm>
                    <a:prstGeom prst="moon">
                      <a:avLst>
                        <a:gd name="adj" fmla="val 18952"/>
                      </a:avLst>
                    </a:prstGeom>
                    <a:gradFill flip="none" rotWithShape="1">
                      <a:gsLst>
                        <a:gs pos="24000">
                          <a:sysClr val="windowText" lastClr="000000">
                            <a:alpha val="24000"/>
                          </a:sysClr>
                        </a:gs>
                        <a:gs pos="100000">
                          <a:sysClr val="window" lastClr="FFFFFF">
                            <a:alpha val="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algn="ctr" defTabSz="457200">
                        <a:defRPr/>
                      </a:pPr>
                      <a:endParaRPr lang="da-DK">
                        <a:solidFill>
                          <a:srgbClr val="FFFFFF"/>
                        </a:solidFill>
                        <a:latin typeface="Calibri" pitchFamily="34" charset="0"/>
                        <a:ea typeface="MS PGothic" pitchFamily="34" charset="-128"/>
                      </a:endParaRPr>
                    </a:p>
                  </p:txBody>
                </p:sp>
              </p:grpSp>
            </p:grpSp>
            <p:sp>
              <p:nvSpPr>
                <p:cNvPr id="3146" name="TextBox 38"/>
                <p:cNvSpPr txBox="1">
                  <a:spLocks noChangeArrowheads="1"/>
                </p:cNvSpPr>
                <p:nvPr/>
              </p:nvSpPr>
              <p:spPr bwMode="auto">
                <a:xfrm>
                  <a:off x="4019466" y="4105522"/>
                  <a:ext cx="422275" cy="5848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801688">
                    <a:spcBef>
                      <a:spcPct val="20000"/>
                    </a:spcBef>
                  </a:pPr>
                  <a:r>
                    <a:rPr lang="zh-CN" altLang="zh-CN" sz="3200" noProof="1">
                      <a:solidFill>
                        <a:srgbClr val="808080"/>
                      </a:solidFill>
                      <a:latin typeface="Arial Black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3094" name="Group 44"/>
              <p:cNvGrpSpPr>
                <a:grpSpLocks/>
              </p:cNvGrpSpPr>
              <p:nvPr/>
            </p:nvGrpSpPr>
            <p:grpSpPr bwMode="auto">
              <a:xfrm>
                <a:off x="4841458" y="2494640"/>
                <a:ext cx="1950366" cy="1348700"/>
                <a:chOff x="1879215" y="2756822"/>
                <a:chExt cx="1950366" cy="1348700"/>
              </a:xfrm>
            </p:grpSpPr>
            <p:grpSp>
              <p:nvGrpSpPr>
                <p:cNvPr id="3133" name="Group 24"/>
                <p:cNvGrpSpPr>
                  <a:grpSpLocks/>
                </p:cNvGrpSpPr>
                <p:nvPr/>
              </p:nvGrpSpPr>
              <p:grpSpPr bwMode="auto">
                <a:xfrm>
                  <a:off x="1879215" y="2756822"/>
                  <a:ext cx="1950366" cy="1348700"/>
                  <a:chOff x="2041140" y="2216424"/>
                  <a:chExt cx="1950366" cy="1348700"/>
                </a:xfrm>
              </p:grpSpPr>
              <p:sp>
                <p:nvSpPr>
                  <p:cNvPr id="48" name="Ellipse 59"/>
                  <p:cNvSpPr/>
                  <p:nvPr/>
                </p:nvSpPr>
                <p:spPr bwMode="auto">
                  <a:xfrm>
                    <a:off x="2041140" y="3171846"/>
                    <a:ext cx="1950366" cy="393278"/>
                  </a:xfrm>
                  <a:prstGeom prst="ellipse">
                    <a:avLst/>
                  </a:prstGeom>
                  <a:gradFill flip="none" rotWithShape="1">
                    <a:gsLst>
                      <a:gs pos="24000">
                        <a:sysClr val="windowText" lastClr="000000">
                          <a:alpha val="22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49" name="Ellipse 44"/>
                  <p:cNvSpPr/>
                  <p:nvPr/>
                </p:nvSpPr>
                <p:spPr bwMode="auto">
                  <a:xfrm rot="21052097">
                    <a:off x="2398784" y="2216424"/>
                    <a:ext cx="1206258" cy="12038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A6F77D"/>
                      </a:gs>
                      <a:gs pos="100000">
                        <a:srgbClr val="72D81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solidFill>
                      <a:srgbClr val="4F950F"/>
                    </a:solidFill>
                    <a:prstDash val="solid"/>
                  </a:ln>
                  <a:effectLst>
                    <a:innerShdw blurRad="190500" dist="114300" dir="5640000">
                      <a:srgbClr val="000000">
                        <a:alpha val="37000"/>
                      </a:srgbClr>
                    </a:innerShdw>
                  </a:effectLst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3141" name="Ellipse 45"/>
                  <p:cNvSpPr>
                    <a:spLocks noChangeArrowheads="1"/>
                  </p:cNvSpPr>
                  <p:nvPr/>
                </p:nvSpPr>
                <p:spPr bwMode="auto">
                  <a:xfrm>
                    <a:off x="2570120" y="2242671"/>
                    <a:ext cx="876250" cy="65214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CF9">
                          <a:alpha val="76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defTabSz="457200"/>
                    <a:endParaRPr lang="da-DK" altLang="zh-CN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51" name="Måne 63"/>
                  <p:cNvSpPr/>
                  <p:nvPr/>
                </p:nvSpPr>
                <p:spPr bwMode="auto">
                  <a:xfrm rot="16552097">
                    <a:off x="2707413" y="2545790"/>
                    <a:ext cx="529974" cy="1170987"/>
                  </a:xfrm>
                  <a:prstGeom prst="moon">
                    <a:avLst>
                      <a:gd name="adj" fmla="val 18952"/>
                    </a:avLst>
                  </a:prstGeom>
                  <a:gradFill flip="none" rotWithShape="1">
                    <a:gsLst>
                      <a:gs pos="24000">
                        <a:sysClr val="windowText" lastClr="000000">
                          <a:alpha val="24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3134" name="TextBox 46"/>
                <p:cNvSpPr txBox="1">
                  <a:spLocks noChangeArrowheads="1"/>
                </p:cNvSpPr>
                <p:nvPr/>
              </p:nvSpPr>
              <p:spPr bwMode="auto">
                <a:xfrm>
                  <a:off x="2635706" y="2933278"/>
                  <a:ext cx="422275" cy="5848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801688">
                    <a:spcBef>
                      <a:spcPct val="20000"/>
                    </a:spcBef>
                  </a:pPr>
                  <a:r>
                    <a:rPr lang="zh-CN" altLang="zh-CN" sz="3200" noProof="1">
                      <a:solidFill>
                        <a:srgbClr val="808080"/>
                      </a:solidFill>
                      <a:latin typeface="Arial Black" pitchFamily="34" charset="0"/>
                    </a:rPr>
                    <a:t>2</a:t>
                  </a:r>
                </a:p>
              </p:txBody>
            </p:sp>
          </p:grpSp>
          <p:grpSp>
            <p:nvGrpSpPr>
              <p:cNvPr id="3095" name="Group 51"/>
              <p:cNvGrpSpPr>
                <a:grpSpLocks/>
              </p:cNvGrpSpPr>
              <p:nvPr/>
            </p:nvGrpSpPr>
            <p:grpSpPr bwMode="auto">
              <a:xfrm>
                <a:off x="4270964" y="4265086"/>
                <a:ext cx="1950366" cy="1348700"/>
                <a:chOff x="4401030" y="2756822"/>
                <a:chExt cx="1950366" cy="1348700"/>
              </a:xfrm>
            </p:grpSpPr>
            <p:grpSp>
              <p:nvGrpSpPr>
                <p:cNvPr id="3121" name="Group 30"/>
                <p:cNvGrpSpPr>
                  <a:grpSpLocks/>
                </p:cNvGrpSpPr>
                <p:nvPr/>
              </p:nvGrpSpPr>
              <p:grpSpPr bwMode="auto">
                <a:xfrm>
                  <a:off x="4401030" y="2756822"/>
                  <a:ext cx="1950366" cy="1348700"/>
                  <a:chOff x="3669915" y="2216424"/>
                  <a:chExt cx="1950366" cy="1348700"/>
                </a:xfrm>
              </p:grpSpPr>
              <p:sp>
                <p:nvSpPr>
                  <p:cNvPr id="55" name="Ellipse 59"/>
                  <p:cNvSpPr/>
                  <p:nvPr/>
                </p:nvSpPr>
                <p:spPr bwMode="auto">
                  <a:xfrm>
                    <a:off x="3669915" y="3171846"/>
                    <a:ext cx="1950366" cy="393278"/>
                  </a:xfrm>
                  <a:prstGeom prst="ellipse">
                    <a:avLst/>
                  </a:prstGeom>
                  <a:gradFill flip="none" rotWithShape="1">
                    <a:gsLst>
                      <a:gs pos="24000">
                        <a:sysClr val="windowText" lastClr="000000">
                          <a:alpha val="22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56" name="Ellipse 44"/>
                  <p:cNvSpPr/>
                  <p:nvPr/>
                </p:nvSpPr>
                <p:spPr bwMode="auto">
                  <a:xfrm rot="21052097">
                    <a:off x="4027559" y="2216424"/>
                    <a:ext cx="1206258" cy="12038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66CC"/>
                      </a:gs>
                      <a:gs pos="100000">
                        <a:srgbClr val="FF99CC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solidFill>
                      <a:srgbClr val="CC6600"/>
                    </a:solidFill>
                    <a:prstDash val="solid"/>
                  </a:ln>
                  <a:effectLst>
                    <a:innerShdw blurRad="190500" dist="114300" dir="5640000">
                      <a:srgbClr val="000000">
                        <a:alpha val="37000"/>
                      </a:srgbClr>
                    </a:innerShdw>
                  </a:effectLst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3129" name="Ellipse 45"/>
                  <p:cNvSpPr>
                    <a:spLocks noChangeArrowheads="1"/>
                  </p:cNvSpPr>
                  <p:nvPr/>
                </p:nvSpPr>
                <p:spPr bwMode="auto">
                  <a:xfrm>
                    <a:off x="4198895" y="2242671"/>
                    <a:ext cx="876250" cy="65214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CF9">
                          <a:alpha val="76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defTabSz="457200"/>
                    <a:endParaRPr lang="da-DK" altLang="zh-CN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58" name="Måne 63"/>
                  <p:cNvSpPr/>
                  <p:nvPr/>
                </p:nvSpPr>
                <p:spPr bwMode="auto">
                  <a:xfrm rot="16552097">
                    <a:off x="4336188" y="2545790"/>
                    <a:ext cx="529974" cy="1170987"/>
                  </a:xfrm>
                  <a:prstGeom prst="moon">
                    <a:avLst>
                      <a:gd name="adj" fmla="val 18952"/>
                    </a:avLst>
                  </a:prstGeom>
                  <a:gradFill flip="none" rotWithShape="1">
                    <a:gsLst>
                      <a:gs pos="24000">
                        <a:sysClr val="windowText" lastClr="000000">
                          <a:alpha val="24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3122" name="TextBox 53"/>
                <p:cNvSpPr txBox="1">
                  <a:spLocks noChangeArrowheads="1"/>
                </p:cNvSpPr>
                <p:nvPr/>
              </p:nvSpPr>
              <p:spPr bwMode="auto">
                <a:xfrm>
                  <a:off x="5159595" y="2933278"/>
                  <a:ext cx="422275" cy="5848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801688">
                    <a:spcBef>
                      <a:spcPct val="20000"/>
                    </a:spcBef>
                  </a:pPr>
                  <a:r>
                    <a:rPr lang="zh-CN" altLang="zh-CN" sz="3200" noProof="1">
                      <a:solidFill>
                        <a:srgbClr val="808080"/>
                      </a:solidFill>
                      <a:latin typeface="Arial Black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3096" name="Group 58"/>
              <p:cNvGrpSpPr>
                <a:grpSpLocks/>
              </p:cNvGrpSpPr>
              <p:nvPr/>
            </p:nvGrpSpPr>
            <p:grpSpPr bwMode="auto">
              <a:xfrm>
                <a:off x="2430499" y="4254753"/>
                <a:ext cx="1950366" cy="1348700"/>
                <a:chOff x="745260" y="884314"/>
                <a:chExt cx="1950366" cy="1348700"/>
              </a:xfrm>
            </p:grpSpPr>
            <p:sp>
              <p:nvSpPr>
                <p:cNvPr id="60" name="Ellipse 59"/>
                <p:cNvSpPr/>
                <p:nvPr/>
              </p:nvSpPr>
              <p:spPr bwMode="auto">
                <a:xfrm>
                  <a:off x="745260" y="1839736"/>
                  <a:ext cx="1950366" cy="393278"/>
                </a:xfrm>
                <a:prstGeom prst="ellipse">
                  <a:avLst/>
                </a:prstGeom>
                <a:gradFill flip="none" rotWithShape="1">
                  <a:gsLst>
                    <a:gs pos="24000">
                      <a:sysClr val="windowText" lastClr="000000">
                        <a:alpha val="22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457200">
                    <a:defRPr/>
                  </a:pPr>
                  <a:endParaRPr lang="da-DK">
                    <a:solidFill>
                      <a:srgbClr val="FFFFFF"/>
                    </a:solidFill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61" name="Ellipse 44"/>
                <p:cNvSpPr/>
                <p:nvPr/>
              </p:nvSpPr>
              <p:spPr bwMode="auto">
                <a:xfrm rot="21052097">
                  <a:off x="1102904" y="884314"/>
                  <a:ext cx="1206258" cy="120384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0000"/>
                    </a:gs>
                    <a:gs pos="100000">
                      <a:srgbClr val="FF33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FF3300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/>
                <a:p>
                  <a:pPr algn="ctr" defTabSz="457200">
                    <a:defRPr/>
                  </a:pPr>
                  <a:endParaRPr lang="da-DK">
                    <a:solidFill>
                      <a:srgbClr val="FFFFFF"/>
                    </a:solidFill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3116" name="Ellipse 45"/>
                <p:cNvSpPr>
                  <a:spLocks noChangeArrowheads="1"/>
                </p:cNvSpPr>
                <p:nvPr/>
              </p:nvSpPr>
              <p:spPr bwMode="auto">
                <a:xfrm>
                  <a:off x="1274240" y="910561"/>
                  <a:ext cx="876250" cy="65214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CF9">
                        <a:alpha val="76999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defTabSz="457200"/>
                  <a:endParaRPr lang="da-DK" altLang="zh-CN">
                    <a:solidFill>
                      <a:srgbClr val="FFFFFF"/>
                    </a:solidFill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63" name="Måne 63"/>
                <p:cNvSpPr/>
                <p:nvPr/>
              </p:nvSpPr>
              <p:spPr bwMode="auto">
                <a:xfrm rot="16552097">
                  <a:off x="1411533" y="1213680"/>
                  <a:ext cx="529974" cy="117098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457200">
                    <a:defRPr/>
                  </a:pPr>
                  <a:endParaRPr lang="da-DK">
                    <a:solidFill>
                      <a:srgbClr val="FFFFFF"/>
                    </a:solidFill>
                    <a:latin typeface="Calibri" pitchFamily="34" charset="0"/>
                    <a:ea typeface="MS PGothic" pitchFamily="34" charset="-128"/>
                  </a:endParaRPr>
                </a:p>
              </p:txBody>
            </p:sp>
            <p:sp>
              <p:nvSpPr>
                <p:cNvPr id="3120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1474074" y="1060770"/>
                  <a:ext cx="422275" cy="5848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801688">
                    <a:spcBef>
                      <a:spcPct val="20000"/>
                    </a:spcBef>
                  </a:pPr>
                  <a:r>
                    <a:rPr lang="zh-CN" altLang="zh-CN" sz="3200" noProof="1">
                      <a:solidFill>
                        <a:srgbClr val="808080"/>
                      </a:solidFill>
                      <a:latin typeface="Arial Black" pitchFamily="34" charset="0"/>
                    </a:rPr>
                    <a:t>4</a:t>
                  </a:r>
                </a:p>
              </p:txBody>
            </p:sp>
          </p:grpSp>
          <p:grpSp>
            <p:nvGrpSpPr>
              <p:cNvPr id="3097" name="Group 64"/>
              <p:cNvGrpSpPr>
                <a:grpSpLocks/>
              </p:cNvGrpSpPr>
              <p:nvPr/>
            </p:nvGrpSpPr>
            <p:grpSpPr bwMode="auto">
              <a:xfrm>
                <a:off x="1811354" y="2492628"/>
                <a:ext cx="1950366" cy="1348700"/>
                <a:chOff x="5077633" y="1046239"/>
                <a:chExt cx="1950366" cy="1348700"/>
              </a:xfrm>
            </p:grpSpPr>
            <p:grpSp>
              <p:nvGrpSpPr>
                <p:cNvPr id="3098" name="Group 42"/>
                <p:cNvGrpSpPr>
                  <a:grpSpLocks/>
                </p:cNvGrpSpPr>
                <p:nvPr/>
              </p:nvGrpSpPr>
              <p:grpSpPr bwMode="auto">
                <a:xfrm>
                  <a:off x="5077633" y="1046239"/>
                  <a:ext cx="1950366" cy="1348700"/>
                  <a:chOff x="6984615" y="2243138"/>
                  <a:chExt cx="1950366" cy="1348700"/>
                </a:xfrm>
              </p:grpSpPr>
              <p:sp>
                <p:nvSpPr>
                  <p:cNvPr id="68" name="Ellipse 59"/>
                  <p:cNvSpPr/>
                  <p:nvPr/>
                </p:nvSpPr>
                <p:spPr bwMode="auto">
                  <a:xfrm>
                    <a:off x="6984615" y="3198560"/>
                    <a:ext cx="1950366" cy="393278"/>
                  </a:xfrm>
                  <a:prstGeom prst="ellipse">
                    <a:avLst/>
                  </a:prstGeom>
                  <a:gradFill flip="none" rotWithShape="1">
                    <a:gsLst>
                      <a:gs pos="24000">
                        <a:sysClr val="windowText" lastClr="000000">
                          <a:alpha val="22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69" name="Ellipse 44"/>
                  <p:cNvSpPr/>
                  <p:nvPr/>
                </p:nvSpPr>
                <p:spPr bwMode="auto">
                  <a:xfrm rot="328265">
                    <a:off x="7399409" y="2243138"/>
                    <a:ext cx="1206258" cy="12038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FFF00"/>
                      </a:gs>
                      <a:gs pos="100000">
                        <a:srgbClr val="FFFF6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solidFill>
                      <a:srgbClr val="FFFF00"/>
                    </a:solidFill>
                    <a:prstDash val="solid"/>
                  </a:ln>
                  <a:effectLst>
                    <a:innerShdw blurRad="190500" dist="114300" dir="5640000">
                      <a:srgbClr val="FFFF00">
                        <a:alpha val="37000"/>
                      </a:srgbClr>
                    </a:innerShdw>
                  </a:effectLst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3106" name="Ellipse 45"/>
                  <p:cNvSpPr>
                    <a:spLocks noChangeArrowheads="1"/>
                  </p:cNvSpPr>
                  <p:nvPr/>
                </p:nvSpPr>
                <p:spPr bwMode="auto">
                  <a:xfrm>
                    <a:off x="7573535" y="2252567"/>
                    <a:ext cx="876250" cy="65214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CF9">
                          <a:alpha val="76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defTabSz="457200"/>
                    <a:endParaRPr lang="da-DK" altLang="zh-CN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  <p:sp>
                <p:nvSpPr>
                  <p:cNvPr id="71" name="Måne 63"/>
                  <p:cNvSpPr/>
                  <p:nvPr/>
                </p:nvSpPr>
                <p:spPr bwMode="auto">
                  <a:xfrm rot="16382331">
                    <a:off x="7718039" y="2643887"/>
                    <a:ext cx="529974" cy="1170987"/>
                  </a:xfrm>
                  <a:prstGeom prst="moon">
                    <a:avLst>
                      <a:gd name="adj" fmla="val 30329"/>
                    </a:avLst>
                  </a:prstGeom>
                  <a:gradFill flip="none" rotWithShape="1">
                    <a:gsLst>
                      <a:gs pos="24000">
                        <a:sysClr val="windowText" lastClr="000000">
                          <a:alpha val="24000"/>
                        </a:sys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algn="ctr" defTabSz="457200">
                      <a:defRPr/>
                    </a:pPr>
                    <a:endParaRPr lang="da-DK">
                      <a:solidFill>
                        <a:srgbClr val="FFFFFF"/>
                      </a:solidFill>
                      <a:latin typeface="Calibri" pitchFamily="34" charset="0"/>
                      <a:ea typeface="MS PGothic" pitchFamily="34" charset="-128"/>
                    </a:endParaRPr>
                  </a:p>
                </p:txBody>
              </p:sp>
            </p:grpSp>
            <p:sp>
              <p:nvSpPr>
                <p:cNvPr id="3099" name="TextBox 66"/>
                <p:cNvSpPr txBox="1">
                  <a:spLocks noChangeArrowheads="1"/>
                </p:cNvSpPr>
                <p:nvPr/>
              </p:nvSpPr>
              <p:spPr bwMode="auto">
                <a:xfrm>
                  <a:off x="5857171" y="1222695"/>
                  <a:ext cx="422275" cy="5848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defTabSz="801688">
                    <a:spcBef>
                      <a:spcPct val="20000"/>
                    </a:spcBef>
                  </a:pPr>
                  <a:r>
                    <a:rPr lang="zh-CN" altLang="zh-CN" sz="3200" noProof="1">
                      <a:solidFill>
                        <a:srgbClr val="808080"/>
                      </a:solidFill>
                      <a:latin typeface="Arial Black" pitchFamily="34" charset="0"/>
                    </a:rPr>
                    <a:t>5</a:t>
                  </a:r>
                </a:p>
              </p:txBody>
            </p:sp>
          </p:grpSp>
        </p:grpSp>
        <p:grpSp>
          <p:nvGrpSpPr>
            <p:cNvPr id="3087" name="Group 76"/>
            <p:cNvGrpSpPr>
              <a:grpSpLocks/>
            </p:cNvGrpSpPr>
            <p:nvPr/>
          </p:nvGrpSpPr>
          <p:grpSpPr bwMode="auto">
            <a:xfrm>
              <a:off x="2892770" y="2335389"/>
              <a:ext cx="2819331" cy="2714545"/>
              <a:chOff x="2892770" y="2335389"/>
              <a:chExt cx="2819331" cy="2714545"/>
            </a:xfrm>
          </p:grpSpPr>
          <p:sp>
            <p:nvSpPr>
              <p:cNvPr id="72" name="Right Arrow 71"/>
              <p:cNvSpPr>
                <a:spLocks noChangeArrowheads="1"/>
              </p:cNvSpPr>
              <p:nvPr/>
            </p:nvSpPr>
            <p:spPr bwMode="auto">
              <a:xfrm rot="-2095968">
                <a:off x="3394245" y="2359111"/>
                <a:ext cx="285778" cy="403262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 scaled="1"/>
              </a:gradFill>
              <a:ln w="9525">
                <a:solidFill>
                  <a:srgbClr val="0D0D0D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defTabSz="457200">
                  <a:defRPr/>
                </a:pPr>
                <a:endParaRPr lang="zh-CN" altLang="zh-CN" sz="1400">
                  <a:solidFill>
                    <a:srgbClr val="FFFFFF"/>
                  </a:solidFill>
                  <a:latin typeface="Calibri" pitchFamily="34" charset="0"/>
                  <a:ea typeface="MS PGothic" pitchFamily="34" charset="-128"/>
                </a:endParaRPr>
              </a:p>
            </p:txBody>
          </p:sp>
          <p:sp>
            <p:nvSpPr>
              <p:cNvPr id="73" name="Right Arrow 72"/>
              <p:cNvSpPr>
                <a:spLocks noChangeArrowheads="1"/>
              </p:cNvSpPr>
              <p:nvPr/>
            </p:nvSpPr>
            <p:spPr bwMode="auto">
              <a:xfrm rot="2267406">
                <a:off x="4899340" y="2335297"/>
                <a:ext cx="285778" cy="403262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 scaled="1"/>
              </a:gradFill>
              <a:ln w="9525">
                <a:solidFill>
                  <a:srgbClr val="0D0D0D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defTabSz="457200">
                  <a:defRPr/>
                </a:pPr>
                <a:endParaRPr lang="zh-CN" altLang="zh-CN" sz="1400">
                  <a:solidFill>
                    <a:srgbClr val="FFFFFF"/>
                  </a:solidFill>
                  <a:latin typeface="Calibri" pitchFamily="34" charset="0"/>
                  <a:ea typeface="MS PGothic" pitchFamily="34" charset="-128"/>
                </a:endParaRPr>
              </a:p>
            </p:txBody>
          </p:sp>
          <p:sp>
            <p:nvSpPr>
              <p:cNvPr id="74" name="Right Arrow 73"/>
              <p:cNvSpPr>
                <a:spLocks noChangeArrowheads="1"/>
              </p:cNvSpPr>
              <p:nvPr/>
            </p:nvSpPr>
            <p:spPr bwMode="auto">
              <a:xfrm rot="6437788">
                <a:off x="5367699" y="3749888"/>
                <a:ext cx="285776" cy="403264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 scaled="1"/>
              </a:gradFill>
              <a:ln w="9525">
                <a:solidFill>
                  <a:srgbClr val="0D0D0D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defTabSz="457200">
                  <a:defRPr/>
                </a:pPr>
                <a:endParaRPr lang="zh-CN" altLang="zh-CN" sz="1400">
                  <a:solidFill>
                    <a:srgbClr val="FFFFFF"/>
                  </a:solidFill>
                  <a:latin typeface="Calibri" pitchFamily="34" charset="0"/>
                  <a:ea typeface="MS PGothic" pitchFamily="34" charset="-128"/>
                </a:endParaRPr>
              </a:p>
            </p:txBody>
          </p:sp>
          <p:sp>
            <p:nvSpPr>
              <p:cNvPr id="75" name="Right Arrow 74"/>
              <p:cNvSpPr>
                <a:spLocks noChangeArrowheads="1"/>
              </p:cNvSpPr>
              <p:nvPr/>
            </p:nvSpPr>
            <p:spPr bwMode="auto">
              <a:xfrm rot="10800000">
                <a:off x="4167432" y="4646910"/>
                <a:ext cx="285778" cy="403262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 scaled="1"/>
              </a:gradFill>
              <a:ln w="9525">
                <a:solidFill>
                  <a:srgbClr val="0D0D0D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defTabSz="457200">
                  <a:defRPr/>
                </a:pPr>
                <a:endParaRPr lang="zh-CN" altLang="zh-CN" sz="1400">
                  <a:solidFill>
                    <a:srgbClr val="FFFFFF"/>
                  </a:solidFill>
                  <a:latin typeface="Calibri" pitchFamily="34" charset="0"/>
                  <a:ea typeface="MS PGothic" pitchFamily="34" charset="-128"/>
                </a:endParaRPr>
              </a:p>
            </p:txBody>
          </p:sp>
          <p:sp>
            <p:nvSpPr>
              <p:cNvPr id="76" name="Right Arrow 75"/>
              <p:cNvSpPr>
                <a:spLocks noChangeArrowheads="1"/>
              </p:cNvSpPr>
              <p:nvPr/>
            </p:nvSpPr>
            <p:spPr bwMode="auto">
              <a:xfrm rot="-6391603">
                <a:off x="2951290" y="3780053"/>
                <a:ext cx="285776" cy="403264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 scaled="1"/>
              </a:gradFill>
              <a:ln w="9525">
                <a:solidFill>
                  <a:srgbClr val="0D0D0D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/>
              <a:p>
                <a:pPr defTabSz="457200">
                  <a:defRPr/>
                </a:pPr>
                <a:endParaRPr lang="zh-CN" altLang="zh-CN" sz="1400">
                  <a:solidFill>
                    <a:srgbClr val="FFFFFF"/>
                  </a:solidFill>
                  <a:latin typeface="Calibri" pitchFamily="34" charset="0"/>
                  <a:ea typeface="MS PGothic" pitchFamily="34" charset="-128"/>
                </a:endParaRPr>
              </a:p>
            </p:txBody>
          </p:sp>
        </p:grpSp>
      </p:grpSp>
      <p:sp>
        <p:nvSpPr>
          <p:cNvPr id="50" name="Line 33"/>
          <p:cNvSpPr>
            <a:spLocks noChangeShapeType="1"/>
          </p:cNvSpPr>
          <p:nvPr/>
        </p:nvSpPr>
        <p:spPr bwMode="auto">
          <a:xfrm rot="5400000" flipH="1" flipV="1">
            <a:off x="2292350" y="5022850"/>
            <a:ext cx="0" cy="107950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76" name="Rektangel 63"/>
          <p:cNvSpPr>
            <a:spLocks noChangeArrowheads="1"/>
          </p:cNvSpPr>
          <p:nvPr/>
        </p:nvSpPr>
        <p:spPr bwMode="auto">
          <a:xfrm>
            <a:off x="468313" y="5373688"/>
            <a:ext cx="1300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808080"/>
                </a:solidFill>
                <a:latin typeface="Arial Black" pitchFamily="34" charset="0"/>
              </a:rPr>
              <a:t>Example text</a:t>
            </a:r>
          </a:p>
        </p:txBody>
      </p:sp>
      <p:sp>
        <p:nvSpPr>
          <p:cNvPr id="53" name="Line 33"/>
          <p:cNvSpPr>
            <a:spLocks noChangeShapeType="1"/>
          </p:cNvSpPr>
          <p:nvPr/>
        </p:nvSpPr>
        <p:spPr bwMode="auto">
          <a:xfrm rot="5400000" flipV="1">
            <a:off x="1966120" y="2739231"/>
            <a:ext cx="474662" cy="58737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78" name="Rektangel 63"/>
          <p:cNvSpPr>
            <a:spLocks noChangeArrowheads="1"/>
          </p:cNvSpPr>
          <p:nvPr/>
        </p:nvSpPr>
        <p:spPr bwMode="auto">
          <a:xfrm>
            <a:off x="684213" y="2420938"/>
            <a:ext cx="1300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808080"/>
                </a:solidFill>
                <a:latin typeface="Arial Black" pitchFamily="34" charset="0"/>
              </a:rPr>
              <a:t>Example text</a:t>
            </a:r>
          </a:p>
        </p:txBody>
      </p:sp>
      <p:sp>
        <p:nvSpPr>
          <p:cNvPr id="57" name="Line 33"/>
          <p:cNvSpPr>
            <a:spLocks noChangeShapeType="1"/>
          </p:cNvSpPr>
          <p:nvPr/>
        </p:nvSpPr>
        <p:spPr bwMode="auto">
          <a:xfrm rot="5400000">
            <a:off x="6669088" y="2851150"/>
            <a:ext cx="552450" cy="593725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0" name="Rektangel 63"/>
          <p:cNvSpPr>
            <a:spLocks noChangeArrowheads="1"/>
          </p:cNvSpPr>
          <p:nvPr/>
        </p:nvSpPr>
        <p:spPr bwMode="auto">
          <a:xfrm>
            <a:off x="7235825" y="2492375"/>
            <a:ext cx="13001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808080"/>
                </a:solidFill>
                <a:latin typeface="Arial Black" pitchFamily="34" charset="0"/>
              </a:rPr>
              <a:t>Example text</a:t>
            </a:r>
          </a:p>
        </p:txBody>
      </p:sp>
      <p:sp>
        <p:nvSpPr>
          <p:cNvPr id="62" name="Line 33"/>
          <p:cNvSpPr>
            <a:spLocks noChangeShapeType="1"/>
          </p:cNvSpPr>
          <p:nvPr/>
        </p:nvSpPr>
        <p:spPr bwMode="auto">
          <a:xfrm rot="5400000" flipH="1" flipV="1">
            <a:off x="6702425" y="5038725"/>
            <a:ext cx="0" cy="107950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2" name="Rektangel 63"/>
          <p:cNvSpPr>
            <a:spLocks noChangeArrowheads="1"/>
          </p:cNvSpPr>
          <p:nvPr/>
        </p:nvSpPr>
        <p:spPr bwMode="auto">
          <a:xfrm>
            <a:off x="7380288" y="5373688"/>
            <a:ext cx="1300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808080"/>
                </a:solidFill>
                <a:latin typeface="Arial Black" pitchFamily="34" charset="0"/>
              </a:rPr>
              <a:t>Example text</a:t>
            </a:r>
          </a:p>
        </p:txBody>
      </p:sp>
      <p:sp>
        <p:nvSpPr>
          <p:cNvPr id="65" name="Line 33"/>
          <p:cNvSpPr>
            <a:spLocks noChangeShapeType="1"/>
          </p:cNvSpPr>
          <p:nvPr/>
        </p:nvSpPr>
        <p:spPr bwMode="auto">
          <a:xfrm rot="5400000">
            <a:off x="4150519" y="1667669"/>
            <a:ext cx="554038" cy="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3084" name="Rektangel 63"/>
          <p:cNvSpPr>
            <a:spLocks noChangeArrowheads="1"/>
          </p:cNvSpPr>
          <p:nvPr/>
        </p:nvSpPr>
        <p:spPr bwMode="auto">
          <a:xfrm>
            <a:off x="3779838" y="981075"/>
            <a:ext cx="1300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808080"/>
                </a:solidFill>
                <a:latin typeface="Arial Black" pitchFamily="34" charset="0"/>
              </a:rPr>
              <a:t>Example text</a:t>
            </a:r>
          </a:p>
        </p:txBody>
      </p:sp>
      <p:sp>
        <p:nvSpPr>
          <p:cNvPr id="3085" name="Text Box 2"/>
          <p:cNvSpPr txBox="1">
            <a:spLocks noChangeArrowheads="1"/>
          </p:cNvSpPr>
          <p:nvPr/>
        </p:nvSpPr>
        <p:spPr bwMode="auto">
          <a:xfrm>
            <a:off x="34925" y="296863"/>
            <a:ext cx="9109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3789040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7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29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굴림</vt:lpstr>
      <vt:lpstr>MS PGothic</vt:lpstr>
      <vt:lpstr>MS PGothic</vt:lpstr>
      <vt:lpstr>宋体</vt:lpstr>
      <vt:lpstr>Arial</vt:lpstr>
      <vt:lpstr>Arial Black</vt:lpstr>
      <vt:lpstr>Calibri</vt:lpstr>
      <vt:lpstr>pptchina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jzxpc</dc:creator>
  <cp:lastModifiedBy>YANGS</cp:lastModifiedBy>
  <cp:revision>18</cp:revision>
  <dcterms:created xsi:type="dcterms:W3CDTF">2009-09-29T18:28:24Z</dcterms:created>
  <dcterms:modified xsi:type="dcterms:W3CDTF">2018-04-01T11:37:43Z</dcterms:modified>
</cp:coreProperties>
</file>