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handoutMasterIdLst>
    <p:handoutMasterId r:id="rId4"/>
  </p:handoutMasterIdLst>
  <p:sldIdLst>
    <p:sldId id="362" r:id="rId2"/>
    <p:sldId id="363" r:id="rId3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6464"/>
    <a:srgbClr val="FFB400"/>
    <a:srgbClr val="00C8FF"/>
    <a:srgbClr val="FFC800"/>
    <a:srgbClr val="0096FF"/>
    <a:srgbClr val="9E9E9E"/>
    <a:srgbClr val="FFA000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94660"/>
  </p:normalViewPr>
  <p:slideViewPr>
    <p:cSldViewPr>
      <p:cViewPr varScale="1">
        <p:scale>
          <a:sx n="156" d="100"/>
          <a:sy n="156" d="100"/>
        </p:scale>
        <p:origin x="187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2" d="100"/>
          <a:sy n="102" d="100"/>
        </p:scale>
        <p:origin x="-1878" y="-108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6662296A-E57D-44DE-B53D-984EB31D4D7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68952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4925" y="41275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23" name="Oval 444"/>
          <p:cNvSpPr>
            <a:spLocks noChangeArrowheads="1"/>
          </p:cNvSpPr>
          <p:nvPr/>
        </p:nvSpPr>
        <p:spPr bwMode="auto">
          <a:xfrm>
            <a:off x="884187" y="5213389"/>
            <a:ext cx="3906891" cy="1100138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cxnSp>
        <p:nvCxnSpPr>
          <p:cNvPr id="24" name="直接连接符 23"/>
          <p:cNvCxnSpPr/>
          <p:nvPr/>
        </p:nvCxnSpPr>
        <p:spPr>
          <a:xfrm rot="10800000" flipH="1" flipV="1">
            <a:off x="4614863" y="4505325"/>
            <a:ext cx="3857625" cy="23813"/>
          </a:xfrm>
          <a:prstGeom prst="line">
            <a:avLst/>
          </a:prstGeom>
          <a:ln w="28575">
            <a:solidFill>
              <a:srgbClr val="005D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10800000" flipH="1" flipV="1">
            <a:off x="4843463" y="3679825"/>
            <a:ext cx="3857625" cy="23813"/>
          </a:xfrm>
          <a:prstGeom prst="line">
            <a:avLst/>
          </a:prstGeom>
          <a:ln w="28575">
            <a:solidFill>
              <a:srgbClr val="FF48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10800000" flipH="1" flipV="1">
            <a:off x="4779963" y="2828925"/>
            <a:ext cx="3857625" cy="2381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0800000" flipH="1" flipV="1">
            <a:off x="4195763" y="1889125"/>
            <a:ext cx="3857625" cy="2381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 flipH="1">
            <a:off x="838200" y="1381125"/>
            <a:ext cx="3910013" cy="404336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1231902" y="1883429"/>
            <a:ext cx="3121020" cy="3038756"/>
          </a:xfrm>
          <a:prstGeom prst="ellipse">
            <a:avLst/>
          </a:prstGeom>
          <a:gradFill>
            <a:gsLst>
              <a:gs pos="50000">
                <a:srgbClr val="FF6600"/>
              </a:gs>
              <a:gs pos="100000">
                <a:srgbClr val="EF3A00"/>
              </a:gs>
            </a:gsLst>
            <a:path path="shape">
              <a:fillToRect l="50000" t="50000" r="50000" b="5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flipH="1">
            <a:off x="1735138" y="2341563"/>
            <a:ext cx="2116137" cy="2122487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 bwMode="auto">
          <a:xfrm>
            <a:off x="2255831" y="2865431"/>
            <a:ext cx="1074752" cy="1074752"/>
          </a:xfrm>
          <a:prstGeom prst="ellipse">
            <a:avLst/>
          </a:prstGeom>
          <a:gradFill flip="none" rotWithShape="1">
            <a:gsLst>
              <a:gs pos="50000">
                <a:srgbClr val="024DE4"/>
              </a:gs>
              <a:gs pos="93000">
                <a:srgbClr val="005DE6"/>
              </a:gs>
            </a:gsLst>
            <a:lin ang="162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 bwMode="auto">
          <a:xfrm flipH="1">
            <a:off x="2417733" y="2844792"/>
            <a:ext cx="726854" cy="584208"/>
          </a:xfrm>
          <a:prstGeom prst="ellipse">
            <a:avLst/>
          </a:prstGeom>
          <a:gradFill flip="none" rotWithShape="1">
            <a:gsLst>
              <a:gs pos="12000">
                <a:schemeClr val="bg1">
                  <a:alpha val="49000"/>
                </a:schemeClr>
              </a:gs>
              <a:gs pos="84000">
                <a:schemeClr val="tx1">
                  <a:lumMod val="95000"/>
                  <a:lumOff val="5000"/>
                  <a:alpha val="0"/>
                </a:schemeClr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flipH="1">
            <a:off x="2125629" y="1420785"/>
            <a:ext cx="1277954" cy="365130"/>
          </a:xfrm>
          <a:prstGeom prst="ellipse">
            <a:avLst/>
          </a:prstGeom>
          <a:gradFill flip="none" rotWithShape="1">
            <a:gsLst>
              <a:gs pos="10000">
                <a:schemeClr val="bg1">
                  <a:alpha val="49000"/>
                </a:schemeClr>
              </a:gs>
              <a:gs pos="84000">
                <a:schemeClr val="tx1">
                  <a:lumMod val="95000"/>
                  <a:lumOff val="5000"/>
                  <a:alpha val="0"/>
                </a:schemeClr>
              </a:gs>
            </a:gsLst>
            <a:lin ang="4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065" name="组合 36"/>
          <p:cNvGrpSpPr>
            <a:grpSpLocks/>
          </p:cNvGrpSpPr>
          <p:nvPr/>
        </p:nvGrpSpPr>
        <p:grpSpPr bwMode="auto">
          <a:xfrm>
            <a:off x="4195763" y="1730375"/>
            <a:ext cx="949325" cy="314325"/>
            <a:chOff x="4143372" y="2806696"/>
            <a:chExt cx="949328" cy="314328"/>
          </a:xfrm>
        </p:grpSpPr>
        <p:sp>
          <p:nvSpPr>
            <p:cNvPr id="38" name="椭圆 37"/>
            <p:cNvSpPr/>
            <p:nvPr/>
          </p:nvSpPr>
          <p:spPr>
            <a:xfrm>
              <a:off x="4143372" y="2857496"/>
              <a:ext cx="214313" cy="21431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778374" y="2806696"/>
              <a:ext cx="314326" cy="31432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39"/>
          <p:cNvGrpSpPr/>
          <p:nvPr/>
        </p:nvGrpSpPr>
        <p:grpSpPr>
          <a:xfrm>
            <a:off x="4525213" y="4346841"/>
            <a:ext cx="949328" cy="314328"/>
            <a:chOff x="4498972" y="5384796"/>
            <a:chExt cx="949328" cy="314328"/>
          </a:xfrm>
          <a:gradFill>
            <a:gsLst>
              <a:gs pos="50000">
                <a:srgbClr val="024DE4"/>
              </a:gs>
              <a:gs pos="93000">
                <a:srgbClr val="005DE6"/>
              </a:gs>
            </a:gsLst>
            <a:lin ang="16200000" scaled="1"/>
          </a:gradFill>
        </p:grpSpPr>
        <p:sp>
          <p:nvSpPr>
            <p:cNvPr id="41" name="椭圆 40"/>
            <p:cNvSpPr/>
            <p:nvPr/>
          </p:nvSpPr>
          <p:spPr>
            <a:xfrm>
              <a:off x="4498972" y="5435596"/>
              <a:ext cx="214314" cy="2143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133972" y="5384796"/>
              <a:ext cx="314328" cy="3143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67" name="组合 42"/>
          <p:cNvGrpSpPr>
            <a:grpSpLocks/>
          </p:cNvGrpSpPr>
          <p:nvPr/>
        </p:nvGrpSpPr>
        <p:grpSpPr bwMode="auto">
          <a:xfrm>
            <a:off x="4779963" y="3508375"/>
            <a:ext cx="949325" cy="314325"/>
            <a:chOff x="4727572" y="4635496"/>
            <a:chExt cx="949328" cy="314328"/>
          </a:xfrm>
        </p:grpSpPr>
        <p:sp>
          <p:nvSpPr>
            <p:cNvPr id="44" name="椭圆 43"/>
            <p:cNvSpPr/>
            <p:nvPr/>
          </p:nvSpPr>
          <p:spPr>
            <a:xfrm>
              <a:off x="4727572" y="4686296"/>
              <a:ext cx="214313" cy="214315"/>
            </a:xfrm>
            <a:prstGeom prst="ellipse">
              <a:avLst/>
            </a:prstGeom>
            <a:gradFill>
              <a:gsLst>
                <a:gs pos="50000">
                  <a:srgbClr val="FF513F"/>
                </a:gs>
                <a:gs pos="100000">
                  <a:srgbClr val="FE12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362574" y="4635496"/>
              <a:ext cx="314326" cy="314328"/>
            </a:xfrm>
            <a:prstGeom prst="ellipse">
              <a:avLst/>
            </a:prstGeom>
            <a:gradFill>
              <a:gsLst>
                <a:gs pos="50000">
                  <a:srgbClr val="FF513F"/>
                </a:gs>
                <a:gs pos="100000">
                  <a:srgbClr val="FE12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68" name="组合 45"/>
          <p:cNvGrpSpPr>
            <a:grpSpLocks/>
          </p:cNvGrpSpPr>
          <p:nvPr/>
        </p:nvGrpSpPr>
        <p:grpSpPr bwMode="auto">
          <a:xfrm>
            <a:off x="4716463" y="2657475"/>
            <a:ext cx="949325" cy="314325"/>
            <a:chOff x="4664072" y="3784596"/>
            <a:chExt cx="949328" cy="314328"/>
          </a:xfrm>
        </p:grpSpPr>
        <p:sp>
          <p:nvSpPr>
            <p:cNvPr id="47" name="椭圆 46"/>
            <p:cNvSpPr/>
            <p:nvPr/>
          </p:nvSpPr>
          <p:spPr>
            <a:xfrm>
              <a:off x="4664072" y="3835396"/>
              <a:ext cx="214313" cy="2143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299074" y="3784596"/>
              <a:ext cx="314326" cy="3143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>
            <a:off x="8067675" y="1812925"/>
            <a:ext cx="214313" cy="21431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474075" y="2752725"/>
            <a:ext cx="214313" cy="2143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8651875" y="3616325"/>
            <a:ext cx="214313" cy="214313"/>
          </a:xfrm>
          <a:prstGeom prst="ellipse">
            <a:avLst/>
          </a:prstGeom>
          <a:gradFill>
            <a:gsLst>
              <a:gs pos="50000">
                <a:srgbClr val="FF513F"/>
              </a:gs>
              <a:gs pos="100000">
                <a:srgbClr val="FE12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8410575" y="4454525"/>
            <a:ext cx="214313" cy="214313"/>
          </a:xfrm>
          <a:prstGeom prst="ellipse">
            <a:avLst/>
          </a:prstGeom>
          <a:solidFill>
            <a:srgbClr val="005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248275" y="1609725"/>
            <a:ext cx="276701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400" dirty="0">
                <a:latin typeface="Arial" pitchFamily="34" charset="0"/>
                <a:ea typeface="+mj-ea"/>
                <a:cs typeface="Arial" pitchFamily="34" charset="0"/>
              </a:rPr>
              <a:t>CLICK TO EDIT TITLE STYLE</a:t>
            </a:r>
            <a:endParaRPr lang="zh-CN" altLang="en-US" sz="14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837238" y="2473325"/>
            <a:ext cx="27654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400" dirty="0">
                <a:latin typeface="Arial" pitchFamily="34" charset="0"/>
                <a:ea typeface="+mj-ea"/>
                <a:cs typeface="Arial" pitchFamily="34" charset="0"/>
              </a:rPr>
              <a:t>CLICK TO EDIT TITLE STYLE</a:t>
            </a:r>
            <a:endParaRPr lang="zh-CN" altLang="en-US" sz="14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857875" y="3352800"/>
            <a:ext cx="2767013" cy="306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400" dirty="0">
                <a:latin typeface="Arial" pitchFamily="34" charset="0"/>
                <a:ea typeface="+mj-ea"/>
                <a:cs typeface="Arial" pitchFamily="34" charset="0"/>
              </a:rPr>
              <a:t>CLICK TO EDIT TITLE STYLE</a:t>
            </a:r>
            <a:endParaRPr lang="zh-CN" altLang="en-US" sz="14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591175" y="4200525"/>
            <a:ext cx="32654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400" dirty="0">
                <a:latin typeface="Arial" pitchFamily="34" charset="0"/>
                <a:ea typeface="+mj-ea"/>
                <a:cs typeface="Arial" pitchFamily="34" charset="0"/>
              </a:rPr>
              <a:t>CLICK TO EDIT TITLE STYLE</a:t>
            </a:r>
            <a:endParaRPr lang="zh-CN" altLang="en-US" sz="1400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392712642"/>
      </p:ext>
    </p:extLst>
  </p:cSld>
  <p:clrMapOvr>
    <a:masterClrMapping/>
  </p:clrMapOvr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</TotalTime>
  <Words>34</Words>
  <Application>Microsoft Office PowerPoint</Application>
  <PresentationFormat>全屏显示(4:3)</PresentationFormat>
  <Paragraphs>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굴림</vt:lpstr>
      <vt:lpstr>Arial</vt:lpstr>
      <vt:lpstr>Arial Black</vt:lpstr>
      <vt:lpstr>pptchina</vt:lpstr>
      <vt:lpstr>PowerPoint 演示文稿</vt:lpstr>
      <vt:lpstr>PowerPoint 演示文稿</vt:lpstr>
    </vt:vector>
  </TitlesOfParts>
  <Company>aa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饼图1</dc:title>
  <dc:creator>pptchina</dc:creator>
  <cp:lastModifiedBy>YANGS</cp:lastModifiedBy>
  <cp:revision>572</cp:revision>
  <dcterms:created xsi:type="dcterms:W3CDTF">2008-05-05T17:18:36Z</dcterms:created>
  <dcterms:modified xsi:type="dcterms:W3CDTF">2018-04-01T11:13:58Z</dcterms:modified>
</cp:coreProperties>
</file>