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"/>
  </p:notesMasterIdLst>
  <p:handoutMasterIdLst>
    <p:handoutMasterId r:id="rId5"/>
  </p:handoutMasterIdLst>
  <p:sldIdLst>
    <p:sldId id="256" r:id="rId2"/>
    <p:sldId id="257" r:id="rId3"/>
  </p:sldIdLst>
  <p:sldSz cx="9144000" cy="6858000" type="screen4x3"/>
  <p:notesSz cx="6858000" cy="9144000"/>
  <p:defaultTextStyle>
    <a:defPPr>
      <a:defRPr lang="ko-KR"/>
    </a:defPPr>
    <a:lvl1pPr algn="ctr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1pPr>
    <a:lvl2pPr marL="457200" algn="ctr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2pPr>
    <a:lvl3pPr marL="914400" algn="ctr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3pPr>
    <a:lvl4pPr marL="1371600" algn="ctr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4pPr>
    <a:lvl5pPr marL="1828800" algn="ctr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FF"/>
    <a:srgbClr val="FF8000"/>
    <a:srgbClr val="FF9933"/>
    <a:srgbClr val="AC00AC"/>
    <a:srgbClr val="42C43C"/>
    <a:srgbClr val="69F709"/>
    <a:srgbClr val="E200E2"/>
    <a:srgbClr val="98907E"/>
    <a:srgbClr val="AEA694"/>
    <a:srgbClr val="0049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97" autoAdjust="0"/>
    <p:restoredTop sz="94660"/>
  </p:normalViewPr>
  <p:slideViewPr>
    <p:cSldViewPr>
      <p:cViewPr varScale="1">
        <p:scale>
          <a:sx n="156" d="100"/>
          <a:sy n="156" d="100"/>
        </p:scale>
        <p:origin x="1878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2" d="100"/>
          <a:sy n="102" d="100"/>
        </p:scale>
        <p:origin x="-197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D58A770-775D-40C7-BABC-EB4E112C1F39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8509592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4F972B-D736-4AEF-8543-C4D9D23CE43A}" type="datetimeFigureOut">
              <a:rPr lang="zh-CN" altLang="en-US" smtClean="0"/>
              <a:pPr/>
              <a:t>2018/4/1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3D5934-B1FB-4C10-BD96-23A628002E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299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D5934-B1FB-4C10-BD96-23A628002E5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40247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3000">
                <a:schemeClr val="bg1"/>
              </a:gs>
              <a:gs pos="66000">
                <a:schemeClr val="bg1">
                  <a:lumMod val="75000"/>
                </a:schemeClr>
              </a:gs>
              <a:gs pos="72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AutoShape 136"/>
          <p:cNvSpPr>
            <a:spLocks noChangeArrowheads="1"/>
          </p:cNvSpPr>
          <p:nvPr/>
        </p:nvSpPr>
        <p:spPr bwMode="auto">
          <a:xfrm rot="5247356">
            <a:off x="3273425" y="1214422"/>
            <a:ext cx="4105275" cy="4105275"/>
          </a:xfrm>
          <a:custGeom>
            <a:avLst/>
            <a:gdLst>
              <a:gd name="T0" fmla="*/ 155 w 21600"/>
              <a:gd name="T1" fmla="*/ 0 h 21600"/>
              <a:gd name="T2" fmla="*/ 45 w 21600"/>
              <a:gd name="T3" fmla="*/ 155 h 21600"/>
              <a:gd name="T4" fmla="*/ 155 w 21600"/>
              <a:gd name="T5" fmla="*/ 91 h 21600"/>
              <a:gd name="T6" fmla="*/ 348 w 21600"/>
              <a:gd name="T7" fmla="*/ 155 h 21600"/>
              <a:gd name="T8" fmla="*/ 264 w 21600"/>
              <a:gd name="T9" fmla="*/ 239 h 21600"/>
              <a:gd name="T10" fmla="*/ 180 w 21600"/>
              <a:gd name="T11" fmla="*/ 155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6 w 21600"/>
              <a:gd name="T19" fmla="*/ 3166 h 21600"/>
              <a:gd name="T20" fmla="*/ 18434 w 21600"/>
              <a:gd name="T21" fmla="*/ 18434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277" y="10800"/>
                </a:moveTo>
                <a:cubicBezTo>
                  <a:pt x="15277" y="8327"/>
                  <a:pt x="13272" y="6323"/>
                  <a:pt x="10800" y="6323"/>
                </a:cubicBezTo>
                <a:cubicBezTo>
                  <a:pt x="8327" y="6323"/>
                  <a:pt x="6323" y="8327"/>
                  <a:pt x="6323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439" y="16662"/>
                </a:lnTo>
                <a:lnTo>
                  <a:pt x="12577" y="10800"/>
                </a:lnTo>
                <a:lnTo>
                  <a:pt x="15277" y="10800"/>
                </a:lnTo>
                <a:close/>
              </a:path>
            </a:pathLst>
          </a:custGeom>
          <a:solidFill>
            <a:srgbClr val="3366FF"/>
          </a:solidFill>
          <a:ln w="9525">
            <a:miter lim="800000"/>
            <a:headEnd/>
            <a:tailEnd/>
          </a:ln>
          <a:scene3d>
            <a:camera prst="legacyObliqueBottomRight"/>
            <a:lightRig rig="legacyFlat2" dir="b"/>
          </a:scene3d>
          <a:sp3d extrusionH="430200" prstMaterial="legacyMatte">
            <a:bevelT w="13500" h="13970" prst="angle"/>
            <a:bevelB w="13500" h="13970" prst="angle"/>
            <a:extrusionClr>
              <a:srgbClr val="3366FF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053" name="AutoShape 139"/>
          <p:cNvSpPr>
            <a:spLocks noChangeArrowheads="1"/>
          </p:cNvSpPr>
          <p:nvPr/>
        </p:nvSpPr>
        <p:spPr bwMode="auto">
          <a:xfrm rot="15964376">
            <a:off x="1619250" y="1341438"/>
            <a:ext cx="4105275" cy="4105275"/>
          </a:xfrm>
          <a:custGeom>
            <a:avLst/>
            <a:gdLst>
              <a:gd name="T0" fmla="*/ 1293 w 21600"/>
              <a:gd name="T1" fmla="*/ 0 h 21600"/>
              <a:gd name="T2" fmla="*/ 378 w 21600"/>
              <a:gd name="T3" fmla="*/ 1293 h 21600"/>
              <a:gd name="T4" fmla="*/ 1293 w 21600"/>
              <a:gd name="T5" fmla="*/ 757 h 21600"/>
              <a:gd name="T6" fmla="*/ 2909 w 21600"/>
              <a:gd name="T7" fmla="*/ 1293 h 21600"/>
              <a:gd name="T8" fmla="*/ 2208 w 21600"/>
              <a:gd name="T9" fmla="*/ 1995 h 21600"/>
              <a:gd name="T10" fmla="*/ 1506 w 21600"/>
              <a:gd name="T11" fmla="*/ 1293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6 w 21600"/>
              <a:gd name="T19" fmla="*/ 3166 h 21600"/>
              <a:gd name="T20" fmla="*/ 18434 w 21600"/>
              <a:gd name="T21" fmla="*/ 18434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277" y="10800"/>
                </a:moveTo>
                <a:cubicBezTo>
                  <a:pt x="15277" y="8327"/>
                  <a:pt x="13272" y="6323"/>
                  <a:pt x="10800" y="6323"/>
                </a:cubicBezTo>
                <a:cubicBezTo>
                  <a:pt x="8327" y="6323"/>
                  <a:pt x="6323" y="8327"/>
                  <a:pt x="6323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439" y="16662"/>
                </a:lnTo>
                <a:lnTo>
                  <a:pt x="12577" y="10800"/>
                </a:lnTo>
                <a:lnTo>
                  <a:pt x="15277" y="10800"/>
                </a:lnTo>
                <a:close/>
              </a:path>
            </a:pathLst>
          </a:custGeom>
          <a:solidFill>
            <a:srgbClr val="FF0000">
              <a:alpha val="90000"/>
            </a:srgbClr>
          </a:solidFill>
          <a:ln w="9525">
            <a:miter lim="800000"/>
            <a:headEnd/>
            <a:tailEnd/>
          </a:ln>
          <a:scene3d>
            <a:camera prst="legacyObliqueBottomRight"/>
            <a:lightRig rig="legacyFlat2" dir="b"/>
          </a:scene3d>
          <a:sp3d extrusionH="425450" prstMaterial="legacyMatte">
            <a:bevelT w="44450" h="13500" prst="angle"/>
            <a:bevelB w="13500" h="13500" prst="angle"/>
            <a:extrusionClr>
              <a:srgbClr val="FF0000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/>
          </a:p>
        </p:txBody>
      </p:sp>
      <p:sp>
        <p:nvSpPr>
          <p:cNvPr id="2056" name="WordArt 141"/>
          <p:cNvSpPr>
            <a:spLocks noChangeArrowheads="1" noChangeShapeType="1" noTextEdit="1"/>
          </p:cNvSpPr>
          <p:nvPr/>
        </p:nvSpPr>
        <p:spPr bwMode="auto">
          <a:xfrm rot="16200000">
            <a:off x="2006600" y="2538413"/>
            <a:ext cx="2393950" cy="17272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76788"/>
              </a:avLst>
            </a:prstTxWarp>
            <a:scene3d>
              <a:camera prst="legacyObliqueBottomRight"/>
              <a:lightRig rig="legacyFlat1" dir="t"/>
            </a:scene3d>
            <a:sp3d extrusionH="36500" prstMaterial="legacyMatte">
              <a:extrusionClr>
                <a:schemeClr val="tx1"/>
              </a:extrusionClr>
            </a:sp3d>
          </a:bodyPr>
          <a:lstStyle/>
          <a:p>
            <a:r>
              <a:rPr lang="en-US" altLang="zh-CN" sz="4800" b="1" kern="10" spc="-240" dirty="0">
                <a:ln w="9525">
                  <a:round/>
                  <a:headEnd/>
                  <a:tailEnd/>
                </a:ln>
                <a:solidFill>
                  <a:schemeClr val="bg1"/>
                </a:solidFill>
                <a:latin typeface="Arial Black"/>
              </a:rPr>
              <a:t>Click to add text</a:t>
            </a:r>
            <a:endParaRPr lang="zh-CN" altLang="en-US" sz="4800" b="1" kern="10" spc="-240" dirty="0">
              <a:ln w="9525">
                <a:round/>
                <a:headEnd/>
                <a:tailEnd/>
              </a:ln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2057" name="WordArt 142"/>
          <p:cNvSpPr>
            <a:spLocks noChangeArrowheads="1" noChangeShapeType="1" noTextEdit="1"/>
          </p:cNvSpPr>
          <p:nvPr/>
        </p:nvSpPr>
        <p:spPr bwMode="auto">
          <a:xfrm rot="5400000">
            <a:off x="4672013" y="2520951"/>
            <a:ext cx="2393950" cy="17272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76788"/>
              </a:avLst>
            </a:prstTxWarp>
            <a:scene3d>
              <a:camera prst="legacyObliqueBottomRight"/>
              <a:lightRig rig="legacyFlat1" dir="t"/>
            </a:scene3d>
            <a:sp3d extrusionH="36500" prstMaterial="legacyMatte">
              <a:extrusionClr>
                <a:schemeClr val="tx1"/>
              </a:extrusionClr>
            </a:sp3d>
          </a:bodyPr>
          <a:lstStyle/>
          <a:p>
            <a:r>
              <a:rPr lang="en-US" altLang="zh-CN" sz="4800" b="1" kern="10" spc="-240" dirty="0">
                <a:ln w="9525">
                  <a:round/>
                  <a:headEnd/>
                  <a:tailEnd/>
                </a:ln>
                <a:solidFill>
                  <a:schemeClr val="bg1"/>
                </a:solidFill>
                <a:latin typeface="Arial Black"/>
              </a:rPr>
              <a:t>Click to add text</a:t>
            </a:r>
            <a:endParaRPr lang="zh-CN" altLang="en-US" sz="4800" b="1" kern="10" spc="-240" dirty="0">
              <a:ln w="9525">
                <a:round/>
                <a:headEnd/>
                <a:tailEnd/>
              </a:ln>
              <a:solidFill>
                <a:schemeClr val="bg1"/>
              </a:solidFill>
              <a:latin typeface="Arial Black"/>
            </a:endParaRPr>
          </a:p>
        </p:txBody>
      </p:sp>
      <p:grpSp>
        <p:nvGrpSpPr>
          <p:cNvPr id="2058" name="Group 154"/>
          <p:cNvGrpSpPr>
            <a:grpSpLocks/>
          </p:cNvGrpSpPr>
          <p:nvPr/>
        </p:nvGrpSpPr>
        <p:grpSpPr bwMode="auto">
          <a:xfrm>
            <a:off x="1006475" y="966788"/>
            <a:ext cx="2701925" cy="4941888"/>
            <a:chOff x="634" y="609"/>
            <a:chExt cx="1702" cy="3113"/>
          </a:xfrm>
        </p:grpSpPr>
        <p:sp>
          <p:nvSpPr>
            <p:cNvPr id="2060" name="Arc 145"/>
            <p:cNvSpPr>
              <a:spLocks/>
            </p:cNvSpPr>
            <p:nvPr/>
          </p:nvSpPr>
          <p:spPr bwMode="auto">
            <a:xfrm flipH="1" flipV="1">
              <a:off x="748" y="609"/>
              <a:ext cx="1588" cy="3113"/>
            </a:xfrm>
            <a:custGeom>
              <a:avLst/>
              <a:gdLst>
                <a:gd name="T0" fmla="*/ 280 w 21600"/>
                <a:gd name="T1" fmla="*/ 0 h 42350"/>
                <a:gd name="T2" fmla="*/ 343 w 21600"/>
                <a:gd name="T3" fmla="*/ 3113 h 42350"/>
                <a:gd name="T4" fmla="*/ 0 w 21600"/>
                <a:gd name="T5" fmla="*/ 1563 h 42350"/>
                <a:gd name="T6" fmla="*/ 0 60000 65536"/>
                <a:gd name="T7" fmla="*/ 0 60000 65536"/>
                <a:gd name="T8" fmla="*/ 0 60000 65536"/>
                <a:gd name="T9" fmla="*/ 0 w 21600"/>
                <a:gd name="T10" fmla="*/ 0 h 42350"/>
                <a:gd name="T11" fmla="*/ 21600 w 21600"/>
                <a:gd name="T12" fmla="*/ 42350 h 4235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42350" fill="none" extrusionOk="0">
                  <a:moveTo>
                    <a:pt x="3810" y="-1"/>
                  </a:moveTo>
                  <a:cubicBezTo>
                    <a:pt x="14105" y="1844"/>
                    <a:pt x="21600" y="10801"/>
                    <a:pt x="21600" y="21261"/>
                  </a:cubicBezTo>
                  <a:cubicBezTo>
                    <a:pt x="21600" y="31390"/>
                    <a:pt x="14560" y="40159"/>
                    <a:pt x="4670" y="42350"/>
                  </a:cubicBezTo>
                </a:path>
                <a:path w="21600" h="42350" stroke="0" extrusionOk="0">
                  <a:moveTo>
                    <a:pt x="3810" y="-1"/>
                  </a:moveTo>
                  <a:cubicBezTo>
                    <a:pt x="14105" y="1844"/>
                    <a:pt x="21600" y="10801"/>
                    <a:pt x="21600" y="21261"/>
                  </a:cubicBezTo>
                  <a:cubicBezTo>
                    <a:pt x="21600" y="31390"/>
                    <a:pt x="14560" y="40159"/>
                    <a:pt x="4670" y="42350"/>
                  </a:cubicBezTo>
                  <a:lnTo>
                    <a:pt x="0" y="21261"/>
                  </a:lnTo>
                  <a:close/>
                </a:path>
              </a:pathLst>
            </a:custGeom>
            <a:noFill/>
            <a:ln w="25400">
              <a:solidFill>
                <a:srgbClr val="FF0000"/>
              </a:solidFill>
              <a:prstDash val="sysDot"/>
              <a:round/>
              <a:headEnd type="oval" w="lg" len="lg"/>
              <a:tailEnd type="triangle" w="lg" len="lg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063" name="WordArt 151"/>
            <p:cNvSpPr>
              <a:spLocks noChangeArrowheads="1" noChangeShapeType="1" noTextEdit="1"/>
            </p:cNvSpPr>
            <p:nvPr/>
          </p:nvSpPr>
          <p:spPr bwMode="auto">
            <a:xfrm rot="-5400000">
              <a:off x="184" y="1930"/>
              <a:ext cx="1332" cy="432"/>
            </a:xfrm>
            <a:prstGeom prst="rect">
              <a:avLst/>
            </a:prstGeom>
            <a:ln>
              <a:noFill/>
            </a:ln>
          </p:spPr>
          <p:txBody>
            <a:bodyPr spcFirstLastPara="1" wrap="none" fromWordArt="1">
              <a:prstTxWarp prst="textArchUp">
                <a:avLst>
                  <a:gd name="adj" fmla="val 11772132"/>
                </a:avLst>
              </a:prstTxWarp>
            </a:bodyPr>
            <a:lstStyle/>
            <a:p>
              <a:r>
                <a:rPr lang="en-US" altLang="zh-CN" sz="2400" kern="10" spc="-120" dirty="0">
                  <a:ln w="9525">
                    <a:noFill/>
                    <a:round/>
                    <a:headEnd/>
                    <a:tailEnd/>
                  </a:ln>
                  <a:solidFill>
                    <a:srgbClr val="FF0000"/>
                  </a:solidFill>
                  <a:latin typeface="Arial"/>
                  <a:cs typeface="Arial"/>
                </a:rPr>
                <a:t>Click to add text</a:t>
              </a:r>
              <a:endParaRPr lang="zh-CN" altLang="en-US" sz="2400" kern="10" spc="-120" dirty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2059" name="Group 155"/>
          <p:cNvGrpSpPr>
            <a:grpSpLocks/>
          </p:cNvGrpSpPr>
          <p:nvPr/>
        </p:nvGrpSpPr>
        <p:grpSpPr bwMode="auto">
          <a:xfrm rot="10800000">
            <a:off x="5435600" y="981076"/>
            <a:ext cx="2701925" cy="4941888"/>
            <a:chOff x="634" y="609"/>
            <a:chExt cx="1702" cy="3113"/>
          </a:xfrm>
        </p:grpSpPr>
        <p:sp>
          <p:nvSpPr>
            <p:cNvPr id="2" name="Arc 156"/>
            <p:cNvSpPr>
              <a:spLocks/>
            </p:cNvSpPr>
            <p:nvPr/>
          </p:nvSpPr>
          <p:spPr bwMode="auto">
            <a:xfrm flipH="1" flipV="1">
              <a:off x="748" y="609"/>
              <a:ext cx="1588" cy="3113"/>
            </a:xfrm>
            <a:custGeom>
              <a:avLst/>
              <a:gdLst>
                <a:gd name="T0" fmla="*/ 280 w 21600"/>
                <a:gd name="T1" fmla="*/ 0 h 42350"/>
                <a:gd name="T2" fmla="*/ 343 w 21600"/>
                <a:gd name="T3" fmla="*/ 3113 h 42350"/>
                <a:gd name="T4" fmla="*/ 0 w 21600"/>
                <a:gd name="T5" fmla="*/ 1563 h 42350"/>
                <a:gd name="T6" fmla="*/ 0 60000 65536"/>
                <a:gd name="T7" fmla="*/ 0 60000 65536"/>
                <a:gd name="T8" fmla="*/ 0 60000 65536"/>
                <a:gd name="T9" fmla="*/ 0 w 21600"/>
                <a:gd name="T10" fmla="*/ 0 h 42350"/>
                <a:gd name="T11" fmla="*/ 21600 w 21600"/>
                <a:gd name="T12" fmla="*/ 42350 h 4235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42350" fill="none" extrusionOk="0">
                  <a:moveTo>
                    <a:pt x="3810" y="-1"/>
                  </a:moveTo>
                  <a:cubicBezTo>
                    <a:pt x="14105" y="1844"/>
                    <a:pt x="21600" y="10801"/>
                    <a:pt x="21600" y="21261"/>
                  </a:cubicBezTo>
                  <a:cubicBezTo>
                    <a:pt x="21600" y="31390"/>
                    <a:pt x="14560" y="40159"/>
                    <a:pt x="4670" y="42350"/>
                  </a:cubicBezTo>
                </a:path>
                <a:path w="21600" h="42350" stroke="0" extrusionOk="0">
                  <a:moveTo>
                    <a:pt x="3810" y="-1"/>
                  </a:moveTo>
                  <a:cubicBezTo>
                    <a:pt x="14105" y="1844"/>
                    <a:pt x="21600" y="10801"/>
                    <a:pt x="21600" y="21261"/>
                  </a:cubicBezTo>
                  <a:cubicBezTo>
                    <a:pt x="21600" y="31390"/>
                    <a:pt x="14560" y="40159"/>
                    <a:pt x="4670" y="42350"/>
                  </a:cubicBezTo>
                  <a:lnTo>
                    <a:pt x="0" y="21261"/>
                  </a:lnTo>
                  <a:close/>
                </a:path>
              </a:pathLst>
            </a:custGeom>
            <a:noFill/>
            <a:ln w="25400">
              <a:solidFill>
                <a:srgbClr val="3366FF"/>
              </a:solidFill>
              <a:prstDash val="sysDot"/>
              <a:round/>
              <a:headEnd type="oval" w="lg" len="lg"/>
              <a:tailEnd type="triangle" w="lg" len="lg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061" name="WordArt 157"/>
            <p:cNvSpPr>
              <a:spLocks noChangeArrowheads="1" noChangeShapeType="1" noTextEdit="1"/>
            </p:cNvSpPr>
            <p:nvPr/>
          </p:nvSpPr>
          <p:spPr bwMode="auto">
            <a:xfrm rot="-5400000">
              <a:off x="184" y="1930"/>
              <a:ext cx="1332" cy="43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1772132"/>
                </a:avLst>
              </a:prstTxWarp>
            </a:bodyPr>
            <a:lstStyle/>
            <a:p>
              <a:r>
                <a:rPr lang="en-US" altLang="zh-CN" sz="2400" kern="10" spc="-120" dirty="0">
                  <a:ln w="9525">
                    <a:noFill/>
                    <a:round/>
                    <a:headEnd/>
                    <a:tailEnd/>
                  </a:ln>
                  <a:solidFill>
                    <a:srgbClr val="3366FF"/>
                  </a:solidFill>
                  <a:latin typeface="Arial"/>
                  <a:cs typeface="Arial"/>
                </a:rPr>
                <a:t>Click to add text</a:t>
              </a:r>
              <a:endParaRPr lang="zh-CN" altLang="en-US" sz="2400" kern="10" spc="-120" dirty="0">
                <a:ln w="9525">
                  <a:noFill/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endParaRPr>
            </a:p>
          </p:txBody>
        </p:sp>
      </p:grpSp>
      <p:sp>
        <p:nvSpPr>
          <p:cNvPr id="2051" name="Text Box 2"/>
          <p:cNvSpPr txBox="1">
            <a:spLocks noChangeArrowheads="1"/>
          </p:cNvSpPr>
          <p:nvPr/>
        </p:nvSpPr>
        <p:spPr bwMode="auto">
          <a:xfrm>
            <a:off x="34925" y="41275"/>
            <a:ext cx="91090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3200">
                <a:solidFill>
                  <a:srgbClr val="808080"/>
                </a:solidFill>
                <a:latin typeface="Arial Black" pitchFamily="34" charset="0"/>
              </a:rPr>
              <a:t>Click to type slide title</a:t>
            </a:r>
          </a:p>
        </p:txBody>
      </p:sp>
      <p:sp>
        <p:nvSpPr>
          <p:cNvPr id="13" name="Oval 444"/>
          <p:cNvSpPr>
            <a:spLocks noChangeArrowheads="1"/>
          </p:cNvSpPr>
          <p:nvPr/>
        </p:nvSpPr>
        <p:spPr bwMode="auto">
          <a:xfrm>
            <a:off x="1785918" y="5929330"/>
            <a:ext cx="5429288" cy="814386"/>
          </a:xfrm>
          <a:prstGeom prst="ellipse">
            <a:avLst/>
          </a:prstGeom>
          <a:gradFill rotWithShape="1">
            <a:gsLst>
              <a:gs pos="0">
                <a:schemeClr val="tx1">
                  <a:alpha val="34000"/>
                </a:schemeClr>
              </a:gs>
              <a:gs pos="100000">
                <a:schemeClr val="tx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9630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pptchina">
  <a:themeElements>
    <a:clrScheme name="디자인 사용자 지정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디자인 사용자 지정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177</TotalTime>
  <Words>31</Words>
  <Application>Microsoft Office PowerPoint</Application>
  <PresentationFormat>全屏显示(4:3)</PresentationFormat>
  <Paragraphs>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굴림</vt:lpstr>
      <vt:lpstr>宋体</vt:lpstr>
      <vt:lpstr>Arial</vt:lpstr>
      <vt:lpstr>Arial Black</vt:lpstr>
      <vt:lpstr>Calibri</vt:lpstr>
      <vt:lpstr>1_pptchina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并列图5</dc:title>
  <dc:creator>pptchina</dc:creator>
  <cp:lastModifiedBy>YANGS</cp:lastModifiedBy>
  <cp:revision>51</cp:revision>
  <dcterms:created xsi:type="dcterms:W3CDTF">2006-08-10T07:56:58Z</dcterms:created>
  <dcterms:modified xsi:type="dcterms:W3CDTF">2018-04-01T11:16:31Z</dcterms:modified>
</cp:coreProperties>
</file>