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handoutMasterIdLst>
    <p:handoutMasterId r:id="rId3"/>
  </p:handoutMasterIdLst>
  <p:sldIdLst>
    <p:sldId id="293" r:id="rId2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A454"/>
    <a:srgbClr val="3B753C"/>
    <a:srgbClr val="B666B0"/>
    <a:srgbClr val="62B286"/>
    <a:srgbClr val="9DB365"/>
    <a:srgbClr val="6F5439"/>
    <a:srgbClr val="D4B9A4"/>
    <a:srgbClr val="DCCBB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71" autoAdjust="0"/>
    <p:restoredTop sz="94634" autoAdjust="0"/>
  </p:normalViewPr>
  <p:slideViewPr>
    <p:cSldViewPr>
      <p:cViewPr varScale="1">
        <p:scale>
          <a:sx n="101" d="100"/>
          <a:sy n="101" d="100"/>
        </p:scale>
        <p:origin x="-3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0" d="100"/>
          <a:sy n="100" d="100"/>
        </p:scale>
        <p:origin x="-189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9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9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4B2962D-1B14-4884-B30F-9295CF790DF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6050" y="44450"/>
            <a:ext cx="5976938" cy="4889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89088"/>
            <a:ext cx="8229600" cy="45259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A95F8-55B8-4CBD-BA4E-FAB7E89B18A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6048375" y="6408738"/>
            <a:ext cx="3095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  <a:ea typeface="Adobe 仿宋 Std R" pitchFamily="18" charset="-122"/>
              </a:rPr>
              <a:t>WWW.PPTCHINA.COM</a:t>
            </a:r>
            <a:endParaRPr lang="zh-CN" altLang="en-US" dirty="0">
              <a:solidFill>
                <a:schemeClr val="tx2">
                  <a:lumMod val="50000"/>
                  <a:lumOff val="50000"/>
                </a:schemeClr>
              </a:solidFill>
              <a:latin typeface="Arial Black" pitchFamily="34" charset="0"/>
              <a:ea typeface="Adobe 仿宋 Std R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6"/>
          <p:cNvSpPr>
            <a:spLocks noChangeArrowheads="1"/>
          </p:cNvSpPr>
          <p:nvPr/>
        </p:nvSpPr>
        <p:spPr bwMode="auto">
          <a:xfrm>
            <a:off x="827088" y="1628775"/>
            <a:ext cx="2160587" cy="3671888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5148263" y="1628775"/>
            <a:ext cx="2160587" cy="3671888"/>
          </a:xfrm>
          <a:prstGeom prst="rect">
            <a:avLst/>
          </a:prstGeom>
          <a:solidFill>
            <a:schemeClr val="bg1">
              <a:alpha val="2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6" name="AutoShape 8"/>
          <p:cNvSpPr>
            <a:spLocks noChangeArrowheads="1"/>
          </p:cNvSpPr>
          <p:nvPr/>
        </p:nvSpPr>
        <p:spPr bwMode="auto">
          <a:xfrm>
            <a:off x="827088" y="2924175"/>
            <a:ext cx="7705725" cy="1081088"/>
          </a:xfrm>
          <a:prstGeom prst="rightArrow">
            <a:avLst>
              <a:gd name="adj1" fmla="val 50074"/>
              <a:gd name="adj2" fmla="val 81210"/>
            </a:avLst>
          </a:prstGeom>
          <a:gradFill>
            <a:gsLst>
              <a:gs pos="26000">
                <a:srgbClr val="FF3300"/>
              </a:gs>
              <a:gs pos="61000">
                <a:srgbClr val="E1191E"/>
              </a:gs>
            </a:gsLst>
            <a:lin ang="0" scaled="0"/>
          </a:gradFill>
          <a:ln w="19050" cap="rnd">
            <a:noFill/>
            <a:prstDash val="sysDot"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plastic">
            <a:bevelT w="273050" h="139700"/>
          </a:sp3d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079" name="Line 9"/>
          <p:cNvSpPr>
            <a:spLocks noChangeShapeType="1"/>
          </p:cNvSpPr>
          <p:nvPr/>
        </p:nvSpPr>
        <p:spPr bwMode="auto">
          <a:xfrm>
            <a:off x="2987675" y="1628775"/>
            <a:ext cx="0" cy="3671888"/>
          </a:xfrm>
          <a:prstGeom prst="line">
            <a:avLst/>
          </a:prstGeom>
          <a:noFill/>
          <a:ln w="19050" cap="rnd">
            <a:solidFill>
              <a:srgbClr val="6F5439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0" name="Line 10"/>
          <p:cNvSpPr>
            <a:spLocks noChangeShapeType="1"/>
          </p:cNvSpPr>
          <p:nvPr/>
        </p:nvSpPr>
        <p:spPr bwMode="auto">
          <a:xfrm>
            <a:off x="5148263" y="1628775"/>
            <a:ext cx="0" cy="3671888"/>
          </a:xfrm>
          <a:prstGeom prst="line">
            <a:avLst/>
          </a:prstGeom>
          <a:noFill/>
          <a:ln w="19050" cap="rnd">
            <a:solidFill>
              <a:srgbClr val="6F5439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1" name="Line 11"/>
          <p:cNvSpPr>
            <a:spLocks noChangeShapeType="1"/>
          </p:cNvSpPr>
          <p:nvPr/>
        </p:nvSpPr>
        <p:spPr bwMode="auto">
          <a:xfrm>
            <a:off x="7308850" y="1628775"/>
            <a:ext cx="0" cy="3671888"/>
          </a:xfrm>
          <a:prstGeom prst="line">
            <a:avLst/>
          </a:prstGeom>
          <a:noFill/>
          <a:ln w="19050" cap="rnd">
            <a:solidFill>
              <a:srgbClr val="6F5439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2" name="Line 12"/>
          <p:cNvSpPr>
            <a:spLocks noChangeShapeType="1"/>
          </p:cNvSpPr>
          <p:nvPr/>
        </p:nvSpPr>
        <p:spPr bwMode="auto">
          <a:xfrm>
            <a:off x="827088" y="1628775"/>
            <a:ext cx="0" cy="3671888"/>
          </a:xfrm>
          <a:prstGeom prst="line">
            <a:avLst/>
          </a:prstGeom>
          <a:noFill/>
          <a:ln w="19050" cap="rnd">
            <a:solidFill>
              <a:srgbClr val="6F5439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3" name="WordArt 13"/>
          <p:cNvSpPr>
            <a:spLocks noChangeArrowheads="1" noChangeShapeType="1" noTextEdit="1"/>
          </p:cNvSpPr>
          <p:nvPr/>
        </p:nvSpPr>
        <p:spPr bwMode="auto">
          <a:xfrm>
            <a:off x="1547813" y="3357563"/>
            <a:ext cx="7207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93C79D"/>
                    </a:gs>
                  </a:gsLst>
                  <a:lin ang="5400000" scaled="1"/>
                </a:gradFill>
                <a:latin typeface="Arial Black"/>
              </a:rPr>
              <a:t>2009</a:t>
            </a:r>
            <a:endParaRPr lang="zh-CN" altLang="en-US" sz="1400" kern="10" spc="-70" dirty="0">
              <a:ln w="12700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FF"/>
                  </a:gs>
                  <a:gs pos="100000">
                    <a:srgbClr val="93C79D"/>
                  </a:gs>
                </a:gsLst>
                <a:lin ang="5400000" scaled="1"/>
              </a:gradFill>
              <a:latin typeface="Arial Black"/>
            </a:endParaRPr>
          </a:p>
        </p:txBody>
      </p:sp>
      <p:sp>
        <p:nvSpPr>
          <p:cNvPr id="3084" name="WordArt 14"/>
          <p:cNvSpPr>
            <a:spLocks noChangeArrowheads="1" noChangeShapeType="1" noTextEdit="1"/>
          </p:cNvSpPr>
          <p:nvPr/>
        </p:nvSpPr>
        <p:spPr bwMode="auto">
          <a:xfrm>
            <a:off x="3635375" y="3357563"/>
            <a:ext cx="7207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93C79D"/>
                    </a:gs>
                  </a:gsLst>
                  <a:lin ang="5400000" scaled="1"/>
                </a:gradFill>
                <a:latin typeface="Arial Black"/>
              </a:rPr>
              <a:t>2010</a:t>
            </a:r>
            <a:endParaRPr lang="zh-CN" altLang="en-US" sz="1400" kern="10" spc="-70" dirty="0">
              <a:ln w="12700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FF"/>
                  </a:gs>
                  <a:gs pos="100000">
                    <a:srgbClr val="93C79D"/>
                  </a:gs>
                </a:gsLst>
                <a:lin ang="5400000" scaled="1"/>
              </a:gradFill>
              <a:latin typeface="Arial Black"/>
            </a:endParaRPr>
          </a:p>
        </p:txBody>
      </p:sp>
      <p:sp>
        <p:nvSpPr>
          <p:cNvPr id="3085" name="WordArt 15"/>
          <p:cNvSpPr>
            <a:spLocks noChangeArrowheads="1" noChangeShapeType="1" noTextEdit="1"/>
          </p:cNvSpPr>
          <p:nvPr/>
        </p:nvSpPr>
        <p:spPr bwMode="auto">
          <a:xfrm>
            <a:off x="5867400" y="3357563"/>
            <a:ext cx="72072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kern="10" spc="-70" dirty="0">
                <a:ln w="1270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93C79D"/>
                    </a:gs>
                  </a:gsLst>
                  <a:lin ang="5400000" scaled="1"/>
                </a:gradFill>
                <a:latin typeface="Arial Black"/>
              </a:rPr>
              <a:t>2011</a:t>
            </a:r>
            <a:endParaRPr lang="zh-CN" altLang="en-US" sz="1400" kern="10" spc="-70" dirty="0">
              <a:ln w="12700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FF"/>
                  </a:gs>
                  <a:gs pos="100000">
                    <a:srgbClr val="93C79D"/>
                  </a:gs>
                </a:gsLst>
                <a:lin ang="5400000" scaled="1"/>
              </a:gradFill>
              <a:latin typeface="Arial Black"/>
            </a:endParaRPr>
          </a:p>
        </p:txBody>
      </p:sp>
      <p:sp>
        <p:nvSpPr>
          <p:cNvPr id="2" name="AutoShape 16"/>
          <p:cNvSpPr>
            <a:spLocks noChangeArrowheads="1"/>
          </p:cNvSpPr>
          <p:nvPr/>
        </p:nvSpPr>
        <p:spPr bwMode="auto">
          <a:xfrm>
            <a:off x="857224" y="2778125"/>
            <a:ext cx="2130451" cy="290513"/>
          </a:xfrm>
          <a:prstGeom prst="rightArrow">
            <a:avLst>
              <a:gd name="adj1" fmla="val 39889"/>
              <a:gd name="adj2" fmla="val 83082"/>
            </a:avLst>
          </a:prstGeom>
          <a:solidFill>
            <a:srgbClr val="00B0F0"/>
          </a:solidFill>
          <a:ln w="12700" algn="ctr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273050" h="139700"/>
          </a:sp3d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AutoShape 17"/>
          <p:cNvSpPr>
            <a:spLocks noChangeArrowheads="1"/>
          </p:cNvSpPr>
          <p:nvPr/>
        </p:nvSpPr>
        <p:spPr bwMode="auto">
          <a:xfrm>
            <a:off x="857224" y="2133600"/>
            <a:ext cx="4254526" cy="290513"/>
          </a:xfrm>
          <a:prstGeom prst="rightArrow">
            <a:avLst>
              <a:gd name="adj1" fmla="val 39889"/>
              <a:gd name="adj2" fmla="val 89607"/>
            </a:avLst>
          </a:prstGeom>
          <a:solidFill>
            <a:srgbClr val="FFC000"/>
          </a:solidFill>
          <a:ln w="12700" algn="ctr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273050" h="139700"/>
          </a:sp3d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086" name="AutoShape 18"/>
          <p:cNvSpPr>
            <a:spLocks noChangeArrowheads="1"/>
          </p:cNvSpPr>
          <p:nvPr/>
        </p:nvSpPr>
        <p:spPr bwMode="auto">
          <a:xfrm>
            <a:off x="857224" y="1484313"/>
            <a:ext cx="6451626" cy="290512"/>
          </a:xfrm>
          <a:prstGeom prst="rightArrow">
            <a:avLst>
              <a:gd name="adj1" fmla="val 39889"/>
              <a:gd name="adj2" fmla="val 98305"/>
            </a:avLst>
          </a:prstGeom>
          <a:solidFill>
            <a:srgbClr val="FF0000"/>
          </a:solidFill>
          <a:ln w="12700" algn="ctr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 prstMaterial="plastic">
            <a:bevelT w="273050" h="139700"/>
          </a:sp3d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104" name="WordArt 22"/>
          <p:cNvSpPr>
            <a:spLocks noChangeArrowheads="1" noChangeShapeType="1" noTextEdit="1"/>
          </p:cNvSpPr>
          <p:nvPr/>
        </p:nvSpPr>
        <p:spPr bwMode="auto">
          <a:xfrm>
            <a:off x="1403350" y="2636838"/>
            <a:ext cx="1008063" cy="144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b="1" kern="10" spc="-50">
                <a:ln w="9525">
                  <a:noFill/>
                  <a:round/>
                  <a:headEnd/>
                  <a:tailEnd/>
                </a:ln>
                <a:solidFill>
                  <a:srgbClr val="262626"/>
                </a:solidFill>
                <a:latin typeface="Arial"/>
                <a:cs typeface="Arial"/>
              </a:rPr>
              <a:t>CONTENTS</a:t>
            </a:r>
            <a:endParaRPr lang="zh-CN" altLang="en-US" sz="1000" b="1" kern="10" spc="-50">
              <a:ln w="9525">
                <a:noFill/>
                <a:round/>
                <a:headEnd/>
                <a:tailEnd/>
              </a:ln>
              <a:solidFill>
                <a:srgbClr val="262626"/>
              </a:solidFill>
              <a:latin typeface="Arial"/>
              <a:cs typeface="Arial"/>
            </a:endParaRPr>
          </a:p>
        </p:txBody>
      </p:sp>
      <p:sp>
        <p:nvSpPr>
          <p:cNvPr id="3105" name="WordArt 23"/>
          <p:cNvSpPr>
            <a:spLocks noChangeArrowheads="1" noChangeShapeType="1" noTextEdit="1"/>
          </p:cNvSpPr>
          <p:nvPr/>
        </p:nvSpPr>
        <p:spPr bwMode="auto">
          <a:xfrm>
            <a:off x="3563938" y="1989138"/>
            <a:ext cx="1008062" cy="144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b="1" kern="10" spc="-50">
                <a:ln w="9525">
                  <a:noFill/>
                  <a:round/>
                  <a:headEnd/>
                  <a:tailEnd/>
                </a:ln>
                <a:solidFill>
                  <a:srgbClr val="262626"/>
                </a:solidFill>
                <a:latin typeface="Arial"/>
                <a:cs typeface="Arial"/>
              </a:rPr>
              <a:t>CONTENTS</a:t>
            </a:r>
            <a:endParaRPr lang="zh-CN" altLang="en-US" sz="1000" b="1" kern="10" spc="-50">
              <a:ln w="9525">
                <a:noFill/>
                <a:round/>
                <a:headEnd/>
                <a:tailEnd/>
              </a:ln>
              <a:solidFill>
                <a:srgbClr val="262626"/>
              </a:solidFill>
              <a:latin typeface="Arial"/>
              <a:cs typeface="Arial"/>
            </a:endParaRPr>
          </a:p>
        </p:txBody>
      </p:sp>
      <p:sp>
        <p:nvSpPr>
          <p:cNvPr id="3106" name="WordArt 24"/>
          <p:cNvSpPr>
            <a:spLocks noChangeArrowheads="1" noChangeShapeType="1" noTextEdit="1"/>
          </p:cNvSpPr>
          <p:nvPr/>
        </p:nvSpPr>
        <p:spPr bwMode="auto">
          <a:xfrm>
            <a:off x="5724525" y="1341438"/>
            <a:ext cx="1008063" cy="144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b="1" kern="10" spc="-50">
                <a:ln w="9525">
                  <a:noFill/>
                  <a:round/>
                  <a:headEnd/>
                  <a:tailEnd/>
                </a:ln>
                <a:solidFill>
                  <a:srgbClr val="262626"/>
                </a:solidFill>
                <a:latin typeface="Arial"/>
                <a:cs typeface="Arial"/>
              </a:rPr>
              <a:t>CONTENTS</a:t>
            </a:r>
            <a:endParaRPr lang="zh-CN" altLang="en-US" sz="1000" b="1" kern="10" spc="-50">
              <a:ln w="9525">
                <a:noFill/>
                <a:round/>
                <a:headEnd/>
                <a:tailEnd/>
              </a:ln>
              <a:solidFill>
                <a:srgbClr val="262626"/>
              </a:solidFill>
              <a:latin typeface="Arial"/>
              <a:cs typeface="Arial"/>
            </a:endParaRPr>
          </a:p>
        </p:txBody>
      </p:sp>
      <p:sp>
        <p:nvSpPr>
          <p:cNvPr id="3107" name="WordArt 25"/>
          <p:cNvSpPr>
            <a:spLocks noChangeArrowheads="1" noChangeShapeType="1" noTextEdit="1"/>
          </p:cNvSpPr>
          <p:nvPr/>
        </p:nvSpPr>
        <p:spPr bwMode="auto">
          <a:xfrm>
            <a:off x="1285852" y="4143380"/>
            <a:ext cx="1008063" cy="144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b="1" kern="10" spc="-50" dirty="0">
                <a:ln w="9525">
                  <a:noFill/>
                  <a:round/>
                  <a:headEnd/>
                  <a:tailEnd/>
                </a:ln>
                <a:solidFill>
                  <a:srgbClr val="262626"/>
                </a:solidFill>
                <a:latin typeface="Arial"/>
                <a:cs typeface="Arial"/>
              </a:rPr>
              <a:t>CONTENTS</a:t>
            </a:r>
            <a:endParaRPr lang="zh-CN" altLang="en-US" sz="1000" b="1" kern="10" spc="-50" dirty="0">
              <a:ln w="9525">
                <a:noFill/>
                <a:round/>
                <a:headEnd/>
                <a:tailEnd/>
              </a:ln>
              <a:solidFill>
                <a:srgbClr val="262626"/>
              </a:solidFill>
              <a:latin typeface="Arial"/>
              <a:cs typeface="Arial"/>
            </a:endParaRPr>
          </a:p>
        </p:txBody>
      </p:sp>
      <p:sp>
        <p:nvSpPr>
          <p:cNvPr id="3108" name="WordArt 26"/>
          <p:cNvSpPr>
            <a:spLocks noChangeArrowheads="1" noChangeShapeType="1" noTextEdit="1"/>
          </p:cNvSpPr>
          <p:nvPr/>
        </p:nvSpPr>
        <p:spPr bwMode="auto">
          <a:xfrm>
            <a:off x="3500430" y="4143380"/>
            <a:ext cx="1008062" cy="144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b="1" kern="10" spc="-50" dirty="0">
                <a:ln w="9525">
                  <a:noFill/>
                  <a:round/>
                  <a:headEnd/>
                  <a:tailEnd/>
                </a:ln>
                <a:solidFill>
                  <a:srgbClr val="262626"/>
                </a:solidFill>
                <a:latin typeface="Arial"/>
                <a:cs typeface="Arial"/>
              </a:rPr>
              <a:t>CONTENTS</a:t>
            </a:r>
            <a:endParaRPr lang="zh-CN" altLang="en-US" sz="1000" b="1" kern="10" spc="-50" dirty="0">
              <a:ln w="9525">
                <a:noFill/>
                <a:round/>
                <a:headEnd/>
                <a:tailEnd/>
              </a:ln>
              <a:solidFill>
                <a:srgbClr val="262626"/>
              </a:solidFill>
              <a:latin typeface="Arial"/>
              <a:cs typeface="Arial"/>
            </a:endParaRPr>
          </a:p>
        </p:txBody>
      </p:sp>
      <p:sp>
        <p:nvSpPr>
          <p:cNvPr id="3109" name="WordArt 27"/>
          <p:cNvSpPr>
            <a:spLocks noChangeArrowheads="1" noChangeShapeType="1" noTextEdit="1"/>
          </p:cNvSpPr>
          <p:nvPr/>
        </p:nvSpPr>
        <p:spPr bwMode="auto">
          <a:xfrm>
            <a:off x="5643570" y="4143380"/>
            <a:ext cx="1008063" cy="144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000" b="1" kern="10" spc="-50" dirty="0">
                <a:ln w="9525">
                  <a:noFill/>
                  <a:round/>
                  <a:headEnd/>
                  <a:tailEnd/>
                </a:ln>
                <a:solidFill>
                  <a:srgbClr val="262626"/>
                </a:solidFill>
                <a:latin typeface="Arial"/>
                <a:cs typeface="Arial"/>
              </a:rPr>
              <a:t>CONTENTS</a:t>
            </a:r>
            <a:endParaRPr lang="zh-CN" altLang="en-US" sz="1000" b="1" kern="10" spc="-50" dirty="0">
              <a:ln w="9525">
                <a:noFill/>
                <a:round/>
                <a:headEnd/>
                <a:tailEnd/>
              </a:ln>
              <a:solidFill>
                <a:srgbClr val="262626"/>
              </a:solidFill>
              <a:latin typeface="Arial"/>
              <a:cs typeface="Arial"/>
            </a:endParaRPr>
          </a:p>
        </p:txBody>
      </p:sp>
      <p:sp>
        <p:nvSpPr>
          <p:cNvPr id="3110" name="Text Box 3"/>
          <p:cNvSpPr txBox="1">
            <a:spLocks noChangeArrowheads="1"/>
          </p:cNvSpPr>
          <p:nvPr/>
        </p:nvSpPr>
        <p:spPr bwMode="auto">
          <a:xfrm>
            <a:off x="34925" y="368300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4089</TotalTime>
  <Words>14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pptchina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时间轴</dc:title>
  <dc:creator>pptchina</dc:creator>
  <cp:lastModifiedBy>sunl</cp:lastModifiedBy>
  <cp:revision>400</cp:revision>
  <dcterms:created xsi:type="dcterms:W3CDTF">2006-04-05T06:36:06Z</dcterms:created>
  <dcterms:modified xsi:type="dcterms:W3CDTF">2011-08-22T12:10:44Z</dcterms:modified>
</cp:coreProperties>
</file>