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56" d="100"/>
          <a:sy n="15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F0D55CE-C41C-4888-9538-E5FE6B323971}" type="datetimeFigureOut">
              <a:rPr lang="zh-CN" altLang="en-US" smtClean="0"/>
              <a:t>2018/4/1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C18982-3D8E-4450-BACD-CEDF29AE05C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500034" y="2853580"/>
            <a:ext cx="2653622" cy="2504246"/>
            <a:chOff x="430" y="1071"/>
            <a:chExt cx="604" cy="570"/>
          </a:xfrm>
        </p:grpSpPr>
        <p:sp>
          <p:nvSpPr>
            <p:cNvPr id="5" name="AutoShape 28"/>
            <p:cNvSpPr>
              <a:spLocks noChangeArrowheads="1"/>
            </p:cNvSpPr>
            <p:nvPr/>
          </p:nvSpPr>
          <p:spPr bwMode="auto">
            <a:xfrm flipV="1">
              <a:off x="430" y="1071"/>
              <a:ext cx="604" cy="168"/>
            </a:xfrm>
            <a:custGeom>
              <a:avLst/>
              <a:gdLst>
                <a:gd name="T0" fmla="*/ 553 w 21600"/>
                <a:gd name="T1" fmla="*/ 84 h 21600"/>
                <a:gd name="T2" fmla="*/ 302 w 21600"/>
                <a:gd name="T3" fmla="*/ 168 h 21600"/>
                <a:gd name="T4" fmla="*/ 51 w 21600"/>
                <a:gd name="T5" fmla="*/ 84 h 21600"/>
                <a:gd name="T6" fmla="*/ 30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612 w 21600"/>
                <a:gd name="T13" fmla="*/ 3600 h 21600"/>
                <a:gd name="T14" fmla="*/ 17988 w 21600"/>
                <a:gd name="T15" fmla="*/ 180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26" y="21600"/>
                  </a:lnTo>
                  <a:lnTo>
                    <a:pt x="1797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3300"/>
                </a:gs>
                <a:gs pos="100000">
                  <a:srgbClr val="7618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430" y="1239"/>
              <a:ext cx="604" cy="402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ectangle 30"/>
            <p:cNvSpPr>
              <a:spLocks noChangeArrowheads="1"/>
            </p:cNvSpPr>
            <p:nvPr/>
          </p:nvSpPr>
          <p:spPr bwMode="auto">
            <a:xfrm>
              <a:off x="466" y="1263"/>
              <a:ext cx="532" cy="354"/>
            </a:xfrm>
            <a:prstGeom prst="rect">
              <a:avLst/>
            </a:prstGeom>
            <a:gradFill rotWithShape="1">
              <a:gsLst>
                <a:gs pos="0">
                  <a:srgbClr val="580000">
                    <a:gamma/>
                    <a:shade val="46275"/>
                    <a:invGamma/>
                    <a:alpha val="20000"/>
                  </a:srgbClr>
                </a:gs>
                <a:gs pos="50000">
                  <a:srgbClr val="580000">
                    <a:alpha val="80000"/>
                  </a:srgbClr>
                </a:gs>
                <a:gs pos="100000">
                  <a:srgbClr val="580000">
                    <a:gamma/>
                    <a:shade val="46275"/>
                    <a:invGamma/>
                    <a:alpha val="20000"/>
                  </a:srgb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48"/>
            <p:cNvSpPr>
              <a:spLocks noChangeArrowheads="1"/>
            </p:cNvSpPr>
            <p:nvPr/>
          </p:nvSpPr>
          <p:spPr bwMode="auto">
            <a:xfrm>
              <a:off x="493" y="1280"/>
              <a:ext cx="478" cy="318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61"/>
          <p:cNvGrpSpPr>
            <a:grpSpLocks/>
          </p:cNvGrpSpPr>
          <p:nvPr/>
        </p:nvGrpSpPr>
        <p:grpSpPr bwMode="auto">
          <a:xfrm>
            <a:off x="3250397" y="2853580"/>
            <a:ext cx="2653622" cy="2504246"/>
            <a:chOff x="430" y="1071"/>
            <a:chExt cx="604" cy="570"/>
          </a:xfrm>
        </p:grpSpPr>
        <p:sp>
          <p:nvSpPr>
            <p:cNvPr id="10" name="AutoShape 28"/>
            <p:cNvSpPr>
              <a:spLocks noChangeArrowheads="1"/>
            </p:cNvSpPr>
            <p:nvPr/>
          </p:nvSpPr>
          <p:spPr bwMode="auto">
            <a:xfrm flipV="1">
              <a:off x="430" y="1071"/>
              <a:ext cx="604" cy="168"/>
            </a:xfrm>
            <a:custGeom>
              <a:avLst/>
              <a:gdLst>
                <a:gd name="T0" fmla="*/ 553 w 21600"/>
                <a:gd name="T1" fmla="*/ 84 h 21600"/>
                <a:gd name="T2" fmla="*/ 302 w 21600"/>
                <a:gd name="T3" fmla="*/ 168 h 21600"/>
                <a:gd name="T4" fmla="*/ 51 w 21600"/>
                <a:gd name="T5" fmla="*/ 84 h 21600"/>
                <a:gd name="T6" fmla="*/ 30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612 w 21600"/>
                <a:gd name="T13" fmla="*/ 3600 h 21600"/>
                <a:gd name="T14" fmla="*/ 17988 w 21600"/>
                <a:gd name="T15" fmla="*/ 180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26" y="21600"/>
                  </a:lnTo>
                  <a:lnTo>
                    <a:pt x="1797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3300"/>
                </a:gs>
                <a:gs pos="100000">
                  <a:srgbClr val="7618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ectangle 29"/>
            <p:cNvSpPr>
              <a:spLocks noChangeArrowheads="1"/>
            </p:cNvSpPr>
            <p:nvPr/>
          </p:nvSpPr>
          <p:spPr bwMode="auto">
            <a:xfrm>
              <a:off x="430" y="1239"/>
              <a:ext cx="604" cy="402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30"/>
            <p:cNvSpPr>
              <a:spLocks noChangeArrowheads="1"/>
            </p:cNvSpPr>
            <p:nvPr/>
          </p:nvSpPr>
          <p:spPr bwMode="auto">
            <a:xfrm>
              <a:off x="466" y="1263"/>
              <a:ext cx="532" cy="354"/>
            </a:xfrm>
            <a:prstGeom prst="rect">
              <a:avLst/>
            </a:prstGeom>
            <a:gradFill rotWithShape="1">
              <a:gsLst>
                <a:gs pos="0">
                  <a:srgbClr val="580000">
                    <a:gamma/>
                    <a:shade val="46275"/>
                    <a:invGamma/>
                    <a:alpha val="20000"/>
                  </a:srgbClr>
                </a:gs>
                <a:gs pos="50000">
                  <a:srgbClr val="580000">
                    <a:alpha val="80000"/>
                  </a:srgbClr>
                </a:gs>
                <a:gs pos="100000">
                  <a:srgbClr val="580000">
                    <a:gamma/>
                    <a:shade val="46275"/>
                    <a:invGamma/>
                    <a:alpha val="20000"/>
                  </a:srgb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ectangle 48"/>
            <p:cNvSpPr>
              <a:spLocks noChangeArrowheads="1"/>
            </p:cNvSpPr>
            <p:nvPr/>
          </p:nvSpPr>
          <p:spPr bwMode="auto">
            <a:xfrm>
              <a:off x="493" y="1280"/>
              <a:ext cx="478" cy="318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Group 61"/>
          <p:cNvGrpSpPr>
            <a:grpSpLocks/>
          </p:cNvGrpSpPr>
          <p:nvPr/>
        </p:nvGrpSpPr>
        <p:grpSpPr bwMode="auto">
          <a:xfrm>
            <a:off x="6000760" y="2853580"/>
            <a:ext cx="2653622" cy="2504246"/>
            <a:chOff x="430" y="1071"/>
            <a:chExt cx="604" cy="570"/>
          </a:xfrm>
        </p:grpSpPr>
        <p:sp>
          <p:nvSpPr>
            <p:cNvPr id="15" name="AutoShape 28"/>
            <p:cNvSpPr>
              <a:spLocks noChangeArrowheads="1"/>
            </p:cNvSpPr>
            <p:nvPr/>
          </p:nvSpPr>
          <p:spPr bwMode="auto">
            <a:xfrm flipV="1">
              <a:off x="430" y="1071"/>
              <a:ext cx="604" cy="168"/>
            </a:xfrm>
            <a:custGeom>
              <a:avLst/>
              <a:gdLst>
                <a:gd name="T0" fmla="*/ 553 w 21600"/>
                <a:gd name="T1" fmla="*/ 84 h 21600"/>
                <a:gd name="T2" fmla="*/ 302 w 21600"/>
                <a:gd name="T3" fmla="*/ 168 h 21600"/>
                <a:gd name="T4" fmla="*/ 51 w 21600"/>
                <a:gd name="T5" fmla="*/ 84 h 21600"/>
                <a:gd name="T6" fmla="*/ 30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612 w 21600"/>
                <a:gd name="T13" fmla="*/ 3600 h 21600"/>
                <a:gd name="T14" fmla="*/ 17988 w 21600"/>
                <a:gd name="T15" fmla="*/ 180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626" y="21600"/>
                  </a:lnTo>
                  <a:lnTo>
                    <a:pt x="1797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3300"/>
                </a:gs>
                <a:gs pos="100000">
                  <a:srgbClr val="7618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430" y="1239"/>
              <a:ext cx="604" cy="402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30"/>
            <p:cNvSpPr>
              <a:spLocks noChangeArrowheads="1"/>
            </p:cNvSpPr>
            <p:nvPr/>
          </p:nvSpPr>
          <p:spPr bwMode="auto">
            <a:xfrm>
              <a:off x="466" y="1263"/>
              <a:ext cx="532" cy="354"/>
            </a:xfrm>
            <a:prstGeom prst="rect">
              <a:avLst/>
            </a:prstGeom>
            <a:gradFill rotWithShape="1">
              <a:gsLst>
                <a:gs pos="0">
                  <a:srgbClr val="580000">
                    <a:gamma/>
                    <a:shade val="46275"/>
                    <a:invGamma/>
                    <a:alpha val="20000"/>
                  </a:srgbClr>
                </a:gs>
                <a:gs pos="50000">
                  <a:srgbClr val="580000">
                    <a:alpha val="80000"/>
                  </a:srgbClr>
                </a:gs>
                <a:gs pos="100000">
                  <a:srgbClr val="580000">
                    <a:gamma/>
                    <a:shade val="46275"/>
                    <a:invGamma/>
                    <a:alpha val="20000"/>
                  </a:srgbClr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ectangle 48"/>
            <p:cNvSpPr>
              <a:spLocks noChangeArrowheads="1"/>
            </p:cNvSpPr>
            <p:nvPr/>
          </p:nvSpPr>
          <p:spPr bwMode="auto">
            <a:xfrm>
              <a:off x="493" y="1280"/>
              <a:ext cx="478" cy="318"/>
            </a:xfrm>
            <a:prstGeom prst="rect">
              <a:avLst/>
            </a:prstGeom>
            <a:gradFill rotWithShape="1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" name="Text Box 86"/>
          <p:cNvSpPr txBox="1">
            <a:spLocks noChangeArrowheads="1"/>
          </p:cNvSpPr>
          <p:nvPr/>
        </p:nvSpPr>
        <p:spPr bwMode="auto">
          <a:xfrm>
            <a:off x="673127" y="3782274"/>
            <a:ext cx="2282633" cy="1318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20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Click to add Content</a:t>
            </a:r>
          </a:p>
          <a:p>
            <a:pPr marL="342900" indent="-342900" algn="ctr">
              <a:lnSpc>
                <a:spcPct val="200000"/>
              </a:lnSpc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Click to add Content</a:t>
            </a:r>
          </a:p>
          <a:p>
            <a:pPr marL="342900" indent="-342900" algn="ctr">
              <a:lnSpc>
                <a:spcPct val="200000"/>
              </a:lnSpc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Click to add 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Content</a:t>
            </a:r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8947" y="1784801"/>
            <a:ext cx="175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 title text</a:t>
            </a:r>
          </a:p>
        </p:txBody>
      </p:sp>
      <p:sp>
        <p:nvSpPr>
          <p:cNvPr id="21" name="Text Box 86"/>
          <p:cNvSpPr txBox="1">
            <a:spLocks noChangeArrowheads="1"/>
          </p:cNvSpPr>
          <p:nvPr/>
        </p:nvSpPr>
        <p:spPr bwMode="auto">
          <a:xfrm>
            <a:off x="3494385" y="3782274"/>
            <a:ext cx="2282633" cy="1318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20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Click to add Content</a:t>
            </a:r>
          </a:p>
          <a:p>
            <a:pPr marL="342900" indent="-342900" algn="ctr">
              <a:lnSpc>
                <a:spcPct val="200000"/>
              </a:lnSpc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Click to add Content</a:t>
            </a:r>
          </a:p>
          <a:p>
            <a:pPr marL="342900" indent="-342900" algn="ctr">
              <a:lnSpc>
                <a:spcPct val="200000"/>
              </a:lnSpc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Click to add 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Content</a:t>
            </a:r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 Box 86"/>
          <p:cNvSpPr txBox="1">
            <a:spLocks noChangeArrowheads="1"/>
          </p:cNvSpPr>
          <p:nvPr/>
        </p:nvSpPr>
        <p:spPr bwMode="auto">
          <a:xfrm>
            <a:off x="6248736" y="3782274"/>
            <a:ext cx="2282633" cy="1318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200000"/>
              </a:lnSpc>
            </a:pP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Click to add Content</a:t>
            </a:r>
          </a:p>
          <a:p>
            <a:pPr marL="342900" indent="-342900" algn="ctr">
              <a:lnSpc>
                <a:spcPct val="200000"/>
              </a:lnSpc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Click to add Content</a:t>
            </a:r>
          </a:p>
          <a:p>
            <a:pPr marL="342900" indent="-342900" algn="ctr">
              <a:lnSpc>
                <a:spcPct val="200000"/>
              </a:lnSpc>
            </a:pPr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Click to add </a:t>
            </a:r>
            <a:r>
              <a:rPr lang="en-US" altLang="ko-K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Content</a:t>
            </a:r>
            <a:endParaRPr lang="en-US" altLang="ko-K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87542" y="1784801"/>
            <a:ext cx="175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 title text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41893" y="1784801"/>
            <a:ext cx="175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 title text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34925" y="492108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64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77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微软雅黑</vt:lpstr>
      <vt:lpstr>Arial</vt:lpstr>
      <vt:lpstr>Arial Black</vt:lpstr>
      <vt:lpstr>Calibri</vt:lpstr>
      <vt:lpstr>1_Office 主题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并列图</dc:title>
  <dc:creator>pptchina</dc:creator>
  <cp:lastModifiedBy>YANGS</cp:lastModifiedBy>
  <cp:revision>3</cp:revision>
  <dcterms:created xsi:type="dcterms:W3CDTF">2011-08-23T01:41:59Z</dcterms:created>
  <dcterms:modified xsi:type="dcterms:W3CDTF">2018-04-01T11:17:55Z</dcterms:modified>
</cp:coreProperties>
</file>