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</p:sldIdLst>
  <p:sldSz cx="9144000" cy="6858000" type="screen4x3"/>
  <p:notesSz cx="6858000" cy="9144000"/>
  <p:defaultTextStyle>
    <a:defPPr>
      <a:defRPr lang="ko-KR"/>
    </a:defPPr>
    <a:lvl1pPr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800"/>
    <a:srgbClr val="FFDC00"/>
    <a:srgbClr val="FFB400"/>
    <a:srgbClr val="FF5000"/>
    <a:srgbClr val="FF7800"/>
    <a:srgbClr val="FF8000"/>
    <a:srgbClr val="C23E3E"/>
    <a:srgbClr val="284876"/>
    <a:srgbClr val="427727"/>
    <a:srgbClr val="6FC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068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" name="Freeform 53"/>
          <p:cNvSpPr>
            <a:spLocks/>
          </p:cNvSpPr>
          <p:nvPr/>
        </p:nvSpPr>
        <p:spPr bwMode="auto">
          <a:xfrm>
            <a:off x="1331913" y="908050"/>
            <a:ext cx="6985000" cy="4608513"/>
          </a:xfrm>
          <a:custGeom>
            <a:avLst/>
            <a:gdLst>
              <a:gd name="T0" fmla="*/ 0 w 4400"/>
              <a:gd name="T1" fmla="*/ 0 h 2903"/>
              <a:gd name="T2" fmla="*/ 0 w 4400"/>
              <a:gd name="T3" fmla="*/ 4608513 h 2903"/>
              <a:gd name="T4" fmla="*/ 6985000 w 4400"/>
              <a:gd name="T5" fmla="*/ 4608513 h 2903"/>
              <a:gd name="T6" fmla="*/ 0 60000 65536"/>
              <a:gd name="T7" fmla="*/ 0 60000 65536"/>
              <a:gd name="T8" fmla="*/ 0 60000 65536"/>
              <a:gd name="T9" fmla="*/ 0 w 4400"/>
              <a:gd name="T10" fmla="*/ 0 h 2903"/>
              <a:gd name="T11" fmla="*/ 4400 w 4400"/>
              <a:gd name="T12" fmla="*/ 2903 h 29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" h="2903">
                <a:moveTo>
                  <a:pt x="0" y="0"/>
                </a:moveTo>
                <a:lnTo>
                  <a:pt x="0" y="2903"/>
                </a:lnTo>
                <a:lnTo>
                  <a:pt x="4400" y="2903"/>
                </a:lnTo>
              </a:path>
            </a:pathLst>
          </a:custGeom>
          <a:noFill/>
          <a:ln w="38100">
            <a:solidFill>
              <a:srgbClr val="FF28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124075" y="188913"/>
            <a:ext cx="4968875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kern="10" spc="-90" dirty="0">
              <a:ln w="9525">
                <a:noFill/>
                <a:round/>
                <a:headEnd/>
                <a:tailEnd/>
              </a:ln>
              <a:solidFill>
                <a:srgbClr val="0D0D0D"/>
              </a:solidFill>
              <a:latin typeface="Arial Black"/>
            </a:endParaRPr>
          </a:p>
        </p:txBody>
      </p:sp>
      <p:sp>
        <p:nvSpPr>
          <p:cNvPr id="2051" name="Freeform 3"/>
          <p:cNvSpPr>
            <a:spLocks/>
          </p:cNvSpPr>
          <p:nvPr/>
        </p:nvSpPr>
        <p:spPr bwMode="auto">
          <a:xfrm>
            <a:off x="2554288" y="4867275"/>
            <a:ext cx="1152525" cy="647700"/>
          </a:xfrm>
          <a:custGeom>
            <a:avLst/>
            <a:gdLst>
              <a:gd name="T0" fmla="*/ 0 w 726"/>
              <a:gd name="T1" fmla="*/ 647700 h 408"/>
              <a:gd name="T2" fmla="*/ 0 w 726"/>
              <a:gd name="T3" fmla="*/ 0 h 408"/>
              <a:gd name="T4" fmla="*/ 1152525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4"/>
          <p:cNvSpPr>
            <a:spLocks/>
          </p:cNvSpPr>
          <p:nvPr/>
        </p:nvSpPr>
        <p:spPr bwMode="auto">
          <a:xfrm>
            <a:off x="3706813" y="4219575"/>
            <a:ext cx="1152525" cy="647700"/>
          </a:xfrm>
          <a:custGeom>
            <a:avLst/>
            <a:gdLst>
              <a:gd name="T0" fmla="*/ 0 w 726"/>
              <a:gd name="T1" fmla="*/ 647700 h 408"/>
              <a:gd name="T2" fmla="*/ 0 w 726"/>
              <a:gd name="T3" fmla="*/ 0 h 408"/>
              <a:gd name="T4" fmla="*/ 1152525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4857750" y="3570288"/>
            <a:ext cx="1152525" cy="647700"/>
          </a:xfrm>
          <a:custGeom>
            <a:avLst/>
            <a:gdLst>
              <a:gd name="T0" fmla="*/ 0 w 726"/>
              <a:gd name="T1" fmla="*/ 647700 h 408"/>
              <a:gd name="T2" fmla="*/ 0 w 726"/>
              <a:gd name="T3" fmla="*/ 0 h 408"/>
              <a:gd name="T4" fmla="*/ 1152525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6010275" y="2922588"/>
            <a:ext cx="1152525" cy="647700"/>
          </a:xfrm>
          <a:custGeom>
            <a:avLst/>
            <a:gdLst>
              <a:gd name="T0" fmla="*/ 0 w 726"/>
              <a:gd name="T1" fmla="*/ 647700 h 408"/>
              <a:gd name="T2" fmla="*/ 0 w 726"/>
              <a:gd name="T3" fmla="*/ 0 h 408"/>
              <a:gd name="T4" fmla="*/ 1152525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7162800" y="2274888"/>
            <a:ext cx="1152525" cy="647700"/>
          </a:xfrm>
          <a:custGeom>
            <a:avLst/>
            <a:gdLst>
              <a:gd name="T0" fmla="*/ 0 w 726"/>
              <a:gd name="T1" fmla="*/ 647700 h 408"/>
              <a:gd name="T2" fmla="*/ 0 w 726"/>
              <a:gd name="T3" fmla="*/ 0 h 408"/>
              <a:gd name="T4" fmla="*/ 1152525 w 726"/>
              <a:gd name="T5" fmla="*/ 0 h 408"/>
              <a:gd name="T6" fmla="*/ 0 60000 65536"/>
              <a:gd name="T7" fmla="*/ 0 60000 65536"/>
              <a:gd name="T8" fmla="*/ 0 60000 65536"/>
              <a:gd name="T9" fmla="*/ 0 w 726"/>
              <a:gd name="T10" fmla="*/ 0 h 408"/>
              <a:gd name="T11" fmla="*/ 726 w 726"/>
              <a:gd name="T12" fmla="*/ 408 h 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408">
                <a:moveTo>
                  <a:pt x="0" y="408"/>
                </a:moveTo>
                <a:lnTo>
                  <a:pt x="0" y="0"/>
                </a:lnTo>
                <a:lnTo>
                  <a:pt x="726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4" name="Oval 8"/>
          <p:cNvSpPr>
            <a:spLocks noChangeArrowheads="1"/>
          </p:cNvSpPr>
          <p:nvPr/>
        </p:nvSpPr>
        <p:spPr bwMode="auto">
          <a:xfrm>
            <a:off x="1546225" y="4651375"/>
            <a:ext cx="792163" cy="792163"/>
          </a:xfrm>
          <a:prstGeom prst="ellipse">
            <a:avLst/>
          </a:prstGeom>
          <a:solidFill>
            <a:srgbClr val="FF0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57" name="Group 9"/>
          <p:cNvGrpSpPr>
            <a:grpSpLocks/>
          </p:cNvGrpSpPr>
          <p:nvPr/>
        </p:nvGrpSpPr>
        <p:grpSpPr bwMode="auto">
          <a:xfrm>
            <a:off x="1617663" y="4722813"/>
            <a:ext cx="647700" cy="647700"/>
            <a:chOff x="2290" y="1026"/>
            <a:chExt cx="1452" cy="1452"/>
          </a:xfrm>
        </p:grpSpPr>
        <p:sp>
          <p:nvSpPr>
            <p:cNvPr id="2100" name="AutoShape 10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01" name="AutoShape 11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8" name="WordArt 12"/>
          <p:cNvSpPr>
            <a:spLocks noChangeArrowheads="1" noChangeShapeType="1" noTextEdit="1"/>
          </p:cNvSpPr>
          <p:nvPr/>
        </p:nvSpPr>
        <p:spPr bwMode="auto">
          <a:xfrm>
            <a:off x="1689100" y="5010150"/>
            <a:ext cx="504825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6509" name="Oval 13"/>
          <p:cNvSpPr>
            <a:spLocks noChangeArrowheads="1"/>
          </p:cNvSpPr>
          <p:nvPr/>
        </p:nvSpPr>
        <p:spPr bwMode="auto">
          <a:xfrm>
            <a:off x="2698750" y="4003675"/>
            <a:ext cx="792163" cy="792163"/>
          </a:xfrm>
          <a:prstGeom prst="ellipse">
            <a:avLst/>
          </a:prstGeom>
          <a:solidFill>
            <a:srgbClr val="FF2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60" name="Group 14"/>
          <p:cNvGrpSpPr>
            <a:grpSpLocks/>
          </p:cNvGrpSpPr>
          <p:nvPr/>
        </p:nvGrpSpPr>
        <p:grpSpPr bwMode="auto">
          <a:xfrm>
            <a:off x="2770188" y="4075113"/>
            <a:ext cx="647700" cy="647700"/>
            <a:chOff x="2290" y="1026"/>
            <a:chExt cx="1452" cy="1452"/>
          </a:xfrm>
        </p:grpSpPr>
        <p:sp>
          <p:nvSpPr>
            <p:cNvPr id="2098" name="AutoShape 15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9" name="AutoShape 16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61" name="WordArt 17"/>
          <p:cNvSpPr>
            <a:spLocks noChangeArrowheads="1" noChangeShapeType="1" noTextEdit="1"/>
          </p:cNvSpPr>
          <p:nvPr/>
        </p:nvSpPr>
        <p:spPr bwMode="auto">
          <a:xfrm>
            <a:off x="2841625" y="4362450"/>
            <a:ext cx="504825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6514" name="Oval 18"/>
          <p:cNvSpPr>
            <a:spLocks noChangeArrowheads="1"/>
          </p:cNvSpPr>
          <p:nvPr/>
        </p:nvSpPr>
        <p:spPr bwMode="auto">
          <a:xfrm>
            <a:off x="3851275" y="3355975"/>
            <a:ext cx="792163" cy="792163"/>
          </a:xfrm>
          <a:prstGeom prst="ellipse">
            <a:avLst/>
          </a:prstGeom>
          <a:solidFill>
            <a:srgbClr val="FF5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63" name="Group 19"/>
          <p:cNvGrpSpPr>
            <a:grpSpLocks/>
          </p:cNvGrpSpPr>
          <p:nvPr/>
        </p:nvGrpSpPr>
        <p:grpSpPr bwMode="auto">
          <a:xfrm>
            <a:off x="3922713" y="3427413"/>
            <a:ext cx="647700" cy="647700"/>
            <a:chOff x="2290" y="1026"/>
            <a:chExt cx="1452" cy="1452"/>
          </a:xfrm>
        </p:grpSpPr>
        <p:sp>
          <p:nvSpPr>
            <p:cNvPr id="2096" name="AutoShape 20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7" name="AutoShape 21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64" name="WordArt 22"/>
          <p:cNvSpPr>
            <a:spLocks noChangeArrowheads="1" noChangeShapeType="1" noTextEdit="1"/>
          </p:cNvSpPr>
          <p:nvPr/>
        </p:nvSpPr>
        <p:spPr bwMode="auto">
          <a:xfrm>
            <a:off x="3994150" y="3714750"/>
            <a:ext cx="504825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6519" name="Oval 23"/>
          <p:cNvSpPr>
            <a:spLocks noChangeArrowheads="1"/>
          </p:cNvSpPr>
          <p:nvPr/>
        </p:nvSpPr>
        <p:spPr bwMode="auto">
          <a:xfrm>
            <a:off x="5003800" y="2708275"/>
            <a:ext cx="792163" cy="792163"/>
          </a:xfrm>
          <a:prstGeom prst="ellipse">
            <a:avLst/>
          </a:prstGeom>
          <a:solidFill>
            <a:srgbClr val="FF7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66" name="Group 24"/>
          <p:cNvGrpSpPr>
            <a:grpSpLocks/>
          </p:cNvGrpSpPr>
          <p:nvPr/>
        </p:nvGrpSpPr>
        <p:grpSpPr bwMode="auto">
          <a:xfrm>
            <a:off x="5075238" y="2779713"/>
            <a:ext cx="647700" cy="647700"/>
            <a:chOff x="2290" y="1026"/>
            <a:chExt cx="1452" cy="1452"/>
          </a:xfrm>
        </p:grpSpPr>
        <p:sp>
          <p:nvSpPr>
            <p:cNvPr id="2094" name="AutoShape 25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5" name="AutoShape 26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67" name="WordArt 27"/>
          <p:cNvSpPr>
            <a:spLocks noChangeArrowheads="1" noChangeShapeType="1" noTextEdit="1"/>
          </p:cNvSpPr>
          <p:nvPr/>
        </p:nvSpPr>
        <p:spPr bwMode="auto">
          <a:xfrm>
            <a:off x="5146675" y="3067050"/>
            <a:ext cx="504825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6524" name="Oval 28"/>
          <p:cNvSpPr>
            <a:spLocks noChangeArrowheads="1"/>
          </p:cNvSpPr>
          <p:nvPr/>
        </p:nvSpPr>
        <p:spPr bwMode="auto">
          <a:xfrm>
            <a:off x="6154738" y="2058988"/>
            <a:ext cx="792162" cy="792162"/>
          </a:xfrm>
          <a:prstGeom prst="ellipse">
            <a:avLst/>
          </a:prstGeom>
          <a:solidFill>
            <a:srgbClr val="FFA0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69" name="Group 29"/>
          <p:cNvGrpSpPr>
            <a:grpSpLocks/>
          </p:cNvGrpSpPr>
          <p:nvPr/>
        </p:nvGrpSpPr>
        <p:grpSpPr bwMode="auto">
          <a:xfrm>
            <a:off x="6226175" y="2130425"/>
            <a:ext cx="647700" cy="647700"/>
            <a:chOff x="2290" y="1026"/>
            <a:chExt cx="1452" cy="1452"/>
          </a:xfrm>
        </p:grpSpPr>
        <p:sp>
          <p:nvSpPr>
            <p:cNvPr id="2092" name="AutoShape 30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3" name="AutoShape 31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70" name="WordArt 32"/>
          <p:cNvSpPr>
            <a:spLocks noChangeArrowheads="1" noChangeShapeType="1" noTextEdit="1"/>
          </p:cNvSpPr>
          <p:nvPr/>
        </p:nvSpPr>
        <p:spPr bwMode="auto">
          <a:xfrm>
            <a:off x="6297613" y="2417763"/>
            <a:ext cx="50482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6529" name="Oval 33"/>
          <p:cNvSpPr>
            <a:spLocks noChangeArrowheads="1"/>
          </p:cNvSpPr>
          <p:nvPr/>
        </p:nvSpPr>
        <p:spPr bwMode="auto">
          <a:xfrm>
            <a:off x="7307263" y="1411288"/>
            <a:ext cx="792162" cy="792162"/>
          </a:xfrm>
          <a:prstGeom prst="ellipse">
            <a:avLst/>
          </a:prstGeom>
          <a:solidFill>
            <a:srgbClr val="FFC800"/>
          </a:soli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45791" dir="3378596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72" name="Group 34"/>
          <p:cNvGrpSpPr>
            <a:grpSpLocks/>
          </p:cNvGrpSpPr>
          <p:nvPr/>
        </p:nvGrpSpPr>
        <p:grpSpPr bwMode="auto">
          <a:xfrm>
            <a:off x="7378700" y="1482725"/>
            <a:ext cx="647700" cy="647700"/>
            <a:chOff x="2290" y="1026"/>
            <a:chExt cx="1452" cy="1452"/>
          </a:xfrm>
        </p:grpSpPr>
        <p:sp>
          <p:nvSpPr>
            <p:cNvPr id="2090" name="AutoShape 35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21 w 21600"/>
                <a:gd name="T3" fmla="*/ 15 h 21600"/>
                <a:gd name="T4" fmla="*/ 49 w 21600"/>
                <a:gd name="T5" fmla="*/ 9 h 21600"/>
                <a:gd name="T6" fmla="*/ 77 w 21600"/>
                <a:gd name="T7" fmla="*/ 15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1" name="AutoShape 36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49 w 21600"/>
                <a:gd name="T1" fmla="*/ 0 h 21600"/>
                <a:gd name="T2" fmla="*/ 37 w 21600"/>
                <a:gd name="T3" fmla="*/ 6 h 21600"/>
                <a:gd name="T4" fmla="*/ 49 w 21600"/>
                <a:gd name="T5" fmla="*/ 9 h 21600"/>
                <a:gd name="T6" fmla="*/ 61 w 21600"/>
                <a:gd name="T7" fmla="*/ 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close/>
                </a:path>
              </a:pathLst>
            </a:custGeom>
            <a:solidFill>
              <a:schemeClr val="bg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73" name="WordArt 37"/>
          <p:cNvSpPr>
            <a:spLocks noChangeArrowheads="1" noChangeShapeType="1" noTextEdit="1"/>
          </p:cNvSpPr>
          <p:nvPr/>
        </p:nvSpPr>
        <p:spPr bwMode="auto">
          <a:xfrm>
            <a:off x="7450138" y="1770063"/>
            <a:ext cx="504825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TEXT</a:t>
            </a:r>
            <a:endParaRPr lang="zh-CN" altLang="en-US" sz="800" b="1" kern="10" spc="-4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74" name="AutoShape 38"/>
          <p:cNvSpPr>
            <a:spLocks noChangeArrowheads="1"/>
          </p:cNvSpPr>
          <p:nvPr/>
        </p:nvSpPr>
        <p:spPr bwMode="auto">
          <a:xfrm rot="-4170199">
            <a:off x="1835150" y="4003675"/>
            <a:ext cx="936625" cy="936625"/>
          </a:xfrm>
          <a:custGeom>
            <a:avLst/>
            <a:gdLst>
              <a:gd name="T0" fmla="*/ 734210 w 21600"/>
              <a:gd name="T1" fmla="*/ 82779 h 21600"/>
              <a:gd name="T2" fmla="*/ 343516 w 21600"/>
              <a:gd name="T3" fmla="*/ 139973 h 21600"/>
              <a:gd name="T4" fmla="*/ 601261 w 21600"/>
              <a:gd name="T5" fmla="*/ 275524 h 21600"/>
              <a:gd name="T6" fmla="*/ 1053703 w 21600"/>
              <a:gd name="T7" fmla="*/ 468313 h 21600"/>
              <a:gd name="T8" fmla="*/ 819547 w 21600"/>
              <a:gd name="T9" fmla="*/ 702469 h 21600"/>
              <a:gd name="T10" fmla="*/ 585391 w 21600"/>
              <a:gd name="T11" fmla="*/ 4683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2800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5" name="AutoShape 39"/>
          <p:cNvSpPr>
            <a:spLocks noChangeArrowheads="1"/>
          </p:cNvSpPr>
          <p:nvPr/>
        </p:nvSpPr>
        <p:spPr bwMode="auto">
          <a:xfrm rot="-4170199">
            <a:off x="2987675" y="3355975"/>
            <a:ext cx="936625" cy="936625"/>
          </a:xfrm>
          <a:custGeom>
            <a:avLst/>
            <a:gdLst>
              <a:gd name="T0" fmla="*/ 734210 w 21600"/>
              <a:gd name="T1" fmla="*/ 82779 h 21600"/>
              <a:gd name="T2" fmla="*/ 343516 w 21600"/>
              <a:gd name="T3" fmla="*/ 139973 h 21600"/>
              <a:gd name="T4" fmla="*/ 601261 w 21600"/>
              <a:gd name="T5" fmla="*/ 275524 h 21600"/>
              <a:gd name="T6" fmla="*/ 1053703 w 21600"/>
              <a:gd name="T7" fmla="*/ 468313 h 21600"/>
              <a:gd name="T8" fmla="*/ 819547 w 21600"/>
              <a:gd name="T9" fmla="*/ 702469 h 21600"/>
              <a:gd name="T10" fmla="*/ 585391 w 21600"/>
              <a:gd name="T11" fmla="*/ 4683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5000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6" name="AutoShape 40"/>
          <p:cNvSpPr>
            <a:spLocks noChangeArrowheads="1"/>
          </p:cNvSpPr>
          <p:nvPr/>
        </p:nvSpPr>
        <p:spPr bwMode="auto">
          <a:xfrm rot="-4170199">
            <a:off x="4138613" y="2708275"/>
            <a:ext cx="936625" cy="936625"/>
          </a:xfrm>
          <a:custGeom>
            <a:avLst/>
            <a:gdLst>
              <a:gd name="T0" fmla="*/ 734210 w 21600"/>
              <a:gd name="T1" fmla="*/ 82779 h 21600"/>
              <a:gd name="T2" fmla="*/ 343516 w 21600"/>
              <a:gd name="T3" fmla="*/ 139973 h 21600"/>
              <a:gd name="T4" fmla="*/ 601261 w 21600"/>
              <a:gd name="T5" fmla="*/ 275524 h 21600"/>
              <a:gd name="T6" fmla="*/ 1053703 w 21600"/>
              <a:gd name="T7" fmla="*/ 468313 h 21600"/>
              <a:gd name="T8" fmla="*/ 819547 w 21600"/>
              <a:gd name="T9" fmla="*/ 702469 h 21600"/>
              <a:gd name="T10" fmla="*/ 585391 w 21600"/>
              <a:gd name="T11" fmla="*/ 4683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7800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7" name="AutoShape 41"/>
          <p:cNvSpPr>
            <a:spLocks noChangeArrowheads="1"/>
          </p:cNvSpPr>
          <p:nvPr/>
        </p:nvSpPr>
        <p:spPr bwMode="auto">
          <a:xfrm rot="-4170199">
            <a:off x="5291138" y="2058988"/>
            <a:ext cx="936625" cy="936625"/>
          </a:xfrm>
          <a:custGeom>
            <a:avLst/>
            <a:gdLst>
              <a:gd name="T0" fmla="*/ 734210 w 21600"/>
              <a:gd name="T1" fmla="*/ 82779 h 21600"/>
              <a:gd name="T2" fmla="*/ 343516 w 21600"/>
              <a:gd name="T3" fmla="*/ 139973 h 21600"/>
              <a:gd name="T4" fmla="*/ 601261 w 21600"/>
              <a:gd name="T5" fmla="*/ 275524 h 21600"/>
              <a:gd name="T6" fmla="*/ 1053703 w 21600"/>
              <a:gd name="T7" fmla="*/ 468313 h 21600"/>
              <a:gd name="T8" fmla="*/ 819547 w 21600"/>
              <a:gd name="T9" fmla="*/ 702469 h 21600"/>
              <a:gd name="T10" fmla="*/ 585391 w 21600"/>
              <a:gd name="T11" fmla="*/ 4683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B400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8" name="AutoShape 42"/>
          <p:cNvSpPr>
            <a:spLocks noChangeArrowheads="1"/>
          </p:cNvSpPr>
          <p:nvPr/>
        </p:nvSpPr>
        <p:spPr bwMode="auto">
          <a:xfrm rot="-4170199">
            <a:off x="6443663" y="1411288"/>
            <a:ext cx="936625" cy="936625"/>
          </a:xfrm>
          <a:custGeom>
            <a:avLst/>
            <a:gdLst>
              <a:gd name="T0" fmla="*/ 734210 w 21600"/>
              <a:gd name="T1" fmla="*/ 82779 h 21600"/>
              <a:gd name="T2" fmla="*/ 343516 w 21600"/>
              <a:gd name="T3" fmla="*/ 139973 h 21600"/>
              <a:gd name="T4" fmla="*/ 601261 w 21600"/>
              <a:gd name="T5" fmla="*/ 275524 h 21600"/>
              <a:gd name="T6" fmla="*/ 1053703 w 21600"/>
              <a:gd name="T7" fmla="*/ 468313 h 21600"/>
              <a:gd name="T8" fmla="*/ 819547 w 21600"/>
              <a:gd name="T9" fmla="*/ 702469 h 21600"/>
              <a:gd name="T10" fmla="*/ 585391 w 21600"/>
              <a:gd name="T11" fmla="*/ 4683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DC00"/>
          </a:solidFill>
          <a:ln w="1905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9" name="Line 43"/>
          <p:cNvSpPr>
            <a:spLocks noChangeShapeType="1"/>
          </p:cNvSpPr>
          <p:nvPr/>
        </p:nvSpPr>
        <p:spPr bwMode="auto">
          <a:xfrm flipH="1">
            <a:off x="1330325" y="4148138"/>
            <a:ext cx="865188" cy="0"/>
          </a:xfrm>
          <a:prstGeom prst="line">
            <a:avLst/>
          </a:prstGeom>
          <a:noFill/>
          <a:ln w="19050" cap="rnd">
            <a:solidFill>
              <a:srgbClr val="FF2800"/>
            </a:solidFill>
            <a:prstDash val="sysDot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0" name="Line 44"/>
          <p:cNvSpPr>
            <a:spLocks noChangeShapeType="1"/>
          </p:cNvSpPr>
          <p:nvPr/>
        </p:nvSpPr>
        <p:spPr bwMode="auto">
          <a:xfrm flipH="1">
            <a:off x="1330325" y="3500438"/>
            <a:ext cx="2016125" cy="0"/>
          </a:xfrm>
          <a:prstGeom prst="line">
            <a:avLst/>
          </a:prstGeom>
          <a:noFill/>
          <a:ln w="19050" cap="rnd">
            <a:solidFill>
              <a:srgbClr val="FF2800"/>
            </a:solidFill>
            <a:prstDash val="sysDot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1" name="Line 45"/>
          <p:cNvSpPr>
            <a:spLocks noChangeShapeType="1"/>
          </p:cNvSpPr>
          <p:nvPr/>
        </p:nvSpPr>
        <p:spPr bwMode="auto">
          <a:xfrm flipH="1">
            <a:off x="1330325" y="2851150"/>
            <a:ext cx="3168650" cy="0"/>
          </a:xfrm>
          <a:prstGeom prst="line">
            <a:avLst/>
          </a:prstGeom>
          <a:noFill/>
          <a:ln w="19050" cap="rnd">
            <a:solidFill>
              <a:srgbClr val="FF2800"/>
            </a:solidFill>
            <a:prstDash val="sysDot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2" name="Line 46"/>
          <p:cNvSpPr>
            <a:spLocks noChangeShapeType="1"/>
          </p:cNvSpPr>
          <p:nvPr/>
        </p:nvSpPr>
        <p:spPr bwMode="auto">
          <a:xfrm flipH="1">
            <a:off x="1330325" y="2203450"/>
            <a:ext cx="4321175" cy="0"/>
          </a:xfrm>
          <a:prstGeom prst="line">
            <a:avLst/>
          </a:prstGeom>
          <a:noFill/>
          <a:ln w="19050" cap="rnd">
            <a:solidFill>
              <a:srgbClr val="FF2800"/>
            </a:solidFill>
            <a:prstDash val="sysDot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3" name="Line 47"/>
          <p:cNvSpPr>
            <a:spLocks noChangeShapeType="1"/>
          </p:cNvSpPr>
          <p:nvPr/>
        </p:nvSpPr>
        <p:spPr bwMode="auto">
          <a:xfrm flipH="1">
            <a:off x="1330325" y="1555750"/>
            <a:ext cx="5473700" cy="0"/>
          </a:xfrm>
          <a:prstGeom prst="line">
            <a:avLst/>
          </a:prstGeom>
          <a:noFill/>
          <a:ln w="19050" cap="rnd">
            <a:solidFill>
              <a:srgbClr val="FF2800"/>
            </a:solidFill>
            <a:prstDash val="sysDot"/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84" name="WordArt 48"/>
          <p:cNvSpPr>
            <a:spLocks noChangeArrowheads="1" noChangeShapeType="1" noTextEdit="1"/>
          </p:cNvSpPr>
          <p:nvPr/>
        </p:nvSpPr>
        <p:spPr bwMode="auto">
          <a:xfrm>
            <a:off x="684213" y="4076700"/>
            <a:ext cx="503237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28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2800"/>
              </a:solidFill>
              <a:latin typeface="Arial Black"/>
            </a:endParaRPr>
          </a:p>
        </p:txBody>
      </p:sp>
      <p:sp>
        <p:nvSpPr>
          <p:cNvPr id="2085" name="WordArt 49"/>
          <p:cNvSpPr>
            <a:spLocks noChangeArrowheads="1" noChangeShapeType="1" noTextEdit="1"/>
          </p:cNvSpPr>
          <p:nvPr/>
        </p:nvSpPr>
        <p:spPr bwMode="auto">
          <a:xfrm>
            <a:off x="684213" y="3429000"/>
            <a:ext cx="503237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28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2800"/>
              </a:solidFill>
              <a:latin typeface="Arial Black"/>
            </a:endParaRPr>
          </a:p>
        </p:txBody>
      </p:sp>
      <p:sp>
        <p:nvSpPr>
          <p:cNvPr id="2086" name="WordArt 50"/>
          <p:cNvSpPr>
            <a:spLocks noChangeArrowheads="1" noChangeShapeType="1" noTextEdit="1"/>
          </p:cNvSpPr>
          <p:nvPr/>
        </p:nvSpPr>
        <p:spPr bwMode="auto">
          <a:xfrm>
            <a:off x="684213" y="2781300"/>
            <a:ext cx="503237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28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2800"/>
              </a:solidFill>
              <a:latin typeface="Arial Black"/>
            </a:endParaRPr>
          </a:p>
        </p:txBody>
      </p:sp>
      <p:sp>
        <p:nvSpPr>
          <p:cNvPr id="2087" name="WordArt 51"/>
          <p:cNvSpPr>
            <a:spLocks noChangeArrowheads="1" noChangeShapeType="1" noTextEdit="1"/>
          </p:cNvSpPr>
          <p:nvPr/>
        </p:nvSpPr>
        <p:spPr bwMode="auto">
          <a:xfrm>
            <a:off x="684213" y="2133600"/>
            <a:ext cx="503237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28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2800"/>
              </a:solidFill>
              <a:latin typeface="Arial Black"/>
            </a:endParaRPr>
          </a:p>
        </p:txBody>
      </p:sp>
      <p:sp>
        <p:nvSpPr>
          <p:cNvPr id="2088" name="WordArt 52"/>
          <p:cNvSpPr>
            <a:spLocks noChangeArrowheads="1" noChangeShapeType="1" noTextEdit="1"/>
          </p:cNvSpPr>
          <p:nvPr/>
        </p:nvSpPr>
        <p:spPr bwMode="auto">
          <a:xfrm>
            <a:off x="684213" y="1484313"/>
            <a:ext cx="503237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28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2800"/>
              </a:solidFill>
              <a:latin typeface="Arial Black"/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34925" y="293688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6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</TotalTime>
  <Words>25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</dc:title>
  <dc:creator>pptchina</dc:creator>
  <cp:lastModifiedBy>YANGS</cp:lastModifiedBy>
  <cp:revision>164</cp:revision>
  <dcterms:created xsi:type="dcterms:W3CDTF">2007-08-29T02:04:23Z</dcterms:created>
  <dcterms:modified xsi:type="dcterms:W3CDTF">2018-04-01T11:21:44Z</dcterms:modified>
</cp:coreProperties>
</file>