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048375" y="6408738"/>
            <a:ext cx="3095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itchFamily="34" charset="0"/>
                <a:ea typeface="Adobe 仿宋 Std R" pitchFamily="18" charset="-122"/>
              </a:rPr>
              <a:t>WWW.PPTCHINA.COM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 Black" pitchFamily="34" charset="0"/>
              <a:ea typeface="Adobe 仿宋 Std R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右箭头 3"/>
          <p:cNvSpPr/>
          <p:nvPr/>
        </p:nvSpPr>
        <p:spPr>
          <a:xfrm flipH="1">
            <a:off x="5572132" y="1965338"/>
            <a:ext cx="504093" cy="35583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262041" y="1268858"/>
            <a:ext cx="6713998" cy="1850510"/>
            <a:chOff x="551762" y="1192784"/>
            <a:chExt cx="7870509" cy="2169263"/>
          </a:xfrm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6" name="空心弧 5"/>
            <p:cNvSpPr/>
            <p:nvPr/>
          </p:nvSpPr>
          <p:spPr>
            <a:xfrm rot="1102823">
              <a:off x="551762" y="1212714"/>
              <a:ext cx="2149337" cy="2149333"/>
            </a:xfrm>
            <a:prstGeom prst="blockArc">
              <a:avLst>
                <a:gd name="adj1" fmla="val 10800000"/>
                <a:gd name="adj2" fmla="val 10331877"/>
                <a:gd name="adj3" fmla="val 1987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空心弧 6"/>
            <p:cNvSpPr/>
            <p:nvPr/>
          </p:nvSpPr>
          <p:spPr>
            <a:xfrm rot="4624044">
              <a:off x="3388980" y="1192782"/>
              <a:ext cx="2149333" cy="2149337"/>
            </a:xfrm>
            <a:prstGeom prst="blockArc">
              <a:avLst>
                <a:gd name="adj1" fmla="val 11800415"/>
                <a:gd name="adj2" fmla="val 11257951"/>
                <a:gd name="adj3" fmla="val 18106"/>
              </a:avLst>
            </a:prstGeom>
            <a:solidFill>
              <a:srgbClr val="FF0000"/>
            </a:solidFill>
            <a:ln>
              <a:noFill/>
            </a:ln>
            <a:effectLst/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空心弧 7"/>
            <p:cNvSpPr/>
            <p:nvPr/>
          </p:nvSpPr>
          <p:spPr>
            <a:xfrm rot="3334648">
              <a:off x="6272937" y="1194011"/>
              <a:ext cx="2149332" cy="2149337"/>
            </a:xfrm>
            <a:prstGeom prst="blockArc">
              <a:avLst>
                <a:gd name="adj1" fmla="val 17345758"/>
                <a:gd name="adj2" fmla="val 16945271"/>
                <a:gd name="adj3" fmla="val 18928"/>
              </a:avLst>
            </a:prstGeom>
            <a:solidFill>
              <a:srgbClr val="0070C0"/>
            </a:solidFill>
            <a:ln>
              <a:noFill/>
            </a:ln>
            <a:effectLst/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66870" y="1843077"/>
            <a:ext cx="928694" cy="618800"/>
            <a:chOff x="2143108" y="2143116"/>
            <a:chExt cx="928694" cy="618800"/>
          </a:xfrm>
        </p:grpSpPr>
        <p:sp>
          <p:nvSpPr>
            <p:cNvPr id="10" name="矩形 9"/>
            <p:cNvSpPr/>
            <p:nvPr/>
          </p:nvSpPr>
          <p:spPr>
            <a:xfrm>
              <a:off x="2143108" y="2500306"/>
              <a:ext cx="928694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 smtClean="0">
                  <a:latin typeface="微软雅黑" pitchFamily="34" charset="-122"/>
                  <a:ea typeface="微软雅黑" pitchFamily="34" charset="-122"/>
                </a:rPr>
                <a:t>ADD  TEXT</a:t>
              </a:r>
              <a:endParaRPr lang="zh-CN" altLang="en-US" sz="11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43108" y="2143116"/>
              <a:ext cx="9286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/>
              <a:r>
                <a:rPr lang="en-US" sz="2400" dirty="0" smtClean="0">
                  <a:latin typeface="微软雅黑" pitchFamily="34" charset="-122"/>
                  <a:ea typeface="微软雅黑" pitchFamily="34" charset="-122"/>
                </a:rPr>
                <a:t>TEXT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06018" y="1843077"/>
            <a:ext cx="928694" cy="618800"/>
            <a:chOff x="2143108" y="2143116"/>
            <a:chExt cx="928694" cy="618800"/>
          </a:xfrm>
        </p:grpSpPr>
        <p:sp>
          <p:nvSpPr>
            <p:cNvPr id="13" name="矩形 12"/>
            <p:cNvSpPr/>
            <p:nvPr/>
          </p:nvSpPr>
          <p:spPr>
            <a:xfrm>
              <a:off x="2143108" y="2500306"/>
              <a:ext cx="928694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 smtClean="0">
                  <a:latin typeface="微软雅黑" pitchFamily="34" charset="-122"/>
                  <a:ea typeface="微软雅黑" pitchFamily="34" charset="-122"/>
                </a:rPr>
                <a:t>ADD  TEXT</a:t>
              </a:r>
              <a:endParaRPr lang="zh-CN" altLang="en-US" sz="11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143108" y="2143116"/>
              <a:ext cx="9286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/>
              <a:r>
                <a:rPr lang="en-US" sz="2400" dirty="0" smtClean="0">
                  <a:latin typeface="微软雅黑" pitchFamily="34" charset="-122"/>
                  <a:ea typeface="微软雅黑" pitchFamily="34" charset="-122"/>
                </a:rPr>
                <a:t>TEXT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634175" y="1843077"/>
            <a:ext cx="928694" cy="618800"/>
            <a:chOff x="2143108" y="2143116"/>
            <a:chExt cx="928694" cy="618800"/>
          </a:xfrm>
        </p:grpSpPr>
        <p:sp>
          <p:nvSpPr>
            <p:cNvPr id="16" name="矩形 15"/>
            <p:cNvSpPr/>
            <p:nvPr/>
          </p:nvSpPr>
          <p:spPr>
            <a:xfrm>
              <a:off x="2143108" y="2500306"/>
              <a:ext cx="928694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 smtClean="0">
                  <a:latin typeface="微软雅黑" pitchFamily="34" charset="-122"/>
                  <a:ea typeface="微软雅黑" pitchFamily="34" charset="-122"/>
                </a:rPr>
                <a:t>ADD  TEXT</a:t>
              </a:r>
              <a:endParaRPr lang="zh-CN" altLang="en-US" sz="11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143108" y="2143116"/>
              <a:ext cx="9286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/>
              <a:r>
                <a:rPr lang="en-US" sz="2400" dirty="0" smtClean="0">
                  <a:latin typeface="微软雅黑" pitchFamily="34" charset="-122"/>
                  <a:ea typeface="微软雅黑" pitchFamily="34" charset="-122"/>
                </a:rPr>
                <a:t>TEXT</a:t>
              </a:r>
            </a:p>
          </p:txBody>
        </p:sp>
      </p:grpSp>
      <p:sp>
        <p:nvSpPr>
          <p:cNvPr id="18" name="右箭头 17"/>
          <p:cNvSpPr/>
          <p:nvPr/>
        </p:nvSpPr>
        <p:spPr>
          <a:xfrm>
            <a:off x="3106614" y="1965338"/>
            <a:ext cx="504093" cy="35583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851192" y="3985847"/>
            <a:ext cx="7488507" cy="1992923"/>
          </a:xfrm>
          <a:prstGeom prst="roundRect">
            <a:avLst>
              <a:gd name="adj" fmla="val 11961"/>
            </a:avLst>
          </a:prstGeom>
          <a:solidFill>
            <a:srgbClr val="FFC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6600000"/>
            </a:lightRig>
          </a:scene3d>
          <a:sp3d prstMaterial="metal">
            <a:bevelT w="29210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1146921" y="4152473"/>
            <a:ext cx="6897049" cy="1636225"/>
          </a:xfrm>
          <a:prstGeom prst="roundRect">
            <a:avLst>
              <a:gd name="adj" fmla="val 1196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1492860" y="4471255"/>
            <a:ext cx="5880954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ko-KR" dirty="0">
                <a:latin typeface="Arial Black" pitchFamily="34" charset="0"/>
              </a:rPr>
              <a:t>A wide range of subjects</a:t>
            </a:r>
          </a:p>
          <a:p>
            <a:r>
              <a:rPr lang="en-US" altLang="ko-KR" sz="1100" dirty="0" err="1">
                <a:latin typeface="Arial" charset="0"/>
              </a:rPr>
              <a:t>PresenterTemplates</a:t>
            </a:r>
            <a:r>
              <a:rPr lang="en-US" altLang="ko-KR" sz="1100" dirty="0">
                <a:latin typeface="Arial" charset="0"/>
              </a:rPr>
              <a:t> provides the themes that surrounds you every day. We cover a wide range of subjects including business, IT, lifestyle, nature, travel, technology, school, culture and much more   for you to choose from and about 200 are added  every month.</a:t>
            </a: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34925" y="41275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3200" dirty="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68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饼图1</dc:title>
  <dc:creator>pptchina</dc:creator>
  <cp:lastModifiedBy>sunl</cp:lastModifiedBy>
  <cp:revision>3</cp:revision>
  <dcterms:created xsi:type="dcterms:W3CDTF">2011-08-22T00:45:49Z</dcterms:created>
  <dcterms:modified xsi:type="dcterms:W3CDTF">2011-08-22T12:54:55Z</dcterms:modified>
</cp:coreProperties>
</file>