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4FF"/>
    <a:srgbClr val="003CFF"/>
    <a:srgbClr val="FF9601"/>
    <a:srgbClr val="FF5A01"/>
    <a:srgbClr val="FF3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129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6048375" y="6408738"/>
            <a:ext cx="3095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dirty="0">
                <a:solidFill>
                  <a:schemeClr val="tx2">
                    <a:lumMod val="50000"/>
                    <a:lumOff val="50000"/>
                  </a:schemeClr>
                </a:solidFill>
                <a:latin typeface="Arial Black" pitchFamily="34" charset="0"/>
                <a:ea typeface="Adobe 仿宋 Std R" pitchFamily="18" charset="-122"/>
              </a:rPr>
              <a:t>WWW.PPTCHINA.COM</a:t>
            </a:r>
            <a:endParaRPr lang="zh-CN" altLang="en-US" dirty="0">
              <a:solidFill>
                <a:schemeClr val="tx2">
                  <a:lumMod val="50000"/>
                  <a:lumOff val="50000"/>
                </a:schemeClr>
              </a:solidFill>
              <a:latin typeface="Arial Black" pitchFamily="34" charset="0"/>
              <a:ea typeface="Adobe 仿宋 Std R" pitchFamily="18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85852" y="3714752"/>
            <a:ext cx="3010829" cy="1921727"/>
            <a:chOff x="1212354" y="3238137"/>
            <a:chExt cx="2831821" cy="1675834"/>
          </a:xfrm>
        </p:grpSpPr>
        <p:sp>
          <p:nvSpPr>
            <p:cNvPr id="8" name="对角圆角矩形 7"/>
            <p:cNvSpPr/>
            <p:nvPr/>
          </p:nvSpPr>
          <p:spPr>
            <a:xfrm>
              <a:off x="1212354" y="3238137"/>
              <a:ext cx="2831821" cy="1675834"/>
            </a:xfrm>
            <a:prstGeom prst="round2DiagRect">
              <a:avLst>
                <a:gd name="adj1" fmla="val 15556"/>
                <a:gd name="adj2" fmla="val 0"/>
              </a:avLst>
            </a:prstGeom>
            <a:gradFill flip="none" rotWithShape="1">
              <a:gsLst>
                <a:gs pos="0">
                  <a:srgbClr val="003CFF"/>
                </a:gs>
                <a:gs pos="50000">
                  <a:srgbClr val="0064FF"/>
                </a:gs>
                <a:gs pos="100000">
                  <a:srgbClr val="3399FF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328557" y="3342578"/>
              <a:ext cx="2559502" cy="143757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25400" dir="1218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14414" y="1285860"/>
            <a:ext cx="3177744" cy="2000264"/>
            <a:chOff x="1238373" y="1357298"/>
            <a:chExt cx="2831821" cy="1675834"/>
          </a:xfrm>
        </p:grpSpPr>
        <p:sp>
          <p:nvSpPr>
            <p:cNvPr id="11" name="对角圆角矩形 10"/>
            <p:cNvSpPr/>
            <p:nvPr/>
          </p:nvSpPr>
          <p:spPr>
            <a:xfrm>
              <a:off x="1238373" y="1357298"/>
              <a:ext cx="2831821" cy="1675834"/>
            </a:xfrm>
            <a:prstGeom prst="round2DiagRect">
              <a:avLst>
                <a:gd name="adj1" fmla="val 15556"/>
                <a:gd name="adj2" fmla="val 0"/>
              </a:avLst>
            </a:prstGeom>
            <a:gradFill>
              <a:gsLst>
                <a:gs pos="14000">
                  <a:srgbClr val="FF3C00"/>
                </a:gs>
                <a:gs pos="59000">
                  <a:srgbClr val="FF5A01"/>
                </a:gs>
                <a:gs pos="89000">
                  <a:srgbClr val="FF9601"/>
                </a:gs>
              </a:gsLst>
              <a:lin ang="135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1354576" y="1461739"/>
              <a:ext cx="2559502" cy="143757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25400" dir="1218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21029410">
            <a:off x="3799272" y="1050403"/>
            <a:ext cx="698772" cy="1081356"/>
            <a:chOff x="4214810" y="1285860"/>
            <a:chExt cx="634036" cy="1024542"/>
          </a:xfrm>
        </p:grpSpPr>
        <p:sp>
          <p:nvSpPr>
            <p:cNvPr id="17" name="椭圆 16"/>
            <p:cNvSpPr/>
            <p:nvPr/>
          </p:nvSpPr>
          <p:spPr>
            <a:xfrm rot="6131823" flipH="1">
              <a:off x="4214810" y="1285860"/>
              <a:ext cx="571504" cy="571504"/>
            </a:xfrm>
            <a:prstGeom prst="ellipse">
              <a:avLst/>
            </a:prstGeom>
            <a:solidFill>
              <a:schemeClr val="bg1">
                <a:alpha val="71000"/>
              </a:schemeClr>
            </a:solidFill>
            <a:ln w="57150">
              <a:gradFill flip="none" rotWithShape="1">
                <a:gsLst>
                  <a:gs pos="0">
                    <a:srgbClr val="CBCBCB"/>
                  </a:gs>
                  <a:gs pos="59000">
                    <a:srgbClr val="5F5F5F"/>
                  </a:gs>
                  <a:gs pos="21001">
                    <a:srgbClr val="5F5F5F"/>
                  </a:gs>
                  <a:gs pos="63000">
                    <a:srgbClr val="FFFFFF"/>
                  </a:gs>
                  <a:gs pos="67000">
                    <a:srgbClr val="B2B2B2"/>
                  </a:gs>
                  <a:gs pos="69000">
                    <a:srgbClr val="292929"/>
                  </a:gs>
                  <a:gs pos="82001">
                    <a:srgbClr val="777777"/>
                  </a:gs>
                  <a:gs pos="100000">
                    <a:srgbClr val="EAEAEA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8"/>
            <p:cNvGrpSpPr/>
            <p:nvPr/>
          </p:nvGrpSpPr>
          <p:grpSpPr>
            <a:xfrm rot="19721077">
              <a:off x="4745887" y="1796472"/>
              <a:ext cx="103008" cy="513884"/>
              <a:chOff x="4572000" y="2150259"/>
              <a:chExt cx="71438" cy="611989"/>
            </a:xfr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矩形 18"/>
              <p:cNvSpPr/>
              <p:nvPr/>
            </p:nvSpPr>
            <p:spPr>
              <a:xfrm flipV="1">
                <a:off x="4584860" y="2150259"/>
                <a:ext cx="45719" cy="45719"/>
              </a:xfrm>
              <a:prstGeom prst="rect">
                <a:avLst/>
              </a:prstGeom>
              <a:gradFill>
                <a:gsLst>
                  <a:gs pos="21001">
                    <a:schemeClr val="bg1">
                      <a:lumMod val="75000"/>
                    </a:schemeClr>
                  </a:gs>
                  <a:gs pos="72000">
                    <a:srgbClr val="FFFFFF"/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4572000" y="2190744"/>
                <a:ext cx="71438" cy="571504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72000">
                    <a:srgbClr val="FFFFFF"/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2" name="Text Box 189"/>
          <p:cNvSpPr txBox="1">
            <a:spLocks noChangeArrowheads="1"/>
          </p:cNvSpPr>
          <p:nvPr/>
        </p:nvSpPr>
        <p:spPr bwMode="auto">
          <a:xfrm>
            <a:off x="1928794" y="1428736"/>
            <a:ext cx="1785950" cy="16735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en-US" altLang="ko-KR" sz="1600" dirty="0" smtClean="0">
                <a:latin typeface="Arial" charset="0"/>
              </a:rPr>
              <a:t>CONTENTS</a:t>
            </a:r>
            <a:endParaRPr lang="en-US" altLang="ko-KR" sz="1600" dirty="0">
              <a:latin typeface="Arial" charset="0"/>
            </a:endParaRP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050" b="1" dirty="0">
                <a:latin typeface="Arial" charset="0"/>
              </a:rPr>
              <a:t>1. Click to add Content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050" b="1" dirty="0">
                <a:latin typeface="Arial" charset="0"/>
              </a:rPr>
              <a:t>2. Click to add Content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050" b="1" dirty="0">
                <a:latin typeface="Arial" charset="0"/>
              </a:rPr>
              <a:t>3. Click to add Content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050" b="1" dirty="0">
                <a:latin typeface="Arial" charset="0"/>
              </a:rPr>
              <a:t>4. Click to add Content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050" b="1" dirty="0">
                <a:latin typeface="Arial" charset="0"/>
              </a:rPr>
              <a:t>5. Click to add Content</a:t>
            </a:r>
          </a:p>
        </p:txBody>
      </p:sp>
      <p:sp>
        <p:nvSpPr>
          <p:cNvPr id="23" name="Text Box 189"/>
          <p:cNvSpPr txBox="1">
            <a:spLocks noChangeArrowheads="1"/>
          </p:cNvSpPr>
          <p:nvPr/>
        </p:nvSpPr>
        <p:spPr bwMode="auto">
          <a:xfrm>
            <a:off x="1698743" y="3789098"/>
            <a:ext cx="2112856" cy="16735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en-US" altLang="ko-KR" sz="1600" dirty="0" smtClean="0">
                <a:latin typeface="Arial" charset="0"/>
              </a:rPr>
              <a:t>CONTENTS</a:t>
            </a:r>
            <a:endParaRPr lang="en-US" altLang="ko-KR" sz="1600" dirty="0">
              <a:latin typeface="Arial" charset="0"/>
            </a:endParaRP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050" b="1" dirty="0">
                <a:latin typeface="Arial" charset="0"/>
              </a:rPr>
              <a:t>1. Click to add Content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050" b="1" dirty="0">
                <a:latin typeface="Arial" charset="0"/>
              </a:rPr>
              <a:t>2. Click to add Content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050" b="1" dirty="0">
                <a:latin typeface="Arial" charset="0"/>
              </a:rPr>
              <a:t>3. Click to add Content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050" b="1" dirty="0">
                <a:latin typeface="Arial" charset="0"/>
              </a:rPr>
              <a:t>4. Click to add Content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050" b="1" dirty="0">
                <a:latin typeface="Arial" charset="0"/>
              </a:rPr>
              <a:t>5. Click to add Content</a:t>
            </a:r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34925" y="368300"/>
            <a:ext cx="9109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3200" dirty="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4786314" y="1357298"/>
            <a:ext cx="3010829" cy="1921727"/>
            <a:chOff x="1212354" y="3238137"/>
            <a:chExt cx="2831821" cy="1675834"/>
          </a:xfrm>
        </p:grpSpPr>
        <p:sp>
          <p:nvSpPr>
            <p:cNvPr id="27" name="对角圆角矩形 26"/>
            <p:cNvSpPr/>
            <p:nvPr/>
          </p:nvSpPr>
          <p:spPr>
            <a:xfrm>
              <a:off x="1212354" y="3238137"/>
              <a:ext cx="2831821" cy="1675834"/>
            </a:xfrm>
            <a:prstGeom prst="round2DiagRect">
              <a:avLst>
                <a:gd name="adj1" fmla="val 15556"/>
                <a:gd name="adj2" fmla="val 0"/>
              </a:avLst>
            </a:prstGeom>
            <a:gradFill flip="none" rotWithShape="1">
              <a:gsLst>
                <a:gs pos="0">
                  <a:srgbClr val="003CFF"/>
                </a:gs>
                <a:gs pos="50000">
                  <a:srgbClr val="0064FF"/>
                </a:gs>
                <a:gs pos="100000">
                  <a:srgbClr val="3399FF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1328557" y="3342578"/>
              <a:ext cx="2559502" cy="143757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25400" dir="1218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Text Box 189"/>
          <p:cNvSpPr txBox="1">
            <a:spLocks noChangeArrowheads="1"/>
          </p:cNvSpPr>
          <p:nvPr/>
        </p:nvSpPr>
        <p:spPr bwMode="auto">
          <a:xfrm>
            <a:off x="5199205" y="1431644"/>
            <a:ext cx="2112856" cy="16735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en-US" altLang="ko-KR" sz="1600" dirty="0" smtClean="0">
                <a:latin typeface="Arial" charset="0"/>
              </a:rPr>
              <a:t>CONTENTS</a:t>
            </a:r>
            <a:endParaRPr lang="en-US" altLang="ko-KR" sz="1600" dirty="0">
              <a:latin typeface="Arial" charset="0"/>
            </a:endParaRP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050" b="1" dirty="0">
                <a:latin typeface="Arial" charset="0"/>
              </a:rPr>
              <a:t>1. Click to add Content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050" b="1" dirty="0">
                <a:latin typeface="Arial" charset="0"/>
              </a:rPr>
              <a:t>2. Click to add Content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050" b="1" dirty="0">
                <a:latin typeface="Arial" charset="0"/>
              </a:rPr>
              <a:t>3. Click to add Content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050" b="1" dirty="0">
                <a:latin typeface="Arial" charset="0"/>
              </a:rPr>
              <a:t>4. Click to add Content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050" b="1" dirty="0">
                <a:latin typeface="Arial" charset="0"/>
              </a:rPr>
              <a:t>5. Click to add Content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4802051" y="3640406"/>
            <a:ext cx="3010829" cy="1921727"/>
            <a:chOff x="1212354" y="3238137"/>
            <a:chExt cx="2831821" cy="1675834"/>
          </a:xfrm>
        </p:grpSpPr>
        <p:sp>
          <p:nvSpPr>
            <p:cNvPr id="31" name="对角圆角矩形 30"/>
            <p:cNvSpPr/>
            <p:nvPr/>
          </p:nvSpPr>
          <p:spPr>
            <a:xfrm>
              <a:off x="1212354" y="3238137"/>
              <a:ext cx="2831821" cy="1675834"/>
            </a:xfrm>
            <a:prstGeom prst="round2DiagRect">
              <a:avLst>
                <a:gd name="adj1" fmla="val 15556"/>
                <a:gd name="adj2" fmla="val 0"/>
              </a:avLst>
            </a:prstGeom>
            <a:gradFill flip="none" rotWithShape="1">
              <a:gsLst>
                <a:gs pos="0">
                  <a:srgbClr val="003CFF"/>
                </a:gs>
                <a:gs pos="50000">
                  <a:srgbClr val="0064FF"/>
                </a:gs>
                <a:gs pos="100000">
                  <a:srgbClr val="3399FF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1328557" y="3342578"/>
              <a:ext cx="2559502" cy="143757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25400" dir="1218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 Box 189"/>
          <p:cNvSpPr txBox="1">
            <a:spLocks noChangeArrowheads="1"/>
          </p:cNvSpPr>
          <p:nvPr/>
        </p:nvSpPr>
        <p:spPr bwMode="auto">
          <a:xfrm>
            <a:off x="5214942" y="3714752"/>
            <a:ext cx="2112856" cy="16735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en-US" altLang="ko-KR" sz="1600" dirty="0" smtClean="0">
                <a:latin typeface="Arial" charset="0"/>
              </a:rPr>
              <a:t>CONTENTS</a:t>
            </a:r>
            <a:endParaRPr lang="en-US" altLang="ko-KR" sz="1600" dirty="0">
              <a:latin typeface="Arial" charset="0"/>
            </a:endParaRP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050" b="1" dirty="0">
                <a:latin typeface="Arial" charset="0"/>
              </a:rPr>
              <a:t>1. Click to add Content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050" b="1" dirty="0">
                <a:latin typeface="Arial" charset="0"/>
              </a:rPr>
              <a:t>2. Click to add Content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050" b="1" dirty="0">
                <a:latin typeface="Arial" charset="0"/>
              </a:rPr>
              <a:t>3. Click to add Content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050" b="1" dirty="0">
                <a:latin typeface="Arial" charset="0"/>
              </a:rPr>
              <a:t>4. Click to add Content</a:t>
            </a:r>
          </a:p>
          <a:p>
            <a:pPr marL="342900" indent="-342900" algn="ctr">
              <a:lnSpc>
                <a:spcPct val="150000"/>
              </a:lnSpc>
            </a:pPr>
            <a:r>
              <a:rPr lang="en-US" altLang="ko-KR" sz="1050" b="1" dirty="0">
                <a:latin typeface="Arial" charset="0"/>
              </a:rPr>
              <a:t>5. Click to add Content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ptchina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129</Words>
  <Application>Microsoft Office PowerPoint</Application>
  <PresentationFormat>全屏显示(4:3)</PresentationFormat>
  <Paragraphs>25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pptchina</vt:lpstr>
      <vt:lpstr>幻灯片 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矩阵图</dc:title>
  <dc:creator>pptchina</dc:creator>
  <cp:lastModifiedBy>USER</cp:lastModifiedBy>
  <cp:revision>1</cp:revision>
  <dcterms:created xsi:type="dcterms:W3CDTF">2011-08-23T02:14:38Z</dcterms:created>
  <dcterms:modified xsi:type="dcterms:W3CDTF">2011-08-23T02:19:35Z</dcterms:modified>
</cp:coreProperties>
</file>