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3"/>
  </p:notesMasterIdLst>
  <p:handoutMasterIdLst>
    <p:handoutMasterId r:id="rId4"/>
  </p:handoutMasterIdLst>
  <p:sldIdLst>
    <p:sldId id="282" r:id="rId2"/>
  </p:sldIdLst>
  <p:sldSz cx="9144000" cy="6858000" type="screen4x3"/>
  <p:notesSz cx="6858000" cy="9144000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800"/>
    <a:srgbClr val="FF6400"/>
    <a:srgbClr val="654E25"/>
    <a:srgbClr val="777777"/>
    <a:srgbClr val="B2B2B2"/>
    <a:srgbClr val="4D4D4D"/>
    <a:srgbClr val="5F5F5F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1878" y="-108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B1D1A3E-2D6C-4C0F-B8C3-0103FD4E964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A03987A-2A0A-4743-BC09-9BA73F0328BD}" type="datetimeFigureOut">
              <a:rPr lang="zh-CN" altLang="en-US"/>
              <a:pPr>
                <a:defRPr/>
              </a:pPr>
              <a:t>2011-8-22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5F3FFA77-A208-4BE1-A44B-844F8A149E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3D1B11-8876-4E6B-87B9-110D76686912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2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8"/>
          <p:cNvSpPr>
            <a:spLocks/>
          </p:cNvSpPr>
          <p:nvPr/>
        </p:nvSpPr>
        <p:spPr bwMode="auto">
          <a:xfrm rot="-900000">
            <a:off x="6802438" y="1774825"/>
            <a:ext cx="1866900" cy="1963738"/>
          </a:xfrm>
          <a:custGeom>
            <a:avLst/>
            <a:gdLst>
              <a:gd name="T0" fmla="*/ 284917059 w 2694"/>
              <a:gd name="T1" fmla="*/ 1685349718 h 1152"/>
              <a:gd name="T2" fmla="*/ 0 w 2694"/>
              <a:gd name="T3" fmla="*/ 0 h 1152"/>
              <a:gd name="T4" fmla="*/ 968621033 w 2694"/>
              <a:gd name="T5" fmla="*/ 0 h 1152"/>
              <a:gd name="T6" fmla="*/ 1294377640 w 2694"/>
              <a:gd name="T7" fmla="*/ 1644668673 h 1152"/>
              <a:gd name="T8" fmla="*/ 968621033 w 2694"/>
              <a:gd name="T9" fmla="*/ 2147483647 h 1152"/>
              <a:gd name="T10" fmla="*/ 0 w 2694"/>
              <a:gd name="T11" fmla="*/ 2147483647 h 1152"/>
              <a:gd name="T12" fmla="*/ 284917059 w 2694"/>
              <a:gd name="T13" fmla="*/ 1685349718 h 11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94"/>
              <a:gd name="T22" fmla="*/ 0 h 1152"/>
              <a:gd name="T23" fmla="*/ 2694 w 2694"/>
              <a:gd name="T24" fmla="*/ 1152 h 115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94" h="1152">
                <a:moveTo>
                  <a:pt x="593" y="580"/>
                </a:moveTo>
                <a:lnTo>
                  <a:pt x="0" y="0"/>
                </a:lnTo>
                <a:lnTo>
                  <a:pt x="2016" y="0"/>
                </a:lnTo>
                <a:lnTo>
                  <a:pt x="2694" y="566"/>
                </a:lnTo>
                <a:lnTo>
                  <a:pt x="2016" y="1152"/>
                </a:lnTo>
                <a:lnTo>
                  <a:pt x="0" y="1152"/>
                </a:lnTo>
                <a:lnTo>
                  <a:pt x="593" y="580"/>
                </a:lnTo>
                <a:close/>
              </a:path>
            </a:pathLst>
          </a:custGeom>
          <a:solidFill>
            <a:srgbClr val="FFC8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263525" y="2625725"/>
            <a:ext cx="6886575" cy="3302000"/>
            <a:chOff x="601" y="1342"/>
            <a:chExt cx="4338" cy="2080"/>
          </a:xfrm>
        </p:grpSpPr>
        <p:grpSp>
          <p:nvGrpSpPr>
            <p:cNvPr id="2056" name="Group 7"/>
            <p:cNvGrpSpPr>
              <a:grpSpLocks/>
            </p:cNvGrpSpPr>
            <p:nvPr/>
          </p:nvGrpSpPr>
          <p:grpSpPr bwMode="auto">
            <a:xfrm rot="-900000">
              <a:off x="743" y="1483"/>
              <a:ext cx="4196" cy="1232"/>
              <a:chOff x="792" y="1546"/>
              <a:chExt cx="4175" cy="1226"/>
            </a:xfrm>
          </p:grpSpPr>
          <p:grpSp>
            <p:nvGrpSpPr>
              <p:cNvPr id="2063" name="Group 8"/>
              <p:cNvGrpSpPr>
                <a:grpSpLocks/>
              </p:cNvGrpSpPr>
              <p:nvPr/>
            </p:nvGrpSpPr>
            <p:grpSpPr bwMode="auto">
              <a:xfrm>
                <a:off x="792" y="1548"/>
                <a:ext cx="1152" cy="1224"/>
                <a:chOff x="792" y="1584"/>
                <a:chExt cx="1152" cy="1152"/>
              </a:xfrm>
            </p:grpSpPr>
            <p:sp>
              <p:nvSpPr>
                <p:cNvPr id="243721" name="Freeform 9"/>
                <p:cNvSpPr>
                  <a:spLocks/>
                </p:cNvSpPr>
                <p:nvPr/>
              </p:nvSpPr>
              <p:spPr bwMode="auto">
                <a:xfrm>
                  <a:off x="789" y="1582"/>
                  <a:ext cx="1152" cy="11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64" y="0"/>
                    </a:cxn>
                    <a:cxn ang="0">
                      <a:pos x="1152" y="576"/>
                    </a:cxn>
                    <a:cxn ang="0">
                      <a:pos x="864" y="1152"/>
                    </a:cxn>
                    <a:cxn ang="0">
                      <a:pos x="0" y="115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52" h="1152">
                      <a:moveTo>
                        <a:pt x="0" y="0"/>
                      </a:moveTo>
                      <a:lnTo>
                        <a:pt x="864" y="0"/>
                      </a:lnTo>
                      <a:lnTo>
                        <a:pt x="1152" y="576"/>
                      </a:lnTo>
                      <a:lnTo>
                        <a:pt x="864" y="1152"/>
                      </a:lnTo>
                      <a:lnTo>
                        <a:pt x="0" y="11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243722" name="Freeform 10"/>
                <p:cNvSpPr>
                  <a:spLocks/>
                </p:cNvSpPr>
                <p:nvPr/>
              </p:nvSpPr>
              <p:spPr bwMode="auto">
                <a:xfrm>
                  <a:off x="827" y="1623"/>
                  <a:ext cx="1075" cy="536"/>
                </a:xfrm>
                <a:custGeom>
                  <a:avLst/>
                  <a:gdLst/>
                  <a:ahLst/>
                  <a:cxnLst>
                    <a:cxn ang="0">
                      <a:pos x="0" y="536"/>
                    </a:cxn>
                    <a:cxn ang="0">
                      <a:pos x="0" y="0"/>
                    </a:cxn>
                    <a:cxn ang="0">
                      <a:pos x="804" y="0"/>
                    </a:cxn>
                    <a:cxn ang="0">
                      <a:pos x="1072" y="536"/>
                    </a:cxn>
                    <a:cxn ang="0">
                      <a:pos x="0" y="536"/>
                    </a:cxn>
                  </a:cxnLst>
                  <a:rect l="0" t="0" r="r" b="b"/>
                  <a:pathLst>
                    <a:path w="1072" h="536">
                      <a:moveTo>
                        <a:pt x="0" y="536"/>
                      </a:moveTo>
                      <a:lnTo>
                        <a:pt x="0" y="0"/>
                      </a:lnTo>
                      <a:lnTo>
                        <a:pt x="804" y="0"/>
                      </a:lnTo>
                      <a:lnTo>
                        <a:pt x="1072" y="536"/>
                      </a:lnTo>
                      <a:lnTo>
                        <a:pt x="0" y="5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2064" name="Group 11"/>
              <p:cNvGrpSpPr>
                <a:grpSpLocks/>
              </p:cNvGrpSpPr>
              <p:nvPr/>
            </p:nvGrpSpPr>
            <p:grpSpPr bwMode="auto">
              <a:xfrm>
                <a:off x="1800" y="1548"/>
                <a:ext cx="1152" cy="1224"/>
                <a:chOff x="1800" y="1584"/>
                <a:chExt cx="1152" cy="1152"/>
              </a:xfrm>
            </p:grpSpPr>
            <p:sp>
              <p:nvSpPr>
                <p:cNvPr id="243724" name="Freeform 12"/>
                <p:cNvSpPr>
                  <a:spLocks/>
                </p:cNvSpPr>
                <p:nvPr/>
              </p:nvSpPr>
              <p:spPr bwMode="auto">
                <a:xfrm>
                  <a:off x="1800" y="1583"/>
                  <a:ext cx="1152" cy="1152"/>
                </a:xfrm>
                <a:custGeom>
                  <a:avLst/>
                  <a:gdLst/>
                  <a:ahLst/>
                  <a:cxnLst>
                    <a:cxn ang="0">
                      <a:pos x="288" y="576"/>
                    </a:cxn>
                    <a:cxn ang="0">
                      <a:pos x="0" y="0"/>
                    </a:cxn>
                    <a:cxn ang="0">
                      <a:pos x="864" y="0"/>
                    </a:cxn>
                    <a:cxn ang="0">
                      <a:pos x="1152" y="576"/>
                    </a:cxn>
                    <a:cxn ang="0">
                      <a:pos x="864" y="1152"/>
                    </a:cxn>
                    <a:cxn ang="0">
                      <a:pos x="0" y="1152"/>
                    </a:cxn>
                    <a:cxn ang="0">
                      <a:pos x="288" y="576"/>
                    </a:cxn>
                  </a:cxnLst>
                  <a:rect l="0" t="0" r="r" b="b"/>
                  <a:pathLst>
                    <a:path w="1152" h="1152">
                      <a:moveTo>
                        <a:pt x="288" y="576"/>
                      </a:moveTo>
                      <a:lnTo>
                        <a:pt x="0" y="0"/>
                      </a:lnTo>
                      <a:lnTo>
                        <a:pt x="864" y="0"/>
                      </a:lnTo>
                      <a:lnTo>
                        <a:pt x="1152" y="576"/>
                      </a:lnTo>
                      <a:lnTo>
                        <a:pt x="864" y="1152"/>
                      </a:lnTo>
                      <a:lnTo>
                        <a:pt x="0" y="1152"/>
                      </a:lnTo>
                      <a:lnTo>
                        <a:pt x="288" y="57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243725" name="Freeform 13"/>
                <p:cNvSpPr>
                  <a:spLocks/>
                </p:cNvSpPr>
                <p:nvPr/>
              </p:nvSpPr>
              <p:spPr bwMode="auto">
                <a:xfrm>
                  <a:off x="1862" y="1621"/>
                  <a:ext cx="1051" cy="536"/>
                </a:xfrm>
                <a:custGeom>
                  <a:avLst/>
                  <a:gdLst/>
                  <a:ahLst/>
                  <a:cxnLst>
                    <a:cxn ang="0">
                      <a:pos x="266" y="536"/>
                    </a:cxn>
                    <a:cxn ang="0">
                      <a:pos x="0" y="0"/>
                    </a:cxn>
                    <a:cxn ang="0">
                      <a:pos x="780" y="0"/>
                    </a:cxn>
                    <a:cxn ang="0">
                      <a:pos x="1048" y="536"/>
                    </a:cxn>
                    <a:cxn ang="0">
                      <a:pos x="266" y="536"/>
                    </a:cxn>
                  </a:cxnLst>
                  <a:rect l="0" t="0" r="r" b="b"/>
                  <a:pathLst>
                    <a:path w="1048" h="536">
                      <a:moveTo>
                        <a:pt x="266" y="536"/>
                      </a:moveTo>
                      <a:lnTo>
                        <a:pt x="0" y="0"/>
                      </a:lnTo>
                      <a:lnTo>
                        <a:pt x="780" y="0"/>
                      </a:lnTo>
                      <a:lnTo>
                        <a:pt x="1048" y="536"/>
                      </a:lnTo>
                      <a:lnTo>
                        <a:pt x="266" y="5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2065" name="Group 14"/>
              <p:cNvGrpSpPr>
                <a:grpSpLocks/>
              </p:cNvGrpSpPr>
              <p:nvPr/>
            </p:nvGrpSpPr>
            <p:grpSpPr bwMode="auto">
              <a:xfrm>
                <a:off x="2808" y="1548"/>
                <a:ext cx="1152" cy="1224"/>
                <a:chOff x="2808" y="1584"/>
                <a:chExt cx="1152" cy="1152"/>
              </a:xfrm>
            </p:grpSpPr>
            <p:sp>
              <p:nvSpPr>
                <p:cNvPr id="243727" name="Freeform 15"/>
                <p:cNvSpPr>
                  <a:spLocks/>
                </p:cNvSpPr>
                <p:nvPr/>
              </p:nvSpPr>
              <p:spPr bwMode="auto">
                <a:xfrm>
                  <a:off x="2805" y="1583"/>
                  <a:ext cx="1152" cy="1152"/>
                </a:xfrm>
                <a:custGeom>
                  <a:avLst/>
                  <a:gdLst/>
                  <a:ahLst/>
                  <a:cxnLst>
                    <a:cxn ang="0">
                      <a:pos x="288" y="576"/>
                    </a:cxn>
                    <a:cxn ang="0">
                      <a:pos x="0" y="0"/>
                    </a:cxn>
                    <a:cxn ang="0">
                      <a:pos x="864" y="0"/>
                    </a:cxn>
                    <a:cxn ang="0">
                      <a:pos x="1152" y="576"/>
                    </a:cxn>
                    <a:cxn ang="0">
                      <a:pos x="864" y="1152"/>
                    </a:cxn>
                    <a:cxn ang="0">
                      <a:pos x="0" y="1152"/>
                    </a:cxn>
                    <a:cxn ang="0">
                      <a:pos x="288" y="576"/>
                    </a:cxn>
                  </a:cxnLst>
                  <a:rect l="0" t="0" r="r" b="b"/>
                  <a:pathLst>
                    <a:path w="1152" h="1152">
                      <a:moveTo>
                        <a:pt x="288" y="576"/>
                      </a:moveTo>
                      <a:lnTo>
                        <a:pt x="0" y="0"/>
                      </a:lnTo>
                      <a:lnTo>
                        <a:pt x="864" y="0"/>
                      </a:lnTo>
                      <a:lnTo>
                        <a:pt x="1152" y="576"/>
                      </a:lnTo>
                      <a:lnTo>
                        <a:pt x="864" y="1152"/>
                      </a:lnTo>
                      <a:lnTo>
                        <a:pt x="0" y="1152"/>
                      </a:lnTo>
                      <a:lnTo>
                        <a:pt x="288" y="57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243728" name="Freeform 16"/>
                <p:cNvSpPr>
                  <a:spLocks/>
                </p:cNvSpPr>
                <p:nvPr/>
              </p:nvSpPr>
              <p:spPr bwMode="auto">
                <a:xfrm>
                  <a:off x="2868" y="1621"/>
                  <a:ext cx="1051" cy="536"/>
                </a:xfrm>
                <a:custGeom>
                  <a:avLst/>
                  <a:gdLst/>
                  <a:ahLst/>
                  <a:cxnLst>
                    <a:cxn ang="0">
                      <a:pos x="266" y="536"/>
                    </a:cxn>
                    <a:cxn ang="0">
                      <a:pos x="0" y="0"/>
                    </a:cxn>
                    <a:cxn ang="0">
                      <a:pos x="780" y="0"/>
                    </a:cxn>
                    <a:cxn ang="0">
                      <a:pos x="1048" y="536"/>
                    </a:cxn>
                    <a:cxn ang="0">
                      <a:pos x="266" y="536"/>
                    </a:cxn>
                  </a:cxnLst>
                  <a:rect l="0" t="0" r="r" b="b"/>
                  <a:pathLst>
                    <a:path w="1048" h="536">
                      <a:moveTo>
                        <a:pt x="266" y="536"/>
                      </a:moveTo>
                      <a:lnTo>
                        <a:pt x="0" y="0"/>
                      </a:lnTo>
                      <a:lnTo>
                        <a:pt x="780" y="0"/>
                      </a:lnTo>
                      <a:lnTo>
                        <a:pt x="1048" y="536"/>
                      </a:lnTo>
                      <a:lnTo>
                        <a:pt x="266" y="5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2066" name="Group 17"/>
              <p:cNvGrpSpPr>
                <a:grpSpLocks/>
              </p:cNvGrpSpPr>
              <p:nvPr/>
            </p:nvGrpSpPr>
            <p:grpSpPr bwMode="auto">
              <a:xfrm>
                <a:off x="3815" y="1546"/>
                <a:ext cx="1152" cy="1224"/>
                <a:chOff x="3815" y="1582"/>
                <a:chExt cx="1152" cy="1152"/>
              </a:xfrm>
            </p:grpSpPr>
            <p:sp>
              <p:nvSpPr>
                <p:cNvPr id="243730" name="Freeform 18"/>
                <p:cNvSpPr>
                  <a:spLocks/>
                </p:cNvSpPr>
                <p:nvPr/>
              </p:nvSpPr>
              <p:spPr bwMode="auto">
                <a:xfrm>
                  <a:off x="3814" y="1581"/>
                  <a:ext cx="1152" cy="1152"/>
                </a:xfrm>
                <a:custGeom>
                  <a:avLst/>
                  <a:gdLst/>
                  <a:ahLst/>
                  <a:cxnLst>
                    <a:cxn ang="0">
                      <a:pos x="288" y="576"/>
                    </a:cxn>
                    <a:cxn ang="0">
                      <a:pos x="0" y="0"/>
                    </a:cxn>
                    <a:cxn ang="0">
                      <a:pos x="864" y="0"/>
                    </a:cxn>
                    <a:cxn ang="0">
                      <a:pos x="1152" y="576"/>
                    </a:cxn>
                    <a:cxn ang="0">
                      <a:pos x="864" y="1152"/>
                    </a:cxn>
                    <a:cxn ang="0">
                      <a:pos x="0" y="1152"/>
                    </a:cxn>
                    <a:cxn ang="0">
                      <a:pos x="288" y="576"/>
                    </a:cxn>
                  </a:cxnLst>
                  <a:rect l="0" t="0" r="r" b="b"/>
                  <a:pathLst>
                    <a:path w="1152" h="1152">
                      <a:moveTo>
                        <a:pt x="288" y="576"/>
                      </a:moveTo>
                      <a:lnTo>
                        <a:pt x="0" y="0"/>
                      </a:lnTo>
                      <a:lnTo>
                        <a:pt x="864" y="0"/>
                      </a:lnTo>
                      <a:lnTo>
                        <a:pt x="1152" y="576"/>
                      </a:lnTo>
                      <a:lnTo>
                        <a:pt x="864" y="1152"/>
                      </a:lnTo>
                      <a:lnTo>
                        <a:pt x="0" y="1152"/>
                      </a:lnTo>
                      <a:lnTo>
                        <a:pt x="288" y="57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2068" name="Freeform 19"/>
                <p:cNvSpPr>
                  <a:spLocks/>
                </p:cNvSpPr>
                <p:nvPr/>
              </p:nvSpPr>
              <p:spPr bwMode="auto">
                <a:xfrm>
                  <a:off x="3874" y="1628"/>
                  <a:ext cx="1048" cy="536"/>
                </a:xfrm>
                <a:custGeom>
                  <a:avLst/>
                  <a:gdLst>
                    <a:gd name="T0" fmla="*/ 266 w 1048"/>
                    <a:gd name="T1" fmla="*/ 536 h 536"/>
                    <a:gd name="T2" fmla="*/ 0 w 1048"/>
                    <a:gd name="T3" fmla="*/ 0 h 536"/>
                    <a:gd name="T4" fmla="*/ 780 w 1048"/>
                    <a:gd name="T5" fmla="*/ 0 h 536"/>
                    <a:gd name="T6" fmla="*/ 1048 w 1048"/>
                    <a:gd name="T7" fmla="*/ 536 h 536"/>
                    <a:gd name="T8" fmla="*/ 266 w 1048"/>
                    <a:gd name="T9" fmla="*/ 536 h 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48"/>
                    <a:gd name="T16" fmla="*/ 0 h 536"/>
                    <a:gd name="T17" fmla="*/ 1048 w 1048"/>
                    <a:gd name="T18" fmla="*/ 536 h 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48" h="536">
                      <a:moveTo>
                        <a:pt x="266" y="536"/>
                      </a:moveTo>
                      <a:lnTo>
                        <a:pt x="0" y="0"/>
                      </a:lnTo>
                      <a:lnTo>
                        <a:pt x="780" y="0"/>
                      </a:lnTo>
                      <a:lnTo>
                        <a:pt x="1048" y="536"/>
                      </a:lnTo>
                      <a:lnTo>
                        <a:pt x="266" y="5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</p:grpSp>
        <p:sp>
          <p:nvSpPr>
            <p:cNvPr id="243732" name="Freeform 20"/>
            <p:cNvSpPr>
              <a:spLocks noEditPoints="1"/>
            </p:cNvSpPr>
            <p:nvPr/>
          </p:nvSpPr>
          <p:spPr bwMode="auto">
            <a:xfrm rot="21137687">
              <a:off x="770" y="3022"/>
              <a:ext cx="4157" cy="400"/>
            </a:xfrm>
            <a:custGeom>
              <a:avLst/>
              <a:gdLst/>
              <a:ahLst/>
              <a:cxnLst>
                <a:cxn ang="0">
                  <a:pos x="4046" y="1006"/>
                </a:cxn>
                <a:cxn ang="0">
                  <a:pos x="3212" y="782"/>
                </a:cxn>
                <a:cxn ang="0">
                  <a:pos x="3272" y="1080"/>
                </a:cxn>
                <a:cxn ang="0">
                  <a:pos x="4062" y="1080"/>
                </a:cxn>
                <a:cxn ang="0">
                  <a:pos x="4046" y="1006"/>
                </a:cxn>
                <a:cxn ang="0">
                  <a:pos x="2238" y="520"/>
                </a:cxn>
                <a:cxn ang="0">
                  <a:pos x="2352" y="1080"/>
                </a:cxn>
                <a:cxn ang="0">
                  <a:pos x="3140" y="1080"/>
                </a:cxn>
                <a:cxn ang="0">
                  <a:pos x="3072" y="744"/>
                </a:cxn>
                <a:cxn ang="0">
                  <a:pos x="2238" y="520"/>
                </a:cxn>
                <a:cxn ang="0">
                  <a:pos x="1264" y="260"/>
                </a:cxn>
                <a:cxn ang="0">
                  <a:pos x="1392" y="892"/>
                </a:cxn>
                <a:cxn ang="0">
                  <a:pos x="1226" y="1080"/>
                </a:cxn>
                <a:cxn ang="0">
                  <a:pos x="2220" y="1080"/>
                </a:cxn>
                <a:cxn ang="0">
                  <a:pos x="2098" y="484"/>
                </a:cxn>
                <a:cxn ang="0">
                  <a:pos x="1264" y="260"/>
                </a:cxn>
                <a:cxn ang="0">
                  <a:pos x="1124" y="222"/>
                </a:cxn>
                <a:cxn ang="0">
                  <a:pos x="290" y="0"/>
                </a:cxn>
                <a:cxn ang="0">
                  <a:pos x="0" y="1080"/>
                </a:cxn>
                <a:cxn ang="0">
                  <a:pos x="1054" y="1080"/>
                </a:cxn>
                <a:cxn ang="0">
                  <a:pos x="1254" y="854"/>
                </a:cxn>
                <a:cxn ang="0">
                  <a:pos x="1124" y="222"/>
                </a:cxn>
              </a:cxnLst>
              <a:rect l="0" t="0" r="r" b="b"/>
              <a:pathLst>
                <a:path w="4062" h="1080">
                  <a:moveTo>
                    <a:pt x="4046" y="1006"/>
                  </a:moveTo>
                  <a:lnTo>
                    <a:pt x="3212" y="782"/>
                  </a:lnTo>
                  <a:lnTo>
                    <a:pt x="3272" y="1080"/>
                  </a:lnTo>
                  <a:lnTo>
                    <a:pt x="4062" y="1080"/>
                  </a:lnTo>
                  <a:lnTo>
                    <a:pt x="4046" y="1006"/>
                  </a:lnTo>
                  <a:close/>
                  <a:moveTo>
                    <a:pt x="2238" y="520"/>
                  </a:moveTo>
                  <a:lnTo>
                    <a:pt x="2352" y="1080"/>
                  </a:lnTo>
                  <a:lnTo>
                    <a:pt x="3140" y="1080"/>
                  </a:lnTo>
                  <a:lnTo>
                    <a:pt x="3072" y="744"/>
                  </a:lnTo>
                  <a:lnTo>
                    <a:pt x="2238" y="520"/>
                  </a:lnTo>
                  <a:close/>
                  <a:moveTo>
                    <a:pt x="1264" y="260"/>
                  </a:moveTo>
                  <a:lnTo>
                    <a:pt x="1392" y="892"/>
                  </a:lnTo>
                  <a:lnTo>
                    <a:pt x="1226" y="1080"/>
                  </a:lnTo>
                  <a:lnTo>
                    <a:pt x="2220" y="1080"/>
                  </a:lnTo>
                  <a:lnTo>
                    <a:pt x="2098" y="484"/>
                  </a:lnTo>
                  <a:lnTo>
                    <a:pt x="1264" y="260"/>
                  </a:lnTo>
                  <a:close/>
                  <a:moveTo>
                    <a:pt x="1124" y="222"/>
                  </a:moveTo>
                  <a:lnTo>
                    <a:pt x="290" y="0"/>
                  </a:lnTo>
                  <a:lnTo>
                    <a:pt x="0" y="1080"/>
                  </a:lnTo>
                  <a:lnTo>
                    <a:pt x="1054" y="1080"/>
                  </a:lnTo>
                  <a:lnTo>
                    <a:pt x="1254" y="854"/>
                  </a:lnTo>
                  <a:lnTo>
                    <a:pt x="1124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alpha val="25000"/>
                  </a:schemeClr>
                </a:gs>
                <a:gs pos="100000">
                  <a:schemeClr val="tx1">
                    <a:gamma/>
                    <a:tint val="0"/>
                    <a:invGamma/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2058" name="Text Box 21"/>
            <p:cNvSpPr txBox="1">
              <a:spLocks noChangeArrowheads="1"/>
            </p:cNvSpPr>
            <p:nvPr/>
          </p:nvSpPr>
          <p:spPr bwMode="auto">
            <a:xfrm rot="-900000">
              <a:off x="601" y="1342"/>
              <a:ext cx="240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ko-KR">
                  <a:solidFill>
                    <a:srgbClr val="C00000"/>
                  </a:solidFill>
                  <a:latin typeface="Arial Black" pitchFamily="34" charset="0"/>
                </a:rPr>
                <a:t>Pictures speak 1,000 words!</a:t>
              </a:r>
              <a:r>
                <a:rPr lang="en-US" altLang="ko-KR" sz="1200">
                  <a:solidFill>
                    <a:srgbClr val="C00000"/>
                  </a:solidFill>
                  <a:latin typeface="Arial" pitchFamily="34" charset="0"/>
                </a:rPr>
                <a:t>.</a:t>
              </a:r>
            </a:p>
          </p:txBody>
        </p:sp>
        <p:sp>
          <p:nvSpPr>
            <p:cNvPr id="2059" name="Text Box 22"/>
            <p:cNvSpPr txBox="1">
              <a:spLocks noChangeArrowheads="1"/>
            </p:cNvSpPr>
            <p:nvPr/>
          </p:nvSpPr>
          <p:spPr bwMode="auto">
            <a:xfrm rot="-900000">
              <a:off x="900" y="2418"/>
              <a:ext cx="870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Each work is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featured with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simplicity but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supreme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beauty</a:t>
              </a:r>
            </a:p>
          </p:txBody>
        </p:sp>
        <p:sp>
          <p:nvSpPr>
            <p:cNvPr id="2060" name="Text Box 23"/>
            <p:cNvSpPr txBox="1">
              <a:spLocks noChangeArrowheads="1"/>
            </p:cNvSpPr>
            <p:nvPr/>
          </p:nvSpPr>
          <p:spPr bwMode="auto">
            <a:xfrm rot="-900000">
              <a:off x="1927" y="2030"/>
              <a:ext cx="999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      Each work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    is featured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  with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simplicity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but supreme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beauty</a:t>
              </a:r>
            </a:p>
          </p:txBody>
        </p:sp>
        <p:sp>
          <p:nvSpPr>
            <p:cNvPr id="2061" name="Text Box 24"/>
            <p:cNvSpPr txBox="1">
              <a:spLocks noChangeArrowheads="1"/>
            </p:cNvSpPr>
            <p:nvPr/>
          </p:nvSpPr>
          <p:spPr bwMode="auto">
            <a:xfrm rot="-900000">
              <a:off x="2895" y="1780"/>
              <a:ext cx="999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      Each work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    is featured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  with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simplicity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but supreme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beauty</a:t>
              </a:r>
            </a:p>
          </p:txBody>
        </p:sp>
        <p:sp>
          <p:nvSpPr>
            <p:cNvPr id="2062" name="Text Box 25"/>
            <p:cNvSpPr txBox="1">
              <a:spLocks noChangeArrowheads="1"/>
            </p:cNvSpPr>
            <p:nvPr/>
          </p:nvSpPr>
          <p:spPr bwMode="auto">
            <a:xfrm rot="-900000">
              <a:off x="3877" y="1530"/>
              <a:ext cx="999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      Each work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    is featured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  with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  simplicity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  but supreme </a:t>
              </a:r>
            </a:p>
            <a:p>
              <a:pPr algn="l"/>
              <a:r>
                <a:rPr lang="en-US" altLang="ko-KR" sz="1200">
                  <a:solidFill>
                    <a:srgbClr val="C00000"/>
                  </a:solidFill>
                  <a:latin typeface="Arial Black" pitchFamily="34" charset="0"/>
                </a:rPr>
                <a:t>beauty</a:t>
              </a:r>
            </a:p>
          </p:txBody>
        </p:sp>
      </p:grpSp>
      <p:sp>
        <p:nvSpPr>
          <p:cNvPr id="2053" name="Text Box 26"/>
          <p:cNvSpPr txBox="1">
            <a:spLocks noChangeArrowheads="1"/>
          </p:cNvSpPr>
          <p:nvPr/>
        </p:nvSpPr>
        <p:spPr bwMode="auto">
          <a:xfrm rot="-900000">
            <a:off x="4786313" y="4383088"/>
            <a:ext cx="28114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ko-KR">
                <a:solidFill>
                  <a:srgbClr val="C00000"/>
                </a:solidFill>
                <a:latin typeface="Arial Black" pitchFamily="34" charset="0"/>
              </a:rPr>
              <a:t>Creative Visual Aids!</a:t>
            </a:r>
          </a:p>
        </p:txBody>
      </p:sp>
      <p:sp>
        <p:nvSpPr>
          <p:cNvPr id="2054" name="Freeform 19"/>
          <p:cNvSpPr>
            <a:spLocks/>
          </p:cNvSpPr>
          <p:nvPr/>
        </p:nvSpPr>
        <p:spPr bwMode="auto">
          <a:xfrm rot="-900000">
            <a:off x="6778625" y="1878013"/>
            <a:ext cx="1671638" cy="908050"/>
          </a:xfrm>
          <a:custGeom>
            <a:avLst/>
            <a:gdLst>
              <a:gd name="T0" fmla="*/ 424398 w 1048"/>
              <a:gd name="T1" fmla="*/ 908513 h 536"/>
              <a:gd name="T2" fmla="*/ 0 w 1048"/>
              <a:gd name="T3" fmla="*/ 0 h 536"/>
              <a:gd name="T4" fmla="*/ 1244476 w 1048"/>
              <a:gd name="T5" fmla="*/ 0 h 536"/>
              <a:gd name="T6" fmla="*/ 1672066 w 1048"/>
              <a:gd name="T7" fmla="*/ 908513 h 536"/>
              <a:gd name="T8" fmla="*/ 424398 w 1048"/>
              <a:gd name="T9" fmla="*/ 908513 h 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48"/>
              <a:gd name="T16" fmla="*/ 0 h 536"/>
              <a:gd name="T17" fmla="*/ 1048 w 1048"/>
              <a:gd name="T18" fmla="*/ 536 h 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48" h="536">
                <a:moveTo>
                  <a:pt x="266" y="536"/>
                </a:moveTo>
                <a:lnTo>
                  <a:pt x="0" y="0"/>
                </a:lnTo>
                <a:lnTo>
                  <a:pt x="780" y="0"/>
                </a:lnTo>
                <a:lnTo>
                  <a:pt x="1048" y="536"/>
                </a:lnTo>
                <a:lnTo>
                  <a:pt x="266" y="536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 rot="-900000">
            <a:off x="7000875" y="2554288"/>
            <a:ext cx="15859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ko-KR" sz="1200">
                <a:solidFill>
                  <a:srgbClr val="CC9B00"/>
                </a:solidFill>
                <a:latin typeface="Arial Black" pitchFamily="34" charset="0"/>
              </a:rPr>
              <a:t>          Each work</a:t>
            </a:r>
          </a:p>
          <a:p>
            <a:pPr algn="l"/>
            <a:r>
              <a:rPr lang="en-US" altLang="ko-KR" sz="1200">
                <a:solidFill>
                  <a:srgbClr val="CC9B00"/>
                </a:solidFill>
                <a:latin typeface="Arial Black" pitchFamily="34" charset="0"/>
              </a:rPr>
              <a:t>        is featured</a:t>
            </a:r>
          </a:p>
          <a:p>
            <a:pPr algn="l"/>
            <a:r>
              <a:rPr lang="en-US" altLang="ko-KR" sz="1200">
                <a:solidFill>
                  <a:srgbClr val="CC9B00"/>
                </a:solidFill>
                <a:latin typeface="Arial Black" pitchFamily="34" charset="0"/>
              </a:rPr>
              <a:t>      with </a:t>
            </a:r>
          </a:p>
          <a:p>
            <a:pPr algn="l"/>
            <a:r>
              <a:rPr lang="en-US" altLang="ko-KR" sz="1200">
                <a:solidFill>
                  <a:srgbClr val="CC9B00"/>
                </a:solidFill>
                <a:latin typeface="Arial Black" pitchFamily="34" charset="0"/>
              </a:rPr>
              <a:t>    simplicity</a:t>
            </a:r>
          </a:p>
          <a:p>
            <a:pPr algn="l"/>
            <a:r>
              <a:rPr lang="en-US" altLang="ko-KR" sz="1200">
                <a:solidFill>
                  <a:srgbClr val="CC9B00"/>
                </a:solidFill>
                <a:latin typeface="Arial Black" pitchFamily="34" charset="0"/>
              </a:rPr>
              <a:t>  but supreme </a:t>
            </a:r>
          </a:p>
          <a:p>
            <a:pPr algn="l"/>
            <a:r>
              <a:rPr lang="en-US" altLang="ko-KR" sz="1200">
                <a:solidFill>
                  <a:srgbClr val="CC9B00"/>
                </a:solidFill>
                <a:latin typeface="Arial Black" pitchFamily="34" charset="0"/>
              </a:rPr>
              <a:t>beauty</a:t>
            </a: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0" y="325395"/>
            <a:ext cx="9109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80</Words>
  <Application>Microsoft Office PowerPoint</Application>
  <PresentationFormat>全屏显示(4:3)</PresentationFormat>
  <Paragraphs>33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1_pptchina</vt:lpstr>
      <vt:lpstr>幻灯片 1</vt:lpstr>
    </vt:vector>
  </TitlesOfParts>
  <Company>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递进图</dc:title>
  <dc:creator>pptchina</dc:creator>
  <cp:lastModifiedBy>sunl</cp:lastModifiedBy>
  <cp:revision>198</cp:revision>
  <dcterms:created xsi:type="dcterms:W3CDTF">2008-05-05T17:18:36Z</dcterms:created>
  <dcterms:modified xsi:type="dcterms:W3CDTF">2011-08-22T14:29:03Z</dcterms:modified>
</cp:coreProperties>
</file>