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0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7F0A6B6-4666-455A-A72B-480434330CFF}">
          <p14:sldIdLst>
            <p14:sldId id="256"/>
            <p14:sldId id="257"/>
            <p14:sldId id="261"/>
            <p14:sldId id="259"/>
            <p14:sldId id="260"/>
            <p14:sldId id="258"/>
            <p14:sldId id="262"/>
            <p14:sldId id="263"/>
            <p14:sldId id="264"/>
            <p14:sldId id="265"/>
          </p14:sldIdLst>
        </p14:section>
        <p14:section name="设计规范" id="{B9FC25B9-ECF6-4E2D-A043-648065BC048B}">
          <p14:sldIdLst>
            <p14:sldId id="266"/>
            <p14:sldId id="267"/>
            <p14:sldId id="268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1EE"/>
    <a:srgbClr val="ECECEC"/>
    <a:srgbClr val="3C3C44"/>
    <a:srgbClr val="806338"/>
    <a:srgbClr val="E8D5A4"/>
    <a:srgbClr val="F8F7F3"/>
    <a:srgbClr val="9B897A"/>
    <a:srgbClr val="F4F5F6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193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天空, 室内&#10;&#10;已生成高可信度的说明">
            <a:extLst>
              <a:ext uri="{FF2B5EF4-FFF2-40B4-BE49-F238E27FC236}">
                <a16:creationId xmlns:a16="http://schemas.microsoft.com/office/drawing/2014/main" xmlns="" id="{A25E5723-6EDC-47C4-946E-F905F36CDC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7" b="10497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94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1475"/>
            <a:ext cx="12192000" cy="357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125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252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417.html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EF287F-2C93-4ED6-BCCF-09C0544B42CC}"/>
              </a:ext>
            </a:extLst>
          </p:cNvPr>
          <p:cNvSpPr txBox="1"/>
          <p:nvPr/>
        </p:nvSpPr>
        <p:spPr>
          <a:xfrm rot="21083956">
            <a:off x="1985247" y="3282801"/>
            <a:ext cx="9408051" cy="156966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544866"/>
              </a:avLst>
            </a:prstTxWarp>
            <a:spAutoFit/>
          </a:bodyPr>
          <a:lstStyle/>
          <a:p>
            <a:pPr algn="dist"/>
            <a:r>
              <a:rPr lang="en-US" altLang="zh-CN" sz="9600">
                <a:gradFill flip="none" rotWithShape="1">
                  <a:gsLst>
                    <a:gs pos="0">
                      <a:srgbClr val="806338"/>
                    </a:gs>
                    <a:gs pos="100000">
                      <a:srgbClr val="E8D5A4"/>
                    </a:gs>
                  </a:gsLst>
                  <a:lin ang="0" scaled="1"/>
                  <a:tileRect/>
                </a:gradFill>
                <a:latin typeface="Mistral" panose="03090702030407020403" pitchFamily="66" charset="0"/>
              </a:rPr>
              <a:t>Successful entrepreneur</a:t>
            </a:r>
            <a:endParaRPr lang="zh-CN" altLang="en-US" sz="9600">
              <a:gradFill flip="none" rotWithShape="1">
                <a:gsLst>
                  <a:gs pos="0">
                    <a:srgbClr val="806338"/>
                  </a:gs>
                  <a:gs pos="100000">
                    <a:srgbClr val="E8D5A4"/>
                  </a:gs>
                </a:gsLst>
                <a:lin ang="0" scaled="1"/>
                <a:tileRect/>
              </a:gra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7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DEE9DAC-43C8-4510-B67A-EC76F7EFF44A}"/>
              </a:ext>
            </a:extLst>
          </p:cNvPr>
          <p:cNvSpPr txBox="1"/>
          <p:nvPr/>
        </p:nvSpPr>
        <p:spPr>
          <a:xfrm>
            <a:off x="1193800" y="1498600"/>
            <a:ext cx="165100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Thank You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ECCC3E4-B4FC-4230-A84E-9D2A039E5E78}"/>
              </a:ext>
            </a:extLst>
          </p:cNvPr>
          <p:cNvSpPr txBox="1"/>
          <p:nvPr/>
        </p:nvSpPr>
        <p:spPr>
          <a:xfrm>
            <a:off x="1397000" y="1834352"/>
            <a:ext cx="1447800" cy="28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byxxx enjoy</a:t>
            </a:r>
            <a:endParaRPr lang="zh-CN" altLang="en-US" sz="11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47AF165-103C-403F-ACDC-50F625FCEC4B}"/>
              </a:ext>
            </a:extLst>
          </p:cNvPr>
          <p:cNvSpPr txBox="1"/>
          <p:nvPr/>
        </p:nvSpPr>
        <p:spPr>
          <a:xfrm>
            <a:off x="0" y="5930405"/>
            <a:ext cx="4908845" cy="40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YOUR CORPORATE NAME GOES HERE</a:t>
            </a:r>
            <a:endParaRPr lang="zh-CN" altLang="en-US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F751B07-2417-42F2-95C4-EB32AAE7E58A}"/>
              </a:ext>
            </a:extLst>
          </p:cNvPr>
          <p:cNvSpPr txBox="1"/>
          <p:nvPr/>
        </p:nvSpPr>
        <p:spPr>
          <a:xfrm>
            <a:off x="0" y="6331925"/>
            <a:ext cx="2191045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porttitor congue massa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2CF91A0-B0A9-4827-9CA5-1340C4FD0B32}"/>
              </a:ext>
            </a:extLst>
          </p:cNvPr>
          <p:cNvSpPr txBox="1"/>
          <p:nvPr/>
        </p:nvSpPr>
        <p:spPr>
          <a:xfrm>
            <a:off x="7099300" y="0"/>
            <a:ext cx="35560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4875DB-D57E-44B2-8DDE-E60633E2E8A6}"/>
              </a:ext>
            </a:extLst>
          </p:cNvPr>
          <p:cNvSpPr txBox="1"/>
          <p:nvPr/>
        </p:nvSpPr>
        <p:spPr>
          <a:xfrm>
            <a:off x="10121900" y="722340"/>
            <a:ext cx="35560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6E8B9AD-F04A-45FF-8252-EE45CCC17899}"/>
              </a:ext>
            </a:extLst>
          </p:cNvPr>
          <p:cNvSpPr txBox="1"/>
          <p:nvPr/>
        </p:nvSpPr>
        <p:spPr>
          <a:xfrm>
            <a:off x="8318500" y="2060414"/>
            <a:ext cx="35560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B43D75E-0E5A-490B-AD0D-FE5973A71133}"/>
              </a:ext>
            </a:extLst>
          </p:cNvPr>
          <p:cNvSpPr txBox="1"/>
          <p:nvPr/>
        </p:nvSpPr>
        <p:spPr>
          <a:xfrm>
            <a:off x="11023600" y="3211055"/>
            <a:ext cx="35560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CC9CA9B-0496-46F8-A869-5AE9CFA5C1BA}"/>
              </a:ext>
            </a:extLst>
          </p:cNvPr>
          <p:cNvSpPr txBox="1"/>
          <p:nvPr/>
        </p:nvSpPr>
        <p:spPr>
          <a:xfrm>
            <a:off x="7099300" y="4203162"/>
            <a:ext cx="35560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396562C-E701-4D2A-A16E-C8B4E4F86DB0}"/>
              </a:ext>
            </a:extLst>
          </p:cNvPr>
          <p:cNvSpPr txBox="1"/>
          <p:nvPr/>
        </p:nvSpPr>
        <p:spPr>
          <a:xfrm>
            <a:off x="10121900" y="5105399"/>
            <a:ext cx="35560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447DB9D-19B8-4CC0-8529-B2FD59E1A94F}"/>
              </a:ext>
            </a:extLst>
          </p:cNvPr>
          <p:cNvSpPr txBox="1"/>
          <p:nvPr/>
        </p:nvSpPr>
        <p:spPr>
          <a:xfrm>
            <a:off x="8318500" y="6422111"/>
            <a:ext cx="35560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</a:t>
            </a:r>
            <a:endParaRPr lang="zh-CN" altLang="en-US" sz="20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327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790721" y="2662212"/>
            <a:ext cx="4610558" cy="1533576"/>
            <a:chOff x="3790722" y="2551726"/>
            <a:chExt cx="4610558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790722" y="3562082"/>
              <a:ext cx="46105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 Light" panose="020F0302020204030204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F03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4492" y="3107983"/>
            <a:ext cx="4431590" cy="64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Mistral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5089" y="3107983"/>
            <a:ext cx="4952419" cy="64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3200" spc="600">
                <a:solidFill>
                  <a:prstClr val="black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思源黑体 </a:t>
            </a:r>
            <a:r>
              <a:rPr lang="en-US" altLang="zh-CN" sz="3200" spc="600">
                <a:solidFill>
                  <a:prstClr val="black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CN Light</a:t>
            </a:r>
            <a:endParaRPr kumimoji="0" lang="zh-CN" altLang="en-US" sz="32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3942" y="504825"/>
            <a:ext cx="118110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Colours</a:t>
            </a:r>
            <a:endParaRPr kumimoji="0" lang="zh-CN" altLang="en-US" sz="20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3442" y="3295650"/>
            <a:ext cx="1042458" cy="1042458"/>
          </a:xfrm>
          <a:prstGeom prst="ellipse">
            <a:avLst/>
          </a:prstGeom>
          <a:solidFill>
            <a:srgbClr val="E8D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001857" y="3295650"/>
            <a:ext cx="1042458" cy="1042458"/>
          </a:xfrm>
          <a:prstGeom prst="ellipse">
            <a:avLst/>
          </a:prstGeom>
          <a:solidFill>
            <a:srgbClr val="806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560272" y="3295650"/>
            <a:ext cx="1042458" cy="1042458"/>
          </a:xfrm>
          <a:prstGeom prst="ellipse">
            <a:avLst/>
          </a:prstGeom>
          <a:solidFill>
            <a:srgbClr val="3C3C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118687" y="3295650"/>
            <a:ext cx="1042458" cy="1042458"/>
          </a:xfrm>
          <a:prstGeom prst="ellipse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677102" y="3295650"/>
            <a:ext cx="1042458" cy="1042458"/>
          </a:xfrm>
          <a:prstGeom prst="ellipse">
            <a:avLst/>
          </a:prstGeom>
          <a:solidFill>
            <a:srgbClr val="F3F1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44726" y="3488788"/>
            <a:ext cx="5206169" cy="2086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忘吃药的晓公子</a:t>
            </a: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2"/>
              </a:rPr>
              <a:t>http://</a:t>
            </a:r>
            <a:r>
              <a:rPr lang="en-US" altLang="zh-CN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2"/>
              </a:rPr>
              <a:t>www.yanj.cn/store-10417.html</a:t>
            </a:r>
            <a:endParaRPr lang="en-US" altLang="zh-CN" dirty="0" smtClean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dirty="0" smtClean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51PPT</a:t>
            </a:r>
            <a:r>
              <a:rPr lang="zh-CN" altLang="en-US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模板网   </a:t>
            </a:r>
            <a:r>
              <a:rPr lang="en-US" altLang="zh-CN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3"/>
              </a:rPr>
              <a:t>www.51pptmoban.com</a:t>
            </a:r>
            <a:r>
              <a:rPr lang="en-US" altLang="zh-CN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授权发布</a:t>
            </a:r>
            <a:endParaRPr lang="zh-CN" altLang="en-US" dirty="0" smtClean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681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2686749-4590-488E-91EE-08E6592B4909}"/>
              </a:ext>
            </a:extLst>
          </p:cNvPr>
          <p:cNvSpPr/>
          <p:nvPr/>
        </p:nvSpPr>
        <p:spPr>
          <a:xfrm>
            <a:off x="9492000" y="2079000"/>
            <a:ext cx="2700000" cy="2700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B269B4A-F384-4478-A271-789B7BC73EAD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3F1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5B1D727-06F0-44B3-9F18-0A225CA1588C}"/>
              </a:ext>
            </a:extLst>
          </p:cNvPr>
          <p:cNvSpPr/>
          <p:nvPr/>
        </p:nvSpPr>
        <p:spPr>
          <a:xfrm>
            <a:off x="0" y="2882900"/>
            <a:ext cx="2700000" cy="2700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F2927A9-B1E4-4028-83B1-40D1B8CDB68F}"/>
              </a:ext>
            </a:extLst>
          </p:cNvPr>
          <p:cNvSpPr/>
          <p:nvPr/>
        </p:nvSpPr>
        <p:spPr>
          <a:xfrm>
            <a:off x="2700000" y="1409700"/>
            <a:ext cx="3396000" cy="33480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298A7B0-7A30-40C0-99C5-B7DB313FC7ED}"/>
              </a:ext>
            </a:extLst>
          </p:cNvPr>
          <p:cNvSpPr/>
          <p:nvPr/>
        </p:nvSpPr>
        <p:spPr>
          <a:xfrm>
            <a:off x="6096000" y="1409700"/>
            <a:ext cx="1638300" cy="1473200"/>
          </a:xfrm>
          <a:prstGeom prst="rect">
            <a:avLst/>
          </a:prstGeom>
          <a:solidFill>
            <a:srgbClr val="E8D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A1310A5-141E-47D8-A253-29B01591B8D3}"/>
              </a:ext>
            </a:extLst>
          </p:cNvPr>
          <p:cNvSpPr txBox="1"/>
          <p:nvPr/>
        </p:nvSpPr>
        <p:spPr>
          <a:xfrm>
            <a:off x="9492000" y="2146300"/>
            <a:ext cx="1790700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TITLE GOES HERE</a:t>
            </a:r>
            <a:endParaRPr lang="zh-CN" altLang="en-US" sz="16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FE3473D-DD38-47C8-9252-D142FC4C6E8B}"/>
              </a:ext>
            </a:extLst>
          </p:cNvPr>
          <p:cNvSpPr txBox="1"/>
          <p:nvPr/>
        </p:nvSpPr>
        <p:spPr>
          <a:xfrm>
            <a:off x="63500" y="4848981"/>
            <a:ext cx="1634671" cy="66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TO BE CONTINUE</a:t>
            </a:r>
            <a:endParaRPr lang="zh-CN" altLang="en-US" sz="16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E829D8E-E7FF-481A-A635-34A304F493AF}"/>
              </a:ext>
            </a:extLst>
          </p:cNvPr>
          <p:cNvSpPr txBox="1"/>
          <p:nvPr/>
        </p:nvSpPr>
        <p:spPr>
          <a:xfrm>
            <a:off x="6500500" y="1473200"/>
            <a:ext cx="829300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TITLE</a:t>
            </a:r>
            <a:endParaRPr lang="zh-CN" altLang="en-US" sz="16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06D6AEA-1DA4-4840-8F41-518B6C79BADE}"/>
              </a:ext>
            </a:extLst>
          </p:cNvPr>
          <p:cNvSpPr txBox="1"/>
          <p:nvPr/>
        </p:nvSpPr>
        <p:spPr>
          <a:xfrm>
            <a:off x="5981700" y="1829158"/>
            <a:ext cx="1866900" cy="71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167%</a:t>
            </a:r>
            <a:endParaRPr lang="zh-CN" altLang="en-US" sz="36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79C507D-A9C3-410F-BD8F-034B29157F98}"/>
              </a:ext>
            </a:extLst>
          </p:cNvPr>
          <p:cNvSpPr txBox="1"/>
          <p:nvPr/>
        </p:nvSpPr>
        <p:spPr>
          <a:xfrm>
            <a:off x="6315400" y="2672102"/>
            <a:ext cx="1021700" cy="286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"/>
              </a:lnSpc>
            </a:pPr>
            <a:r>
              <a: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→        </a:t>
            </a:r>
            <a:endParaRPr lang="en-US" altLang="zh-CN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ts val="600"/>
              </a:lnSpc>
            </a:pPr>
            <a:r>
              <a:rPr lang="en-US" altLang="zh-CN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        </a:t>
            </a:r>
            <a:r>
              <a: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←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F620B6B-E782-42FB-8802-20B3DC7DE2C6}"/>
              </a:ext>
            </a:extLst>
          </p:cNvPr>
          <p:cNvSpPr txBox="1"/>
          <p:nvPr/>
        </p:nvSpPr>
        <p:spPr>
          <a:xfrm>
            <a:off x="3148081" y="1462769"/>
            <a:ext cx="2451100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POWER YOUR POINT</a:t>
            </a:r>
            <a:endParaRPr lang="zh-CN" altLang="en-US" sz="16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2F82E083-6519-4CC0-8FB5-363C5705CF13}"/>
              </a:ext>
            </a:extLst>
          </p:cNvPr>
          <p:cNvSpPr>
            <a:spLocks noEditPoints="1"/>
          </p:cNvSpPr>
          <p:nvPr/>
        </p:nvSpPr>
        <p:spPr bwMode="auto">
          <a:xfrm>
            <a:off x="2806406" y="1506536"/>
            <a:ext cx="341675" cy="279618"/>
          </a:xfrm>
          <a:custGeom>
            <a:avLst/>
            <a:gdLst>
              <a:gd name="T0" fmla="*/ 500 w 699"/>
              <a:gd name="T1" fmla="*/ 149 h 571"/>
              <a:gd name="T2" fmla="*/ 200 w 699"/>
              <a:gd name="T3" fmla="*/ 149 h 571"/>
              <a:gd name="T4" fmla="*/ 100 w 699"/>
              <a:gd name="T5" fmla="*/ 496 h 571"/>
              <a:gd name="T6" fmla="*/ 125 w 699"/>
              <a:gd name="T7" fmla="*/ 571 h 571"/>
              <a:gd name="T8" fmla="*/ 599 w 699"/>
              <a:gd name="T9" fmla="*/ 546 h 571"/>
              <a:gd name="T10" fmla="*/ 442 w 699"/>
              <a:gd name="T11" fmla="*/ 266 h 571"/>
              <a:gd name="T12" fmla="*/ 442 w 699"/>
              <a:gd name="T13" fmla="*/ 266 h 571"/>
              <a:gd name="T14" fmla="*/ 350 w 699"/>
              <a:gd name="T15" fmla="*/ 41 h 571"/>
              <a:gd name="T16" fmla="*/ 350 w 699"/>
              <a:gd name="T17" fmla="*/ 256 h 571"/>
              <a:gd name="T18" fmla="*/ 242 w 699"/>
              <a:gd name="T19" fmla="*/ 149 h 571"/>
              <a:gd name="T20" fmla="*/ 562 w 699"/>
              <a:gd name="T21" fmla="*/ 530 h 571"/>
              <a:gd name="T22" fmla="*/ 138 w 699"/>
              <a:gd name="T23" fmla="*/ 504 h 571"/>
              <a:gd name="T24" fmla="*/ 562 w 699"/>
              <a:gd name="T25" fmla="*/ 504 h 571"/>
              <a:gd name="T26" fmla="*/ 562 w 699"/>
              <a:gd name="T27" fmla="*/ 530 h 571"/>
              <a:gd name="T28" fmla="*/ 156 w 699"/>
              <a:gd name="T29" fmla="*/ 289 h 571"/>
              <a:gd name="T30" fmla="*/ 179 w 699"/>
              <a:gd name="T31" fmla="*/ 265 h 571"/>
              <a:gd name="T32" fmla="*/ 118 w 699"/>
              <a:gd name="T33" fmla="*/ 174 h 571"/>
              <a:gd name="T34" fmla="*/ 200 w 699"/>
              <a:gd name="T35" fmla="*/ 60 h 571"/>
              <a:gd name="T36" fmla="*/ 200 w 699"/>
              <a:gd name="T37" fmla="*/ 51 h 571"/>
              <a:gd name="T38" fmla="*/ 108 w 699"/>
              <a:gd name="T39" fmla="*/ 258 h 571"/>
              <a:gd name="T40" fmla="*/ 0 w 699"/>
              <a:gd name="T41" fmla="*/ 472 h 571"/>
              <a:gd name="T42" fmla="*/ 70 w 699"/>
              <a:gd name="T43" fmla="*/ 497 h 571"/>
              <a:gd name="T44" fmla="*/ 44 w 699"/>
              <a:gd name="T45" fmla="*/ 453 h 571"/>
              <a:gd name="T46" fmla="*/ 156 w 699"/>
              <a:gd name="T47" fmla="*/ 289 h 571"/>
              <a:gd name="T48" fmla="*/ 156 w 699"/>
              <a:gd name="T49" fmla="*/ 289 h 571"/>
              <a:gd name="T50" fmla="*/ 624 w 699"/>
              <a:gd name="T51" fmla="*/ 174 h 571"/>
              <a:gd name="T52" fmla="*/ 493 w 699"/>
              <a:gd name="T53" fmla="*/ 51 h 571"/>
              <a:gd name="T54" fmla="*/ 522 w 699"/>
              <a:gd name="T55" fmla="*/ 104 h 571"/>
              <a:gd name="T56" fmla="*/ 541 w 699"/>
              <a:gd name="T57" fmla="*/ 242 h 571"/>
              <a:gd name="T58" fmla="*/ 542 w 699"/>
              <a:gd name="T59" fmla="*/ 288 h 571"/>
              <a:gd name="T60" fmla="*/ 660 w 699"/>
              <a:gd name="T61" fmla="*/ 433 h 571"/>
              <a:gd name="T62" fmla="*/ 624 w 699"/>
              <a:gd name="T63" fmla="*/ 452 h 571"/>
              <a:gd name="T64" fmla="*/ 674 w 699"/>
              <a:gd name="T65" fmla="*/ 496 h 571"/>
              <a:gd name="T66" fmla="*/ 699 w 699"/>
              <a:gd name="T67" fmla="*/ 433 h 571"/>
              <a:gd name="T68" fmla="*/ 592 w 699"/>
              <a:gd name="T69" fmla="*/ 25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9" h="571">
                <a:moveTo>
                  <a:pt x="442" y="266"/>
                </a:moveTo>
                <a:cubicBezTo>
                  <a:pt x="477" y="239"/>
                  <a:pt x="500" y="196"/>
                  <a:pt x="500" y="149"/>
                </a:cubicBezTo>
                <a:cubicBezTo>
                  <a:pt x="500" y="67"/>
                  <a:pt x="432" y="0"/>
                  <a:pt x="350" y="0"/>
                </a:cubicBezTo>
                <a:cubicBezTo>
                  <a:pt x="268" y="0"/>
                  <a:pt x="200" y="67"/>
                  <a:pt x="200" y="149"/>
                </a:cubicBezTo>
                <a:cubicBezTo>
                  <a:pt x="200" y="197"/>
                  <a:pt x="222" y="239"/>
                  <a:pt x="258" y="266"/>
                </a:cubicBezTo>
                <a:cubicBezTo>
                  <a:pt x="166" y="302"/>
                  <a:pt x="100" y="392"/>
                  <a:pt x="100" y="496"/>
                </a:cubicBezTo>
                <a:cubicBezTo>
                  <a:pt x="100" y="546"/>
                  <a:pt x="100" y="546"/>
                  <a:pt x="100" y="546"/>
                </a:cubicBezTo>
                <a:cubicBezTo>
                  <a:pt x="100" y="560"/>
                  <a:pt x="112" y="571"/>
                  <a:pt x="125" y="571"/>
                </a:cubicBezTo>
                <a:cubicBezTo>
                  <a:pt x="574" y="571"/>
                  <a:pt x="574" y="571"/>
                  <a:pt x="574" y="571"/>
                </a:cubicBezTo>
                <a:cubicBezTo>
                  <a:pt x="588" y="571"/>
                  <a:pt x="599" y="560"/>
                  <a:pt x="599" y="546"/>
                </a:cubicBezTo>
                <a:cubicBezTo>
                  <a:pt x="599" y="496"/>
                  <a:pt x="599" y="496"/>
                  <a:pt x="599" y="496"/>
                </a:cubicBezTo>
                <a:cubicBezTo>
                  <a:pt x="600" y="392"/>
                  <a:pt x="534" y="303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lose/>
                <a:moveTo>
                  <a:pt x="242" y="149"/>
                </a:moveTo>
                <a:cubicBezTo>
                  <a:pt x="242" y="90"/>
                  <a:pt x="290" y="41"/>
                  <a:pt x="350" y="41"/>
                </a:cubicBezTo>
                <a:cubicBezTo>
                  <a:pt x="410" y="41"/>
                  <a:pt x="458" y="90"/>
                  <a:pt x="458" y="149"/>
                </a:cubicBezTo>
                <a:cubicBezTo>
                  <a:pt x="458" y="208"/>
                  <a:pt x="410" y="256"/>
                  <a:pt x="350" y="256"/>
                </a:cubicBezTo>
                <a:cubicBezTo>
                  <a:pt x="290" y="256"/>
                  <a:pt x="242" y="208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lose/>
                <a:moveTo>
                  <a:pt x="562" y="530"/>
                </a:moveTo>
                <a:cubicBezTo>
                  <a:pt x="138" y="530"/>
                  <a:pt x="138" y="530"/>
                  <a:pt x="138" y="530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8" y="388"/>
                  <a:pt x="233" y="293"/>
                  <a:pt x="350" y="293"/>
                </a:cubicBezTo>
                <a:cubicBezTo>
                  <a:pt x="467" y="293"/>
                  <a:pt x="562" y="387"/>
                  <a:pt x="562" y="504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lose/>
                <a:moveTo>
                  <a:pt x="156" y="289"/>
                </a:moveTo>
                <a:cubicBezTo>
                  <a:pt x="161" y="288"/>
                  <a:pt x="161" y="288"/>
                  <a:pt x="161" y="288"/>
                </a:cubicBezTo>
                <a:cubicBezTo>
                  <a:pt x="172" y="284"/>
                  <a:pt x="179" y="275"/>
                  <a:pt x="179" y="265"/>
                </a:cubicBezTo>
                <a:cubicBezTo>
                  <a:pt x="179" y="254"/>
                  <a:pt x="172" y="246"/>
                  <a:pt x="162" y="242"/>
                </a:cubicBezTo>
                <a:cubicBezTo>
                  <a:pt x="136" y="230"/>
                  <a:pt x="118" y="204"/>
                  <a:pt x="118" y="174"/>
                </a:cubicBezTo>
                <a:cubicBezTo>
                  <a:pt x="118" y="141"/>
                  <a:pt x="147" y="114"/>
                  <a:pt x="177" y="104"/>
                </a:cubicBezTo>
                <a:cubicBezTo>
                  <a:pt x="182" y="88"/>
                  <a:pt x="190" y="73"/>
                  <a:pt x="200" y="60"/>
                </a:cubicBezTo>
                <a:cubicBezTo>
                  <a:pt x="202" y="57"/>
                  <a:pt x="204" y="54"/>
                  <a:pt x="206" y="51"/>
                </a:cubicBezTo>
                <a:cubicBezTo>
                  <a:pt x="204" y="51"/>
                  <a:pt x="202" y="51"/>
                  <a:pt x="200" y="51"/>
                </a:cubicBezTo>
                <a:cubicBezTo>
                  <a:pt x="131" y="51"/>
                  <a:pt x="75" y="106"/>
                  <a:pt x="75" y="175"/>
                </a:cubicBezTo>
                <a:cubicBezTo>
                  <a:pt x="75" y="206"/>
                  <a:pt x="87" y="236"/>
                  <a:pt x="108" y="258"/>
                </a:cubicBezTo>
                <a:cubicBezTo>
                  <a:pt x="43" y="292"/>
                  <a:pt x="0" y="358"/>
                  <a:pt x="0" y="434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486"/>
                  <a:pt x="12" y="497"/>
                  <a:pt x="25" y="497"/>
                </a:cubicBezTo>
                <a:cubicBezTo>
                  <a:pt x="70" y="497"/>
                  <a:pt x="70" y="497"/>
                  <a:pt x="70" y="497"/>
                </a:cubicBezTo>
                <a:cubicBezTo>
                  <a:pt x="70" y="480"/>
                  <a:pt x="72" y="469"/>
                  <a:pt x="75" y="453"/>
                </a:cubicBezTo>
                <a:cubicBezTo>
                  <a:pt x="44" y="453"/>
                  <a:pt x="44" y="453"/>
                  <a:pt x="44" y="453"/>
                </a:cubicBezTo>
                <a:cubicBezTo>
                  <a:pt x="44" y="434"/>
                  <a:pt x="44" y="434"/>
                  <a:pt x="44" y="434"/>
                </a:cubicBezTo>
                <a:cubicBezTo>
                  <a:pt x="44" y="364"/>
                  <a:pt x="90" y="306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lose/>
                <a:moveTo>
                  <a:pt x="592" y="257"/>
                </a:moveTo>
                <a:cubicBezTo>
                  <a:pt x="612" y="235"/>
                  <a:pt x="624" y="206"/>
                  <a:pt x="624" y="174"/>
                </a:cubicBezTo>
                <a:cubicBezTo>
                  <a:pt x="624" y="106"/>
                  <a:pt x="568" y="50"/>
                  <a:pt x="499" y="50"/>
                </a:cubicBezTo>
                <a:cubicBezTo>
                  <a:pt x="497" y="50"/>
                  <a:pt x="495" y="50"/>
                  <a:pt x="493" y="51"/>
                </a:cubicBezTo>
                <a:cubicBezTo>
                  <a:pt x="495" y="54"/>
                  <a:pt x="497" y="56"/>
                  <a:pt x="499" y="59"/>
                </a:cubicBezTo>
                <a:cubicBezTo>
                  <a:pt x="509" y="72"/>
                  <a:pt x="517" y="87"/>
                  <a:pt x="522" y="104"/>
                </a:cubicBezTo>
                <a:cubicBezTo>
                  <a:pt x="552" y="113"/>
                  <a:pt x="585" y="141"/>
                  <a:pt x="585" y="174"/>
                </a:cubicBezTo>
                <a:cubicBezTo>
                  <a:pt x="585" y="203"/>
                  <a:pt x="568" y="230"/>
                  <a:pt x="541" y="242"/>
                </a:cubicBezTo>
                <a:cubicBezTo>
                  <a:pt x="531" y="245"/>
                  <a:pt x="524" y="254"/>
                  <a:pt x="524" y="264"/>
                </a:cubicBezTo>
                <a:cubicBezTo>
                  <a:pt x="524" y="275"/>
                  <a:pt x="532" y="284"/>
                  <a:pt x="542" y="288"/>
                </a:cubicBezTo>
                <a:cubicBezTo>
                  <a:pt x="547" y="289"/>
                  <a:pt x="547" y="289"/>
                  <a:pt x="547" y="289"/>
                </a:cubicBezTo>
                <a:cubicBezTo>
                  <a:pt x="613" y="306"/>
                  <a:pt x="660" y="364"/>
                  <a:pt x="660" y="433"/>
                </a:cubicBezTo>
                <a:cubicBezTo>
                  <a:pt x="660" y="452"/>
                  <a:pt x="660" y="452"/>
                  <a:pt x="660" y="452"/>
                </a:cubicBezTo>
                <a:cubicBezTo>
                  <a:pt x="624" y="452"/>
                  <a:pt x="624" y="452"/>
                  <a:pt x="624" y="452"/>
                </a:cubicBezTo>
                <a:cubicBezTo>
                  <a:pt x="627" y="468"/>
                  <a:pt x="629" y="479"/>
                  <a:pt x="629" y="496"/>
                </a:cubicBezTo>
                <a:cubicBezTo>
                  <a:pt x="674" y="496"/>
                  <a:pt x="674" y="496"/>
                  <a:pt x="674" y="496"/>
                </a:cubicBezTo>
                <a:cubicBezTo>
                  <a:pt x="688" y="496"/>
                  <a:pt x="699" y="485"/>
                  <a:pt x="699" y="471"/>
                </a:cubicBezTo>
                <a:cubicBezTo>
                  <a:pt x="699" y="433"/>
                  <a:pt x="699" y="433"/>
                  <a:pt x="699" y="433"/>
                </a:cubicBezTo>
                <a:cubicBezTo>
                  <a:pt x="699" y="358"/>
                  <a:pt x="657" y="290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lose/>
              </a:path>
            </a:pathLst>
          </a:custGeom>
          <a:solidFill>
            <a:srgbClr val="E8D5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D9F4085-AD78-414B-B390-FBC0BFC52BA6}"/>
              </a:ext>
            </a:extLst>
          </p:cNvPr>
          <p:cNvGrpSpPr/>
          <p:nvPr/>
        </p:nvGrpSpPr>
        <p:grpSpPr>
          <a:xfrm>
            <a:off x="2700001" y="1709603"/>
            <a:ext cx="3479343" cy="3048097"/>
            <a:chOff x="2700001" y="1709603"/>
            <a:chExt cx="3479343" cy="3048097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4DAD94CF-B00C-4FC3-90B7-3294B60E2931}"/>
                </a:ext>
              </a:extLst>
            </p:cNvPr>
            <p:cNvSpPr/>
            <p:nvPr/>
          </p:nvSpPr>
          <p:spPr>
            <a:xfrm>
              <a:off x="2700001" y="1709603"/>
              <a:ext cx="3396000" cy="3048097"/>
            </a:xfrm>
            <a:custGeom>
              <a:avLst/>
              <a:gdLst>
                <a:gd name="connsiteX0" fmla="*/ 0 w 3817257"/>
                <a:gd name="connsiteY0" fmla="*/ 3048097 h 3048097"/>
                <a:gd name="connsiteX1" fmla="*/ 203200 w 3817257"/>
                <a:gd name="connsiteY1" fmla="*/ 2931983 h 3048097"/>
                <a:gd name="connsiteX2" fmla="*/ 290285 w 3817257"/>
                <a:gd name="connsiteY2" fmla="*/ 2917469 h 3048097"/>
                <a:gd name="connsiteX3" fmla="*/ 449943 w 3817257"/>
                <a:gd name="connsiteY3" fmla="*/ 2598154 h 3048097"/>
                <a:gd name="connsiteX4" fmla="*/ 566057 w 3817257"/>
                <a:gd name="connsiteY4" fmla="*/ 2612669 h 3048097"/>
                <a:gd name="connsiteX5" fmla="*/ 711200 w 3817257"/>
                <a:gd name="connsiteY5" fmla="*/ 2409469 h 3048097"/>
                <a:gd name="connsiteX6" fmla="*/ 812800 w 3817257"/>
                <a:gd name="connsiteY6" fmla="*/ 2409469 h 3048097"/>
                <a:gd name="connsiteX7" fmla="*/ 972457 w 3817257"/>
                <a:gd name="connsiteY7" fmla="*/ 1785354 h 3048097"/>
                <a:gd name="connsiteX8" fmla="*/ 1074057 w 3817257"/>
                <a:gd name="connsiteY8" fmla="*/ 1741811 h 3048097"/>
                <a:gd name="connsiteX9" fmla="*/ 1277257 w 3817257"/>
                <a:gd name="connsiteY9" fmla="*/ 1437011 h 3048097"/>
                <a:gd name="connsiteX10" fmla="*/ 1524000 w 3817257"/>
                <a:gd name="connsiteY10" fmla="*/ 1741811 h 3048097"/>
                <a:gd name="connsiteX11" fmla="*/ 1712685 w 3817257"/>
                <a:gd name="connsiteY11" fmla="*/ 1509583 h 3048097"/>
                <a:gd name="connsiteX12" fmla="*/ 1973943 w 3817257"/>
                <a:gd name="connsiteY12" fmla="*/ 1422497 h 3048097"/>
                <a:gd name="connsiteX13" fmla="*/ 2075543 w 3817257"/>
                <a:gd name="connsiteY13" fmla="*/ 1422497 h 3048097"/>
                <a:gd name="connsiteX14" fmla="*/ 2191657 w 3817257"/>
                <a:gd name="connsiteY14" fmla="*/ 1146726 h 3048097"/>
                <a:gd name="connsiteX15" fmla="*/ 2380343 w 3817257"/>
                <a:gd name="connsiteY15" fmla="*/ 1103183 h 3048097"/>
                <a:gd name="connsiteX16" fmla="*/ 2496457 w 3817257"/>
                <a:gd name="connsiteY16" fmla="*/ 929011 h 3048097"/>
                <a:gd name="connsiteX17" fmla="*/ 2569028 w 3817257"/>
                <a:gd name="connsiteY17" fmla="*/ 929011 h 3048097"/>
                <a:gd name="connsiteX18" fmla="*/ 2714171 w 3817257"/>
                <a:gd name="connsiteY18" fmla="*/ 725811 h 3048097"/>
                <a:gd name="connsiteX19" fmla="*/ 2844800 w 3817257"/>
                <a:gd name="connsiteY19" fmla="*/ 740326 h 3048097"/>
                <a:gd name="connsiteX20" fmla="*/ 2960914 w 3817257"/>
                <a:gd name="connsiteY20" fmla="*/ 522611 h 3048097"/>
                <a:gd name="connsiteX21" fmla="*/ 3120571 w 3817257"/>
                <a:gd name="connsiteY21" fmla="*/ 522611 h 3048097"/>
                <a:gd name="connsiteX22" fmla="*/ 3236685 w 3817257"/>
                <a:gd name="connsiteY22" fmla="*/ 304897 h 3048097"/>
                <a:gd name="connsiteX23" fmla="*/ 3367314 w 3817257"/>
                <a:gd name="connsiteY23" fmla="*/ 246840 h 3048097"/>
                <a:gd name="connsiteX24" fmla="*/ 3512457 w 3817257"/>
                <a:gd name="connsiteY24" fmla="*/ 97 h 3048097"/>
                <a:gd name="connsiteX25" fmla="*/ 3730171 w 3817257"/>
                <a:gd name="connsiteY25" fmla="*/ 217811 h 3048097"/>
                <a:gd name="connsiteX26" fmla="*/ 3817257 w 3817257"/>
                <a:gd name="connsiteY26" fmla="*/ 275869 h 304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817257" h="3048097">
                  <a:moveTo>
                    <a:pt x="0" y="3048097"/>
                  </a:moveTo>
                  <a:cubicBezTo>
                    <a:pt x="77409" y="3000925"/>
                    <a:pt x="154819" y="2953754"/>
                    <a:pt x="203200" y="2931983"/>
                  </a:cubicBezTo>
                  <a:cubicBezTo>
                    <a:pt x="251581" y="2910212"/>
                    <a:pt x="249161" y="2973107"/>
                    <a:pt x="290285" y="2917469"/>
                  </a:cubicBezTo>
                  <a:cubicBezTo>
                    <a:pt x="331409" y="2861831"/>
                    <a:pt x="403981" y="2648954"/>
                    <a:pt x="449943" y="2598154"/>
                  </a:cubicBezTo>
                  <a:cubicBezTo>
                    <a:pt x="495905" y="2547354"/>
                    <a:pt x="522514" y="2644117"/>
                    <a:pt x="566057" y="2612669"/>
                  </a:cubicBezTo>
                  <a:cubicBezTo>
                    <a:pt x="609600" y="2581221"/>
                    <a:pt x="670076" y="2443336"/>
                    <a:pt x="711200" y="2409469"/>
                  </a:cubicBezTo>
                  <a:cubicBezTo>
                    <a:pt x="752324" y="2375602"/>
                    <a:pt x="769257" y="2513488"/>
                    <a:pt x="812800" y="2409469"/>
                  </a:cubicBezTo>
                  <a:cubicBezTo>
                    <a:pt x="856343" y="2305450"/>
                    <a:pt x="928914" y="1896630"/>
                    <a:pt x="972457" y="1785354"/>
                  </a:cubicBezTo>
                  <a:cubicBezTo>
                    <a:pt x="1016000" y="1674078"/>
                    <a:pt x="1023257" y="1799868"/>
                    <a:pt x="1074057" y="1741811"/>
                  </a:cubicBezTo>
                  <a:cubicBezTo>
                    <a:pt x="1124857" y="1683754"/>
                    <a:pt x="1202267" y="1437011"/>
                    <a:pt x="1277257" y="1437011"/>
                  </a:cubicBezTo>
                  <a:cubicBezTo>
                    <a:pt x="1352247" y="1437011"/>
                    <a:pt x="1451429" y="1729716"/>
                    <a:pt x="1524000" y="1741811"/>
                  </a:cubicBezTo>
                  <a:cubicBezTo>
                    <a:pt x="1596571" y="1753906"/>
                    <a:pt x="1637695" y="1562802"/>
                    <a:pt x="1712685" y="1509583"/>
                  </a:cubicBezTo>
                  <a:cubicBezTo>
                    <a:pt x="1787675" y="1456364"/>
                    <a:pt x="1913467" y="1437011"/>
                    <a:pt x="1973943" y="1422497"/>
                  </a:cubicBezTo>
                  <a:cubicBezTo>
                    <a:pt x="2034419" y="1407983"/>
                    <a:pt x="2039257" y="1468459"/>
                    <a:pt x="2075543" y="1422497"/>
                  </a:cubicBezTo>
                  <a:cubicBezTo>
                    <a:pt x="2111829" y="1376535"/>
                    <a:pt x="2140857" y="1199945"/>
                    <a:pt x="2191657" y="1146726"/>
                  </a:cubicBezTo>
                  <a:cubicBezTo>
                    <a:pt x="2242457" y="1093507"/>
                    <a:pt x="2329543" y="1139469"/>
                    <a:pt x="2380343" y="1103183"/>
                  </a:cubicBezTo>
                  <a:cubicBezTo>
                    <a:pt x="2431143" y="1066897"/>
                    <a:pt x="2465010" y="958040"/>
                    <a:pt x="2496457" y="929011"/>
                  </a:cubicBezTo>
                  <a:cubicBezTo>
                    <a:pt x="2527904" y="899982"/>
                    <a:pt x="2532742" y="962878"/>
                    <a:pt x="2569028" y="929011"/>
                  </a:cubicBezTo>
                  <a:cubicBezTo>
                    <a:pt x="2605314" y="895144"/>
                    <a:pt x="2668209" y="757258"/>
                    <a:pt x="2714171" y="725811"/>
                  </a:cubicBezTo>
                  <a:cubicBezTo>
                    <a:pt x="2760133" y="694364"/>
                    <a:pt x="2803676" y="774193"/>
                    <a:pt x="2844800" y="740326"/>
                  </a:cubicBezTo>
                  <a:cubicBezTo>
                    <a:pt x="2885924" y="706459"/>
                    <a:pt x="2914952" y="558897"/>
                    <a:pt x="2960914" y="522611"/>
                  </a:cubicBezTo>
                  <a:cubicBezTo>
                    <a:pt x="3006876" y="486325"/>
                    <a:pt x="3074609" y="558897"/>
                    <a:pt x="3120571" y="522611"/>
                  </a:cubicBezTo>
                  <a:cubicBezTo>
                    <a:pt x="3166533" y="486325"/>
                    <a:pt x="3195561" y="350859"/>
                    <a:pt x="3236685" y="304897"/>
                  </a:cubicBezTo>
                  <a:cubicBezTo>
                    <a:pt x="3277809" y="258935"/>
                    <a:pt x="3321352" y="297640"/>
                    <a:pt x="3367314" y="246840"/>
                  </a:cubicBezTo>
                  <a:cubicBezTo>
                    <a:pt x="3413276" y="196040"/>
                    <a:pt x="3451981" y="4935"/>
                    <a:pt x="3512457" y="97"/>
                  </a:cubicBezTo>
                  <a:cubicBezTo>
                    <a:pt x="3572933" y="-4741"/>
                    <a:pt x="3679371" y="171849"/>
                    <a:pt x="3730171" y="217811"/>
                  </a:cubicBezTo>
                  <a:cubicBezTo>
                    <a:pt x="3780971" y="263773"/>
                    <a:pt x="3799114" y="269821"/>
                    <a:pt x="3817257" y="275869"/>
                  </a:cubicBezTo>
                </a:path>
              </a:pathLst>
            </a:custGeom>
            <a:noFill/>
            <a:ln cap="rnd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78CBF161-6A80-48F7-8152-32CE96175E80}"/>
                </a:ext>
              </a:extLst>
            </p:cNvPr>
            <p:cNvSpPr/>
            <p:nvPr/>
          </p:nvSpPr>
          <p:spPr>
            <a:xfrm>
              <a:off x="6036934" y="1919538"/>
              <a:ext cx="142410" cy="142410"/>
            </a:xfrm>
            <a:prstGeom prst="ellipse">
              <a:avLst/>
            </a:prstGeom>
            <a:solidFill>
              <a:srgbClr val="E8D5A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EA12364C-5703-44AE-A02B-0E6CF59C51C0}"/>
                </a:ext>
              </a:extLst>
            </p:cNvPr>
            <p:cNvSpPr/>
            <p:nvPr/>
          </p:nvSpPr>
          <p:spPr>
            <a:xfrm flipH="1">
              <a:off x="6077201" y="1959805"/>
              <a:ext cx="61876" cy="61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197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B489DEF-911A-4C9D-9C08-9754FBDB60AC}"/>
              </a:ext>
            </a:extLst>
          </p:cNvPr>
          <p:cNvSpPr txBox="1"/>
          <p:nvPr/>
        </p:nvSpPr>
        <p:spPr>
          <a:xfrm>
            <a:off x="317500" y="190500"/>
            <a:ext cx="2324100" cy="137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>
                <a:solidFill>
                  <a:schemeClr val="bg1"/>
                </a:solidFill>
              </a:rPr>
              <a:t>Warren E. Buffett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80F981E-F081-412C-887A-79D8D5F49D29}"/>
              </a:ext>
            </a:extLst>
          </p:cNvPr>
          <p:cNvSpPr txBox="1"/>
          <p:nvPr/>
        </p:nvSpPr>
        <p:spPr>
          <a:xfrm>
            <a:off x="3225800" y="1084366"/>
            <a:ext cx="2870200" cy="963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ultricies</a:t>
            </a:r>
            <a:endParaRPr lang="zh-CN" altLang="en-US" sz="12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194F39A-3F30-4D65-816F-F8494181803C}"/>
              </a:ext>
            </a:extLst>
          </p:cNvPr>
          <p:cNvSpPr/>
          <p:nvPr/>
        </p:nvSpPr>
        <p:spPr>
          <a:xfrm>
            <a:off x="669925" y="2600558"/>
            <a:ext cx="5111750" cy="2209800"/>
          </a:xfrm>
          <a:prstGeom prst="rect">
            <a:avLst/>
          </a:prstGeom>
          <a:solidFill>
            <a:srgbClr val="F8F7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78CBA74-31CA-4A27-B86E-59EABC4BE6AA}"/>
              </a:ext>
            </a:extLst>
          </p:cNvPr>
          <p:cNvSpPr/>
          <p:nvPr/>
        </p:nvSpPr>
        <p:spPr>
          <a:xfrm>
            <a:off x="669925" y="5363273"/>
            <a:ext cx="5111750" cy="1494727"/>
          </a:xfrm>
          <a:prstGeom prst="rect">
            <a:avLst/>
          </a:prstGeom>
          <a:solidFill>
            <a:srgbClr val="F8F7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41BD33A-DE38-4493-A2C1-8775EC91B35B}"/>
              </a:ext>
            </a:extLst>
          </p:cNvPr>
          <p:cNvSpPr/>
          <p:nvPr/>
        </p:nvSpPr>
        <p:spPr>
          <a:xfrm>
            <a:off x="6565900" y="-20534"/>
            <a:ext cx="5111750" cy="2209800"/>
          </a:xfrm>
          <a:prstGeom prst="rect">
            <a:avLst/>
          </a:prstGeom>
          <a:solidFill>
            <a:srgbClr val="F8F7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6F32D65-57B7-42C0-9F1B-4DCA43250EA0}"/>
              </a:ext>
            </a:extLst>
          </p:cNvPr>
          <p:cNvSpPr/>
          <p:nvPr/>
        </p:nvSpPr>
        <p:spPr>
          <a:xfrm>
            <a:off x="6562725" y="2829158"/>
            <a:ext cx="5111750" cy="2209800"/>
          </a:xfrm>
          <a:prstGeom prst="rect">
            <a:avLst/>
          </a:prstGeom>
          <a:solidFill>
            <a:srgbClr val="F8F7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EB42448-33F4-4710-951B-1E2041A5A858}"/>
              </a:ext>
            </a:extLst>
          </p:cNvPr>
          <p:cNvSpPr/>
          <p:nvPr/>
        </p:nvSpPr>
        <p:spPr>
          <a:xfrm>
            <a:off x="6565900" y="5678850"/>
            <a:ext cx="5111750" cy="1179150"/>
          </a:xfrm>
          <a:prstGeom prst="rect">
            <a:avLst/>
          </a:prstGeom>
          <a:solidFill>
            <a:srgbClr val="F8F7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人员, 男士, 墙壁, 西装&#10;&#10;已生成极高可信度的说明">
            <a:extLst>
              <a:ext uri="{FF2B5EF4-FFF2-40B4-BE49-F238E27FC236}">
                <a16:creationId xmlns:a16="http://schemas.microsoft.com/office/drawing/2014/main" xmlns="" id="{F6C7AE42-C77C-447F-8597-EB326D8915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" r="9242"/>
          <a:stretch/>
        </p:blipFill>
        <p:spPr>
          <a:xfrm>
            <a:off x="2641600" y="2600559"/>
            <a:ext cx="3140075" cy="2209799"/>
          </a:xfrm>
          <a:prstGeom prst="rect">
            <a:avLst/>
          </a:prstGeom>
        </p:spPr>
      </p:pic>
      <p:sp>
        <p:nvSpPr>
          <p:cNvPr id="17" name="圆: 空心 16">
            <a:extLst>
              <a:ext uri="{FF2B5EF4-FFF2-40B4-BE49-F238E27FC236}">
                <a16:creationId xmlns:a16="http://schemas.microsoft.com/office/drawing/2014/main" xmlns="" id="{6373853A-A7FF-4EB3-8B4D-A27981FB84B0}"/>
              </a:ext>
            </a:extLst>
          </p:cNvPr>
          <p:cNvSpPr/>
          <p:nvPr/>
        </p:nvSpPr>
        <p:spPr>
          <a:xfrm>
            <a:off x="2402242" y="3189642"/>
            <a:ext cx="478715" cy="478715"/>
          </a:xfrm>
          <a:prstGeom prst="donut">
            <a:avLst/>
          </a:prstGeom>
          <a:gradFill flip="none" rotWithShape="1">
            <a:gsLst>
              <a:gs pos="2000">
                <a:srgbClr val="806338"/>
              </a:gs>
              <a:gs pos="100000">
                <a:srgbClr val="E8D5A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79AEECD-3C55-4381-AE88-C501162D4757}"/>
              </a:ext>
            </a:extLst>
          </p:cNvPr>
          <p:cNvSpPr txBox="1"/>
          <p:nvPr/>
        </p:nvSpPr>
        <p:spPr>
          <a:xfrm>
            <a:off x="669925" y="3741949"/>
            <a:ext cx="1163864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ipsum dolor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17624B8-A418-4FB2-9C59-69B020D40E3D}"/>
              </a:ext>
            </a:extLst>
          </p:cNvPr>
          <p:cNvSpPr txBox="1"/>
          <p:nvPr/>
        </p:nvSpPr>
        <p:spPr>
          <a:xfrm>
            <a:off x="669925" y="4271954"/>
            <a:ext cx="1971675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4C2F7FE-545A-4ABE-9A02-8305E4425BFE}"/>
              </a:ext>
            </a:extLst>
          </p:cNvPr>
          <p:cNvSpPr txBox="1"/>
          <p:nvPr/>
        </p:nvSpPr>
        <p:spPr>
          <a:xfrm>
            <a:off x="669925" y="3939170"/>
            <a:ext cx="1819275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TO BE CONTINUE</a:t>
            </a:r>
            <a:endParaRPr lang="zh-CN" altLang="en-US" sz="14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E411CCC-CE4E-4C99-A14F-7370259D3B45}"/>
              </a:ext>
            </a:extLst>
          </p:cNvPr>
          <p:cNvSpPr txBox="1"/>
          <p:nvPr/>
        </p:nvSpPr>
        <p:spPr>
          <a:xfrm>
            <a:off x="2530177" y="6399330"/>
            <a:ext cx="1520230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da-DK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amet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E3E262B-0F6F-482D-9E3F-566EAFED659D}"/>
              </a:ext>
            </a:extLst>
          </p:cNvPr>
          <p:cNvSpPr txBox="1"/>
          <p:nvPr/>
        </p:nvSpPr>
        <p:spPr>
          <a:xfrm>
            <a:off x="2061170" y="5540199"/>
            <a:ext cx="2458244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da-DK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F9D8628-4BA6-48D9-8627-6ED8F1FF324D}"/>
              </a:ext>
            </a:extLst>
          </p:cNvPr>
          <p:cNvSpPr txBox="1"/>
          <p:nvPr/>
        </p:nvSpPr>
        <p:spPr>
          <a:xfrm>
            <a:off x="1341835" y="5969765"/>
            <a:ext cx="3896915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da-DK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ipsumdolor  </a:t>
            </a:r>
          </a:p>
        </p:txBody>
      </p:sp>
      <p:pic>
        <p:nvPicPr>
          <p:cNvPr id="25" name="图片 24" descr="图片包含 男士, 人员, 领带, 戴着&#10;&#10;已生成极高可信度的说明">
            <a:extLst>
              <a:ext uri="{FF2B5EF4-FFF2-40B4-BE49-F238E27FC236}">
                <a16:creationId xmlns:a16="http://schemas.microsoft.com/office/drawing/2014/main" xmlns="" id="{AC08BF6D-9705-4D7F-80B7-B42422E46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851" y="-20534"/>
            <a:ext cx="3028244" cy="2209800"/>
          </a:xfrm>
          <a:prstGeom prst="rect">
            <a:avLst/>
          </a:prstGeom>
        </p:spPr>
      </p:pic>
      <p:sp>
        <p:nvSpPr>
          <p:cNvPr id="26" name="等腰三角形 25">
            <a:extLst>
              <a:ext uri="{FF2B5EF4-FFF2-40B4-BE49-F238E27FC236}">
                <a16:creationId xmlns:a16="http://schemas.microsoft.com/office/drawing/2014/main" xmlns="" id="{A703F207-7EBE-413E-ADCB-15FD09DEDE81}"/>
              </a:ext>
            </a:extLst>
          </p:cNvPr>
          <p:cNvSpPr/>
          <p:nvPr/>
        </p:nvSpPr>
        <p:spPr>
          <a:xfrm>
            <a:off x="7292449" y="449512"/>
            <a:ext cx="634854" cy="634854"/>
          </a:xfrm>
          <a:prstGeom prst="triangle">
            <a:avLst/>
          </a:prstGeom>
          <a:noFill/>
          <a:ln w="127000">
            <a:gradFill flip="none" rotWithShape="1">
              <a:gsLst>
                <a:gs pos="0">
                  <a:srgbClr val="806338"/>
                </a:gs>
                <a:gs pos="100000">
                  <a:srgbClr val="E8D5A4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C04D5E6-74A3-4E98-948E-4D53B67A2A04}"/>
              </a:ext>
            </a:extLst>
          </p:cNvPr>
          <p:cNvSpPr txBox="1"/>
          <p:nvPr/>
        </p:nvSpPr>
        <p:spPr>
          <a:xfrm>
            <a:off x="6700239" y="3284299"/>
            <a:ext cx="497949" cy="71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7D78ACB-6D3C-4586-979A-CF3F091D1DE3}"/>
              </a:ext>
            </a:extLst>
          </p:cNvPr>
          <p:cNvSpPr txBox="1"/>
          <p:nvPr/>
        </p:nvSpPr>
        <p:spPr>
          <a:xfrm>
            <a:off x="7691055" y="3284299"/>
            <a:ext cx="497949" cy="71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5880B32-CE07-4F92-9A8B-6A47B940CF29}"/>
              </a:ext>
            </a:extLst>
          </p:cNvPr>
          <p:cNvSpPr txBox="1"/>
          <p:nvPr/>
        </p:nvSpPr>
        <p:spPr>
          <a:xfrm>
            <a:off x="6700239" y="2980220"/>
            <a:ext cx="1227064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CONTINUE</a:t>
            </a:r>
            <a:endParaRPr lang="zh-CN" altLang="en-US" sz="14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ED67298-6715-44E0-AA68-209FE0C3BD1E}"/>
              </a:ext>
            </a:extLst>
          </p:cNvPr>
          <p:cNvSpPr txBox="1"/>
          <p:nvPr/>
        </p:nvSpPr>
        <p:spPr>
          <a:xfrm>
            <a:off x="6700239" y="4013221"/>
            <a:ext cx="2850161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1341BC4-F2E7-4CFA-9683-20E8F18D29D9}"/>
              </a:ext>
            </a:extLst>
          </p:cNvPr>
          <p:cNvSpPr txBox="1"/>
          <p:nvPr/>
        </p:nvSpPr>
        <p:spPr>
          <a:xfrm>
            <a:off x="9747926" y="2840828"/>
            <a:ext cx="1926549" cy="963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AF2E5653-F395-4C1B-BFEA-0EB3493BC8A9}"/>
              </a:ext>
            </a:extLst>
          </p:cNvPr>
          <p:cNvCxnSpPr/>
          <p:nvPr/>
        </p:nvCxnSpPr>
        <p:spPr>
          <a:xfrm>
            <a:off x="6929437" y="6268425"/>
            <a:ext cx="7949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737423D-16FA-4105-8FB5-6E8AA4CB7382}"/>
              </a:ext>
            </a:extLst>
          </p:cNvPr>
          <p:cNvCxnSpPr/>
          <p:nvPr/>
        </p:nvCxnSpPr>
        <p:spPr>
          <a:xfrm>
            <a:off x="7826375" y="6268425"/>
            <a:ext cx="7949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864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62727C3-D49B-452D-AAC9-529BAA6309D1}"/>
              </a:ext>
            </a:extLst>
          </p:cNvPr>
          <p:cNvSpPr/>
          <p:nvPr/>
        </p:nvSpPr>
        <p:spPr>
          <a:xfrm>
            <a:off x="3688443" y="2995386"/>
            <a:ext cx="2218872" cy="28139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70DF1B7-FA7D-4AFA-ADDA-432C84A5DD9D}"/>
              </a:ext>
            </a:extLst>
          </p:cNvPr>
          <p:cNvSpPr/>
          <p:nvPr/>
        </p:nvSpPr>
        <p:spPr>
          <a:xfrm>
            <a:off x="6284687" y="2603500"/>
            <a:ext cx="2218872" cy="2476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6D3E9C-77EC-4744-8A9C-DF076BA92107}"/>
              </a:ext>
            </a:extLst>
          </p:cNvPr>
          <p:cNvSpPr/>
          <p:nvPr/>
        </p:nvSpPr>
        <p:spPr>
          <a:xfrm>
            <a:off x="4514850" y="1048657"/>
            <a:ext cx="3162300" cy="10541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墙壁, 人员, 室内&#10;&#10;已生成极高可信度的说明">
            <a:extLst>
              <a:ext uri="{FF2B5EF4-FFF2-40B4-BE49-F238E27FC236}">
                <a16:creationId xmlns:a16="http://schemas.microsoft.com/office/drawing/2014/main" xmlns="" id="{215CD74A-7A2A-48C1-8616-29CE7F228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443" y="2995386"/>
            <a:ext cx="2218871" cy="1309914"/>
          </a:xfrm>
          <a:prstGeom prst="rect">
            <a:avLst/>
          </a:prstGeom>
        </p:spPr>
      </p:pic>
      <p:pic>
        <p:nvPicPr>
          <p:cNvPr id="10" name="图片 9" descr="图片包含 人员, 微笑, 领带, 室内&#10;&#10;已生成极高可信度的说明">
            <a:extLst>
              <a:ext uri="{FF2B5EF4-FFF2-40B4-BE49-F238E27FC236}">
                <a16:creationId xmlns:a16="http://schemas.microsoft.com/office/drawing/2014/main" xmlns="" id="{D780A356-D551-4457-85A0-959C9EDD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8" r="27215"/>
          <a:stretch/>
        </p:blipFill>
        <p:spPr>
          <a:xfrm>
            <a:off x="4671106" y="1257300"/>
            <a:ext cx="638175" cy="638175"/>
          </a:xfrm>
          <a:prstGeom prst="ellipse">
            <a:avLst/>
          </a:prstGeom>
        </p:spPr>
      </p:pic>
      <p:pic>
        <p:nvPicPr>
          <p:cNvPr id="14" name="图片 13" descr="图片包含 人员, 男士, 室内, 正面&#10;&#10;已生成极高可信度的说明">
            <a:extLst>
              <a:ext uri="{FF2B5EF4-FFF2-40B4-BE49-F238E27FC236}">
                <a16:creationId xmlns:a16="http://schemas.microsoft.com/office/drawing/2014/main" xmlns="" id="{20464E96-A64C-417F-A42F-74B4460630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3" r="13083"/>
          <a:stretch/>
        </p:blipFill>
        <p:spPr>
          <a:xfrm>
            <a:off x="6938056" y="2738210"/>
            <a:ext cx="912133" cy="912133"/>
          </a:xfrm>
          <a:prstGeom prst="ellipse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1D4CA4D-DF53-43CF-8030-DBAF69FEEDF3}"/>
              </a:ext>
            </a:extLst>
          </p:cNvPr>
          <p:cNvSpPr txBox="1"/>
          <p:nvPr/>
        </p:nvSpPr>
        <p:spPr>
          <a:xfrm>
            <a:off x="3688443" y="4496329"/>
            <a:ext cx="2218872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 consectetuer adipiscing </a:t>
            </a:r>
          </a:p>
          <a:p>
            <a:pPr algn="ctr"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elit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65AC4B-868F-43B4-BEE2-221D7EBBB700}"/>
              </a:ext>
            </a:extLst>
          </p:cNvPr>
          <p:cNvSpPr txBox="1"/>
          <p:nvPr/>
        </p:nvSpPr>
        <p:spPr>
          <a:xfrm>
            <a:off x="6284687" y="3719286"/>
            <a:ext cx="2218872" cy="402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/>
              <a:t>Mark Zuckerberg</a:t>
            </a:r>
            <a:endParaRPr lang="zh-CN" altLang="en-US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9748227-6349-480B-85D9-A78306127D54}"/>
              </a:ext>
            </a:extLst>
          </p:cNvPr>
          <p:cNvSpPr txBox="1"/>
          <p:nvPr/>
        </p:nvSpPr>
        <p:spPr>
          <a:xfrm>
            <a:off x="6871610" y="4101934"/>
            <a:ext cx="1045027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79C297-632B-476E-9E68-692586E50DCB}"/>
              </a:ext>
            </a:extLst>
          </p:cNvPr>
          <p:cNvSpPr txBox="1"/>
          <p:nvPr/>
        </p:nvSpPr>
        <p:spPr>
          <a:xfrm>
            <a:off x="5383779" y="1259941"/>
            <a:ext cx="1258321" cy="402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/>
              <a:t>Facebook</a:t>
            </a:r>
            <a:endParaRPr lang="zh-CN" altLang="en-US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E22D10F-9B6B-45D2-B278-A28CA7E53658}"/>
              </a:ext>
            </a:extLst>
          </p:cNvPr>
          <p:cNvSpPr txBox="1"/>
          <p:nvPr/>
        </p:nvSpPr>
        <p:spPr>
          <a:xfrm>
            <a:off x="5383779" y="1551783"/>
            <a:ext cx="1484990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SUPPORTERS SAY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7063D90-0E61-46EA-816E-2DA686F297D4}"/>
              </a:ext>
            </a:extLst>
          </p:cNvPr>
          <p:cNvGrpSpPr/>
          <p:nvPr/>
        </p:nvGrpSpPr>
        <p:grpSpPr>
          <a:xfrm>
            <a:off x="4274686" y="5380345"/>
            <a:ext cx="1046387" cy="286659"/>
            <a:chOff x="4315053" y="5380345"/>
            <a:chExt cx="1046387" cy="286659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02E060DB-6803-482F-9FA5-3BD6856EA663}"/>
                </a:ext>
              </a:extLst>
            </p:cNvPr>
            <p:cNvSpPr/>
            <p:nvPr/>
          </p:nvSpPr>
          <p:spPr>
            <a:xfrm>
              <a:off x="4315053" y="5380345"/>
              <a:ext cx="994228" cy="286659"/>
            </a:xfrm>
            <a:prstGeom prst="roundRect">
              <a:avLst/>
            </a:prstGeom>
            <a:solidFill>
              <a:srgbClr val="E8D5A4"/>
            </a:solidFill>
            <a:ln>
              <a:noFill/>
            </a:ln>
            <a:effectLst>
              <a:outerShdw blurRad="190500" algn="ctr" rotWithShape="0">
                <a:srgbClr val="80633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加号 21">
              <a:extLst>
                <a:ext uri="{FF2B5EF4-FFF2-40B4-BE49-F238E27FC236}">
                  <a16:creationId xmlns:a16="http://schemas.microsoft.com/office/drawing/2014/main" xmlns="" id="{13346457-1404-4690-8FE6-4825BCCE46C4}"/>
                </a:ext>
              </a:extLst>
            </p:cNvPr>
            <p:cNvSpPr/>
            <p:nvPr/>
          </p:nvSpPr>
          <p:spPr>
            <a:xfrm>
              <a:off x="4367212" y="5449855"/>
              <a:ext cx="147638" cy="147638"/>
            </a:xfrm>
            <a:prstGeom prst="mathPlus">
              <a:avLst>
                <a:gd name="adj1" fmla="val 142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16839A84-70DC-47A5-BE75-84811C5B5F02}"/>
                </a:ext>
              </a:extLst>
            </p:cNvPr>
            <p:cNvSpPr txBox="1"/>
            <p:nvPr/>
          </p:nvSpPr>
          <p:spPr>
            <a:xfrm>
              <a:off x="4469039" y="5383027"/>
              <a:ext cx="892401" cy="281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  <a:endParaRPr lang="zh-CN" altLang="en-US" sz="1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8A389F9-70E4-44C6-8475-BA16DA1EBB6E}"/>
              </a:ext>
            </a:extLst>
          </p:cNvPr>
          <p:cNvGrpSpPr/>
          <p:nvPr/>
        </p:nvGrpSpPr>
        <p:grpSpPr>
          <a:xfrm>
            <a:off x="6870930" y="4576621"/>
            <a:ext cx="1046387" cy="286659"/>
            <a:chOff x="4315053" y="5380345"/>
            <a:chExt cx="1046387" cy="286659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6CB34CB7-62EE-47E3-8A31-D798772C6195}"/>
                </a:ext>
              </a:extLst>
            </p:cNvPr>
            <p:cNvSpPr/>
            <p:nvPr/>
          </p:nvSpPr>
          <p:spPr>
            <a:xfrm>
              <a:off x="4315053" y="5380345"/>
              <a:ext cx="994228" cy="286659"/>
            </a:xfrm>
            <a:prstGeom prst="roundRect">
              <a:avLst/>
            </a:prstGeom>
            <a:solidFill>
              <a:srgbClr val="E8D5A4"/>
            </a:solidFill>
            <a:ln>
              <a:noFill/>
            </a:ln>
            <a:effectLst>
              <a:outerShdw blurRad="190500" algn="ctr" rotWithShape="0">
                <a:srgbClr val="80633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加号 26">
              <a:extLst>
                <a:ext uri="{FF2B5EF4-FFF2-40B4-BE49-F238E27FC236}">
                  <a16:creationId xmlns:a16="http://schemas.microsoft.com/office/drawing/2014/main" xmlns="" id="{3B0E4DEC-857B-41BF-9B30-03E9714838B1}"/>
                </a:ext>
              </a:extLst>
            </p:cNvPr>
            <p:cNvSpPr/>
            <p:nvPr/>
          </p:nvSpPr>
          <p:spPr>
            <a:xfrm>
              <a:off x="4367212" y="5449855"/>
              <a:ext cx="147638" cy="147638"/>
            </a:xfrm>
            <a:prstGeom prst="mathPlus">
              <a:avLst>
                <a:gd name="adj1" fmla="val 142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FDE3AEC8-D9FD-4619-BAB8-82B422A0ED2A}"/>
                </a:ext>
              </a:extLst>
            </p:cNvPr>
            <p:cNvSpPr txBox="1"/>
            <p:nvPr/>
          </p:nvSpPr>
          <p:spPr>
            <a:xfrm>
              <a:off x="4469039" y="5383027"/>
              <a:ext cx="892401" cy="281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TEXT HERE</a:t>
              </a:r>
              <a:endParaRPr lang="zh-CN" altLang="en-US" sz="1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956AEC8-E90F-4873-8ECD-5E2F8475809C}"/>
              </a:ext>
            </a:extLst>
          </p:cNvPr>
          <p:cNvGrpSpPr/>
          <p:nvPr/>
        </p:nvGrpSpPr>
        <p:grpSpPr>
          <a:xfrm>
            <a:off x="7196029" y="1432377"/>
            <a:ext cx="344030" cy="286659"/>
            <a:chOff x="4315053" y="5380345"/>
            <a:chExt cx="344030" cy="286659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6AC8D2B8-F950-4C38-AB4B-EAFA300B0A0B}"/>
                </a:ext>
              </a:extLst>
            </p:cNvPr>
            <p:cNvSpPr/>
            <p:nvPr/>
          </p:nvSpPr>
          <p:spPr>
            <a:xfrm>
              <a:off x="4315053" y="5380345"/>
              <a:ext cx="344030" cy="286659"/>
            </a:xfrm>
            <a:prstGeom prst="roundRect">
              <a:avLst/>
            </a:prstGeom>
            <a:solidFill>
              <a:srgbClr val="E8D5A4"/>
            </a:solidFill>
            <a:ln>
              <a:noFill/>
            </a:ln>
            <a:effectLst>
              <a:outerShdw blurRad="190500" algn="ctr" rotWithShape="0">
                <a:srgbClr val="80633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加号 30">
              <a:extLst>
                <a:ext uri="{FF2B5EF4-FFF2-40B4-BE49-F238E27FC236}">
                  <a16:creationId xmlns:a16="http://schemas.microsoft.com/office/drawing/2014/main" xmlns="" id="{87CE8012-6904-412D-8AD5-8A556CF8E4D7}"/>
                </a:ext>
              </a:extLst>
            </p:cNvPr>
            <p:cNvSpPr/>
            <p:nvPr/>
          </p:nvSpPr>
          <p:spPr>
            <a:xfrm>
              <a:off x="4413249" y="5449855"/>
              <a:ext cx="147638" cy="147638"/>
            </a:xfrm>
            <a:prstGeom prst="mathPlus">
              <a:avLst>
                <a:gd name="adj1" fmla="val 142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628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6F6023A-7B24-4A4D-9C5E-C20CD33613B8}"/>
              </a:ext>
            </a:extLst>
          </p:cNvPr>
          <p:cNvSpPr/>
          <p:nvPr/>
        </p:nvSpPr>
        <p:spPr>
          <a:xfrm>
            <a:off x="0" y="0"/>
            <a:ext cx="7493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90A1193-E939-4BBD-AD45-BC285F1890ED}"/>
              </a:ext>
            </a:extLst>
          </p:cNvPr>
          <p:cNvSpPr/>
          <p:nvPr/>
        </p:nvSpPr>
        <p:spPr>
          <a:xfrm>
            <a:off x="1516743" y="457200"/>
            <a:ext cx="3240000" cy="2762250"/>
          </a:xfrm>
          <a:prstGeom prst="rect">
            <a:avLst/>
          </a:prstGeom>
          <a:solidFill>
            <a:srgbClr val="F3F1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43F4A7-60BA-4676-ABCB-8FA9787C20B6}"/>
              </a:ext>
            </a:extLst>
          </p:cNvPr>
          <p:cNvSpPr/>
          <p:nvPr/>
        </p:nvSpPr>
        <p:spPr>
          <a:xfrm>
            <a:off x="1516742" y="3638551"/>
            <a:ext cx="6198507" cy="2762250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F23FFF9-8734-4BED-9B02-BF46164582B2}"/>
              </a:ext>
            </a:extLst>
          </p:cNvPr>
          <p:cNvSpPr txBox="1"/>
          <p:nvPr/>
        </p:nvSpPr>
        <p:spPr>
          <a:xfrm>
            <a:off x="1673164" y="770685"/>
            <a:ext cx="406557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</a:t>
            </a:r>
            <a:endParaRPr lang="zh-CN" altLang="en-US" sz="20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3994FB8-9938-477A-877C-7582B48CA3E3}"/>
              </a:ext>
            </a:extLst>
          </p:cNvPr>
          <p:cNvSpPr txBox="1"/>
          <p:nvPr/>
        </p:nvSpPr>
        <p:spPr>
          <a:xfrm>
            <a:off x="2520380" y="770685"/>
            <a:ext cx="406557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</a:t>
            </a:r>
            <a:endParaRPr lang="zh-CN" altLang="en-US" sz="20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FE6B517-8369-45CC-BBC4-C6276C1C8879}"/>
              </a:ext>
            </a:extLst>
          </p:cNvPr>
          <p:cNvSpPr txBox="1"/>
          <p:nvPr/>
        </p:nvSpPr>
        <p:spPr>
          <a:xfrm>
            <a:off x="3367595" y="770685"/>
            <a:ext cx="406557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</a:t>
            </a:r>
            <a:endParaRPr lang="zh-CN" altLang="en-US" sz="20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59933AF-4FD5-4594-B931-392D76F07CED}"/>
              </a:ext>
            </a:extLst>
          </p:cNvPr>
          <p:cNvSpPr txBox="1"/>
          <p:nvPr/>
        </p:nvSpPr>
        <p:spPr>
          <a:xfrm>
            <a:off x="4214812" y="770685"/>
            <a:ext cx="406557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</a:t>
            </a:r>
            <a:endParaRPr lang="zh-CN" altLang="en-US" sz="20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5F0F545-B5B1-4CBE-866F-BE70A04A0777}"/>
              </a:ext>
            </a:extLst>
          </p:cNvPr>
          <p:cNvSpPr txBox="1"/>
          <p:nvPr/>
        </p:nvSpPr>
        <p:spPr>
          <a:xfrm>
            <a:off x="2520380" y="1668296"/>
            <a:ext cx="406557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G</a:t>
            </a:r>
            <a:endParaRPr lang="zh-CN" altLang="en-US" sz="20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B73B4EC-1688-4EA3-915B-C95324E0AD77}"/>
              </a:ext>
            </a:extLst>
          </p:cNvPr>
          <p:cNvSpPr txBox="1"/>
          <p:nvPr/>
        </p:nvSpPr>
        <p:spPr>
          <a:xfrm>
            <a:off x="3367595" y="1668295"/>
            <a:ext cx="406557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</a:t>
            </a:r>
            <a:endParaRPr lang="zh-CN" altLang="en-US" sz="20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B6E741A-709B-41C1-9638-5CA07BF1067E}"/>
              </a:ext>
            </a:extLst>
          </p:cNvPr>
          <p:cNvSpPr txBox="1"/>
          <p:nvPr/>
        </p:nvSpPr>
        <p:spPr>
          <a:xfrm>
            <a:off x="4214812" y="1668295"/>
            <a:ext cx="406557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</a:t>
            </a:r>
            <a:endParaRPr lang="zh-CN" altLang="en-US" sz="20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03C600C-0DE1-493F-BA30-C8D88D2B8494}"/>
              </a:ext>
            </a:extLst>
          </p:cNvPr>
          <p:cNvSpPr txBox="1"/>
          <p:nvPr/>
        </p:nvSpPr>
        <p:spPr>
          <a:xfrm>
            <a:off x="3367595" y="2565905"/>
            <a:ext cx="406557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E</a:t>
            </a:r>
            <a:endParaRPr lang="zh-CN" altLang="en-US" sz="20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E25CC01-5827-4220-881A-9BBB72BE77F4}"/>
              </a:ext>
            </a:extLst>
          </p:cNvPr>
          <p:cNvSpPr txBox="1"/>
          <p:nvPr/>
        </p:nvSpPr>
        <p:spPr>
          <a:xfrm>
            <a:off x="4214812" y="2565905"/>
            <a:ext cx="406557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</a:t>
            </a:r>
            <a:endParaRPr lang="zh-CN" altLang="en-US" sz="20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CFEE68F-CE6D-4E6E-8269-BC00286B8730}"/>
              </a:ext>
            </a:extLst>
          </p:cNvPr>
          <p:cNvSpPr txBox="1"/>
          <p:nvPr/>
        </p:nvSpPr>
        <p:spPr>
          <a:xfrm>
            <a:off x="1516742" y="2249171"/>
            <a:ext cx="1715479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F030E39-6D1D-4A3A-BB37-02B21514E84C}"/>
              </a:ext>
            </a:extLst>
          </p:cNvPr>
          <p:cNvSpPr txBox="1"/>
          <p:nvPr/>
        </p:nvSpPr>
        <p:spPr>
          <a:xfrm rot="3911470">
            <a:off x="4134249" y="130377"/>
            <a:ext cx="753603" cy="1094132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1514497"/>
              </a:avLst>
            </a:prstTxWarp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>
                <a:solidFill>
                  <a:srgbClr val="E8D5A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TEXT HERE</a:t>
            </a:r>
            <a:endParaRPr lang="zh-CN" altLang="en-US">
              <a:solidFill>
                <a:srgbClr val="E8D5A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89A2BF9-D84C-4D11-9BBF-3906C567257D}"/>
              </a:ext>
            </a:extLst>
          </p:cNvPr>
          <p:cNvSpPr txBox="1"/>
          <p:nvPr/>
        </p:nvSpPr>
        <p:spPr>
          <a:xfrm>
            <a:off x="1673164" y="4803141"/>
            <a:ext cx="1725410" cy="137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Bill Gates</a:t>
            </a:r>
            <a:endParaRPr lang="zh-CN" altLang="en-US" sz="36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263CD9A-B25B-4581-81C4-2C09A1CA85C1}"/>
              </a:ext>
            </a:extLst>
          </p:cNvPr>
          <p:cNvSpPr txBox="1"/>
          <p:nvPr/>
        </p:nvSpPr>
        <p:spPr>
          <a:xfrm>
            <a:off x="1606137" y="3744202"/>
            <a:ext cx="264160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POWER YOUR POINT</a:t>
            </a:r>
            <a:endParaRPr lang="zh-CN" altLang="en-US" sz="14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C95EB64-E705-4474-859A-6C15F3C180F1}"/>
              </a:ext>
            </a:extLst>
          </p:cNvPr>
          <p:cNvSpPr txBox="1"/>
          <p:nvPr/>
        </p:nvSpPr>
        <p:spPr>
          <a:xfrm>
            <a:off x="1606137" y="4045545"/>
            <a:ext cx="2641600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D8048E3-3B6F-4A23-8B9B-0D7C50F55C74}"/>
              </a:ext>
            </a:extLst>
          </p:cNvPr>
          <p:cNvSpPr txBox="1"/>
          <p:nvPr/>
        </p:nvSpPr>
        <p:spPr>
          <a:xfrm>
            <a:off x="5792354" y="4416384"/>
            <a:ext cx="607292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GOAL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2" name="图片 31" descr="图片包含 男士, 人员, 墙壁, 服装&#10;&#10;已生成极高可信度的说明">
            <a:extLst>
              <a:ext uri="{FF2B5EF4-FFF2-40B4-BE49-F238E27FC236}">
                <a16:creationId xmlns:a16="http://schemas.microsoft.com/office/drawing/2014/main" xmlns="" id="{ABDAEA4C-228D-4FA7-BEF0-21CCF1B9A1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20" t="9792" r="17180"/>
          <a:stretch/>
        </p:blipFill>
        <p:spPr>
          <a:xfrm>
            <a:off x="7414079" y="2054859"/>
            <a:ext cx="3240001" cy="4592276"/>
          </a:xfrm>
          <a:prstGeom prst="rect">
            <a:avLst/>
          </a:prstGeom>
        </p:spPr>
      </p:pic>
      <p:sp>
        <p:nvSpPr>
          <p:cNvPr id="26" name="圆: 空心 25">
            <a:extLst>
              <a:ext uri="{FF2B5EF4-FFF2-40B4-BE49-F238E27FC236}">
                <a16:creationId xmlns:a16="http://schemas.microsoft.com/office/drawing/2014/main" xmlns="" id="{BACE6A75-02AB-4E35-BD8E-0CBE47AA1537}"/>
              </a:ext>
            </a:extLst>
          </p:cNvPr>
          <p:cNvSpPr/>
          <p:nvPr/>
        </p:nvSpPr>
        <p:spPr>
          <a:xfrm>
            <a:off x="6999742" y="4803141"/>
            <a:ext cx="828674" cy="828674"/>
          </a:xfrm>
          <a:prstGeom prst="donut">
            <a:avLst/>
          </a:prstGeom>
          <a:gradFill flip="none" rotWithShape="1">
            <a:gsLst>
              <a:gs pos="2000">
                <a:srgbClr val="806338"/>
              </a:gs>
              <a:gs pos="100000">
                <a:srgbClr val="E8D5A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BC3CF40-DEF2-4F6C-A1F6-174B0597823C}"/>
              </a:ext>
            </a:extLst>
          </p:cNvPr>
          <p:cNvSpPr/>
          <p:nvPr/>
        </p:nvSpPr>
        <p:spPr>
          <a:xfrm>
            <a:off x="10386964" y="4510470"/>
            <a:ext cx="1137872" cy="204394"/>
          </a:xfrm>
          <a:prstGeom prst="rect">
            <a:avLst/>
          </a:prstGeom>
          <a:gradFill flip="none" rotWithShape="1">
            <a:gsLst>
              <a:gs pos="2000">
                <a:srgbClr val="806338"/>
              </a:gs>
              <a:gs pos="100000">
                <a:srgbClr val="E8D5A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6BAC306-680A-4E23-AEC8-DF386CF60FC8}"/>
              </a:ext>
            </a:extLst>
          </p:cNvPr>
          <p:cNvSpPr/>
          <p:nvPr/>
        </p:nvSpPr>
        <p:spPr>
          <a:xfrm flipV="1">
            <a:off x="10386964" y="4844141"/>
            <a:ext cx="1137872" cy="204394"/>
          </a:xfrm>
          <a:prstGeom prst="rect">
            <a:avLst/>
          </a:prstGeom>
          <a:gradFill flip="none" rotWithShape="1">
            <a:gsLst>
              <a:gs pos="2000">
                <a:srgbClr val="806338"/>
              </a:gs>
              <a:gs pos="100000">
                <a:srgbClr val="E8D5A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4BF519F-DC27-4E7D-8656-A27C46FC83BC}"/>
              </a:ext>
            </a:extLst>
          </p:cNvPr>
          <p:cNvSpPr txBox="1"/>
          <p:nvPr/>
        </p:nvSpPr>
        <p:spPr>
          <a:xfrm>
            <a:off x="8730433" y="438124"/>
            <a:ext cx="607292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GOAL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2190780-FA79-40A1-87E6-03A8EBCE46C8}"/>
              </a:ext>
            </a:extLst>
          </p:cNvPr>
          <p:cNvSpPr txBox="1"/>
          <p:nvPr/>
        </p:nvSpPr>
        <p:spPr>
          <a:xfrm>
            <a:off x="8071646" y="790919"/>
            <a:ext cx="1924867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INFORMATION</a:t>
            </a:r>
          </a:p>
          <a:p>
            <a:pPr algn="dist">
              <a:lnSpc>
                <a:spcPct val="120000"/>
              </a:lnSpc>
            </a:pPr>
            <a:r>
              <a:rPr lang="en-US" altLang="zh-CN" sz="12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POWER YOUR POINT</a:t>
            </a:r>
            <a:endParaRPr lang="zh-CN" altLang="en-US" sz="12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7424EB4-F917-4CA9-A4F1-E52F9927336D}"/>
              </a:ext>
            </a:extLst>
          </p:cNvPr>
          <p:cNvSpPr/>
          <p:nvPr/>
        </p:nvSpPr>
        <p:spPr>
          <a:xfrm>
            <a:off x="8263755" y="1339912"/>
            <a:ext cx="1540648" cy="341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da-DK" altLang="zh-CN" sz="1200" kern="100">
                <a:latin typeface="等线" panose="02010600030101010101" pitchFamily="2" charset="-122"/>
                <a:cs typeface="Times New Roman" panose="02020603050405020304" pitchFamily="18" charset="0"/>
              </a:rPr>
              <a:t>Lorem ipsum dolor</a:t>
            </a:r>
            <a:endParaRPr lang="zh-CN" altLang="zh-CN" sz="1200" kern="10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9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5F1A873-7FE9-47D7-89DC-16565C27B433}"/>
              </a:ext>
            </a:extLst>
          </p:cNvPr>
          <p:cNvSpPr/>
          <p:nvPr/>
        </p:nvSpPr>
        <p:spPr>
          <a:xfrm>
            <a:off x="297543" y="908504"/>
            <a:ext cx="11596914" cy="5040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人员, 男士, 建筑物, 手机&#10;&#10;已生成极高可信度的说明">
            <a:extLst>
              <a:ext uri="{FF2B5EF4-FFF2-40B4-BE49-F238E27FC236}">
                <a16:creationId xmlns:a16="http://schemas.microsoft.com/office/drawing/2014/main" xmlns="" id="{FCF5E7F8-1E79-41A0-A576-A63BCCEB61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65"/>
          <a:stretch/>
        </p:blipFill>
        <p:spPr>
          <a:xfrm>
            <a:off x="297543" y="908503"/>
            <a:ext cx="6248400" cy="504099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A579FF0-00BC-4224-85E9-8418509A2914}"/>
              </a:ext>
            </a:extLst>
          </p:cNvPr>
          <p:cNvCxnSpPr>
            <a:cxnSpLocks/>
          </p:cNvCxnSpPr>
          <p:nvPr/>
        </p:nvCxnSpPr>
        <p:spPr>
          <a:xfrm>
            <a:off x="6879770" y="1795401"/>
            <a:ext cx="47171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94BD826-3B0A-4FB8-9FF2-262BC44FEA78}"/>
              </a:ext>
            </a:extLst>
          </p:cNvPr>
          <p:cNvSpPr txBox="1"/>
          <p:nvPr/>
        </p:nvSpPr>
        <p:spPr>
          <a:xfrm>
            <a:off x="6879770" y="1065304"/>
            <a:ext cx="3091543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8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Personal Profile</a:t>
            </a:r>
            <a:endParaRPr lang="zh-CN" altLang="en-US" sz="28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1EE62F3-7316-4626-B1E5-AF2493CADCC5}"/>
              </a:ext>
            </a:extLst>
          </p:cNvPr>
          <p:cNvGrpSpPr/>
          <p:nvPr/>
        </p:nvGrpSpPr>
        <p:grpSpPr>
          <a:xfrm>
            <a:off x="6888841" y="2394859"/>
            <a:ext cx="4644573" cy="487400"/>
            <a:chOff x="6879769" y="2394859"/>
            <a:chExt cx="4644573" cy="48740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F85E0F94-7813-48F7-AB27-63BF56DD60DA}"/>
                </a:ext>
              </a:extLst>
            </p:cNvPr>
            <p:cNvSpPr/>
            <p:nvPr/>
          </p:nvSpPr>
          <p:spPr>
            <a:xfrm>
              <a:off x="6879769" y="2394859"/>
              <a:ext cx="4644573" cy="487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64FC584E-D9F3-4BC7-A824-8A02A5A50664}"/>
                </a:ext>
              </a:extLst>
            </p:cNvPr>
            <p:cNvSpPr txBox="1"/>
            <p:nvPr/>
          </p:nvSpPr>
          <p:spPr>
            <a:xfrm>
              <a:off x="6879769" y="2454983"/>
              <a:ext cx="861788" cy="367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60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Name</a:t>
              </a:r>
              <a:endParaRPr lang="zh-CN" altLang="en-US" sz="160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AD62934-3B52-4899-B874-18FBAE5B67AF}"/>
              </a:ext>
            </a:extLst>
          </p:cNvPr>
          <p:cNvGrpSpPr/>
          <p:nvPr/>
        </p:nvGrpSpPr>
        <p:grpSpPr>
          <a:xfrm>
            <a:off x="6888841" y="3195466"/>
            <a:ext cx="4644573" cy="487400"/>
            <a:chOff x="6879769" y="2394859"/>
            <a:chExt cx="4644573" cy="4874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78F1AD43-BAAB-43F9-972B-7C2E6B7F9D59}"/>
                </a:ext>
              </a:extLst>
            </p:cNvPr>
            <p:cNvSpPr/>
            <p:nvPr/>
          </p:nvSpPr>
          <p:spPr>
            <a:xfrm>
              <a:off x="6879769" y="2394859"/>
              <a:ext cx="4644573" cy="487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C56B9832-87DE-4C9A-8FA8-BBE32D691C27}"/>
                </a:ext>
              </a:extLst>
            </p:cNvPr>
            <p:cNvSpPr txBox="1"/>
            <p:nvPr/>
          </p:nvSpPr>
          <p:spPr>
            <a:xfrm>
              <a:off x="6879769" y="2454983"/>
              <a:ext cx="1747159" cy="367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60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Introduction</a:t>
              </a:r>
              <a:endParaRPr lang="zh-CN" altLang="en-US" sz="160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A4CEDF0-8F0D-49F8-BEF9-FAF89C667C84}"/>
              </a:ext>
            </a:extLst>
          </p:cNvPr>
          <p:cNvGrpSpPr/>
          <p:nvPr/>
        </p:nvGrpSpPr>
        <p:grpSpPr>
          <a:xfrm>
            <a:off x="6888841" y="3996073"/>
            <a:ext cx="4644573" cy="487400"/>
            <a:chOff x="6879769" y="2394859"/>
            <a:chExt cx="4644573" cy="48740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46351C4D-68D3-4F71-9374-8F085BB0DEB0}"/>
                </a:ext>
              </a:extLst>
            </p:cNvPr>
            <p:cNvSpPr/>
            <p:nvPr/>
          </p:nvSpPr>
          <p:spPr>
            <a:xfrm>
              <a:off x="6879769" y="2394859"/>
              <a:ext cx="4644573" cy="487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3F3F09A5-E23F-44FA-BB2F-4E25B81FF8B3}"/>
                </a:ext>
              </a:extLst>
            </p:cNvPr>
            <p:cNvSpPr txBox="1"/>
            <p:nvPr/>
          </p:nvSpPr>
          <p:spPr>
            <a:xfrm>
              <a:off x="6879769" y="2454983"/>
              <a:ext cx="861788" cy="367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60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Event</a:t>
              </a:r>
              <a:endParaRPr lang="zh-CN" altLang="en-US" sz="160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E7D9CA1-3026-4787-B823-30A12160D300}"/>
              </a:ext>
            </a:extLst>
          </p:cNvPr>
          <p:cNvGrpSpPr/>
          <p:nvPr/>
        </p:nvGrpSpPr>
        <p:grpSpPr>
          <a:xfrm>
            <a:off x="6888841" y="4796679"/>
            <a:ext cx="1631045" cy="487400"/>
            <a:chOff x="7048498" y="4796679"/>
            <a:chExt cx="1631045" cy="48740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2E8295CC-A28B-46DC-BFED-BE376DBC8F5C}"/>
                </a:ext>
              </a:extLst>
            </p:cNvPr>
            <p:cNvSpPr/>
            <p:nvPr/>
          </p:nvSpPr>
          <p:spPr>
            <a:xfrm>
              <a:off x="7048498" y="4796679"/>
              <a:ext cx="1631045" cy="4874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DFE136B-07CA-42DC-9BFE-A1EF82045C75}"/>
                </a:ext>
              </a:extLst>
            </p:cNvPr>
            <p:cNvSpPr txBox="1"/>
            <p:nvPr/>
          </p:nvSpPr>
          <p:spPr>
            <a:xfrm>
              <a:off x="7048498" y="4873988"/>
              <a:ext cx="1631045" cy="332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RESEARCH→</a:t>
              </a:r>
              <a:endPara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DE3F389-2907-4483-91B3-5A5E6E5E6870}"/>
              </a:ext>
            </a:extLst>
          </p:cNvPr>
          <p:cNvSpPr txBox="1"/>
          <p:nvPr/>
        </p:nvSpPr>
        <p:spPr>
          <a:xfrm>
            <a:off x="6821712" y="5450396"/>
            <a:ext cx="477883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063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</a:t>
            </a:r>
            <a:endParaRPr lang="zh-CN" altLang="en-US" sz="1400">
              <a:solidFill>
                <a:srgbClr val="80633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86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>
            <a:extLst>
              <a:ext uri="{FF2B5EF4-FFF2-40B4-BE49-F238E27FC236}">
                <a16:creationId xmlns:a16="http://schemas.microsoft.com/office/drawing/2014/main" xmlns="" id="{6CF9417D-4F0C-430B-8772-FCD788DE6418}"/>
              </a:ext>
            </a:extLst>
          </p:cNvPr>
          <p:cNvSpPr/>
          <p:nvPr/>
        </p:nvSpPr>
        <p:spPr>
          <a:xfrm rot="9833295">
            <a:off x="4926185" y="1736675"/>
            <a:ext cx="2339631" cy="2339631"/>
          </a:xfrm>
          <a:prstGeom prst="blockArc">
            <a:avLst>
              <a:gd name="adj1" fmla="val 6378103"/>
              <a:gd name="adj2" fmla="val 20899181"/>
              <a:gd name="adj3" fmla="val 11273"/>
            </a:avLst>
          </a:prstGeom>
          <a:solidFill>
            <a:srgbClr val="3C3C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A8282CC2-4E4C-4A99-B723-BDCEBBDF86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54675" y="2463578"/>
            <a:ext cx="882650" cy="885825"/>
            <a:chOff x="-1" y="1"/>
            <a:chExt cx="556" cy="558"/>
          </a:xfrm>
          <a:solidFill>
            <a:srgbClr val="E8D5A4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60CB2751-1953-40EB-B20D-94ED95992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" y="264"/>
              <a:ext cx="34" cy="34"/>
            </a:xfrm>
            <a:custGeom>
              <a:avLst/>
              <a:gdLst>
                <a:gd name="T0" fmla="*/ 24 w 34"/>
                <a:gd name="T1" fmla="*/ 0 h 34"/>
                <a:gd name="T2" fmla="*/ 10 w 34"/>
                <a:gd name="T3" fmla="*/ 0 h 34"/>
                <a:gd name="T4" fmla="*/ 10 w 34"/>
                <a:gd name="T5" fmla="*/ 0 h 34"/>
                <a:gd name="T6" fmla="*/ 10 w 34"/>
                <a:gd name="T7" fmla="*/ 0 h 34"/>
                <a:gd name="T8" fmla="*/ 10 w 34"/>
                <a:gd name="T9" fmla="*/ 10 h 34"/>
                <a:gd name="T10" fmla="*/ 0 w 34"/>
                <a:gd name="T11" fmla="*/ 10 h 34"/>
                <a:gd name="T12" fmla="*/ 0 w 34"/>
                <a:gd name="T13" fmla="*/ 10 h 34"/>
                <a:gd name="T14" fmla="*/ 0 w 34"/>
                <a:gd name="T15" fmla="*/ 10 h 34"/>
                <a:gd name="T16" fmla="*/ 0 w 34"/>
                <a:gd name="T17" fmla="*/ 24 h 34"/>
                <a:gd name="T18" fmla="*/ 10 w 34"/>
                <a:gd name="T19" fmla="*/ 24 h 34"/>
                <a:gd name="T20" fmla="*/ 10 w 34"/>
                <a:gd name="T21" fmla="*/ 34 h 34"/>
                <a:gd name="T22" fmla="*/ 24 w 34"/>
                <a:gd name="T23" fmla="*/ 34 h 34"/>
                <a:gd name="T24" fmla="*/ 24 w 34"/>
                <a:gd name="T25" fmla="*/ 34 h 34"/>
                <a:gd name="T26" fmla="*/ 24 w 34"/>
                <a:gd name="T27" fmla="*/ 34 h 34"/>
                <a:gd name="T28" fmla="*/ 24 w 34"/>
                <a:gd name="T29" fmla="*/ 24 h 34"/>
                <a:gd name="T30" fmla="*/ 34 w 34"/>
                <a:gd name="T31" fmla="*/ 24 h 34"/>
                <a:gd name="T32" fmla="*/ 34 w 34"/>
                <a:gd name="T33" fmla="*/ 24 h 34"/>
                <a:gd name="T34" fmla="*/ 34 w 34"/>
                <a:gd name="T35" fmla="*/ 24 h 34"/>
                <a:gd name="T36" fmla="*/ 34 w 34"/>
                <a:gd name="T37" fmla="*/ 10 h 34"/>
                <a:gd name="T38" fmla="*/ 24 w 34"/>
                <a:gd name="T39" fmla="*/ 10 h 34"/>
                <a:gd name="T40" fmla="*/ 24 w 34"/>
                <a:gd name="T4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4">
                  <a:moveTo>
                    <a:pt x="24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24"/>
                  </a:lnTo>
                  <a:lnTo>
                    <a:pt x="10" y="24"/>
                  </a:lnTo>
                  <a:lnTo>
                    <a:pt x="10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10"/>
                  </a:lnTo>
                  <a:lnTo>
                    <a:pt x="24" y="1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F7D57F3A-A268-4595-83A0-64116B838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" y="1"/>
              <a:ext cx="87" cy="87"/>
            </a:xfrm>
            <a:custGeom>
              <a:avLst/>
              <a:gdLst>
                <a:gd name="T0" fmla="*/ 0 w 87"/>
                <a:gd name="T1" fmla="*/ 0 h 87"/>
                <a:gd name="T2" fmla="*/ 0 w 87"/>
                <a:gd name="T3" fmla="*/ 0 h 87"/>
                <a:gd name="T4" fmla="*/ 0 w 87"/>
                <a:gd name="T5" fmla="*/ 0 h 87"/>
                <a:gd name="T6" fmla="*/ 0 w 87"/>
                <a:gd name="T7" fmla="*/ 16 h 87"/>
                <a:gd name="T8" fmla="*/ 73 w 87"/>
                <a:gd name="T9" fmla="*/ 16 h 87"/>
                <a:gd name="T10" fmla="*/ 73 w 87"/>
                <a:gd name="T11" fmla="*/ 87 h 87"/>
                <a:gd name="T12" fmla="*/ 87 w 87"/>
                <a:gd name="T13" fmla="*/ 87 h 87"/>
                <a:gd name="T14" fmla="*/ 87 w 87"/>
                <a:gd name="T15" fmla="*/ 87 h 87"/>
                <a:gd name="T16" fmla="*/ 87 w 87"/>
                <a:gd name="T17" fmla="*/ 87 h 87"/>
                <a:gd name="T18" fmla="*/ 87 w 87"/>
                <a:gd name="T19" fmla="*/ 0 h 87"/>
                <a:gd name="T20" fmla="*/ 0 w 87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73" y="16"/>
                  </a:lnTo>
                  <a:lnTo>
                    <a:pt x="73" y="87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6E72E0EC-E9E9-4149-857B-D9A24A521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" y="472"/>
              <a:ext cx="87" cy="87"/>
            </a:xfrm>
            <a:custGeom>
              <a:avLst/>
              <a:gdLst>
                <a:gd name="T0" fmla="*/ 73 w 87"/>
                <a:gd name="T1" fmla="*/ 2 h 87"/>
                <a:gd name="T2" fmla="*/ 73 w 87"/>
                <a:gd name="T3" fmla="*/ 2 h 87"/>
                <a:gd name="T4" fmla="*/ 73 w 87"/>
                <a:gd name="T5" fmla="*/ 71 h 87"/>
                <a:gd name="T6" fmla="*/ 0 w 87"/>
                <a:gd name="T7" fmla="*/ 71 h 87"/>
                <a:gd name="T8" fmla="*/ 0 w 87"/>
                <a:gd name="T9" fmla="*/ 71 h 87"/>
                <a:gd name="T10" fmla="*/ 0 w 87"/>
                <a:gd name="T11" fmla="*/ 71 h 87"/>
                <a:gd name="T12" fmla="*/ 0 w 87"/>
                <a:gd name="T13" fmla="*/ 87 h 87"/>
                <a:gd name="T14" fmla="*/ 87 w 87"/>
                <a:gd name="T15" fmla="*/ 87 h 87"/>
                <a:gd name="T16" fmla="*/ 87 w 87"/>
                <a:gd name="T17" fmla="*/ 87 h 87"/>
                <a:gd name="T18" fmla="*/ 87 w 87"/>
                <a:gd name="T19" fmla="*/ 87 h 87"/>
                <a:gd name="T20" fmla="*/ 87 w 87"/>
                <a:gd name="T21" fmla="*/ 0 h 87"/>
                <a:gd name="T22" fmla="*/ 73 w 87"/>
                <a:gd name="T23" fmla="*/ 0 h 87"/>
                <a:gd name="T24" fmla="*/ 73 w 87"/>
                <a:gd name="T25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87">
                  <a:moveTo>
                    <a:pt x="73" y="2"/>
                  </a:moveTo>
                  <a:lnTo>
                    <a:pt x="73" y="2"/>
                  </a:lnTo>
                  <a:lnTo>
                    <a:pt x="73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87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7" y="0"/>
                  </a:lnTo>
                  <a:lnTo>
                    <a:pt x="73" y="0"/>
                  </a:lnTo>
                  <a:lnTo>
                    <a:pt x="7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xmlns="" id="{26276611-9DA3-46AA-837B-B4F686350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" y="458"/>
              <a:ext cx="14" cy="85"/>
            </a:xfrm>
            <a:custGeom>
              <a:avLst/>
              <a:gdLst>
                <a:gd name="T0" fmla="*/ 0 w 14"/>
                <a:gd name="T1" fmla="*/ 2 h 85"/>
                <a:gd name="T2" fmla="*/ 0 w 14"/>
                <a:gd name="T3" fmla="*/ 2 h 85"/>
                <a:gd name="T4" fmla="*/ 0 w 14"/>
                <a:gd name="T5" fmla="*/ 85 h 85"/>
                <a:gd name="T6" fmla="*/ 14 w 14"/>
                <a:gd name="T7" fmla="*/ 85 h 85"/>
                <a:gd name="T8" fmla="*/ 14 w 14"/>
                <a:gd name="T9" fmla="*/ 85 h 85"/>
                <a:gd name="T10" fmla="*/ 14 w 14"/>
                <a:gd name="T11" fmla="*/ 85 h 85"/>
                <a:gd name="T12" fmla="*/ 14 w 14"/>
                <a:gd name="T13" fmla="*/ 0 h 85"/>
                <a:gd name="T14" fmla="*/ 0 w 14"/>
                <a:gd name="T15" fmla="*/ 0 h 85"/>
                <a:gd name="T16" fmla="*/ 0 w 14"/>
                <a:gd name="T17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5">
                  <a:moveTo>
                    <a:pt x="0" y="2"/>
                  </a:moveTo>
                  <a:lnTo>
                    <a:pt x="0" y="2"/>
                  </a:lnTo>
                  <a:lnTo>
                    <a:pt x="0" y="85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798147B3-05EB-4B32-9517-E9C2CCE99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" y="272"/>
              <a:ext cx="87" cy="14"/>
            </a:xfrm>
            <a:custGeom>
              <a:avLst/>
              <a:gdLst>
                <a:gd name="T0" fmla="*/ 0 w 87"/>
                <a:gd name="T1" fmla="*/ 0 h 14"/>
                <a:gd name="T2" fmla="*/ 0 w 87"/>
                <a:gd name="T3" fmla="*/ 0 h 14"/>
                <a:gd name="T4" fmla="*/ 0 w 87"/>
                <a:gd name="T5" fmla="*/ 14 h 14"/>
                <a:gd name="T6" fmla="*/ 87 w 87"/>
                <a:gd name="T7" fmla="*/ 14 h 14"/>
                <a:gd name="T8" fmla="*/ 87 w 87"/>
                <a:gd name="T9" fmla="*/ 14 h 14"/>
                <a:gd name="T10" fmla="*/ 87 w 87"/>
                <a:gd name="T11" fmla="*/ 14 h 14"/>
                <a:gd name="T12" fmla="*/ 87 w 87"/>
                <a:gd name="T13" fmla="*/ 0 h 14"/>
                <a:gd name="T14" fmla="*/ 0 w 87"/>
                <a:gd name="T15" fmla="*/ 0 h 14"/>
                <a:gd name="T16" fmla="*/ 0 w 87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4">
                  <a:moveTo>
                    <a:pt x="0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7" y="14"/>
                  </a:lnTo>
                  <a:lnTo>
                    <a:pt x="87" y="14"/>
                  </a:lnTo>
                  <a:lnTo>
                    <a:pt x="87" y="14"/>
                  </a:lnTo>
                  <a:lnTo>
                    <a:pt x="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xmlns="" id="{80F5642E-DBF8-414B-851B-693EAFC88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472"/>
              <a:ext cx="85" cy="87"/>
            </a:xfrm>
            <a:custGeom>
              <a:avLst/>
              <a:gdLst>
                <a:gd name="T0" fmla="*/ 14 w 85"/>
                <a:gd name="T1" fmla="*/ 0 h 87"/>
                <a:gd name="T2" fmla="*/ 0 w 85"/>
                <a:gd name="T3" fmla="*/ 0 h 87"/>
                <a:gd name="T4" fmla="*/ 0 w 85"/>
                <a:gd name="T5" fmla="*/ 2 h 87"/>
                <a:gd name="T6" fmla="*/ 0 w 85"/>
                <a:gd name="T7" fmla="*/ 2 h 87"/>
                <a:gd name="T8" fmla="*/ 0 w 85"/>
                <a:gd name="T9" fmla="*/ 87 h 87"/>
                <a:gd name="T10" fmla="*/ 85 w 85"/>
                <a:gd name="T11" fmla="*/ 87 h 87"/>
                <a:gd name="T12" fmla="*/ 85 w 85"/>
                <a:gd name="T13" fmla="*/ 87 h 87"/>
                <a:gd name="T14" fmla="*/ 85 w 85"/>
                <a:gd name="T15" fmla="*/ 87 h 87"/>
                <a:gd name="T16" fmla="*/ 85 w 85"/>
                <a:gd name="T17" fmla="*/ 71 h 87"/>
                <a:gd name="T18" fmla="*/ 14 w 85"/>
                <a:gd name="T19" fmla="*/ 71 h 87"/>
                <a:gd name="T20" fmla="*/ 14 w 85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7">
                  <a:moveTo>
                    <a:pt x="1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7"/>
                  </a:lnTo>
                  <a:lnTo>
                    <a:pt x="85" y="87"/>
                  </a:lnTo>
                  <a:lnTo>
                    <a:pt x="85" y="87"/>
                  </a:lnTo>
                  <a:lnTo>
                    <a:pt x="85" y="87"/>
                  </a:lnTo>
                  <a:lnTo>
                    <a:pt x="85" y="71"/>
                  </a:lnTo>
                  <a:lnTo>
                    <a:pt x="14" y="7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DC5BF000-1C61-4F67-8DFD-CA84902E2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1"/>
              <a:ext cx="85" cy="87"/>
            </a:xfrm>
            <a:custGeom>
              <a:avLst/>
              <a:gdLst>
                <a:gd name="T0" fmla="*/ 14 w 85"/>
                <a:gd name="T1" fmla="*/ 87 h 87"/>
                <a:gd name="T2" fmla="*/ 14 w 85"/>
                <a:gd name="T3" fmla="*/ 87 h 87"/>
                <a:gd name="T4" fmla="*/ 14 w 85"/>
                <a:gd name="T5" fmla="*/ 16 h 87"/>
                <a:gd name="T6" fmla="*/ 85 w 85"/>
                <a:gd name="T7" fmla="*/ 16 h 87"/>
                <a:gd name="T8" fmla="*/ 85 w 85"/>
                <a:gd name="T9" fmla="*/ 16 h 87"/>
                <a:gd name="T10" fmla="*/ 85 w 85"/>
                <a:gd name="T11" fmla="*/ 16 h 87"/>
                <a:gd name="T12" fmla="*/ 85 w 85"/>
                <a:gd name="T13" fmla="*/ 0 h 87"/>
                <a:gd name="T14" fmla="*/ 0 w 85"/>
                <a:gd name="T15" fmla="*/ 0 h 87"/>
                <a:gd name="T16" fmla="*/ 0 w 85"/>
                <a:gd name="T17" fmla="*/ 0 h 87"/>
                <a:gd name="T18" fmla="*/ 0 w 85"/>
                <a:gd name="T19" fmla="*/ 0 h 87"/>
                <a:gd name="T20" fmla="*/ 0 w 85"/>
                <a:gd name="T21" fmla="*/ 87 h 87"/>
                <a:gd name="T22" fmla="*/ 14 w 85"/>
                <a:gd name="T23" fmla="*/ 87 h 87"/>
                <a:gd name="T24" fmla="*/ 14 w 85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87">
                  <a:moveTo>
                    <a:pt x="14" y="87"/>
                  </a:moveTo>
                  <a:lnTo>
                    <a:pt x="14" y="87"/>
                  </a:lnTo>
                  <a:lnTo>
                    <a:pt x="14" y="16"/>
                  </a:lnTo>
                  <a:lnTo>
                    <a:pt x="85" y="16"/>
                  </a:lnTo>
                  <a:lnTo>
                    <a:pt x="85" y="16"/>
                  </a:lnTo>
                  <a:lnTo>
                    <a:pt x="85" y="16"/>
                  </a:lnTo>
                  <a:lnTo>
                    <a:pt x="8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7"/>
                  </a:lnTo>
                  <a:lnTo>
                    <a:pt x="14" y="87"/>
                  </a:lnTo>
                  <a:lnTo>
                    <a:pt x="14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678828F4-D0CA-43AA-B1D2-7E63383CD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" y="17"/>
              <a:ext cx="14" cy="87"/>
            </a:xfrm>
            <a:custGeom>
              <a:avLst/>
              <a:gdLst>
                <a:gd name="T0" fmla="*/ 14 w 14"/>
                <a:gd name="T1" fmla="*/ 87 h 87"/>
                <a:gd name="T2" fmla="*/ 14 w 14"/>
                <a:gd name="T3" fmla="*/ 87 h 87"/>
                <a:gd name="T4" fmla="*/ 14 w 14"/>
                <a:gd name="T5" fmla="*/ 0 h 87"/>
                <a:gd name="T6" fmla="*/ 0 w 14"/>
                <a:gd name="T7" fmla="*/ 0 h 87"/>
                <a:gd name="T8" fmla="*/ 0 w 14"/>
                <a:gd name="T9" fmla="*/ 0 h 87"/>
                <a:gd name="T10" fmla="*/ 0 w 14"/>
                <a:gd name="T11" fmla="*/ 0 h 87"/>
                <a:gd name="T12" fmla="*/ 0 w 14"/>
                <a:gd name="T13" fmla="*/ 87 h 87"/>
                <a:gd name="T14" fmla="*/ 14 w 14"/>
                <a:gd name="T15" fmla="*/ 87 h 87"/>
                <a:gd name="T16" fmla="*/ 14 w 14"/>
                <a:gd name="T1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7">
                  <a:moveTo>
                    <a:pt x="14" y="87"/>
                  </a:moveTo>
                  <a:lnTo>
                    <a:pt x="14" y="87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7"/>
                  </a:lnTo>
                  <a:lnTo>
                    <a:pt x="14" y="87"/>
                  </a:lnTo>
                  <a:lnTo>
                    <a:pt x="14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68543A30-7A7B-4824-8DF4-27B930B7E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" y="272"/>
              <a:ext cx="85" cy="14"/>
            </a:xfrm>
            <a:custGeom>
              <a:avLst/>
              <a:gdLst>
                <a:gd name="T0" fmla="*/ 85 w 85"/>
                <a:gd name="T1" fmla="*/ 14 h 14"/>
                <a:gd name="T2" fmla="*/ 85 w 85"/>
                <a:gd name="T3" fmla="*/ 0 h 14"/>
                <a:gd name="T4" fmla="*/ 85 w 85"/>
                <a:gd name="T5" fmla="*/ 0 h 14"/>
                <a:gd name="T6" fmla="*/ 85 w 85"/>
                <a:gd name="T7" fmla="*/ 0 h 14"/>
                <a:gd name="T8" fmla="*/ 0 w 85"/>
                <a:gd name="T9" fmla="*/ 0 h 14"/>
                <a:gd name="T10" fmla="*/ 0 w 85"/>
                <a:gd name="T11" fmla="*/ 14 h 14"/>
                <a:gd name="T12" fmla="*/ 0 w 85"/>
                <a:gd name="T13" fmla="*/ 14 h 14"/>
                <a:gd name="T14" fmla="*/ 0 w 85"/>
                <a:gd name="T15" fmla="*/ 14 h 14"/>
                <a:gd name="T16" fmla="*/ 85 w 85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4">
                  <a:moveTo>
                    <a:pt x="85" y="14"/>
                  </a:moveTo>
                  <a:lnTo>
                    <a:pt x="85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8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A1B181F-289E-4275-989E-25A0962F94B7}"/>
              </a:ext>
            </a:extLst>
          </p:cNvPr>
          <p:cNvSpPr txBox="1"/>
          <p:nvPr/>
        </p:nvSpPr>
        <p:spPr>
          <a:xfrm>
            <a:off x="215900" y="266700"/>
            <a:ext cx="774700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GOAL</a:t>
            </a:r>
            <a:endParaRPr lang="zh-CN" altLang="en-US" sz="12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25F038C-46DB-4ADF-AE14-880E8A017133}"/>
              </a:ext>
            </a:extLst>
          </p:cNvPr>
          <p:cNvSpPr txBox="1"/>
          <p:nvPr/>
        </p:nvSpPr>
        <p:spPr>
          <a:xfrm>
            <a:off x="215900" y="463580"/>
            <a:ext cx="2298700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POWER YOUR POINT</a:t>
            </a:r>
            <a:endParaRPr lang="zh-CN" altLang="en-US" sz="16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E4B683C-D1E2-4FFC-9DF1-9DBB76E6DA88}"/>
              </a:ext>
            </a:extLst>
          </p:cNvPr>
          <p:cNvSpPr txBox="1"/>
          <p:nvPr/>
        </p:nvSpPr>
        <p:spPr>
          <a:xfrm>
            <a:off x="10033000" y="266700"/>
            <a:ext cx="1943100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</a:t>
            </a:r>
            <a:endParaRPr lang="zh-CN" altLang="en-US" sz="12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D533068-5E19-4EB2-ADED-43268C79181F}"/>
              </a:ext>
            </a:extLst>
          </p:cNvPr>
          <p:cNvGrpSpPr/>
          <p:nvPr/>
        </p:nvGrpSpPr>
        <p:grpSpPr>
          <a:xfrm>
            <a:off x="4527242" y="4660386"/>
            <a:ext cx="3137517" cy="1656392"/>
            <a:chOff x="4554230" y="4609586"/>
            <a:chExt cx="3137517" cy="165639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D6F731F-C7F0-475E-9AB1-C39B09C70324}"/>
                </a:ext>
              </a:extLst>
            </p:cNvPr>
            <p:cNvSpPr txBox="1"/>
            <p:nvPr/>
          </p:nvSpPr>
          <p:spPr>
            <a:xfrm>
              <a:off x="4871685" y="4609586"/>
              <a:ext cx="2502606" cy="299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bg1">
                      <a:lumMod val="50000"/>
                    </a:schemeClr>
                  </a:solidFill>
                </a:rPr>
                <a:t>Lorem ipsum dolo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8F6F78DE-BEB0-4954-9998-F92BAEB296E8}"/>
                </a:ext>
              </a:extLst>
            </p:cNvPr>
            <p:cNvSpPr txBox="1"/>
            <p:nvPr/>
          </p:nvSpPr>
          <p:spPr>
            <a:xfrm>
              <a:off x="4871685" y="4835755"/>
              <a:ext cx="2502606" cy="299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sit amet, consectetuer adipiscing</a:t>
              </a:r>
              <a:endParaRPr lang="zh-CN" altLang="en-US" sz="120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B514BDB1-28C4-44B5-B024-8AF1DE019F95}"/>
                </a:ext>
              </a:extLst>
            </p:cNvPr>
            <p:cNvSpPr txBox="1"/>
            <p:nvPr/>
          </p:nvSpPr>
          <p:spPr>
            <a:xfrm>
              <a:off x="4736484" y="5061924"/>
              <a:ext cx="2773009" cy="299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bg1">
                      <a:lumMod val="95000"/>
                    </a:schemeClr>
                  </a:solidFill>
                </a:rPr>
                <a:t> elit. Maecenas porttitor congue massa.</a:t>
              </a:r>
              <a:endParaRPr lang="zh-CN" altLang="en-US" sz="12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AA5F3EC-9B69-409A-8E9A-D314E4D64222}"/>
                </a:ext>
              </a:extLst>
            </p:cNvPr>
            <p:cNvSpPr txBox="1"/>
            <p:nvPr/>
          </p:nvSpPr>
          <p:spPr>
            <a:xfrm>
              <a:off x="4554230" y="5288093"/>
              <a:ext cx="3137517" cy="299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t-IT" altLang="zh-CN" sz="1200">
                  <a:solidFill>
                    <a:schemeClr val="bg1"/>
                  </a:solidFill>
                </a:rPr>
                <a:t>Fusce posuere, magna sed pulvinar ultricies</a:t>
              </a:r>
              <a:endParaRPr lang="zh-CN" altLang="en-US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D25E4383-FF8F-460E-90C1-BB15064108EE}"/>
                </a:ext>
              </a:extLst>
            </p:cNvPr>
            <p:cNvSpPr txBox="1"/>
            <p:nvPr/>
          </p:nvSpPr>
          <p:spPr>
            <a:xfrm>
              <a:off x="4736484" y="5514262"/>
              <a:ext cx="2773009" cy="299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bg1">
                      <a:lumMod val="95000"/>
                    </a:schemeClr>
                  </a:solidFill>
                </a:rPr>
                <a:t> elit. Maecenas porttitor congue massa.</a:t>
              </a:r>
              <a:endParaRPr lang="zh-CN" altLang="en-US" sz="12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046D6BAD-2ED1-44FF-B9D6-61BAD15D4E8E}"/>
                </a:ext>
              </a:extLst>
            </p:cNvPr>
            <p:cNvSpPr txBox="1"/>
            <p:nvPr/>
          </p:nvSpPr>
          <p:spPr>
            <a:xfrm>
              <a:off x="4871685" y="5740431"/>
              <a:ext cx="2502606" cy="299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</a:rPr>
                <a:t>sit amet, consectetuer adipiscing</a:t>
              </a:r>
              <a:endParaRPr lang="zh-CN" altLang="en-US" sz="120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0BED4A52-3434-47E9-860B-00938F27F29D}"/>
                </a:ext>
              </a:extLst>
            </p:cNvPr>
            <p:cNvSpPr txBox="1"/>
            <p:nvPr/>
          </p:nvSpPr>
          <p:spPr>
            <a:xfrm>
              <a:off x="4871685" y="5966601"/>
              <a:ext cx="2502606" cy="299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chemeClr val="bg1">
                      <a:lumMod val="50000"/>
                    </a:schemeClr>
                  </a:solidFill>
                </a:rPr>
                <a:t>Lorem ipsum dolo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37BB6027-EFA5-40F3-80AE-B672E8B6E445}"/>
              </a:ext>
            </a:extLst>
          </p:cNvPr>
          <p:cNvGrpSpPr/>
          <p:nvPr/>
        </p:nvGrpSpPr>
        <p:grpSpPr>
          <a:xfrm>
            <a:off x="8269905" y="2729886"/>
            <a:ext cx="608012" cy="608012"/>
            <a:chOff x="8867376" y="2995735"/>
            <a:chExt cx="608012" cy="608012"/>
          </a:xfrm>
        </p:grpSpPr>
        <p:sp>
          <p:nvSpPr>
            <p:cNvPr id="35" name="加号 34">
              <a:extLst>
                <a:ext uri="{FF2B5EF4-FFF2-40B4-BE49-F238E27FC236}">
                  <a16:creationId xmlns:a16="http://schemas.microsoft.com/office/drawing/2014/main" xmlns="" id="{5BDE9506-DA58-4A09-AD79-8AFA2F1D2827}"/>
                </a:ext>
              </a:extLst>
            </p:cNvPr>
            <p:cNvSpPr/>
            <p:nvPr/>
          </p:nvSpPr>
          <p:spPr>
            <a:xfrm>
              <a:off x="8867376" y="2995735"/>
              <a:ext cx="608012" cy="608012"/>
            </a:xfrm>
            <a:prstGeom prst="mathPlus">
              <a:avLst>
                <a:gd name="adj1" fmla="val 6810"/>
              </a:avLst>
            </a:prstGeom>
            <a:solidFill>
              <a:srgbClr val="E8D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F0E2B86-F107-446D-8426-02302F5F06EF}"/>
                </a:ext>
              </a:extLst>
            </p:cNvPr>
            <p:cNvSpPr/>
            <p:nvPr/>
          </p:nvSpPr>
          <p:spPr>
            <a:xfrm>
              <a:off x="9074264" y="3202623"/>
              <a:ext cx="194236" cy="194236"/>
            </a:xfrm>
            <a:prstGeom prst="ellipse">
              <a:avLst/>
            </a:prstGeom>
            <a:solidFill>
              <a:srgbClr val="E8D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BE064CB8-435A-400F-B082-859BA7697244}"/>
                </a:ext>
              </a:extLst>
            </p:cNvPr>
            <p:cNvSpPr/>
            <p:nvPr/>
          </p:nvSpPr>
          <p:spPr>
            <a:xfrm>
              <a:off x="9038032" y="3166391"/>
              <a:ext cx="266700" cy="266700"/>
            </a:xfrm>
            <a:prstGeom prst="ellipse">
              <a:avLst/>
            </a:prstGeom>
            <a:noFill/>
            <a:ln w="25400" cap="rnd">
              <a:solidFill>
                <a:srgbClr val="E8D5A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A0D5A17F-7498-405C-A6AB-53E91E41EB60}"/>
                </a:ext>
              </a:extLst>
            </p:cNvPr>
            <p:cNvSpPr/>
            <p:nvPr/>
          </p:nvSpPr>
          <p:spPr>
            <a:xfrm>
              <a:off x="8996431" y="3124790"/>
              <a:ext cx="349903" cy="349903"/>
            </a:xfrm>
            <a:prstGeom prst="ellipse">
              <a:avLst/>
            </a:prstGeom>
            <a:noFill/>
            <a:ln w="25400" cap="rnd">
              <a:solidFill>
                <a:srgbClr val="E8D5A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不完整圆 37">
              <a:extLst>
                <a:ext uri="{FF2B5EF4-FFF2-40B4-BE49-F238E27FC236}">
                  <a16:creationId xmlns:a16="http://schemas.microsoft.com/office/drawing/2014/main" xmlns="" id="{EB5E20B6-5810-4299-963C-D7CEB9FA8636}"/>
                </a:ext>
              </a:extLst>
            </p:cNvPr>
            <p:cNvSpPr/>
            <p:nvPr/>
          </p:nvSpPr>
          <p:spPr>
            <a:xfrm>
              <a:off x="8943576" y="3071935"/>
              <a:ext cx="455612" cy="455612"/>
            </a:xfrm>
            <a:prstGeom prst="pie">
              <a:avLst>
                <a:gd name="adj1" fmla="val 71123"/>
                <a:gd name="adj2" fmla="val 16200000"/>
              </a:avLst>
            </a:prstGeom>
            <a:noFill/>
            <a:ln w="25400" cap="rnd">
              <a:solidFill>
                <a:srgbClr val="E8D5A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84A262F-AEF6-44A0-AFAF-410CE80BD7F7}"/>
              </a:ext>
            </a:extLst>
          </p:cNvPr>
          <p:cNvGrpSpPr/>
          <p:nvPr/>
        </p:nvGrpSpPr>
        <p:grpSpPr>
          <a:xfrm>
            <a:off x="10700544" y="2729886"/>
            <a:ext cx="608012" cy="608012"/>
            <a:chOff x="8867376" y="2995735"/>
            <a:chExt cx="608012" cy="608012"/>
          </a:xfrm>
        </p:grpSpPr>
        <p:sp>
          <p:nvSpPr>
            <p:cNvPr id="41" name="加号 40">
              <a:extLst>
                <a:ext uri="{FF2B5EF4-FFF2-40B4-BE49-F238E27FC236}">
                  <a16:creationId xmlns:a16="http://schemas.microsoft.com/office/drawing/2014/main" xmlns="" id="{E163EADF-F151-4387-9161-4DB9F1CB10A8}"/>
                </a:ext>
              </a:extLst>
            </p:cNvPr>
            <p:cNvSpPr/>
            <p:nvPr/>
          </p:nvSpPr>
          <p:spPr>
            <a:xfrm>
              <a:off x="8867376" y="2995735"/>
              <a:ext cx="608012" cy="608012"/>
            </a:xfrm>
            <a:prstGeom prst="mathPlus">
              <a:avLst>
                <a:gd name="adj1" fmla="val 6810"/>
              </a:avLst>
            </a:prstGeom>
            <a:solidFill>
              <a:srgbClr val="E8D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8FE4E02-D824-4B29-ACAF-262BB17A158E}"/>
                </a:ext>
              </a:extLst>
            </p:cNvPr>
            <p:cNvSpPr/>
            <p:nvPr/>
          </p:nvSpPr>
          <p:spPr>
            <a:xfrm>
              <a:off x="9074264" y="3202623"/>
              <a:ext cx="194236" cy="194236"/>
            </a:xfrm>
            <a:prstGeom prst="ellipse">
              <a:avLst/>
            </a:prstGeom>
            <a:solidFill>
              <a:srgbClr val="E8D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3D4210AD-2973-47C9-9D40-DAAF7CF1392C}"/>
                </a:ext>
              </a:extLst>
            </p:cNvPr>
            <p:cNvSpPr/>
            <p:nvPr/>
          </p:nvSpPr>
          <p:spPr>
            <a:xfrm>
              <a:off x="9038032" y="3166391"/>
              <a:ext cx="266700" cy="266700"/>
            </a:xfrm>
            <a:prstGeom prst="ellipse">
              <a:avLst/>
            </a:prstGeom>
            <a:noFill/>
            <a:ln w="25400" cap="rnd">
              <a:solidFill>
                <a:srgbClr val="E8D5A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B4E78A90-C06F-412A-8BAD-7D159367C21E}"/>
                </a:ext>
              </a:extLst>
            </p:cNvPr>
            <p:cNvSpPr/>
            <p:nvPr/>
          </p:nvSpPr>
          <p:spPr>
            <a:xfrm>
              <a:off x="8996431" y="3124790"/>
              <a:ext cx="349903" cy="349903"/>
            </a:xfrm>
            <a:prstGeom prst="ellipse">
              <a:avLst/>
            </a:prstGeom>
            <a:noFill/>
            <a:ln w="25400" cap="rnd">
              <a:solidFill>
                <a:srgbClr val="E8D5A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不完整圆 44">
              <a:extLst>
                <a:ext uri="{FF2B5EF4-FFF2-40B4-BE49-F238E27FC236}">
                  <a16:creationId xmlns:a16="http://schemas.microsoft.com/office/drawing/2014/main" xmlns="" id="{232BC3BA-84FF-4269-9872-4B7A48E16DB0}"/>
                </a:ext>
              </a:extLst>
            </p:cNvPr>
            <p:cNvSpPr/>
            <p:nvPr/>
          </p:nvSpPr>
          <p:spPr>
            <a:xfrm>
              <a:off x="8943576" y="3071935"/>
              <a:ext cx="455612" cy="455612"/>
            </a:xfrm>
            <a:prstGeom prst="pie">
              <a:avLst>
                <a:gd name="adj1" fmla="val 16160144"/>
                <a:gd name="adj2" fmla="val 5502412"/>
              </a:avLst>
            </a:prstGeom>
            <a:noFill/>
            <a:ln w="25400" cap="rnd">
              <a:solidFill>
                <a:srgbClr val="E8D5A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12F67090-13D4-4346-9FD8-779FD1A221E6}"/>
              </a:ext>
            </a:extLst>
          </p:cNvPr>
          <p:cNvGrpSpPr/>
          <p:nvPr/>
        </p:nvGrpSpPr>
        <p:grpSpPr>
          <a:xfrm>
            <a:off x="9485225" y="2729886"/>
            <a:ext cx="608012" cy="608012"/>
            <a:chOff x="8867376" y="2995735"/>
            <a:chExt cx="608012" cy="608012"/>
          </a:xfrm>
        </p:grpSpPr>
        <p:sp>
          <p:nvSpPr>
            <p:cNvPr id="47" name="加号 46">
              <a:extLst>
                <a:ext uri="{FF2B5EF4-FFF2-40B4-BE49-F238E27FC236}">
                  <a16:creationId xmlns:a16="http://schemas.microsoft.com/office/drawing/2014/main" xmlns="" id="{A709E91A-7BAE-4E20-AB32-EEFCE668D8CD}"/>
                </a:ext>
              </a:extLst>
            </p:cNvPr>
            <p:cNvSpPr/>
            <p:nvPr/>
          </p:nvSpPr>
          <p:spPr>
            <a:xfrm>
              <a:off x="8867376" y="2995735"/>
              <a:ext cx="608012" cy="608012"/>
            </a:xfrm>
            <a:prstGeom prst="mathPlus">
              <a:avLst>
                <a:gd name="adj1" fmla="val 6810"/>
              </a:avLst>
            </a:prstGeom>
            <a:solidFill>
              <a:srgbClr val="E8D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386F36E-C5DA-4C5F-9AA0-60BB77339E9D}"/>
                </a:ext>
              </a:extLst>
            </p:cNvPr>
            <p:cNvSpPr/>
            <p:nvPr/>
          </p:nvSpPr>
          <p:spPr>
            <a:xfrm>
              <a:off x="9074264" y="3202623"/>
              <a:ext cx="194236" cy="194236"/>
            </a:xfrm>
            <a:prstGeom prst="ellipse">
              <a:avLst/>
            </a:prstGeom>
            <a:solidFill>
              <a:srgbClr val="E8D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AAB5C53A-6AD1-4A99-BE72-E64AEBA1C565}"/>
                </a:ext>
              </a:extLst>
            </p:cNvPr>
            <p:cNvSpPr/>
            <p:nvPr/>
          </p:nvSpPr>
          <p:spPr>
            <a:xfrm>
              <a:off x="9038032" y="3166391"/>
              <a:ext cx="266700" cy="266700"/>
            </a:xfrm>
            <a:prstGeom prst="ellipse">
              <a:avLst/>
            </a:prstGeom>
            <a:noFill/>
            <a:ln w="25400" cap="rnd">
              <a:solidFill>
                <a:srgbClr val="E8D5A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7B2A43AF-0D72-446B-BD6E-1472BF8C6192}"/>
                </a:ext>
              </a:extLst>
            </p:cNvPr>
            <p:cNvSpPr/>
            <p:nvPr/>
          </p:nvSpPr>
          <p:spPr>
            <a:xfrm>
              <a:off x="8996431" y="3124790"/>
              <a:ext cx="349903" cy="349903"/>
            </a:xfrm>
            <a:prstGeom prst="ellipse">
              <a:avLst/>
            </a:prstGeom>
            <a:noFill/>
            <a:ln w="25400" cap="rnd">
              <a:solidFill>
                <a:srgbClr val="E8D5A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2653EA17-1F3A-47FE-821D-FB385CC0FB1E}"/>
              </a:ext>
            </a:extLst>
          </p:cNvPr>
          <p:cNvSpPr txBox="1"/>
          <p:nvPr/>
        </p:nvSpPr>
        <p:spPr>
          <a:xfrm>
            <a:off x="3162307" y="2601691"/>
            <a:ext cx="762555" cy="848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>
                <a:solidFill>
                  <a:srgbClr val="E8D5A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</a:t>
            </a:r>
            <a:endParaRPr lang="zh-CN" altLang="en-US" sz="4400">
              <a:solidFill>
                <a:srgbClr val="E8D5A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DD2B0F93-6FA5-4651-8EB5-BE4D1235A18A}"/>
              </a:ext>
            </a:extLst>
          </p:cNvPr>
          <p:cNvSpPr txBox="1"/>
          <p:nvPr/>
        </p:nvSpPr>
        <p:spPr>
          <a:xfrm>
            <a:off x="1491457" y="2609833"/>
            <a:ext cx="952153" cy="848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27</a:t>
            </a:r>
            <a:endParaRPr lang="zh-CN" altLang="en-US" sz="44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6FE3CE7D-37B0-4090-9300-C0AF1C7135F5}"/>
              </a:ext>
            </a:extLst>
          </p:cNvPr>
          <p:cNvSpPr txBox="1"/>
          <p:nvPr/>
        </p:nvSpPr>
        <p:spPr>
          <a:xfrm>
            <a:off x="1581547" y="2383394"/>
            <a:ext cx="1708239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ipsum dolor sit amet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89BD088A-CD99-4CC4-8414-594082558C75}"/>
              </a:ext>
            </a:extLst>
          </p:cNvPr>
          <p:cNvSpPr txBox="1"/>
          <p:nvPr/>
        </p:nvSpPr>
        <p:spPr>
          <a:xfrm>
            <a:off x="8178110" y="2378552"/>
            <a:ext cx="1708239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ipsum dolor sit amet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2F6B86DC-2CE4-448E-8D1B-B88AFFADC4AF}"/>
              </a:ext>
            </a:extLst>
          </p:cNvPr>
          <p:cNvSpPr txBox="1"/>
          <p:nvPr/>
        </p:nvSpPr>
        <p:spPr>
          <a:xfrm>
            <a:off x="3589664" y="2378552"/>
            <a:ext cx="762556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sit amet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2A8F4972-8039-4185-8B66-8446020C1398}"/>
              </a:ext>
            </a:extLst>
          </p:cNvPr>
          <p:cNvGrpSpPr/>
          <p:nvPr/>
        </p:nvGrpSpPr>
        <p:grpSpPr>
          <a:xfrm>
            <a:off x="10196326" y="6252916"/>
            <a:ext cx="1616444" cy="72000"/>
            <a:chOff x="10196328" y="6252916"/>
            <a:chExt cx="1616444" cy="127722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xmlns="" id="{DE679592-59AC-42AC-8538-9E14E50D5E51}"/>
                </a:ext>
              </a:extLst>
            </p:cNvPr>
            <p:cNvSpPr/>
            <p:nvPr/>
          </p:nvSpPr>
          <p:spPr>
            <a:xfrm>
              <a:off x="10196328" y="6252917"/>
              <a:ext cx="1616443" cy="127721"/>
            </a:xfrm>
            <a:prstGeom prst="roundRect">
              <a:avLst>
                <a:gd name="adj" fmla="val 50000"/>
              </a:avLst>
            </a:prstGeom>
            <a:solidFill>
              <a:srgbClr val="E8D5A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4D1DE372-EF19-41A0-8994-9EA8BE3DC1C0}"/>
                </a:ext>
              </a:extLst>
            </p:cNvPr>
            <p:cNvSpPr/>
            <p:nvPr/>
          </p:nvSpPr>
          <p:spPr>
            <a:xfrm>
              <a:off x="10513784" y="6252916"/>
              <a:ext cx="1298988" cy="127722"/>
            </a:xfrm>
            <a:custGeom>
              <a:avLst/>
              <a:gdLst>
                <a:gd name="connsiteX0" fmla="*/ 0 w 1298988"/>
                <a:gd name="connsiteY0" fmla="*/ 0 h 127722"/>
                <a:gd name="connsiteX1" fmla="*/ 1235127 w 1298988"/>
                <a:gd name="connsiteY1" fmla="*/ 0 h 127722"/>
                <a:gd name="connsiteX2" fmla="*/ 1298988 w 1298988"/>
                <a:gd name="connsiteY2" fmla="*/ 63861 h 127722"/>
                <a:gd name="connsiteX3" fmla="*/ 1298987 w 1298988"/>
                <a:gd name="connsiteY3" fmla="*/ 63861 h 127722"/>
                <a:gd name="connsiteX4" fmla="*/ 1235126 w 1298988"/>
                <a:gd name="connsiteY4" fmla="*/ 127722 h 127722"/>
                <a:gd name="connsiteX5" fmla="*/ 0 w 1298988"/>
                <a:gd name="connsiteY5" fmla="*/ 127721 h 12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8988" h="127722">
                  <a:moveTo>
                    <a:pt x="0" y="0"/>
                  </a:moveTo>
                  <a:lnTo>
                    <a:pt x="1235127" y="0"/>
                  </a:lnTo>
                  <a:cubicBezTo>
                    <a:pt x="1270396" y="0"/>
                    <a:pt x="1298988" y="28592"/>
                    <a:pt x="1298988" y="63861"/>
                  </a:cubicBezTo>
                  <a:lnTo>
                    <a:pt x="1298987" y="63861"/>
                  </a:lnTo>
                  <a:cubicBezTo>
                    <a:pt x="1298987" y="99130"/>
                    <a:pt x="1270395" y="127722"/>
                    <a:pt x="1235126" y="127722"/>
                  </a:cubicBezTo>
                  <a:lnTo>
                    <a:pt x="0" y="127721"/>
                  </a:lnTo>
                  <a:close/>
                </a:path>
              </a:pathLst>
            </a:custGeom>
            <a:solidFill>
              <a:srgbClr val="E8D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158B79CF-65B9-4C85-AC7D-65D0FE75D0B8}"/>
              </a:ext>
            </a:extLst>
          </p:cNvPr>
          <p:cNvSpPr txBox="1"/>
          <p:nvPr/>
        </p:nvSpPr>
        <p:spPr>
          <a:xfrm>
            <a:off x="10150429" y="6286816"/>
            <a:ext cx="1708239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E8D5A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ipsum dolor sit amet</a:t>
            </a:r>
            <a:endParaRPr lang="zh-CN" altLang="en-US" sz="1200">
              <a:solidFill>
                <a:srgbClr val="E8D5A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323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8951F7E-D7D6-4C7B-AA03-22E3BE39F0A9}"/>
              </a:ext>
            </a:extLst>
          </p:cNvPr>
          <p:cNvSpPr txBox="1"/>
          <p:nvPr/>
        </p:nvSpPr>
        <p:spPr>
          <a:xfrm rot="2580000">
            <a:off x="7094393" y="3513163"/>
            <a:ext cx="2927702" cy="1406475"/>
          </a:xfrm>
          <a:prstGeom prst="rect">
            <a:avLst/>
          </a:prstGeom>
          <a:noFill/>
          <a:scene3d>
            <a:camera prst="orthographicFront">
              <a:rot lat="21301135" lon="301140" rev="2148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9" name="图片 8" descr="图片包含 男士, 人员, 领带, 戴着&#10;&#10;已生成极高可信度的说明">
            <a:extLst>
              <a:ext uri="{FF2B5EF4-FFF2-40B4-BE49-F238E27FC236}">
                <a16:creationId xmlns:a16="http://schemas.microsoft.com/office/drawing/2014/main" xmlns="" id="{C3D702A3-B83A-4431-893C-D11763CFA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88639">
            <a:off x="3146813" y="3422640"/>
            <a:ext cx="2905389" cy="2120149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7B06776-1CBE-4D76-B1B3-3EC59A4185FE}"/>
              </a:ext>
            </a:extLst>
          </p:cNvPr>
          <p:cNvCxnSpPr>
            <a:cxnSpLocks/>
          </p:cNvCxnSpPr>
          <p:nvPr/>
        </p:nvCxnSpPr>
        <p:spPr>
          <a:xfrm>
            <a:off x="207687" y="4318000"/>
            <a:ext cx="2593203" cy="0"/>
          </a:xfrm>
          <a:prstGeom prst="line">
            <a:avLst/>
          </a:prstGeom>
          <a:ln w="25400" cap="rnd">
            <a:solidFill>
              <a:srgbClr val="806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D1AA545-3D7B-4DA3-A4B5-29F42B0DA4C7}"/>
              </a:ext>
            </a:extLst>
          </p:cNvPr>
          <p:cNvSpPr txBox="1"/>
          <p:nvPr/>
        </p:nvSpPr>
        <p:spPr>
          <a:xfrm>
            <a:off x="106087" y="2983435"/>
            <a:ext cx="2438400" cy="1232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8063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TITLE GOES HERE</a:t>
            </a:r>
            <a:endParaRPr lang="zh-CN" altLang="en-US" sz="3200" b="1">
              <a:solidFill>
                <a:srgbClr val="80633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3FE7711-F1B9-42E0-8C95-29EE0915CC41}"/>
              </a:ext>
            </a:extLst>
          </p:cNvPr>
          <p:cNvSpPr txBox="1"/>
          <p:nvPr/>
        </p:nvSpPr>
        <p:spPr>
          <a:xfrm>
            <a:off x="764403" y="4356100"/>
            <a:ext cx="2095500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da-DK" altLang="zh-CN" sz="1200" b="1">
                <a:solidFill>
                  <a:srgbClr val="80633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ipsum dolor sit amet</a:t>
            </a:r>
            <a:endParaRPr lang="zh-CN" altLang="en-US" sz="1200" b="1">
              <a:solidFill>
                <a:srgbClr val="806338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0C5B545-CA76-47E5-A209-58B8A5EB7CED}"/>
              </a:ext>
            </a:extLst>
          </p:cNvPr>
          <p:cNvSpPr txBox="1"/>
          <p:nvPr/>
        </p:nvSpPr>
        <p:spPr>
          <a:xfrm>
            <a:off x="0" y="242382"/>
            <a:ext cx="154940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OUR INFODATA</a:t>
            </a:r>
            <a:endParaRPr lang="zh-CN" altLang="en-US" sz="14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06DA0AD-8956-4567-85AB-ED2BA9F26065}"/>
              </a:ext>
            </a:extLst>
          </p:cNvPr>
          <p:cNvSpPr txBox="1"/>
          <p:nvPr/>
        </p:nvSpPr>
        <p:spPr>
          <a:xfrm>
            <a:off x="10642600" y="6525217"/>
            <a:ext cx="154940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OUR INFODATA</a:t>
            </a:r>
            <a:endParaRPr lang="zh-CN" altLang="en-US" sz="14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07EDFD4-E939-4BCB-A942-4D29CE55FCF0}"/>
              </a:ext>
            </a:extLst>
          </p:cNvPr>
          <p:cNvSpPr txBox="1"/>
          <p:nvPr/>
        </p:nvSpPr>
        <p:spPr>
          <a:xfrm rot="2580000">
            <a:off x="7688691" y="3262608"/>
            <a:ext cx="2852525" cy="332783"/>
          </a:xfrm>
          <a:prstGeom prst="rect">
            <a:avLst/>
          </a:prstGeom>
          <a:noFill/>
          <a:scene3d>
            <a:camera prst="orthographicFront">
              <a:rot lat="21301135" lon="301140" rev="2148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INFORMATION</a:t>
            </a:r>
            <a:endParaRPr lang="zh-CN" altLang="en-US" sz="14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6600665B-8C86-4C83-8CC7-4CD9C236CE61}"/>
              </a:ext>
            </a:extLst>
          </p:cNvPr>
          <p:cNvCxnSpPr>
            <a:cxnSpLocks/>
          </p:cNvCxnSpPr>
          <p:nvPr/>
        </p:nvCxnSpPr>
        <p:spPr>
          <a:xfrm>
            <a:off x="8558244" y="5168900"/>
            <a:ext cx="409544" cy="388938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C0157DC-1673-4484-88A5-B40275549C48}"/>
              </a:ext>
            </a:extLst>
          </p:cNvPr>
          <p:cNvSpPr txBox="1"/>
          <p:nvPr/>
        </p:nvSpPr>
        <p:spPr>
          <a:xfrm>
            <a:off x="9683750" y="242382"/>
            <a:ext cx="2508250" cy="963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</a:t>
            </a:r>
            <a:endParaRPr lang="zh-CN" altLang="en-US" sz="12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0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1A9A5FE-76B1-4016-AE1D-0E7050ADB27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045B820-9013-4176-A6B8-DCD915070D9E}"/>
              </a:ext>
            </a:extLst>
          </p:cNvPr>
          <p:cNvSpPr txBox="1"/>
          <p:nvPr/>
        </p:nvSpPr>
        <p:spPr>
          <a:xfrm>
            <a:off x="971550" y="1143000"/>
            <a:ext cx="4152900" cy="1803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SUPPORTERS SAY</a:t>
            </a:r>
            <a:endParaRPr lang="zh-CN" altLang="en-US" sz="48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46FB88D-E74B-4386-82EF-8A2DD498385A}"/>
              </a:ext>
            </a:extLst>
          </p:cNvPr>
          <p:cNvSpPr txBox="1"/>
          <p:nvPr/>
        </p:nvSpPr>
        <p:spPr>
          <a:xfrm>
            <a:off x="594087" y="204348"/>
            <a:ext cx="143827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ASPIRATION</a:t>
            </a:r>
            <a:endParaRPr lang="zh-CN" altLang="en-US" sz="16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07688D47-EF11-445B-824A-2F35C37EAE3A}"/>
              </a:ext>
            </a:extLst>
          </p:cNvPr>
          <p:cNvSpPr>
            <a:spLocks noEditPoints="1"/>
          </p:cNvSpPr>
          <p:nvPr/>
        </p:nvSpPr>
        <p:spPr bwMode="auto">
          <a:xfrm>
            <a:off x="252412" y="248115"/>
            <a:ext cx="341675" cy="279618"/>
          </a:xfrm>
          <a:custGeom>
            <a:avLst/>
            <a:gdLst>
              <a:gd name="T0" fmla="*/ 500 w 699"/>
              <a:gd name="T1" fmla="*/ 149 h 571"/>
              <a:gd name="T2" fmla="*/ 200 w 699"/>
              <a:gd name="T3" fmla="*/ 149 h 571"/>
              <a:gd name="T4" fmla="*/ 100 w 699"/>
              <a:gd name="T5" fmla="*/ 496 h 571"/>
              <a:gd name="T6" fmla="*/ 125 w 699"/>
              <a:gd name="T7" fmla="*/ 571 h 571"/>
              <a:gd name="T8" fmla="*/ 599 w 699"/>
              <a:gd name="T9" fmla="*/ 546 h 571"/>
              <a:gd name="T10" fmla="*/ 442 w 699"/>
              <a:gd name="T11" fmla="*/ 266 h 571"/>
              <a:gd name="T12" fmla="*/ 442 w 699"/>
              <a:gd name="T13" fmla="*/ 266 h 571"/>
              <a:gd name="T14" fmla="*/ 350 w 699"/>
              <a:gd name="T15" fmla="*/ 41 h 571"/>
              <a:gd name="T16" fmla="*/ 350 w 699"/>
              <a:gd name="T17" fmla="*/ 256 h 571"/>
              <a:gd name="T18" fmla="*/ 242 w 699"/>
              <a:gd name="T19" fmla="*/ 149 h 571"/>
              <a:gd name="T20" fmla="*/ 562 w 699"/>
              <a:gd name="T21" fmla="*/ 530 h 571"/>
              <a:gd name="T22" fmla="*/ 138 w 699"/>
              <a:gd name="T23" fmla="*/ 504 h 571"/>
              <a:gd name="T24" fmla="*/ 562 w 699"/>
              <a:gd name="T25" fmla="*/ 504 h 571"/>
              <a:gd name="T26" fmla="*/ 562 w 699"/>
              <a:gd name="T27" fmla="*/ 530 h 571"/>
              <a:gd name="T28" fmla="*/ 156 w 699"/>
              <a:gd name="T29" fmla="*/ 289 h 571"/>
              <a:gd name="T30" fmla="*/ 179 w 699"/>
              <a:gd name="T31" fmla="*/ 265 h 571"/>
              <a:gd name="T32" fmla="*/ 118 w 699"/>
              <a:gd name="T33" fmla="*/ 174 h 571"/>
              <a:gd name="T34" fmla="*/ 200 w 699"/>
              <a:gd name="T35" fmla="*/ 60 h 571"/>
              <a:gd name="T36" fmla="*/ 200 w 699"/>
              <a:gd name="T37" fmla="*/ 51 h 571"/>
              <a:gd name="T38" fmla="*/ 108 w 699"/>
              <a:gd name="T39" fmla="*/ 258 h 571"/>
              <a:gd name="T40" fmla="*/ 0 w 699"/>
              <a:gd name="T41" fmla="*/ 472 h 571"/>
              <a:gd name="T42" fmla="*/ 70 w 699"/>
              <a:gd name="T43" fmla="*/ 497 h 571"/>
              <a:gd name="T44" fmla="*/ 44 w 699"/>
              <a:gd name="T45" fmla="*/ 453 h 571"/>
              <a:gd name="T46" fmla="*/ 156 w 699"/>
              <a:gd name="T47" fmla="*/ 289 h 571"/>
              <a:gd name="T48" fmla="*/ 156 w 699"/>
              <a:gd name="T49" fmla="*/ 289 h 571"/>
              <a:gd name="T50" fmla="*/ 624 w 699"/>
              <a:gd name="T51" fmla="*/ 174 h 571"/>
              <a:gd name="T52" fmla="*/ 493 w 699"/>
              <a:gd name="T53" fmla="*/ 51 h 571"/>
              <a:gd name="T54" fmla="*/ 522 w 699"/>
              <a:gd name="T55" fmla="*/ 104 h 571"/>
              <a:gd name="T56" fmla="*/ 541 w 699"/>
              <a:gd name="T57" fmla="*/ 242 h 571"/>
              <a:gd name="T58" fmla="*/ 542 w 699"/>
              <a:gd name="T59" fmla="*/ 288 h 571"/>
              <a:gd name="T60" fmla="*/ 660 w 699"/>
              <a:gd name="T61" fmla="*/ 433 h 571"/>
              <a:gd name="T62" fmla="*/ 624 w 699"/>
              <a:gd name="T63" fmla="*/ 452 h 571"/>
              <a:gd name="T64" fmla="*/ 674 w 699"/>
              <a:gd name="T65" fmla="*/ 496 h 571"/>
              <a:gd name="T66" fmla="*/ 699 w 699"/>
              <a:gd name="T67" fmla="*/ 433 h 571"/>
              <a:gd name="T68" fmla="*/ 592 w 699"/>
              <a:gd name="T69" fmla="*/ 25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9" h="571">
                <a:moveTo>
                  <a:pt x="442" y="266"/>
                </a:moveTo>
                <a:cubicBezTo>
                  <a:pt x="477" y="239"/>
                  <a:pt x="500" y="196"/>
                  <a:pt x="500" y="149"/>
                </a:cubicBezTo>
                <a:cubicBezTo>
                  <a:pt x="500" y="67"/>
                  <a:pt x="432" y="0"/>
                  <a:pt x="350" y="0"/>
                </a:cubicBezTo>
                <a:cubicBezTo>
                  <a:pt x="268" y="0"/>
                  <a:pt x="200" y="67"/>
                  <a:pt x="200" y="149"/>
                </a:cubicBezTo>
                <a:cubicBezTo>
                  <a:pt x="200" y="197"/>
                  <a:pt x="222" y="239"/>
                  <a:pt x="258" y="266"/>
                </a:cubicBezTo>
                <a:cubicBezTo>
                  <a:pt x="166" y="302"/>
                  <a:pt x="100" y="392"/>
                  <a:pt x="100" y="496"/>
                </a:cubicBezTo>
                <a:cubicBezTo>
                  <a:pt x="100" y="546"/>
                  <a:pt x="100" y="546"/>
                  <a:pt x="100" y="546"/>
                </a:cubicBezTo>
                <a:cubicBezTo>
                  <a:pt x="100" y="560"/>
                  <a:pt x="112" y="571"/>
                  <a:pt x="125" y="571"/>
                </a:cubicBezTo>
                <a:cubicBezTo>
                  <a:pt x="574" y="571"/>
                  <a:pt x="574" y="571"/>
                  <a:pt x="574" y="571"/>
                </a:cubicBezTo>
                <a:cubicBezTo>
                  <a:pt x="588" y="571"/>
                  <a:pt x="599" y="560"/>
                  <a:pt x="599" y="546"/>
                </a:cubicBezTo>
                <a:cubicBezTo>
                  <a:pt x="599" y="496"/>
                  <a:pt x="599" y="496"/>
                  <a:pt x="599" y="496"/>
                </a:cubicBezTo>
                <a:cubicBezTo>
                  <a:pt x="600" y="392"/>
                  <a:pt x="534" y="303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lose/>
                <a:moveTo>
                  <a:pt x="242" y="149"/>
                </a:moveTo>
                <a:cubicBezTo>
                  <a:pt x="242" y="90"/>
                  <a:pt x="290" y="41"/>
                  <a:pt x="350" y="41"/>
                </a:cubicBezTo>
                <a:cubicBezTo>
                  <a:pt x="410" y="41"/>
                  <a:pt x="458" y="90"/>
                  <a:pt x="458" y="149"/>
                </a:cubicBezTo>
                <a:cubicBezTo>
                  <a:pt x="458" y="208"/>
                  <a:pt x="410" y="256"/>
                  <a:pt x="350" y="256"/>
                </a:cubicBezTo>
                <a:cubicBezTo>
                  <a:pt x="290" y="256"/>
                  <a:pt x="242" y="208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lose/>
                <a:moveTo>
                  <a:pt x="562" y="530"/>
                </a:moveTo>
                <a:cubicBezTo>
                  <a:pt x="138" y="530"/>
                  <a:pt x="138" y="530"/>
                  <a:pt x="138" y="530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8" y="388"/>
                  <a:pt x="233" y="293"/>
                  <a:pt x="350" y="293"/>
                </a:cubicBezTo>
                <a:cubicBezTo>
                  <a:pt x="467" y="293"/>
                  <a:pt x="562" y="387"/>
                  <a:pt x="562" y="504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lose/>
                <a:moveTo>
                  <a:pt x="156" y="289"/>
                </a:moveTo>
                <a:cubicBezTo>
                  <a:pt x="161" y="288"/>
                  <a:pt x="161" y="288"/>
                  <a:pt x="161" y="288"/>
                </a:cubicBezTo>
                <a:cubicBezTo>
                  <a:pt x="172" y="284"/>
                  <a:pt x="179" y="275"/>
                  <a:pt x="179" y="265"/>
                </a:cubicBezTo>
                <a:cubicBezTo>
                  <a:pt x="179" y="254"/>
                  <a:pt x="172" y="246"/>
                  <a:pt x="162" y="242"/>
                </a:cubicBezTo>
                <a:cubicBezTo>
                  <a:pt x="136" y="230"/>
                  <a:pt x="118" y="204"/>
                  <a:pt x="118" y="174"/>
                </a:cubicBezTo>
                <a:cubicBezTo>
                  <a:pt x="118" y="141"/>
                  <a:pt x="147" y="114"/>
                  <a:pt x="177" y="104"/>
                </a:cubicBezTo>
                <a:cubicBezTo>
                  <a:pt x="182" y="88"/>
                  <a:pt x="190" y="73"/>
                  <a:pt x="200" y="60"/>
                </a:cubicBezTo>
                <a:cubicBezTo>
                  <a:pt x="202" y="57"/>
                  <a:pt x="204" y="54"/>
                  <a:pt x="206" y="51"/>
                </a:cubicBezTo>
                <a:cubicBezTo>
                  <a:pt x="204" y="51"/>
                  <a:pt x="202" y="51"/>
                  <a:pt x="200" y="51"/>
                </a:cubicBezTo>
                <a:cubicBezTo>
                  <a:pt x="131" y="51"/>
                  <a:pt x="75" y="106"/>
                  <a:pt x="75" y="175"/>
                </a:cubicBezTo>
                <a:cubicBezTo>
                  <a:pt x="75" y="206"/>
                  <a:pt x="87" y="236"/>
                  <a:pt x="108" y="258"/>
                </a:cubicBezTo>
                <a:cubicBezTo>
                  <a:pt x="43" y="292"/>
                  <a:pt x="0" y="358"/>
                  <a:pt x="0" y="434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486"/>
                  <a:pt x="12" y="497"/>
                  <a:pt x="25" y="497"/>
                </a:cubicBezTo>
                <a:cubicBezTo>
                  <a:pt x="70" y="497"/>
                  <a:pt x="70" y="497"/>
                  <a:pt x="70" y="497"/>
                </a:cubicBezTo>
                <a:cubicBezTo>
                  <a:pt x="70" y="480"/>
                  <a:pt x="72" y="469"/>
                  <a:pt x="75" y="453"/>
                </a:cubicBezTo>
                <a:cubicBezTo>
                  <a:pt x="44" y="453"/>
                  <a:pt x="44" y="453"/>
                  <a:pt x="44" y="453"/>
                </a:cubicBezTo>
                <a:cubicBezTo>
                  <a:pt x="44" y="434"/>
                  <a:pt x="44" y="434"/>
                  <a:pt x="44" y="434"/>
                </a:cubicBezTo>
                <a:cubicBezTo>
                  <a:pt x="44" y="364"/>
                  <a:pt x="90" y="306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lose/>
                <a:moveTo>
                  <a:pt x="592" y="257"/>
                </a:moveTo>
                <a:cubicBezTo>
                  <a:pt x="612" y="235"/>
                  <a:pt x="624" y="206"/>
                  <a:pt x="624" y="174"/>
                </a:cubicBezTo>
                <a:cubicBezTo>
                  <a:pt x="624" y="106"/>
                  <a:pt x="568" y="50"/>
                  <a:pt x="499" y="50"/>
                </a:cubicBezTo>
                <a:cubicBezTo>
                  <a:pt x="497" y="50"/>
                  <a:pt x="495" y="50"/>
                  <a:pt x="493" y="51"/>
                </a:cubicBezTo>
                <a:cubicBezTo>
                  <a:pt x="495" y="54"/>
                  <a:pt x="497" y="56"/>
                  <a:pt x="499" y="59"/>
                </a:cubicBezTo>
                <a:cubicBezTo>
                  <a:pt x="509" y="72"/>
                  <a:pt x="517" y="87"/>
                  <a:pt x="522" y="104"/>
                </a:cubicBezTo>
                <a:cubicBezTo>
                  <a:pt x="552" y="113"/>
                  <a:pt x="585" y="141"/>
                  <a:pt x="585" y="174"/>
                </a:cubicBezTo>
                <a:cubicBezTo>
                  <a:pt x="585" y="203"/>
                  <a:pt x="568" y="230"/>
                  <a:pt x="541" y="242"/>
                </a:cubicBezTo>
                <a:cubicBezTo>
                  <a:pt x="531" y="245"/>
                  <a:pt x="524" y="254"/>
                  <a:pt x="524" y="264"/>
                </a:cubicBezTo>
                <a:cubicBezTo>
                  <a:pt x="524" y="275"/>
                  <a:pt x="532" y="284"/>
                  <a:pt x="542" y="288"/>
                </a:cubicBezTo>
                <a:cubicBezTo>
                  <a:pt x="547" y="289"/>
                  <a:pt x="547" y="289"/>
                  <a:pt x="547" y="289"/>
                </a:cubicBezTo>
                <a:cubicBezTo>
                  <a:pt x="613" y="306"/>
                  <a:pt x="660" y="364"/>
                  <a:pt x="660" y="433"/>
                </a:cubicBezTo>
                <a:cubicBezTo>
                  <a:pt x="660" y="452"/>
                  <a:pt x="660" y="452"/>
                  <a:pt x="660" y="452"/>
                </a:cubicBezTo>
                <a:cubicBezTo>
                  <a:pt x="624" y="452"/>
                  <a:pt x="624" y="452"/>
                  <a:pt x="624" y="452"/>
                </a:cubicBezTo>
                <a:cubicBezTo>
                  <a:pt x="627" y="468"/>
                  <a:pt x="629" y="479"/>
                  <a:pt x="629" y="496"/>
                </a:cubicBezTo>
                <a:cubicBezTo>
                  <a:pt x="674" y="496"/>
                  <a:pt x="674" y="496"/>
                  <a:pt x="674" y="496"/>
                </a:cubicBezTo>
                <a:cubicBezTo>
                  <a:pt x="688" y="496"/>
                  <a:pt x="699" y="485"/>
                  <a:pt x="699" y="471"/>
                </a:cubicBezTo>
                <a:cubicBezTo>
                  <a:pt x="699" y="433"/>
                  <a:pt x="699" y="433"/>
                  <a:pt x="699" y="433"/>
                </a:cubicBezTo>
                <a:cubicBezTo>
                  <a:pt x="699" y="358"/>
                  <a:pt x="657" y="290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2ABDA91-86D5-415A-BE4C-E5A77CFC4B86}"/>
              </a:ext>
            </a:extLst>
          </p:cNvPr>
          <p:cNvSpPr txBox="1"/>
          <p:nvPr/>
        </p:nvSpPr>
        <p:spPr>
          <a:xfrm>
            <a:off x="971550" y="3004076"/>
            <a:ext cx="4790621" cy="849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ultricies</a:t>
            </a:r>
            <a:endParaRPr lang="zh-CN" altLang="en-US" sz="14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947691B-7D28-4D08-88A2-F615F9B964B2}"/>
              </a:ext>
            </a:extLst>
          </p:cNvPr>
          <p:cNvSpPr txBox="1"/>
          <p:nvPr/>
        </p:nvSpPr>
        <p:spPr>
          <a:xfrm>
            <a:off x="971550" y="4275607"/>
            <a:ext cx="143827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OUR TEAM</a:t>
            </a:r>
            <a:endParaRPr lang="zh-CN" altLang="en-US" sz="16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73BEE40-6D38-4ADF-A3B8-3420005A3576}"/>
              </a:ext>
            </a:extLst>
          </p:cNvPr>
          <p:cNvSpPr txBox="1"/>
          <p:nvPr/>
        </p:nvSpPr>
        <p:spPr>
          <a:xfrm>
            <a:off x="971550" y="4642759"/>
            <a:ext cx="3571421" cy="849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</a:t>
            </a:r>
            <a:endParaRPr lang="zh-CN" altLang="en-US" sz="14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1DBDB14-4021-40DC-8560-AD871424C498}"/>
              </a:ext>
            </a:extLst>
          </p:cNvPr>
          <p:cNvSpPr/>
          <p:nvPr/>
        </p:nvSpPr>
        <p:spPr>
          <a:xfrm>
            <a:off x="1037091" y="5999080"/>
            <a:ext cx="1307193" cy="299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CBC7D10-8545-4224-A5C2-0B729C2694A0}"/>
              </a:ext>
            </a:extLst>
          </p:cNvPr>
          <p:cNvSpPr txBox="1"/>
          <p:nvPr/>
        </p:nvSpPr>
        <p:spPr>
          <a:xfrm>
            <a:off x="1037090" y="5982273"/>
            <a:ext cx="1307194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RESEARCH</a:t>
            </a:r>
            <a:endParaRPr lang="zh-CN" altLang="en-US" sz="1400" i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678F6EE-14E9-4036-A5D5-81B5B678EA7C}"/>
              </a:ext>
            </a:extLst>
          </p:cNvPr>
          <p:cNvCxnSpPr>
            <a:cxnSpLocks/>
          </p:cNvCxnSpPr>
          <p:nvPr/>
        </p:nvCxnSpPr>
        <p:spPr>
          <a:xfrm flipH="1">
            <a:off x="2409825" y="5990676"/>
            <a:ext cx="136299" cy="31597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56863C0-B513-46A3-AFCF-0B91F3C11249}"/>
              </a:ext>
            </a:extLst>
          </p:cNvPr>
          <p:cNvSpPr txBox="1"/>
          <p:nvPr/>
        </p:nvSpPr>
        <p:spPr>
          <a:xfrm>
            <a:off x="2515847" y="5973869"/>
            <a:ext cx="465364" cy="34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i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4.1</a:t>
            </a:r>
            <a:endParaRPr lang="zh-CN" altLang="en-US" sz="1400" i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F871180-2057-4573-A591-8738024C77B4}"/>
              </a:ext>
            </a:extLst>
          </p:cNvPr>
          <p:cNvSpPr txBox="1"/>
          <p:nvPr/>
        </p:nvSpPr>
        <p:spPr>
          <a:xfrm>
            <a:off x="3381372" y="187773"/>
            <a:ext cx="100194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CHAPTER</a:t>
            </a:r>
            <a:endParaRPr lang="zh-CN" altLang="en-US" sz="14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64BA95C-46C4-4636-84A0-95DD8882E638}"/>
              </a:ext>
            </a:extLst>
          </p:cNvPr>
          <p:cNvSpPr txBox="1"/>
          <p:nvPr/>
        </p:nvSpPr>
        <p:spPr>
          <a:xfrm>
            <a:off x="4845500" y="187773"/>
            <a:ext cx="100194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CHAPTER</a:t>
            </a:r>
            <a:endParaRPr lang="zh-CN" altLang="en-US" sz="1400" b="1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20727CB-7A2B-4D98-8AF2-1613E6349482}"/>
              </a:ext>
            </a:extLst>
          </p:cNvPr>
          <p:cNvSpPr txBox="1"/>
          <p:nvPr/>
        </p:nvSpPr>
        <p:spPr>
          <a:xfrm>
            <a:off x="6309628" y="187773"/>
            <a:ext cx="100194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CHAPTER</a:t>
            </a:r>
            <a:endParaRPr lang="zh-CN" altLang="en-US" sz="14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0FF91A9-0215-4B76-B02F-304DCD461A88}"/>
              </a:ext>
            </a:extLst>
          </p:cNvPr>
          <p:cNvSpPr txBox="1"/>
          <p:nvPr/>
        </p:nvSpPr>
        <p:spPr>
          <a:xfrm>
            <a:off x="7773756" y="187773"/>
            <a:ext cx="100194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CHAPTER</a:t>
            </a:r>
            <a:endParaRPr lang="zh-CN" altLang="en-US" sz="14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997CF20-6703-4085-842C-04F2FAF4D022}"/>
              </a:ext>
            </a:extLst>
          </p:cNvPr>
          <p:cNvSpPr txBox="1"/>
          <p:nvPr/>
        </p:nvSpPr>
        <p:spPr>
          <a:xfrm>
            <a:off x="9237886" y="187773"/>
            <a:ext cx="100194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CHAPTER</a:t>
            </a:r>
            <a:endParaRPr lang="zh-CN" altLang="en-US" sz="1400" b="1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9F58E52-D3C4-4CA0-A01F-89EB4177D374}"/>
              </a:ext>
            </a:extLst>
          </p:cNvPr>
          <p:cNvGrpSpPr/>
          <p:nvPr/>
        </p:nvGrpSpPr>
        <p:grpSpPr>
          <a:xfrm flipH="1">
            <a:off x="6952025" y="2065732"/>
            <a:ext cx="342446" cy="352425"/>
            <a:chOff x="11706225" y="3451452"/>
            <a:chExt cx="342446" cy="352425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AAF5EBA-B5E3-4014-B274-609036EE60D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8043" y="3451452"/>
              <a:ext cx="130628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CE4521D3-D11F-4F31-80CD-53A7972F1D21}"/>
                </a:ext>
              </a:extLst>
            </p:cNvPr>
            <p:cNvCxnSpPr>
              <a:cxnSpLocks/>
            </p:cNvCxnSpPr>
            <p:nvPr/>
          </p:nvCxnSpPr>
          <p:spPr>
            <a:xfrm>
              <a:off x="11918043" y="3568927"/>
              <a:ext cx="130628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DA1DF92C-D035-42E8-95DF-C8D970770BC4}"/>
                </a:ext>
              </a:extLst>
            </p:cNvPr>
            <p:cNvCxnSpPr>
              <a:cxnSpLocks/>
            </p:cNvCxnSpPr>
            <p:nvPr/>
          </p:nvCxnSpPr>
          <p:spPr>
            <a:xfrm>
              <a:off x="11706225" y="3686402"/>
              <a:ext cx="342446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EE63470B-C1CA-45E3-8B86-A748E2EA8A76}"/>
                </a:ext>
              </a:extLst>
            </p:cNvPr>
            <p:cNvCxnSpPr>
              <a:cxnSpLocks/>
            </p:cNvCxnSpPr>
            <p:nvPr/>
          </p:nvCxnSpPr>
          <p:spPr>
            <a:xfrm>
              <a:off x="11918043" y="3803877"/>
              <a:ext cx="130628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reeform 5">
            <a:extLst>
              <a:ext uri="{FF2B5EF4-FFF2-40B4-BE49-F238E27FC236}">
                <a16:creationId xmlns:a16="http://schemas.microsoft.com/office/drawing/2014/main" xmlns="" id="{728C9520-7473-458A-B144-985B057CEE89}"/>
              </a:ext>
            </a:extLst>
          </p:cNvPr>
          <p:cNvSpPr>
            <a:spLocks noEditPoints="1"/>
          </p:cNvSpPr>
          <p:nvPr/>
        </p:nvSpPr>
        <p:spPr bwMode="auto">
          <a:xfrm>
            <a:off x="11830727" y="199584"/>
            <a:ext cx="217944" cy="320972"/>
          </a:xfrm>
          <a:custGeom>
            <a:avLst/>
            <a:gdLst>
              <a:gd name="T0" fmla="*/ 283 w 492"/>
              <a:gd name="T1" fmla="*/ 672 h 725"/>
              <a:gd name="T2" fmla="*/ 210 w 492"/>
              <a:gd name="T3" fmla="*/ 672 h 725"/>
              <a:gd name="T4" fmla="*/ 0 w 492"/>
              <a:gd name="T5" fmla="*/ 244 h 725"/>
              <a:gd name="T6" fmla="*/ 246 w 492"/>
              <a:gd name="T7" fmla="*/ 0 h 725"/>
              <a:gd name="T8" fmla="*/ 492 w 492"/>
              <a:gd name="T9" fmla="*/ 244 h 725"/>
              <a:gd name="T10" fmla="*/ 283 w 492"/>
              <a:gd name="T11" fmla="*/ 672 h 725"/>
              <a:gd name="T12" fmla="*/ 246 w 492"/>
              <a:gd name="T13" fmla="*/ 23 h 725"/>
              <a:gd name="T14" fmla="*/ 25 w 492"/>
              <a:gd name="T15" fmla="*/ 242 h 725"/>
              <a:gd name="T16" fmla="*/ 234 w 492"/>
              <a:gd name="T17" fmla="*/ 684 h 725"/>
              <a:gd name="T18" fmla="*/ 260 w 492"/>
              <a:gd name="T19" fmla="*/ 683 h 725"/>
              <a:gd name="T20" fmla="*/ 468 w 492"/>
              <a:gd name="T21" fmla="*/ 242 h 725"/>
              <a:gd name="T22" fmla="*/ 246 w 492"/>
              <a:gd name="T23" fmla="*/ 23 h 725"/>
              <a:gd name="T24" fmla="*/ 246 w 492"/>
              <a:gd name="T25" fmla="*/ 366 h 725"/>
              <a:gd name="T26" fmla="*/ 124 w 492"/>
              <a:gd name="T27" fmla="*/ 243 h 725"/>
              <a:gd name="T28" fmla="*/ 246 w 492"/>
              <a:gd name="T29" fmla="*/ 121 h 725"/>
              <a:gd name="T30" fmla="*/ 370 w 492"/>
              <a:gd name="T31" fmla="*/ 243 h 725"/>
              <a:gd name="T32" fmla="*/ 246 w 492"/>
              <a:gd name="T33" fmla="*/ 366 h 725"/>
              <a:gd name="T34" fmla="*/ 246 w 492"/>
              <a:gd name="T35" fmla="*/ 146 h 725"/>
              <a:gd name="T36" fmla="*/ 148 w 492"/>
              <a:gd name="T37" fmla="*/ 244 h 725"/>
              <a:gd name="T38" fmla="*/ 246 w 492"/>
              <a:gd name="T39" fmla="*/ 342 h 725"/>
              <a:gd name="T40" fmla="*/ 345 w 492"/>
              <a:gd name="T41" fmla="*/ 244 h 725"/>
              <a:gd name="T42" fmla="*/ 246 w 492"/>
              <a:gd name="T43" fmla="*/ 146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2" h="725">
                <a:moveTo>
                  <a:pt x="283" y="672"/>
                </a:moveTo>
                <a:cubicBezTo>
                  <a:pt x="283" y="725"/>
                  <a:pt x="210" y="716"/>
                  <a:pt x="210" y="672"/>
                </a:cubicBezTo>
                <a:cubicBezTo>
                  <a:pt x="210" y="497"/>
                  <a:pt x="0" y="412"/>
                  <a:pt x="0" y="244"/>
                </a:cubicBezTo>
                <a:cubicBezTo>
                  <a:pt x="0" y="109"/>
                  <a:pt x="110" y="0"/>
                  <a:pt x="246" y="0"/>
                </a:cubicBezTo>
                <a:cubicBezTo>
                  <a:pt x="382" y="0"/>
                  <a:pt x="492" y="109"/>
                  <a:pt x="492" y="244"/>
                </a:cubicBezTo>
                <a:cubicBezTo>
                  <a:pt x="492" y="395"/>
                  <a:pt x="283" y="496"/>
                  <a:pt x="283" y="672"/>
                </a:cubicBezTo>
                <a:close/>
                <a:moveTo>
                  <a:pt x="246" y="23"/>
                </a:moveTo>
                <a:cubicBezTo>
                  <a:pt x="124" y="23"/>
                  <a:pt x="25" y="121"/>
                  <a:pt x="25" y="242"/>
                </a:cubicBezTo>
                <a:cubicBezTo>
                  <a:pt x="25" y="404"/>
                  <a:pt x="234" y="503"/>
                  <a:pt x="234" y="684"/>
                </a:cubicBezTo>
                <a:cubicBezTo>
                  <a:pt x="234" y="683"/>
                  <a:pt x="262" y="685"/>
                  <a:pt x="260" y="683"/>
                </a:cubicBezTo>
                <a:cubicBezTo>
                  <a:pt x="260" y="503"/>
                  <a:pt x="468" y="405"/>
                  <a:pt x="468" y="242"/>
                </a:cubicBezTo>
                <a:cubicBezTo>
                  <a:pt x="468" y="121"/>
                  <a:pt x="369" y="23"/>
                  <a:pt x="246" y="23"/>
                </a:cubicBezTo>
                <a:close/>
                <a:moveTo>
                  <a:pt x="246" y="366"/>
                </a:moveTo>
                <a:cubicBezTo>
                  <a:pt x="178" y="366"/>
                  <a:pt x="124" y="311"/>
                  <a:pt x="124" y="243"/>
                </a:cubicBezTo>
                <a:cubicBezTo>
                  <a:pt x="124" y="176"/>
                  <a:pt x="179" y="121"/>
                  <a:pt x="246" y="121"/>
                </a:cubicBezTo>
                <a:cubicBezTo>
                  <a:pt x="314" y="121"/>
                  <a:pt x="370" y="176"/>
                  <a:pt x="370" y="243"/>
                </a:cubicBezTo>
                <a:cubicBezTo>
                  <a:pt x="370" y="311"/>
                  <a:pt x="314" y="366"/>
                  <a:pt x="246" y="366"/>
                </a:cubicBezTo>
                <a:close/>
                <a:moveTo>
                  <a:pt x="246" y="146"/>
                </a:moveTo>
                <a:cubicBezTo>
                  <a:pt x="192" y="146"/>
                  <a:pt x="148" y="189"/>
                  <a:pt x="148" y="244"/>
                </a:cubicBezTo>
                <a:cubicBezTo>
                  <a:pt x="148" y="298"/>
                  <a:pt x="192" y="342"/>
                  <a:pt x="246" y="342"/>
                </a:cubicBezTo>
                <a:cubicBezTo>
                  <a:pt x="301" y="342"/>
                  <a:pt x="345" y="298"/>
                  <a:pt x="345" y="244"/>
                </a:cubicBezTo>
                <a:cubicBezTo>
                  <a:pt x="345" y="190"/>
                  <a:pt x="301" y="146"/>
                  <a:pt x="246" y="14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C7DD9F5-EC1A-420A-9348-16765244D3C0}"/>
              </a:ext>
            </a:extLst>
          </p:cNvPr>
          <p:cNvSpPr txBox="1"/>
          <p:nvPr/>
        </p:nvSpPr>
        <p:spPr>
          <a:xfrm>
            <a:off x="11369448" y="187773"/>
            <a:ext cx="508000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（</a:t>
            </a:r>
            <a:r>
              <a:rPr lang="en-US" altLang="zh-CN" sz="14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4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</a:p>
        </p:txBody>
      </p:sp>
      <p:pic>
        <p:nvPicPr>
          <p:cNvPr id="37" name="图片 36" descr="图片包含 人员, 男士, 室内, 眼镜&#10;&#10;已生成极高可信度的说明">
            <a:extLst>
              <a:ext uri="{FF2B5EF4-FFF2-40B4-BE49-F238E27FC236}">
                <a16:creationId xmlns:a16="http://schemas.microsoft.com/office/drawing/2014/main" xmlns="" id="{4AB7B992-6BCA-4926-B5E1-BF5C4DD38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025" y="866775"/>
            <a:ext cx="5238750" cy="599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14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mtClean="0">
            <a:latin typeface="思源黑体 CN Light" panose="020B0300000000000000" pitchFamily="34" charset="-122"/>
            <a:ea typeface="思源黑体 CN Light" panose="020B03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402</Words>
  <Application>Microsoft Office PowerPoint</Application>
  <PresentationFormat>宽屏</PresentationFormat>
  <Paragraphs>115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等线</vt:lpstr>
      <vt:lpstr>等线 Light</vt:lpstr>
      <vt:lpstr>庞门正道标题体</vt:lpstr>
      <vt:lpstr>思源黑体 CN ExtraLight</vt:lpstr>
      <vt:lpstr>思源黑体 CN Light</vt:lpstr>
      <vt:lpstr>Arial</vt:lpstr>
      <vt:lpstr>Mistral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忘吃药的晓公子yvonne</dc:creator>
  <cp:keywords>www.51pptmoban.com</cp:keywords>
  <cp:lastModifiedBy>YANGS</cp:lastModifiedBy>
  <cp:revision>33</cp:revision>
  <dcterms:created xsi:type="dcterms:W3CDTF">2018-04-01T01:43:55Z</dcterms:created>
  <dcterms:modified xsi:type="dcterms:W3CDTF">2018-04-02T14:13:09Z</dcterms:modified>
</cp:coreProperties>
</file>